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65" r:id="rId2"/>
    <p:sldId id="292" r:id="rId3"/>
    <p:sldId id="293" r:id="rId4"/>
    <p:sldId id="270" r:id="rId5"/>
    <p:sldId id="269" r:id="rId6"/>
    <p:sldId id="268" r:id="rId7"/>
    <p:sldId id="266" r:id="rId8"/>
    <p:sldId id="267" r:id="rId9"/>
    <p:sldId id="259" r:id="rId10"/>
    <p:sldId id="283" r:id="rId11"/>
    <p:sldId id="294" r:id="rId12"/>
    <p:sldId id="274" r:id="rId13"/>
    <p:sldId id="286" r:id="rId14"/>
    <p:sldId id="279" r:id="rId15"/>
    <p:sldId id="297" r:id="rId16"/>
    <p:sldId id="275" r:id="rId17"/>
    <p:sldId id="288" r:id="rId18"/>
    <p:sldId id="281" r:id="rId19"/>
    <p:sldId id="282" r:id="rId20"/>
    <p:sldId id="289" r:id="rId21"/>
    <p:sldId id="295" r:id="rId22"/>
    <p:sldId id="296" r:id="rId23"/>
    <p:sldId id="298" r:id="rId2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91011" autoAdjust="0"/>
  </p:normalViewPr>
  <p:slideViewPr>
    <p:cSldViewPr snapToGrid="0">
      <p:cViewPr>
        <p:scale>
          <a:sx n="77" d="100"/>
          <a:sy n="77" d="100"/>
        </p:scale>
        <p:origin x="-546" y="-10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548"/>
    </p:cViewPr>
  </p:sorterViewPr>
  <p:notesViewPr>
    <p:cSldViewPr snapToGrid="0">
      <p:cViewPr varScale="1">
        <p:scale>
          <a:sx n="101" d="100"/>
          <a:sy n="101" d="100"/>
        </p:scale>
        <p:origin x="-352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Weinber\Dropbox\Public\Evaporation%20modeling\Pan%20evap%20comparis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Weinber\Documents\Playa%20Project\Site%20data\CR1000_16_MHarrell.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EPTUNE\MODELS\AVAIL\Projects\2010%20playas\Site%20data\QC%20Site%20Data\CR1000_15_Myat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EPTUNE\MODELS\AVAIL\Projects\2010%20playas\Site%20data\QC%20Site%20Data\CR1000_15_Myat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NEPTUNE\MODELS\AVAIL\Projects\2010%20playas\Site%20data\QC%20Site%20Data\CR1000_16_MHarrel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Weinber\Dropbox\Public\Soils\Moisture%20content%20profiles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NEPTUNE\MODELS\AVAIL\Projects\2010%20playas\Site%20data\QC%20Site%20Data\CR1000_16_MHarre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2011 ARS Evaporation</a:t>
            </a:r>
            <a:endParaRPr lang="en-US" dirty="0"/>
          </a:p>
        </c:rich>
      </c:tx>
      <c:layout>
        <c:manualLayout>
          <c:xMode val="edge"/>
          <c:yMode val="edge"/>
          <c:x val="0.26558074499885376"/>
          <c:y val="2.3965138675663262E-2"/>
        </c:manualLayout>
      </c:layout>
      <c:overlay val="1"/>
    </c:title>
    <c:autoTitleDeleted val="0"/>
    <c:plotArea>
      <c:layout/>
      <c:scatterChart>
        <c:scatterStyle val="lineMarker"/>
        <c:varyColors val="0"/>
        <c:ser>
          <c:idx val="0"/>
          <c:order val="0"/>
          <c:spPr>
            <a:ln w="28575">
              <a:noFill/>
            </a:ln>
          </c:spPr>
          <c:trendline>
            <c:trendlineType val="linear"/>
            <c:dispRSqr val="1"/>
            <c:dispEq val="1"/>
            <c:trendlineLbl>
              <c:layout>
                <c:manualLayout>
                  <c:x val="-0.41794835748581588"/>
                  <c:y val="0.11161635290486326"/>
                </c:manualLayout>
              </c:layout>
              <c:numFmt formatCode="General" sourceLinked="0"/>
            </c:trendlineLbl>
          </c:trendline>
          <c:xVal>
            <c:numRef>
              <c:f>Sheet1!$AI$5:$AI$187</c:f>
              <c:numCache>
                <c:formatCode>General</c:formatCode>
                <c:ptCount val="183"/>
                <c:pt idx="0">
                  <c:v>10.380515538951615</c:v>
                </c:pt>
                <c:pt idx="1">
                  <c:v>11.301874694202256</c:v>
                </c:pt>
                <c:pt idx="2">
                  <c:v>10.711902135898669</c:v>
                </c:pt>
                <c:pt idx="3">
                  <c:v>8.2064852761553642</c:v>
                </c:pt>
                <c:pt idx="4">
                  <c:v>10.789192578386414</c:v>
                </c:pt>
                <c:pt idx="5">
                  <c:v>11.724140911628913</c:v>
                </c:pt>
                <c:pt idx="6">
                  <c:v>11.574216962148382</c:v>
                </c:pt>
                <c:pt idx="7">
                  <c:v>11.45057896691762</c:v>
                </c:pt>
                <c:pt idx="8">
                  <c:v>11.660577448699138</c:v>
                </c:pt>
                <c:pt idx="9">
                  <c:v>11.57584574024354</c:v>
                </c:pt>
                <c:pt idx="10">
                  <c:v>10.767645012856976</c:v>
                </c:pt>
                <c:pt idx="11">
                  <c:v>10.740546712879874</c:v>
                </c:pt>
                <c:pt idx="12">
                  <c:v>11.170584004367738</c:v>
                </c:pt>
                <c:pt idx="13">
                  <c:v>11.574825903656018</c:v>
                </c:pt>
                <c:pt idx="14">
                  <c:v>11.074771655809531</c:v>
                </c:pt>
                <c:pt idx="15">
                  <c:v>10.955615835638577</c:v>
                </c:pt>
                <c:pt idx="16">
                  <c:v>10.22034946784278</c:v>
                </c:pt>
                <c:pt idx="17">
                  <c:v>10.732162131765673</c:v>
                </c:pt>
                <c:pt idx="18">
                  <c:v>12.634766593257108</c:v>
                </c:pt>
                <c:pt idx="19">
                  <c:v>11.974117500996211</c:v>
                </c:pt>
                <c:pt idx="20">
                  <c:v>11.840772073084944</c:v>
                </c:pt>
                <c:pt idx="21">
                  <c:v>12.016728237847801</c:v>
                </c:pt>
                <c:pt idx="22">
                  <c:v>11.887722603895401</c:v>
                </c:pt>
                <c:pt idx="23">
                  <c:v>11.187704263133696</c:v>
                </c:pt>
                <c:pt idx="24">
                  <c:v>12.239078645242659</c:v>
                </c:pt>
                <c:pt idx="25">
                  <c:v>12.491373512690052</c:v>
                </c:pt>
                <c:pt idx="26">
                  <c:v>11.557543666169204</c:v>
                </c:pt>
                <c:pt idx="27">
                  <c:v>10.595125443427463</c:v>
                </c:pt>
                <c:pt idx="28">
                  <c:v>9.6363065478577816</c:v>
                </c:pt>
                <c:pt idx="29">
                  <c:v>10.701806408455894</c:v>
                </c:pt>
                <c:pt idx="30">
                  <c:v>11.307069196298293</c:v>
                </c:pt>
                <c:pt idx="31">
                  <c:v>11.703507375283509</c:v>
                </c:pt>
                <c:pt idx="32">
                  <c:v>10.054240810398429</c:v>
                </c:pt>
                <c:pt idx="33">
                  <c:v>10.457459298647864</c:v>
                </c:pt>
                <c:pt idx="34">
                  <c:v>10.612994425473978</c:v>
                </c:pt>
                <c:pt idx="35">
                  <c:v>10.790798611898939</c:v>
                </c:pt>
                <c:pt idx="36">
                  <c:v>11.034579490368586</c:v>
                </c:pt>
                <c:pt idx="37">
                  <c:v>11.55041840258378</c:v>
                </c:pt>
                <c:pt idx="38">
                  <c:v>11.387134040682183</c:v>
                </c:pt>
                <c:pt idx="39">
                  <c:v>11.417567280543048</c:v>
                </c:pt>
                <c:pt idx="40">
                  <c:v>11.185219166787707</c:v>
                </c:pt>
                <c:pt idx="41">
                  <c:v>10.140974808006165</c:v>
                </c:pt>
                <c:pt idx="42">
                  <c:v>9.6166486360781338</c:v>
                </c:pt>
                <c:pt idx="43">
                  <c:v>8.1477391013261453</c:v>
                </c:pt>
                <c:pt idx="44">
                  <c:v>10.656702569529079</c:v>
                </c:pt>
                <c:pt idx="45">
                  <c:v>11.58910234897855</c:v>
                </c:pt>
                <c:pt idx="46">
                  <c:v>10.66430674484711</c:v>
                </c:pt>
                <c:pt idx="47">
                  <c:v>10.699618194327964</c:v>
                </c:pt>
                <c:pt idx="48">
                  <c:v>11.09461926592464</c:v>
                </c:pt>
                <c:pt idx="49">
                  <c:v>11.354661055840914</c:v>
                </c:pt>
                <c:pt idx="50">
                  <c:v>9.6991931609717419</c:v>
                </c:pt>
                <c:pt idx="51">
                  <c:v>10.415458203819798</c:v>
                </c:pt>
                <c:pt idx="52">
                  <c:v>10.733837553033373</c:v>
                </c:pt>
                <c:pt idx="53">
                  <c:v>9.823734869900024</c:v>
                </c:pt>
                <c:pt idx="54">
                  <c:v>9.8553719234923847</c:v>
                </c:pt>
                <c:pt idx="55">
                  <c:v>9.1176091914923028</c:v>
                </c:pt>
                <c:pt idx="56">
                  <c:v>9.5210679673586185</c:v>
                </c:pt>
                <c:pt idx="57">
                  <c:v>10.692539902257257</c:v>
                </c:pt>
                <c:pt idx="58">
                  <c:v>8.2698173542860474</c:v>
                </c:pt>
                <c:pt idx="59">
                  <c:v>10.590486602241064</c:v>
                </c:pt>
                <c:pt idx="60">
                  <c:v>10.888907908030493</c:v>
                </c:pt>
                <c:pt idx="61">
                  <c:v>10.070543014312614</c:v>
                </c:pt>
                <c:pt idx="62">
                  <c:v>9.0149956221567553</c:v>
                </c:pt>
                <c:pt idx="63">
                  <c:v>9.5641461780199233</c:v>
                </c:pt>
                <c:pt idx="64">
                  <c:v>5.8902524062421806</c:v>
                </c:pt>
                <c:pt idx="65">
                  <c:v>7.806539715796049</c:v>
                </c:pt>
                <c:pt idx="66">
                  <c:v>8.2286517732416069</c:v>
                </c:pt>
                <c:pt idx="67">
                  <c:v>7.597031268430178</c:v>
                </c:pt>
                <c:pt idx="68">
                  <c:v>7.6024606970903559</c:v>
                </c:pt>
                <c:pt idx="69">
                  <c:v>5.1691211170300688</c:v>
                </c:pt>
                <c:pt idx="70">
                  <c:v>5.9964837308646119</c:v>
                </c:pt>
                <c:pt idx="71">
                  <c:v>7.6882364275712662</c:v>
                </c:pt>
                <c:pt idx="72">
                  <c:v>9.6321364425561846</c:v>
                </c:pt>
                <c:pt idx="73">
                  <c:v>8.0993187493775025</c:v>
                </c:pt>
                <c:pt idx="74">
                  <c:v>6.0914293144253771</c:v>
                </c:pt>
                <c:pt idx="75">
                  <c:v>3.8419423438814357</c:v>
                </c:pt>
                <c:pt idx="76">
                  <c:v>5.4751777924398022</c:v>
                </c:pt>
                <c:pt idx="77">
                  <c:v>9.0797143559384974</c:v>
                </c:pt>
                <c:pt idx="78">
                  <c:v>8.5464805814806635</c:v>
                </c:pt>
                <c:pt idx="79">
                  <c:v>7.9942081276003689</c:v>
                </c:pt>
                <c:pt idx="80">
                  <c:v>9.2923714524141161</c:v>
                </c:pt>
                <c:pt idx="81">
                  <c:v>7.7802827679914328</c:v>
                </c:pt>
                <c:pt idx="82">
                  <c:v>7.0664484742687481</c:v>
                </c:pt>
                <c:pt idx="83">
                  <c:v>7.8238552260398917</c:v>
                </c:pt>
                <c:pt idx="84">
                  <c:v>8.4561321552230915</c:v>
                </c:pt>
                <c:pt idx="85">
                  <c:v>8.0725046413273862</c:v>
                </c:pt>
                <c:pt idx="86">
                  <c:v>8.5435292353404702</c:v>
                </c:pt>
                <c:pt idx="87">
                  <c:v>7.5328205683581482</c:v>
                </c:pt>
                <c:pt idx="88">
                  <c:v>7.2259758381313892</c:v>
                </c:pt>
                <c:pt idx="89">
                  <c:v>8.9511374218043951</c:v>
                </c:pt>
                <c:pt idx="90">
                  <c:v>7.0377116213299979</c:v>
                </c:pt>
                <c:pt idx="91">
                  <c:v>7.3298460664210401</c:v>
                </c:pt>
                <c:pt idx="92">
                  <c:v>7.7672568932055857</c:v>
                </c:pt>
                <c:pt idx="93">
                  <c:v>7.9944210056833525</c:v>
                </c:pt>
                <c:pt idx="94">
                  <c:v>8.4892351101183845</c:v>
                </c:pt>
                <c:pt idx="95">
                  <c:v>5.4174527084060413</c:v>
                </c:pt>
                <c:pt idx="96">
                  <c:v>9.6563804715576573</c:v>
                </c:pt>
                <c:pt idx="97">
                  <c:v>10.16429761713775</c:v>
                </c:pt>
                <c:pt idx="98">
                  <c:v>5.73836099801684</c:v>
                </c:pt>
                <c:pt idx="99">
                  <c:v>4.7848848583571471</c:v>
                </c:pt>
                <c:pt idx="100">
                  <c:v>5.123874695270457</c:v>
                </c:pt>
                <c:pt idx="101">
                  <c:v>5.8911671124633935</c:v>
                </c:pt>
                <c:pt idx="102">
                  <c:v>6.1480349176617617</c:v>
                </c:pt>
                <c:pt idx="103">
                  <c:v>5.5502398403399669</c:v>
                </c:pt>
                <c:pt idx="104">
                  <c:v>6.9611665495269621</c:v>
                </c:pt>
                <c:pt idx="105">
                  <c:v>5.7584170713897365</c:v>
                </c:pt>
                <c:pt idx="106">
                  <c:v>8.2095053015906299</c:v>
                </c:pt>
                <c:pt idx="107">
                  <c:v>8.9093138989406206</c:v>
                </c:pt>
                <c:pt idx="108">
                  <c:v>6.0596789319346511</c:v>
                </c:pt>
                <c:pt idx="109">
                  <c:v>4.923076894868851</c:v>
                </c:pt>
                <c:pt idx="110">
                  <c:v>7.4002875779685775</c:v>
                </c:pt>
                <c:pt idx="111">
                  <c:v>6.348923675779341</c:v>
                </c:pt>
                <c:pt idx="112">
                  <c:v>5.7316304735737909</c:v>
                </c:pt>
                <c:pt idx="113">
                  <c:v>5.1297717330712862</c:v>
                </c:pt>
                <c:pt idx="114">
                  <c:v>7.8404743442837397</c:v>
                </c:pt>
                <c:pt idx="115">
                  <c:v>7.7458062672590531</c:v>
                </c:pt>
                <c:pt idx="116">
                  <c:v>6.0389362422071571</c:v>
                </c:pt>
                <c:pt idx="117">
                  <c:v>2.6058682341159689</c:v>
                </c:pt>
                <c:pt idx="118">
                  <c:v>3.3257414833968668</c:v>
                </c:pt>
                <c:pt idx="119">
                  <c:v>4.9341638132082233</c:v>
                </c:pt>
                <c:pt idx="120">
                  <c:v>4.3440706561421365</c:v>
                </c:pt>
                <c:pt idx="121">
                  <c:v>3.5598287471829573</c:v>
                </c:pt>
                <c:pt idx="122">
                  <c:v>6.1052598542441903</c:v>
                </c:pt>
                <c:pt idx="123">
                  <c:v>5.38108534851904</c:v>
                </c:pt>
                <c:pt idx="124">
                  <c:v>3.302455648212248</c:v>
                </c:pt>
                <c:pt idx="125">
                  <c:v>5.2008698645065685</c:v>
                </c:pt>
                <c:pt idx="126">
                  <c:v>7.4005380637742402</c:v>
                </c:pt>
                <c:pt idx="127">
                  <c:v>4.167677649070642</c:v>
                </c:pt>
                <c:pt idx="128">
                  <c:v>4.8422028948560474</c:v>
                </c:pt>
                <c:pt idx="129">
                  <c:v>4.5970396465587946</c:v>
                </c:pt>
                <c:pt idx="130">
                  <c:v>3.4183602591432209</c:v>
                </c:pt>
                <c:pt idx="131">
                  <c:v>4.0880783634938034</c:v>
                </c:pt>
                <c:pt idx="132">
                  <c:v>5.6019577655038519</c:v>
                </c:pt>
                <c:pt idx="133">
                  <c:v>6.3028938891147916</c:v>
                </c:pt>
                <c:pt idx="134">
                  <c:v>6.0714231079319037</c:v>
                </c:pt>
                <c:pt idx="135">
                  <c:v>4.175786010775095</c:v>
                </c:pt>
                <c:pt idx="136">
                  <c:v>5.1137000905056915</c:v>
                </c:pt>
                <c:pt idx="137">
                  <c:v>3.8887344771970773</c:v>
                </c:pt>
                <c:pt idx="138">
                  <c:v>3.5837750867897826</c:v>
                </c:pt>
                <c:pt idx="139">
                  <c:v>4.1218116269569647</c:v>
                </c:pt>
                <c:pt idx="140">
                  <c:v>4.2478861216918409</c:v>
                </c:pt>
                <c:pt idx="141">
                  <c:v>3.0923538257475709</c:v>
                </c:pt>
                <c:pt idx="142">
                  <c:v>1.7149618990432041</c:v>
                </c:pt>
                <c:pt idx="143">
                  <c:v>3.0590245317753841</c:v>
                </c:pt>
                <c:pt idx="144">
                  <c:v>3.6417760977705482</c:v>
                </c:pt>
                <c:pt idx="145">
                  <c:v>3.8860337164215819</c:v>
                </c:pt>
                <c:pt idx="146">
                  <c:v>1.6357708964642499</c:v>
                </c:pt>
                <c:pt idx="147">
                  <c:v>3.8445069913574312</c:v>
                </c:pt>
                <c:pt idx="148">
                  <c:v>3.6077986552580894</c:v>
                </c:pt>
                <c:pt idx="149">
                  <c:v>3.5564697287962743</c:v>
                </c:pt>
                <c:pt idx="150">
                  <c:v>2.0541493291987845</c:v>
                </c:pt>
                <c:pt idx="151">
                  <c:v>3.5544336104141574</c:v>
                </c:pt>
                <c:pt idx="152">
                  <c:v>4.1013057967312685</c:v>
                </c:pt>
                <c:pt idx="153">
                  <c:v>1.5750461404119664</c:v>
                </c:pt>
                <c:pt idx="154">
                  <c:v>2.7690764302161748</c:v>
                </c:pt>
                <c:pt idx="155">
                  <c:v>2.0666118006344298</c:v>
                </c:pt>
                <c:pt idx="156">
                  <c:v>1.579529572122593</c:v>
                </c:pt>
                <c:pt idx="157">
                  <c:v>1.1398378670018965</c:v>
                </c:pt>
                <c:pt idx="158">
                  <c:v>1.9252138003597459</c:v>
                </c:pt>
                <c:pt idx="159">
                  <c:v>2.122987019558805</c:v>
                </c:pt>
                <c:pt idx="160">
                  <c:v>2.6782492615228084</c:v>
                </c:pt>
                <c:pt idx="161">
                  <c:v>1.3969292358075045</c:v>
                </c:pt>
                <c:pt idx="162">
                  <c:v>2.1959975109980925</c:v>
                </c:pt>
                <c:pt idx="163">
                  <c:v>2.3811438884777374</c:v>
                </c:pt>
                <c:pt idx="164">
                  <c:v>3.4397383801707799</c:v>
                </c:pt>
                <c:pt idx="165">
                  <c:v>3.79246939981403</c:v>
                </c:pt>
                <c:pt idx="166">
                  <c:v>2.7527458681436694</c:v>
                </c:pt>
                <c:pt idx="167">
                  <c:v>2.2711731248527314</c:v>
                </c:pt>
                <c:pt idx="168">
                  <c:v>2.3217320839631017</c:v>
                </c:pt>
                <c:pt idx="169">
                  <c:v>3.6964615579096014</c:v>
                </c:pt>
                <c:pt idx="170">
                  <c:v>3.9271847948998584</c:v>
                </c:pt>
                <c:pt idx="171">
                  <c:v>3.1235056442748457</c:v>
                </c:pt>
                <c:pt idx="172">
                  <c:v>3.9481423267069284</c:v>
                </c:pt>
                <c:pt idx="173">
                  <c:v>3.055953063590418</c:v>
                </c:pt>
                <c:pt idx="174">
                  <c:v>2.2549532702496333</c:v>
                </c:pt>
                <c:pt idx="175">
                  <c:v>1.6909182853111147</c:v>
                </c:pt>
                <c:pt idx="176">
                  <c:v>1.7379159710480527</c:v>
                </c:pt>
                <c:pt idx="177">
                  <c:v>2.4662368915593706</c:v>
                </c:pt>
                <c:pt idx="178">
                  <c:v>3.4801055922380706</c:v>
                </c:pt>
                <c:pt idx="179">
                  <c:v>4.3882284079991605</c:v>
                </c:pt>
                <c:pt idx="180">
                  <c:v>4.9385153998901865</c:v>
                </c:pt>
                <c:pt idx="181">
                  <c:v>3.8842829385576727</c:v>
                </c:pt>
                <c:pt idx="182">
                  <c:v>7.9586340347404105</c:v>
                </c:pt>
              </c:numCache>
            </c:numRef>
          </c:xVal>
          <c:yVal>
            <c:numRef>
              <c:f>Sheet1!$AJ$5:$AJ$187</c:f>
              <c:numCache>
                <c:formatCode>0.00</c:formatCode>
                <c:ptCount val="183"/>
                <c:pt idx="0">
                  <c:v>12.5</c:v>
                </c:pt>
                <c:pt idx="1">
                  <c:v>11.199999999999994</c:v>
                </c:pt>
                <c:pt idx="2">
                  <c:v>11.500000000000004</c:v>
                </c:pt>
                <c:pt idx="3">
                  <c:v>9.2999999999999989</c:v>
                </c:pt>
                <c:pt idx="4">
                  <c:v>9.2999999999999989</c:v>
                </c:pt>
                <c:pt idx="7">
                  <c:v>14.000000000000021</c:v>
                </c:pt>
                <c:pt idx="8">
                  <c:v>13.899999999999991</c:v>
                </c:pt>
                <c:pt idx="9">
                  <c:v>12.600000000000001</c:v>
                </c:pt>
                <c:pt idx="10">
                  <c:v>12.200000000000005</c:v>
                </c:pt>
                <c:pt idx="11">
                  <c:v>10.299999999999995</c:v>
                </c:pt>
                <c:pt idx="12">
                  <c:v>11.400000000000006</c:v>
                </c:pt>
                <c:pt idx="15">
                  <c:v>11.800000000000017</c:v>
                </c:pt>
                <c:pt idx="18">
                  <c:v>13.299999999999985</c:v>
                </c:pt>
                <c:pt idx="21">
                  <c:v>12.899999999999995</c:v>
                </c:pt>
                <c:pt idx="22">
                  <c:v>13.3</c:v>
                </c:pt>
                <c:pt idx="23">
                  <c:v>12.600000000000001</c:v>
                </c:pt>
                <c:pt idx="24">
                  <c:v>13.600000000000012</c:v>
                </c:pt>
                <c:pt idx="25">
                  <c:v>14.499999999999996</c:v>
                </c:pt>
                <c:pt idx="28">
                  <c:v>10.199999999999998</c:v>
                </c:pt>
                <c:pt idx="29">
                  <c:v>10.3</c:v>
                </c:pt>
                <c:pt idx="30">
                  <c:v>13.200000000000003</c:v>
                </c:pt>
                <c:pt idx="31">
                  <c:v>13.699999999999994</c:v>
                </c:pt>
                <c:pt idx="34">
                  <c:v>13.100000000000023</c:v>
                </c:pt>
                <c:pt idx="35">
                  <c:v>10.099999999999982</c:v>
                </c:pt>
                <c:pt idx="36">
                  <c:v>12.800000000000013</c:v>
                </c:pt>
                <c:pt idx="37">
                  <c:v>13.499999999999998</c:v>
                </c:pt>
                <c:pt idx="38">
                  <c:v>12.100000000000009</c:v>
                </c:pt>
                <c:pt idx="39">
                  <c:v>12.099999999999994</c:v>
                </c:pt>
                <c:pt idx="40">
                  <c:v>7.0000000000000107</c:v>
                </c:pt>
                <c:pt idx="43">
                  <c:v>8.5000000000000142</c:v>
                </c:pt>
                <c:pt idx="44">
                  <c:v>8.699999999999994</c:v>
                </c:pt>
                <c:pt idx="45">
                  <c:v>12.799999999999995</c:v>
                </c:pt>
                <c:pt idx="46">
                  <c:v>14.400000000000015</c:v>
                </c:pt>
                <c:pt idx="47">
                  <c:v>7.8999999999999915</c:v>
                </c:pt>
                <c:pt idx="50">
                  <c:v>11.20000000000001</c:v>
                </c:pt>
                <c:pt idx="51">
                  <c:v>11.600000000000001</c:v>
                </c:pt>
                <c:pt idx="52">
                  <c:v>12.000000000000012</c:v>
                </c:pt>
                <c:pt idx="53">
                  <c:v>10.999999999999998</c:v>
                </c:pt>
                <c:pt idx="54">
                  <c:v>10.100000000000001</c:v>
                </c:pt>
                <c:pt idx="55">
                  <c:v>8.699999999999994</c:v>
                </c:pt>
                <c:pt idx="56">
                  <c:v>9.7000000000000046</c:v>
                </c:pt>
                <c:pt idx="57">
                  <c:v>11.400000000000006</c:v>
                </c:pt>
                <c:pt idx="60">
                  <c:v>14.100000000000021</c:v>
                </c:pt>
                <c:pt idx="61">
                  <c:v>12.599999999999982</c:v>
                </c:pt>
                <c:pt idx="62">
                  <c:v>11.000000000000014</c:v>
                </c:pt>
                <c:pt idx="63">
                  <c:v>9.2000000000000011</c:v>
                </c:pt>
                <c:pt idx="64">
                  <c:v>5.4999999999999893</c:v>
                </c:pt>
                <c:pt idx="65">
                  <c:v>4.8000000000000025</c:v>
                </c:pt>
                <c:pt idx="66">
                  <c:v>7.0000000000000107</c:v>
                </c:pt>
                <c:pt idx="67">
                  <c:v>8.4999999999999982</c:v>
                </c:pt>
                <c:pt idx="68">
                  <c:v>8.2000000000000011</c:v>
                </c:pt>
                <c:pt idx="71">
                  <c:v>5.8000000000000229</c:v>
                </c:pt>
                <c:pt idx="72">
                  <c:v>9.0999999999999694</c:v>
                </c:pt>
                <c:pt idx="73">
                  <c:v>11.10000000000003</c:v>
                </c:pt>
                <c:pt idx="74">
                  <c:v>6.3999999999999879</c:v>
                </c:pt>
                <c:pt idx="77">
                  <c:v>6.0999999999999961</c:v>
                </c:pt>
                <c:pt idx="78">
                  <c:v>8.5999999999999961</c:v>
                </c:pt>
                <c:pt idx="79">
                  <c:v>8.7000000000000099</c:v>
                </c:pt>
                <c:pt idx="80">
                  <c:v>9.4999999999999964</c:v>
                </c:pt>
                <c:pt idx="81">
                  <c:v>8.4000000000000021</c:v>
                </c:pt>
                <c:pt idx="82">
                  <c:v>7.2000000000000064</c:v>
                </c:pt>
                <c:pt idx="85">
                  <c:v>7.3999999999999844</c:v>
                </c:pt>
                <c:pt idx="86">
                  <c:v>8.7999999999999918</c:v>
                </c:pt>
                <c:pt idx="87">
                  <c:v>8.6000000000000121</c:v>
                </c:pt>
                <c:pt idx="88">
                  <c:v>7.6999999999999957</c:v>
                </c:pt>
                <c:pt idx="89">
                  <c:v>8.0000000000000071</c:v>
                </c:pt>
                <c:pt idx="90">
                  <c:v>10.100000000000001</c:v>
                </c:pt>
                <c:pt idx="91">
                  <c:v>6.9999999999999929</c:v>
                </c:pt>
                <c:pt idx="92">
                  <c:v>8.3000000000000007</c:v>
                </c:pt>
                <c:pt idx="95">
                  <c:v>4.8999999999999844</c:v>
                </c:pt>
                <c:pt idx="96">
                  <c:v>6.9999999999999956</c:v>
                </c:pt>
                <c:pt idx="97">
                  <c:v>9.2999999999999989</c:v>
                </c:pt>
                <c:pt idx="98">
                  <c:v>6.6000000000000183</c:v>
                </c:pt>
                <c:pt idx="99">
                  <c:v>5.1999999999999975</c:v>
                </c:pt>
                <c:pt idx="100">
                  <c:v>3.4999999999999987</c:v>
                </c:pt>
                <c:pt idx="101">
                  <c:v>4.2999999999999972</c:v>
                </c:pt>
                <c:pt idx="102">
                  <c:v>5.1999999999999957</c:v>
                </c:pt>
                <c:pt idx="103">
                  <c:v>6.1000000000000112</c:v>
                </c:pt>
                <c:pt idx="104">
                  <c:v>7.5999999999999979</c:v>
                </c:pt>
                <c:pt idx="105">
                  <c:v>5.600000000000005</c:v>
                </c:pt>
                <c:pt idx="106">
                  <c:v>6.6999999999999984</c:v>
                </c:pt>
                <c:pt idx="109">
                  <c:v>5.8999999999999986</c:v>
                </c:pt>
                <c:pt idx="110">
                  <c:v>6.0000000000000142</c:v>
                </c:pt>
                <c:pt idx="111">
                  <c:v>6.9999999999999929</c:v>
                </c:pt>
                <c:pt idx="112">
                  <c:v>6.9999999999999929</c:v>
                </c:pt>
                <c:pt idx="113">
                  <c:v>5.1999999999999957</c:v>
                </c:pt>
                <c:pt idx="114">
                  <c:v>6.0000000000000142</c:v>
                </c:pt>
                <c:pt idx="115">
                  <c:v>9.3999999999999986</c:v>
                </c:pt>
                <c:pt idx="116">
                  <c:v>7.8999999999999915</c:v>
                </c:pt>
                <c:pt idx="119">
                  <c:v>2.699999999999998</c:v>
                </c:pt>
                <c:pt idx="120">
                  <c:v>4.9000000000000021</c:v>
                </c:pt>
                <c:pt idx="121">
                  <c:v>4.0000000000000036</c:v>
                </c:pt>
                <c:pt idx="122">
                  <c:v>5.4000000000000092</c:v>
                </c:pt>
                <c:pt idx="123">
                  <c:v>6.4999999999999867</c:v>
                </c:pt>
                <c:pt idx="124">
                  <c:v>4.6000000000000085</c:v>
                </c:pt>
                <c:pt idx="127">
                  <c:v>6.5000000000000213</c:v>
                </c:pt>
                <c:pt idx="128">
                  <c:v>5.0999999999999801</c:v>
                </c:pt>
                <c:pt idx="129">
                  <c:v>6.2000000000000099</c:v>
                </c:pt>
                <c:pt idx="130">
                  <c:v>5</c:v>
                </c:pt>
                <c:pt idx="131">
                  <c:v>3.6999999999999922</c:v>
                </c:pt>
                <c:pt idx="132">
                  <c:v>6.6000000000000005</c:v>
                </c:pt>
                <c:pt idx="133">
                  <c:v>7.6999999999999957</c:v>
                </c:pt>
                <c:pt idx="134">
                  <c:v>9.3999999999999986</c:v>
                </c:pt>
                <c:pt idx="135">
                  <c:v>6.3000000000000078</c:v>
                </c:pt>
                <c:pt idx="136">
                  <c:v>4.7000000000000064</c:v>
                </c:pt>
                <c:pt idx="137">
                  <c:v>5.0999999999999979</c:v>
                </c:pt>
                <c:pt idx="138">
                  <c:v>4.5999999999999908</c:v>
                </c:pt>
                <c:pt idx="141">
                  <c:v>4.1999999999999815</c:v>
                </c:pt>
                <c:pt idx="142">
                  <c:v>0.8999999999999988</c:v>
                </c:pt>
                <c:pt idx="144">
                  <c:v>1.899999999999977</c:v>
                </c:pt>
                <c:pt idx="145">
                  <c:v>5.3000000000000158</c:v>
                </c:pt>
                <c:pt idx="146">
                  <c:v>4.4000000000000128</c:v>
                </c:pt>
                <c:pt idx="147">
                  <c:v>2.6999999999999771</c:v>
                </c:pt>
                <c:pt idx="148">
                  <c:v>3.7000000000000099</c:v>
                </c:pt>
                <c:pt idx="149">
                  <c:v>2.8000000000000114</c:v>
                </c:pt>
                <c:pt idx="150">
                  <c:v>3.3999999999999804</c:v>
                </c:pt>
                <c:pt idx="151">
                  <c:v>3.2000000000000033</c:v>
                </c:pt>
                <c:pt idx="152">
                  <c:v>5.4000000000000092</c:v>
                </c:pt>
                <c:pt idx="153">
                  <c:v>2.5</c:v>
                </c:pt>
                <c:pt idx="160">
                  <c:v>0.60000000000000508</c:v>
                </c:pt>
                <c:pt idx="161">
                  <c:v>3.0999999999999868</c:v>
                </c:pt>
                <c:pt idx="162">
                  <c:v>0.70000000000000717</c:v>
                </c:pt>
                <c:pt idx="165">
                  <c:v>5.4000000000000066</c:v>
                </c:pt>
                <c:pt idx="166">
                  <c:v>0.19999999999999579</c:v>
                </c:pt>
                <c:pt idx="168">
                  <c:v>4.7000000000000064</c:v>
                </c:pt>
                <c:pt idx="169">
                  <c:v>4.4999999999999929</c:v>
                </c:pt>
                <c:pt idx="172">
                  <c:v>0.30000000000001137</c:v>
                </c:pt>
                <c:pt idx="173">
                  <c:v>2.2999999999999865</c:v>
                </c:pt>
                <c:pt idx="179">
                  <c:v>3.0999999999999868</c:v>
                </c:pt>
                <c:pt idx="180">
                  <c:v>2.5999999999999979</c:v>
                </c:pt>
                <c:pt idx="181">
                  <c:v>3.5000000000000142</c:v>
                </c:pt>
                <c:pt idx="182">
                  <c:v>5.5999999999999872</c:v>
                </c:pt>
              </c:numCache>
            </c:numRef>
          </c:yVal>
          <c:smooth val="0"/>
        </c:ser>
        <c:dLbls>
          <c:showLegendKey val="0"/>
          <c:showVal val="0"/>
          <c:showCatName val="0"/>
          <c:showSerName val="0"/>
          <c:showPercent val="0"/>
          <c:showBubbleSize val="0"/>
        </c:dLbls>
        <c:axId val="111084288"/>
        <c:axId val="111093632"/>
      </c:scatterChart>
      <c:valAx>
        <c:axId val="111084288"/>
        <c:scaling>
          <c:orientation val="minMax"/>
        </c:scaling>
        <c:delete val="0"/>
        <c:axPos val="b"/>
        <c:title>
          <c:tx>
            <c:rich>
              <a:bodyPr/>
              <a:lstStyle/>
              <a:p>
                <a:pPr>
                  <a:defRPr/>
                </a:pPr>
                <a:r>
                  <a:rPr lang="en-US" dirty="0"/>
                  <a:t>Calculated evaporation, mm/day</a:t>
                </a:r>
              </a:p>
            </c:rich>
          </c:tx>
          <c:layout/>
          <c:overlay val="0"/>
        </c:title>
        <c:numFmt formatCode="General" sourceLinked="1"/>
        <c:majorTickMark val="out"/>
        <c:minorTickMark val="none"/>
        <c:tickLblPos val="nextTo"/>
        <c:crossAx val="111093632"/>
        <c:crosses val="autoZero"/>
        <c:crossBetween val="midCat"/>
      </c:valAx>
      <c:valAx>
        <c:axId val="111093632"/>
        <c:scaling>
          <c:orientation val="minMax"/>
        </c:scaling>
        <c:delete val="0"/>
        <c:axPos val="l"/>
        <c:majorGridlines/>
        <c:title>
          <c:tx>
            <c:rich>
              <a:bodyPr rot="-5400000" vert="horz"/>
              <a:lstStyle/>
              <a:p>
                <a:pPr>
                  <a:defRPr/>
                </a:pPr>
                <a:r>
                  <a:rPr lang="en-US" dirty="0"/>
                  <a:t>Measured pan evaporation, mm/day</a:t>
                </a:r>
              </a:p>
            </c:rich>
          </c:tx>
          <c:layout/>
          <c:overlay val="0"/>
        </c:title>
        <c:numFmt formatCode="0" sourceLinked="0"/>
        <c:majorTickMark val="out"/>
        <c:minorTickMark val="none"/>
        <c:tickLblPos val="nextTo"/>
        <c:crossAx val="11108428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Evaporation </a:t>
            </a:r>
            <a:r>
              <a:rPr lang="en-US" dirty="0"/>
              <a:t>rate comparison</a:t>
            </a:r>
          </a:p>
        </c:rich>
      </c:tx>
      <c:layout/>
      <c:overlay val="1"/>
    </c:title>
    <c:autoTitleDeleted val="0"/>
    <c:plotArea>
      <c:layout>
        <c:manualLayout>
          <c:layoutTarget val="inner"/>
          <c:xMode val="edge"/>
          <c:yMode val="edge"/>
          <c:x val="0.10286025003725344"/>
          <c:y val="2.5730061902731166E-2"/>
          <c:w val="0.8558784927460924"/>
          <c:h val="0.85042053770616577"/>
        </c:manualLayout>
      </c:layout>
      <c:scatterChart>
        <c:scatterStyle val="smoothMarker"/>
        <c:varyColors val="0"/>
        <c:ser>
          <c:idx val="0"/>
          <c:order val="0"/>
          <c:tx>
            <c:v>M. Harrell</c:v>
          </c:tx>
          <c:marker>
            <c:symbol val="none"/>
          </c:marker>
          <c:xVal>
            <c:numRef>
              <c:f>Daily!$S$198:$S$404</c:f>
              <c:numCache>
                <c:formatCode>General</c:formatCode>
                <c:ptCount val="207"/>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63</c:v>
                </c:pt>
                <c:pt idx="36">
                  <c:v>64</c:v>
                </c:pt>
                <c:pt idx="37">
                  <c:v>65</c:v>
                </c:pt>
                <c:pt idx="38">
                  <c:v>66</c:v>
                </c:pt>
                <c:pt idx="39">
                  <c:v>67</c:v>
                </c:pt>
                <c:pt idx="40">
                  <c:v>68</c:v>
                </c:pt>
                <c:pt idx="41">
                  <c:v>69</c:v>
                </c:pt>
                <c:pt idx="42">
                  <c:v>70</c:v>
                </c:pt>
                <c:pt idx="43">
                  <c:v>71</c:v>
                </c:pt>
                <c:pt idx="44">
                  <c:v>72</c:v>
                </c:pt>
                <c:pt idx="45">
                  <c:v>73</c:v>
                </c:pt>
                <c:pt idx="46">
                  <c:v>74</c:v>
                </c:pt>
                <c:pt idx="47">
                  <c:v>75</c:v>
                </c:pt>
                <c:pt idx="48">
                  <c:v>76</c:v>
                </c:pt>
                <c:pt idx="49">
                  <c:v>77</c:v>
                </c:pt>
                <c:pt idx="50">
                  <c:v>78</c:v>
                </c:pt>
                <c:pt idx="51">
                  <c:v>79</c:v>
                </c:pt>
                <c:pt idx="52">
                  <c:v>80</c:v>
                </c:pt>
                <c:pt idx="53">
                  <c:v>81</c:v>
                </c:pt>
                <c:pt idx="54">
                  <c:v>82</c:v>
                </c:pt>
                <c:pt idx="55">
                  <c:v>83</c:v>
                </c:pt>
                <c:pt idx="56">
                  <c:v>84</c:v>
                </c:pt>
                <c:pt idx="57">
                  <c:v>85</c:v>
                </c:pt>
                <c:pt idx="58">
                  <c:v>86</c:v>
                </c:pt>
                <c:pt idx="59">
                  <c:v>87</c:v>
                </c:pt>
                <c:pt idx="60">
                  <c:v>88</c:v>
                </c:pt>
                <c:pt idx="61">
                  <c:v>89</c:v>
                </c:pt>
                <c:pt idx="62">
                  <c:v>90</c:v>
                </c:pt>
                <c:pt idx="63">
                  <c:v>91</c:v>
                </c:pt>
                <c:pt idx="64">
                  <c:v>92</c:v>
                </c:pt>
                <c:pt idx="65">
                  <c:v>93</c:v>
                </c:pt>
                <c:pt idx="66">
                  <c:v>94</c:v>
                </c:pt>
                <c:pt idx="67">
                  <c:v>95</c:v>
                </c:pt>
                <c:pt idx="68">
                  <c:v>96</c:v>
                </c:pt>
                <c:pt idx="69">
                  <c:v>97</c:v>
                </c:pt>
                <c:pt idx="70">
                  <c:v>98</c:v>
                </c:pt>
                <c:pt idx="71">
                  <c:v>99</c:v>
                </c:pt>
                <c:pt idx="72">
                  <c:v>100</c:v>
                </c:pt>
                <c:pt idx="73">
                  <c:v>101</c:v>
                </c:pt>
                <c:pt idx="74">
                  <c:v>102</c:v>
                </c:pt>
                <c:pt idx="75">
                  <c:v>103</c:v>
                </c:pt>
                <c:pt idx="76">
                  <c:v>104</c:v>
                </c:pt>
                <c:pt idx="77">
                  <c:v>105</c:v>
                </c:pt>
                <c:pt idx="78">
                  <c:v>106</c:v>
                </c:pt>
                <c:pt idx="79">
                  <c:v>107</c:v>
                </c:pt>
                <c:pt idx="80">
                  <c:v>108</c:v>
                </c:pt>
                <c:pt idx="81">
                  <c:v>109</c:v>
                </c:pt>
                <c:pt idx="82">
                  <c:v>110</c:v>
                </c:pt>
                <c:pt idx="83">
                  <c:v>111</c:v>
                </c:pt>
                <c:pt idx="84">
                  <c:v>112</c:v>
                </c:pt>
                <c:pt idx="85">
                  <c:v>113</c:v>
                </c:pt>
                <c:pt idx="86">
                  <c:v>114</c:v>
                </c:pt>
                <c:pt idx="87">
                  <c:v>115</c:v>
                </c:pt>
                <c:pt idx="88">
                  <c:v>116</c:v>
                </c:pt>
                <c:pt idx="89">
                  <c:v>117</c:v>
                </c:pt>
                <c:pt idx="90">
                  <c:v>118</c:v>
                </c:pt>
                <c:pt idx="91">
                  <c:v>119</c:v>
                </c:pt>
                <c:pt idx="92">
                  <c:v>120</c:v>
                </c:pt>
                <c:pt idx="93">
                  <c:v>121</c:v>
                </c:pt>
                <c:pt idx="94">
                  <c:v>122</c:v>
                </c:pt>
                <c:pt idx="95">
                  <c:v>123</c:v>
                </c:pt>
                <c:pt idx="96">
                  <c:v>124</c:v>
                </c:pt>
                <c:pt idx="97">
                  <c:v>125</c:v>
                </c:pt>
                <c:pt idx="98">
                  <c:v>126</c:v>
                </c:pt>
                <c:pt idx="99">
                  <c:v>127</c:v>
                </c:pt>
                <c:pt idx="100">
                  <c:v>128</c:v>
                </c:pt>
                <c:pt idx="101">
                  <c:v>129</c:v>
                </c:pt>
                <c:pt idx="102">
                  <c:v>130</c:v>
                </c:pt>
                <c:pt idx="103">
                  <c:v>131</c:v>
                </c:pt>
                <c:pt idx="104">
                  <c:v>132</c:v>
                </c:pt>
                <c:pt idx="105">
                  <c:v>133</c:v>
                </c:pt>
                <c:pt idx="106">
                  <c:v>134</c:v>
                </c:pt>
                <c:pt idx="107">
                  <c:v>135</c:v>
                </c:pt>
                <c:pt idx="108">
                  <c:v>136</c:v>
                </c:pt>
                <c:pt idx="109">
                  <c:v>137</c:v>
                </c:pt>
                <c:pt idx="110">
                  <c:v>138</c:v>
                </c:pt>
                <c:pt idx="111">
                  <c:v>139</c:v>
                </c:pt>
                <c:pt idx="112">
                  <c:v>140</c:v>
                </c:pt>
                <c:pt idx="113">
                  <c:v>141</c:v>
                </c:pt>
                <c:pt idx="114">
                  <c:v>142</c:v>
                </c:pt>
                <c:pt idx="115">
                  <c:v>143</c:v>
                </c:pt>
                <c:pt idx="116">
                  <c:v>144</c:v>
                </c:pt>
                <c:pt idx="117">
                  <c:v>145</c:v>
                </c:pt>
                <c:pt idx="118">
                  <c:v>146</c:v>
                </c:pt>
                <c:pt idx="119">
                  <c:v>147</c:v>
                </c:pt>
                <c:pt idx="120">
                  <c:v>148</c:v>
                </c:pt>
                <c:pt idx="121">
                  <c:v>149</c:v>
                </c:pt>
                <c:pt idx="122">
                  <c:v>150</c:v>
                </c:pt>
                <c:pt idx="123">
                  <c:v>151</c:v>
                </c:pt>
                <c:pt idx="124">
                  <c:v>152</c:v>
                </c:pt>
                <c:pt idx="125">
                  <c:v>153</c:v>
                </c:pt>
                <c:pt idx="126">
                  <c:v>154</c:v>
                </c:pt>
                <c:pt idx="127">
                  <c:v>155</c:v>
                </c:pt>
                <c:pt idx="128">
                  <c:v>156</c:v>
                </c:pt>
                <c:pt idx="129">
                  <c:v>157</c:v>
                </c:pt>
                <c:pt idx="130">
                  <c:v>158</c:v>
                </c:pt>
                <c:pt idx="131">
                  <c:v>159</c:v>
                </c:pt>
                <c:pt idx="132">
                  <c:v>160</c:v>
                </c:pt>
                <c:pt idx="133">
                  <c:v>161</c:v>
                </c:pt>
                <c:pt idx="134">
                  <c:v>162</c:v>
                </c:pt>
                <c:pt idx="135">
                  <c:v>163</c:v>
                </c:pt>
                <c:pt idx="136">
                  <c:v>164</c:v>
                </c:pt>
                <c:pt idx="137">
                  <c:v>165</c:v>
                </c:pt>
                <c:pt idx="138">
                  <c:v>166</c:v>
                </c:pt>
                <c:pt idx="139">
                  <c:v>167</c:v>
                </c:pt>
                <c:pt idx="140">
                  <c:v>168</c:v>
                </c:pt>
                <c:pt idx="141">
                  <c:v>169</c:v>
                </c:pt>
                <c:pt idx="142">
                  <c:v>170</c:v>
                </c:pt>
                <c:pt idx="143">
                  <c:v>171</c:v>
                </c:pt>
                <c:pt idx="144">
                  <c:v>172</c:v>
                </c:pt>
                <c:pt idx="145">
                  <c:v>173</c:v>
                </c:pt>
                <c:pt idx="146">
                  <c:v>174</c:v>
                </c:pt>
                <c:pt idx="147">
                  <c:v>175</c:v>
                </c:pt>
                <c:pt idx="148">
                  <c:v>176</c:v>
                </c:pt>
                <c:pt idx="149">
                  <c:v>177</c:v>
                </c:pt>
                <c:pt idx="150">
                  <c:v>178</c:v>
                </c:pt>
                <c:pt idx="151">
                  <c:v>179</c:v>
                </c:pt>
                <c:pt idx="152">
                  <c:v>180</c:v>
                </c:pt>
                <c:pt idx="153">
                  <c:v>181</c:v>
                </c:pt>
                <c:pt idx="154">
                  <c:v>182</c:v>
                </c:pt>
                <c:pt idx="155">
                  <c:v>183</c:v>
                </c:pt>
                <c:pt idx="156">
                  <c:v>184</c:v>
                </c:pt>
                <c:pt idx="157">
                  <c:v>185</c:v>
                </c:pt>
                <c:pt idx="158">
                  <c:v>186</c:v>
                </c:pt>
                <c:pt idx="159">
                  <c:v>187</c:v>
                </c:pt>
                <c:pt idx="160">
                  <c:v>188</c:v>
                </c:pt>
                <c:pt idx="161">
                  <c:v>189</c:v>
                </c:pt>
                <c:pt idx="162">
                  <c:v>190</c:v>
                </c:pt>
                <c:pt idx="163">
                  <c:v>191</c:v>
                </c:pt>
                <c:pt idx="164">
                  <c:v>192</c:v>
                </c:pt>
                <c:pt idx="165">
                  <c:v>193</c:v>
                </c:pt>
                <c:pt idx="166">
                  <c:v>194</c:v>
                </c:pt>
                <c:pt idx="167">
                  <c:v>195</c:v>
                </c:pt>
                <c:pt idx="168">
                  <c:v>196</c:v>
                </c:pt>
                <c:pt idx="169">
                  <c:v>197</c:v>
                </c:pt>
                <c:pt idx="170">
                  <c:v>198</c:v>
                </c:pt>
                <c:pt idx="171">
                  <c:v>199</c:v>
                </c:pt>
                <c:pt idx="172">
                  <c:v>200</c:v>
                </c:pt>
                <c:pt idx="173">
                  <c:v>204</c:v>
                </c:pt>
                <c:pt idx="174">
                  <c:v>205</c:v>
                </c:pt>
                <c:pt idx="175">
                  <c:v>206</c:v>
                </c:pt>
                <c:pt idx="176">
                  <c:v>207</c:v>
                </c:pt>
                <c:pt idx="177">
                  <c:v>208</c:v>
                </c:pt>
                <c:pt idx="178">
                  <c:v>209</c:v>
                </c:pt>
                <c:pt idx="179">
                  <c:v>210</c:v>
                </c:pt>
                <c:pt idx="180">
                  <c:v>211</c:v>
                </c:pt>
                <c:pt idx="181">
                  <c:v>212</c:v>
                </c:pt>
                <c:pt idx="182">
                  <c:v>213</c:v>
                </c:pt>
                <c:pt idx="183">
                  <c:v>214</c:v>
                </c:pt>
                <c:pt idx="184">
                  <c:v>215</c:v>
                </c:pt>
                <c:pt idx="185">
                  <c:v>216</c:v>
                </c:pt>
                <c:pt idx="186">
                  <c:v>217</c:v>
                </c:pt>
                <c:pt idx="187">
                  <c:v>218</c:v>
                </c:pt>
                <c:pt idx="188">
                  <c:v>219</c:v>
                </c:pt>
                <c:pt idx="189">
                  <c:v>220</c:v>
                </c:pt>
                <c:pt idx="190">
                  <c:v>221</c:v>
                </c:pt>
                <c:pt idx="191">
                  <c:v>222</c:v>
                </c:pt>
                <c:pt idx="192">
                  <c:v>223</c:v>
                </c:pt>
                <c:pt idx="193">
                  <c:v>224</c:v>
                </c:pt>
                <c:pt idx="194">
                  <c:v>225</c:v>
                </c:pt>
                <c:pt idx="195">
                  <c:v>226</c:v>
                </c:pt>
                <c:pt idx="196">
                  <c:v>227</c:v>
                </c:pt>
                <c:pt idx="197">
                  <c:v>228</c:v>
                </c:pt>
                <c:pt idx="198">
                  <c:v>229</c:v>
                </c:pt>
                <c:pt idx="199">
                  <c:v>230</c:v>
                </c:pt>
                <c:pt idx="200">
                  <c:v>231</c:v>
                </c:pt>
                <c:pt idx="201">
                  <c:v>232</c:v>
                </c:pt>
                <c:pt idx="202">
                  <c:v>233</c:v>
                </c:pt>
                <c:pt idx="203">
                  <c:v>234</c:v>
                </c:pt>
                <c:pt idx="204">
                  <c:v>235</c:v>
                </c:pt>
                <c:pt idx="205">
                  <c:v>236</c:v>
                </c:pt>
                <c:pt idx="206">
                  <c:v>237</c:v>
                </c:pt>
              </c:numCache>
            </c:numRef>
          </c:xVal>
          <c:yVal>
            <c:numRef>
              <c:f>Daily!$AI$198:$AI$404</c:f>
              <c:numCache>
                <c:formatCode>General</c:formatCode>
                <c:ptCount val="207"/>
                <c:pt idx="0">
                  <c:v>2.0635831407391279</c:v>
                </c:pt>
                <c:pt idx="1">
                  <c:v>2.2468130825574777</c:v>
                </c:pt>
                <c:pt idx="2">
                  <c:v>3.1994836218797609</c:v>
                </c:pt>
                <c:pt idx="3">
                  <c:v>2.4349405174261833</c:v>
                </c:pt>
                <c:pt idx="4">
                  <c:v>2.9479666200763668</c:v>
                </c:pt>
                <c:pt idx="5">
                  <c:v>3.7614715683250273</c:v>
                </c:pt>
                <c:pt idx="6">
                  <c:v>4.8203966557953208</c:v>
                </c:pt>
                <c:pt idx="7">
                  <c:v>5.3648879483641085</c:v>
                </c:pt>
                <c:pt idx="8">
                  <c:v>2.4859584968860737</c:v>
                </c:pt>
                <c:pt idx="9">
                  <c:v>4.2386272604427422</c:v>
                </c:pt>
                <c:pt idx="10">
                  <c:v>4.9573280854054262</c:v>
                </c:pt>
                <c:pt idx="11">
                  <c:v>5.037903568521549</c:v>
                </c:pt>
                <c:pt idx="12">
                  <c:v>3.9645528507893921</c:v>
                </c:pt>
                <c:pt idx="13">
                  <c:v>5.5707442165561387</c:v>
                </c:pt>
                <c:pt idx="14">
                  <c:v>3.1087805788796747</c:v>
                </c:pt>
                <c:pt idx="15">
                  <c:v>2.6342082504260871</c:v>
                </c:pt>
                <c:pt idx="16">
                  <c:v>4.4014705698181569</c:v>
                </c:pt>
                <c:pt idx="17">
                  <c:v>3.4514312087205155</c:v>
                </c:pt>
                <c:pt idx="18">
                  <c:v>4.6584699240292071</c:v>
                </c:pt>
                <c:pt idx="19">
                  <c:v>2.4751471232682136</c:v>
                </c:pt>
                <c:pt idx="20">
                  <c:v>4.2187228939877484</c:v>
                </c:pt>
                <c:pt idx="21">
                  <c:v>5.1605549716258707</c:v>
                </c:pt>
                <c:pt idx="22">
                  <c:v>4.1808146156992931</c:v>
                </c:pt>
                <c:pt idx="23">
                  <c:v>2.6932911751991537</c:v>
                </c:pt>
                <c:pt idx="24">
                  <c:v>2.0453032803391435</c:v>
                </c:pt>
                <c:pt idx="25">
                  <c:v>2.4024397924763532</c:v>
                </c:pt>
                <c:pt idx="26">
                  <c:v>2.6956947591049185</c:v>
                </c:pt>
                <c:pt idx="27">
                  <c:v>1.9918224261928925</c:v>
                </c:pt>
                <c:pt idx="28">
                  <c:v>1.8682531270972353</c:v>
                </c:pt>
                <c:pt idx="29">
                  <c:v>1.8287417901807579</c:v>
                </c:pt>
                <c:pt idx="30">
                  <c:v>1.8641967791049969</c:v>
                </c:pt>
                <c:pt idx="31">
                  <c:v>2.4040931790500242</c:v>
                </c:pt>
                <c:pt idx="32">
                  <c:v>2.7421067113326285</c:v>
                </c:pt>
                <c:pt idx="33">
                  <c:v>1.4845261578228497</c:v>
                </c:pt>
                <c:pt idx="34">
                  <c:v>1.2182631778353952</c:v>
                </c:pt>
                <c:pt idx="35">
                  <c:v>4.9697539813497036</c:v>
                </c:pt>
                <c:pt idx="36">
                  <c:v>3.6467067635644246</c:v>
                </c:pt>
                <c:pt idx="37">
                  <c:v>4.8510896844686444</c:v>
                </c:pt>
                <c:pt idx="38">
                  <c:v>5.4829007230246098</c:v>
                </c:pt>
                <c:pt idx="39">
                  <c:v>9.0065167383429614</c:v>
                </c:pt>
                <c:pt idx="40">
                  <c:v>6.7757869658205054</c:v>
                </c:pt>
                <c:pt idx="41">
                  <c:v>6.6966420377437483</c:v>
                </c:pt>
                <c:pt idx="42">
                  <c:v>2.1915838060905171</c:v>
                </c:pt>
                <c:pt idx="43">
                  <c:v>1.5492734310064218</c:v>
                </c:pt>
                <c:pt idx="44">
                  <c:v>6.6203992629558082</c:v>
                </c:pt>
                <c:pt idx="45">
                  <c:v>6.6226759884171011</c:v>
                </c:pt>
                <c:pt idx="46">
                  <c:v>6.0875407745674703</c:v>
                </c:pt>
                <c:pt idx="47">
                  <c:v>6.6862567052292521</c:v>
                </c:pt>
                <c:pt idx="48">
                  <c:v>6.441154509860568</c:v>
                </c:pt>
                <c:pt idx="49">
                  <c:v>8.1035495690148434</c:v>
                </c:pt>
                <c:pt idx="50">
                  <c:v>8.5430985617618482</c:v>
                </c:pt>
                <c:pt idx="51">
                  <c:v>5.114378805505102</c:v>
                </c:pt>
                <c:pt idx="52">
                  <c:v>3.2163496860769669</c:v>
                </c:pt>
                <c:pt idx="53">
                  <c:v>1.7638994868589124</c:v>
                </c:pt>
                <c:pt idx="54">
                  <c:v>2.1633707123259063</c:v>
                </c:pt>
                <c:pt idx="55">
                  <c:v>3.8181920489603058</c:v>
                </c:pt>
                <c:pt idx="56">
                  <c:v>4.9145296599500297</c:v>
                </c:pt>
                <c:pt idx="57">
                  <c:v>5.7004278367687204</c:v>
                </c:pt>
                <c:pt idx="58">
                  <c:v>6.4614446325723707</c:v>
                </c:pt>
                <c:pt idx="59">
                  <c:v>8.1158602970819445</c:v>
                </c:pt>
                <c:pt idx="60">
                  <c:v>6.4020472795254699</c:v>
                </c:pt>
                <c:pt idx="61">
                  <c:v>7.4457871532148499</c:v>
                </c:pt>
                <c:pt idx="62">
                  <c:v>6.3804359699669737</c:v>
                </c:pt>
                <c:pt idx="63">
                  <c:v>6.1916381289693625</c:v>
                </c:pt>
                <c:pt idx="64">
                  <c:v>6.2653611442139709</c:v>
                </c:pt>
                <c:pt idx="65">
                  <c:v>8.6756808388873026</c:v>
                </c:pt>
                <c:pt idx="66">
                  <c:v>6.4977119907160557</c:v>
                </c:pt>
                <c:pt idx="67">
                  <c:v>4.2023292851560647</c:v>
                </c:pt>
                <c:pt idx="68">
                  <c:v>4.7982461609199385</c:v>
                </c:pt>
                <c:pt idx="69">
                  <c:v>5.3617229761990206</c:v>
                </c:pt>
                <c:pt idx="70">
                  <c:v>7.5553978688770043</c:v>
                </c:pt>
                <c:pt idx="71">
                  <c:v>4.5992674481140998</c:v>
                </c:pt>
                <c:pt idx="72">
                  <c:v>4.80041675433481</c:v>
                </c:pt>
                <c:pt idx="73">
                  <c:v>5.4215826206920186</c:v>
                </c:pt>
                <c:pt idx="74">
                  <c:v>5.1036517539718016</c:v>
                </c:pt>
                <c:pt idx="75">
                  <c:v>6.722606718492429</c:v>
                </c:pt>
                <c:pt idx="76">
                  <c:v>7.6643655724255044</c:v>
                </c:pt>
                <c:pt idx="77">
                  <c:v>6.1317944362940544</c:v>
                </c:pt>
                <c:pt idx="78">
                  <c:v>9.2172938753202498</c:v>
                </c:pt>
                <c:pt idx="79">
                  <c:v>6.7070738494250719</c:v>
                </c:pt>
                <c:pt idx="80">
                  <c:v>4.9014719448763824</c:v>
                </c:pt>
                <c:pt idx="81">
                  <c:v>6.4464614620061873</c:v>
                </c:pt>
                <c:pt idx="82">
                  <c:v>9.241105517001408</c:v>
                </c:pt>
                <c:pt idx="83">
                  <c:v>6.8448330489049605</c:v>
                </c:pt>
                <c:pt idx="84">
                  <c:v>6.1464268985577881</c:v>
                </c:pt>
                <c:pt idx="85">
                  <c:v>5.7075165322769337</c:v>
                </c:pt>
                <c:pt idx="86">
                  <c:v>5.9634988490320318</c:v>
                </c:pt>
                <c:pt idx="87">
                  <c:v>6.3047447180040708</c:v>
                </c:pt>
                <c:pt idx="88">
                  <c:v>8.0365473533506151</c:v>
                </c:pt>
                <c:pt idx="89">
                  <c:v>8.1324444864764853</c:v>
                </c:pt>
                <c:pt idx="90">
                  <c:v>7.510798050129571</c:v>
                </c:pt>
                <c:pt idx="91">
                  <c:v>7.8559798475560925</c:v>
                </c:pt>
                <c:pt idx="92">
                  <c:v>6.0674669793720746</c:v>
                </c:pt>
                <c:pt idx="93">
                  <c:v>6.1212648556846121</c:v>
                </c:pt>
                <c:pt idx="94">
                  <c:v>8.1410875347373448</c:v>
                </c:pt>
                <c:pt idx="95">
                  <c:v>9.1785612030823707</c:v>
                </c:pt>
                <c:pt idx="96">
                  <c:v>9.9101947614347452</c:v>
                </c:pt>
                <c:pt idx="97">
                  <c:v>9.5296390564880671</c:v>
                </c:pt>
                <c:pt idx="98">
                  <c:v>9.2952962457288102</c:v>
                </c:pt>
                <c:pt idx="99">
                  <c:v>9.4695050301240773</c:v>
                </c:pt>
                <c:pt idx="100">
                  <c:v>5.9501716008801164</c:v>
                </c:pt>
                <c:pt idx="101">
                  <c:v>6.0538424367550396</c:v>
                </c:pt>
                <c:pt idx="102">
                  <c:v>4.7541338106897628</c:v>
                </c:pt>
                <c:pt idx="103">
                  <c:v>4.2438123716684713</c:v>
                </c:pt>
                <c:pt idx="104">
                  <c:v>1.9276926889717543</c:v>
                </c:pt>
                <c:pt idx="105">
                  <c:v>3.1936594168858168</c:v>
                </c:pt>
                <c:pt idx="106">
                  <c:v>3.528021116027984</c:v>
                </c:pt>
                <c:pt idx="107">
                  <c:v>1.7513971310651208</c:v>
                </c:pt>
                <c:pt idx="108">
                  <c:v>2.265846496811438</c:v>
                </c:pt>
                <c:pt idx="109">
                  <c:v>5.007190063781243</c:v>
                </c:pt>
                <c:pt idx="110">
                  <c:v>6.2100095119468044</c:v>
                </c:pt>
                <c:pt idx="111">
                  <c:v>9.4403637078621312</c:v>
                </c:pt>
                <c:pt idx="112">
                  <c:v>12.184652221698164</c:v>
                </c:pt>
                <c:pt idx="113">
                  <c:v>7.0283875181296143</c:v>
                </c:pt>
                <c:pt idx="114">
                  <c:v>5.5960370047485073</c:v>
                </c:pt>
                <c:pt idx="115">
                  <c:v>5.6608888476984207</c:v>
                </c:pt>
                <c:pt idx="116">
                  <c:v>9.4727927386028075</c:v>
                </c:pt>
                <c:pt idx="117">
                  <c:v>10.972681083610789</c:v>
                </c:pt>
                <c:pt idx="118">
                  <c:v>8.5976831159809048</c:v>
                </c:pt>
                <c:pt idx="119">
                  <c:v>9.8927763651315583</c:v>
                </c:pt>
                <c:pt idx="120">
                  <c:v>12.302481392729248</c:v>
                </c:pt>
                <c:pt idx="121">
                  <c:v>14.119466743762882</c:v>
                </c:pt>
                <c:pt idx="122">
                  <c:v>7.3252365307619032</c:v>
                </c:pt>
                <c:pt idx="123">
                  <c:v>7.004676863582004</c:v>
                </c:pt>
                <c:pt idx="124">
                  <c:v>7.2453145367917386</c:v>
                </c:pt>
                <c:pt idx="125">
                  <c:v>7.0825327765175805</c:v>
                </c:pt>
                <c:pt idx="126">
                  <c:v>10.285560263924696</c:v>
                </c:pt>
                <c:pt idx="127">
                  <c:v>9.352054788030971</c:v>
                </c:pt>
                <c:pt idx="128">
                  <c:v>8.0825059382541724</c:v>
                </c:pt>
                <c:pt idx="129">
                  <c:v>6.2685618729573962</c:v>
                </c:pt>
                <c:pt idx="130">
                  <c:v>5.8220276443537893</c:v>
                </c:pt>
                <c:pt idx="131">
                  <c:v>2.8285477261072911</c:v>
                </c:pt>
                <c:pt idx="132">
                  <c:v>2.2899554468206049</c:v>
                </c:pt>
                <c:pt idx="133">
                  <c:v>4.6338949948134136</c:v>
                </c:pt>
                <c:pt idx="134">
                  <c:v>10.16153017851661</c:v>
                </c:pt>
                <c:pt idx="135">
                  <c:v>9.168284683085405</c:v>
                </c:pt>
                <c:pt idx="136">
                  <c:v>6.5531394536474865</c:v>
                </c:pt>
                <c:pt idx="137">
                  <c:v>7.3483891115610653</c:v>
                </c:pt>
                <c:pt idx="138">
                  <c:v>7.9524505606134914</c:v>
                </c:pt>
                <c:pt idx="139">
                  <c:v>9.0302986183644247</c:v>
                </c:pt>
                <c:pt idx="140">
                  <c:v>8.0798358473855068</c:v>
                </c:pt>
                <c:pt idx="141">
                  <c:v>5.9935015746890485</c:v>
                </c:pt>
                <c:pt idx="142">
                  <c:v>7.6861345271866419</c:v>
                </c:pt>
                <c:pt idx="143">
                  <c:v>9.7034775685062797</c:v>
                </c:pt>
                <c:pt idx="144">
                  <c:v>10.213096375794677</c:v>
                </c:pt>
                <c:pt idx="145">
                  <c:v>7.8116987872893402</c:v>
                </c:pt>
                <c:pt idx="146">
                  <c:v>5.7194048782960296</c:v>
                </c:pt>
                <c:pt idx="147">
                  <c:v>7.4157795291249791</c:v>
                </c:pt>
                <c:pt idx="148">
                  <c:v>8.3647955945091486</c:v>
                </c:pt>
                <c:pt idx="149">
                  <c:v>7.5127370654520362</c:v>
                </c:pt>
                <c:pt idx="150">
                  <c:v>6.9459958728168942</c:v>
                </c:pt>
                <c:pt idx="151">
                  <c:v>8.0714152155758025</c:v>
                </c:pt>
                <c:pt idx="152">
                  <c:v>7.6133092232087112</c:v>
                </c:pt>
                <c:pt idx="153">
                  <c:v>7.9119721216980814</c:v>
                </c:pt>
                <c:pt idx="154">
                  <c:v>8.092121976943945</c:v>
                </c:pt>
                <c:pt idx="155">
                  <c:v>7.1829813694814693</c:v>
                </c:pt>
                <c:pt idx="156">
                  <c:v>6.13663862924051</c:v>
                </c:pt>
                <c:pt idx="157">
                  <c:v>6.3926205978483956</c:v>
                </c:pt>
                <c:pt idx="158">
                  <c:v>6.9620481933175631</c:v>
                </c:pt>
                <c:pt idx="159">
                  <c:v>7.9275827494264446</c:v>
                </c:pt>
                <c:pt idx="160">
                  <c:v>7.6701600352616204</c:v>
                </c:pt>
                <c:pt idx="161">
                  <c:v>6.9842884912402861</c:v>
                </c:pt>
                <c:pt idx="162">
                  <c:v>5.2580549681997306</c:v>
                </c:pt>
                <c:pt idx="163">
                  <c:v>5.3081137007086472</c:v>
                </c:pt>
                <c:pt idx="164">
                  <c:v>2.9708304733873465</c:v>
                </c:pt>
                <c:pt idx="165">
                  <c:v>4.1921150761426835</c:v>
                </c:pt>
                <c:pt idx="166">
                  <c:v>4.8538966991878389</c:v>
                </c:pt>
                <c:pt idx="167">
                  <c:v>4.7946843465133302</c:v>
                </c:pt>
                <c:pt idx="168">
                  <c:v>5.2952750446617314</c:v>
                </c:pt>
                <c:pt idx="169">
                  <c:v>5.7122628456000646</c:v>
                </c:pt>
                <c:pt idx="170">
                  <c:v>5.3971880648912931</c:v>
                </c:pt>
                <c:pt idx="171">
                  <c:v>6.3831151164756319</c:v>
                </c:pt>
                <c:pt idx="172">
                  <c:v>6.6013901502782062</c:v>
                </c:pt>
                <c:pt idx="173">
                  <c:v>5.0873932586135142</c:v>
                </c:pt>
                <c:pt idx="174">
                  <c:v>5.4008972028851119</c:v>
                </c:pt>
                <c:pt idx="175">
                  <c:v>6.1916646738457493</c:v>
                </c:pt>
                <c:pt idx="176">
                  <c:v>6.291777956654439</c:v>
                </c:pt>
                <c:pt idx="177">
                  <c:v>6.5262914715250657</c:v>
                </c:pt>
                <c:pt idx="178">
                  <c:v>4.7590777839198273</c:v>
                </c:pt>
                <c:pt idx="179">
                  <c:v>5.0546638692130568</c:v>
                </c:pt>
                <c:pt idx="180">
                  <c:v>5.8683339366696252</c:v>
                </c:pt>
                <c:pt idx="181">
                  <c:v>7.3020342966701959</c:v>
                </c:pt>
                <c:pt idx="182">
                  <c:v>6.6127818026449994</c:v>
                </c:pt>
                <c:pt idx="183">
                  <c:v>6.4179873396943474</c:v>
                </c:pt>
                <c:pt idx="184">
                  <c:v>7.1605730550122875</c:v>
                </c:pt>
                <c:pt idx="185">
                  <c:v>7.5734507432908194</c:v>
                </c:pt>
                <c:pt idx="186">
                  <c:v>8.1627671636255048</c:v>
                </c:pt>
                <c:pt idx="187">
                  <c:v>7.437991712473889</c:v>
                </c:pt>
                <c:pt idx="188">
                  <c:v>6.9844341505237919</c:v>
                </c:pt>
                <c:pt idx="189">
                  <c:v>6.0980702678082697</c:v>
                </c:pt>
                <c:pt idx="190">
                  <c:v>5.7144889342970986</c:v>
                </c:pt>
                <c:pt idx="191">
                  <c:v>5.646030203593396</c:v>
                </c:pt>
                <c:pt idx="192">
                  <c:v>5.8814937704547461</c:v>
                </c:pt>
                <c:pt idx="193">
                  <c:v>5.8986859888280865</c:v>
                </c:pt>
                <c:pt idx="194">
                  <c:v>7.5684061690445885</c:v>
                </c:pt>
                <c:pt idx="195">
                  <c:v>7.0288107481858111</c:v>
                </c:pt>
                <c:pt idx="196">
                  <c:v>5.9153365133444353</c:v>
                </c:pt>
                <c:pt idx="197">
                  <c:v>6.5386615027689698</c:v>
                </c:pt>
                <c:pt idx="198">
                  <c:v>5.0325801584308021</c:v>
                </c:pt>
                <c:pt idx="199">
                  <c:v>4.1921667810015295</c:v>
                </c:pt>
                <c:pt idx="200">
                  <c:v>3.9486935495725288</c:v>
                </c:pt>
                <c:pt idx="201">
                  <c:v>5.2536384825727938</c:v>
                </c:pt>
                <c:pt idx="202">
                  <c:v>4.3570422706992495</c:v>
                </c:pt>
                <c:pt idx="203">
                  <c:v>4.0748855474335741</c:v>
                </c:pt>
                <c:pt idx="204">
                  <c:v>3.2746892852028795</c:v>
                </c:pt>
                <c:pt idx="205">
                  <c:v>3.0617594594249637</c:v>
                </c:pt>
                <c:pt idx="206">
                  <c:v>6.0504266416776762</c:v>
                </c:pt>
              </c:numCache>
            </c:numRef>
          </c:yVal>
          <c:smooth val="1"/>
        </c:ser>
        <c:ser>
          <c:idx val="1"/>
          <c:order val="1"/>
          <c:tx>
            <c:v>ARS - Lubbock</c:v>
          </c:tx>
          <c:marker>
            <c:symbol val="none"/>
          </c:marker>
          <c:xVal>
            <c:numRef>
              <c:f>pswc_24hr_12.txt!$C$16:$C$246</c:f>
              <c:numCache>
                <c:formatCode>General</c:formatCode>
                <c:ptCount val="23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pt idx="101">
                  <c:v>111</c:v>
                </c:pt>
                <c:pt idx="102">
                  <c:v>112</c:v>
                </c:pt>
                <c:pt idx="103">
                  <c:v>113</c:v>
                </c:pt>
                <c:pt idx="104">
                  <c:v>114</c:v>
                </c:pt>
                <c:pt idx="105">
                  <c:v>115</c:v>
                </c:pt>
                <c:pt idx="106">
                  <c:v>116</c:v>
                </c:pt>
                <c:pt idx="107">
                  <c:v>117</c:v>
                </c:pt>
                <c:pt idx="108">
                  <c:v>118</c:v>
                </c:pt>
                <c:pt idx="109">
                  <c:v>119</c:v>
                </c:pt>
                <c:pt idx="110">
                  <c:v>120</c:v>
                </c:pt>
                <c:pt idx="111">
                  <c:v>121</c:v>
                </c:pt>
                <c:pt idx="112">
                  <c:v>122</c:v>
                </c:pt>
                <c:pt idx="113">
                  <c:v>123</c:v>
                </c:pt>
                <c:pt idx="114">
                  <c:v>124</c:v>
                </c:pt>
                <c:pt idx="115">
                  <c:v>125</c:v>
                </c:pt>
                <c:pt idx="116">
                  <c:v>126</c:v>
                </c:pt>
                <c:pt idx="117">
                  <c:v>127</c:v>
                </c:pt>
                <c:pt idx="118">
                  <c:v>128</c:v>
                </c:pt>
                <c:pt idx="119">
                  <c:v>129</c:v>
                </c:pt>
                <c:pt idx="120">
                  <c:v>130</c:v>
                </c:pt>
                <c:pt idx="121">
                  <c:v>131</c:v>
                </c:pt>
                <c:pt idx="122">
                  <c:v>132</c:v>
                </c:pt>
                <c:pt idx="123">
                  <c:v>133</c:v>
                </c:pt>
                <c:pt idx="124">
                  <c:v>134</c:v>
                </c:pt>
                <c:pt idx="125">
                  <c:v>135</c:v>
                </c:pt>
                <c:pt idx="126">
                  <c:v>136</c:v>
                </c:pt>
                <c:pt idx="127">
                  <c:v>137</c:v>
                </c:pt>
                <c:pt idx="128">
                  <c:v>138</c:v>
                </c:pt>
                <c:pt idx="129">
                  <c:v>139</c:v>
                </c:pt>
                <c:pt idx="130">
                  <c:v>140</c:v>
                </c:pt>
                <c:pt idx="131">
                  <c:v>141</c:v>
                </c:pt>
                <c:pt idx="132">
                  <c:v>142</c:v>
                </c:pt>
                <c:pt idx="133">
                  <c:v>143</c:v>
                </c:pt>
                <c:pt idx="134">
                  <c:v>144</c:v>
                </c:pt>
                <c:pt idx="135">
                  <c:v>145</c:v>
                </c:pt>
                <c:pt idx="136">
                  <c:v>146</c:v>
                </c:pt>
                <c:pt idx="137">
                  <c:v>147</c:v>
                </c:pt>
                <c:pt idx="138">
                  <c:v>148</c:v>
                </c:pt>
                <c:pt idx="139">
                  <c:v>149</c:v>
                </c:pt>
                <c:pt idx="140">
                  <c:v>150</c:v>
                </c:pt>
                <c:pt idx="141">
                  <c:v>151</c:v>
                </c:pt>
                <c:pt idx="142">
                  <c:v>152</c:v>
                </c:pt>
                <c:pt idx="143">
                  <c:v>153</c:v>
                </c:pt>
                <c:pt idx="144">
                  <c:v>154</c:v>
                </c:pt>
                <c:pt idx="145">
                  <c:v>155</c:v>
                </c:pt>
                <c:pt idx="146">
                  <c:v>156</c:v>
                </c:pt>
                <c:pt idx="147">
                  <c:v>157</c:v>
                </c:pt>
                <c:pt idx="148">
                  <c:v>158</c:v>
                </c:pt>
                <c:pt idx="149">
                  <c:v>159</c:v>
                </c:pt>
                <c:pt idx="150">
                  <c:v>160</c:v>
                </c:pt>
                <c:pt idx="151">
                  <c:v>161</c:v>
                </c:pt>
                <c:pt idx="152">
                  <c:v>162</c:v>
                </c:pt>
                <c:pt idx="153">
                  <c:v>163</c:v>
                </c:pt>
                <c:pt idx="154">
                  <c:v>164</c:v>
                </c:pt>
                <c:pt idx="155">
                  <c:v>165</c:v>
                </c:pt>
                <c:pt idx="156">
                  <c:v>166</c:v>
                </c:pt>
                <c:pt idx="157">
                  <c:v>167</c:v>
                </c:pt>
                <c:pt idx="158">
                  <c:v>168</c:v>
                </c:pt>
                <c:pt idx="159">
                  <c:v>169</c:v>
                </c:pt>
                <c:pt idx="160">
                  <c:v>170</c:v>
                </c:pt>
                <c:pt idx="161">
                  <c:v>171</c:v>
                </c:pt>
                <c:pt idx="162">
                  <c:v>172</c:v>
                </c:pt>
                <c:pt idx="163">
                  <c:v>173</c:v>
                </c:pt>
                <c:pt idx="164">
                  <c:v>174</c:v>
                </c:pt>
                <c:pt idx="165">
                  <c:v>175</c:v>
                </c:pt>
                <c:pt idx="166">
                  <c:v>176</c:v>
                </c:pt>
                <c:pt idx="167">
                  <c:v>177</c:v>
                </c:pt>
                <c:pt idx="168">
                  <c:v>178</c:v>
                </c:pt>
                <c:pt idx="169">
                  <c:v>179</c:v>
                </c:pt>
                <c:pt idx="170">
                  <c:v>180</c:v>
                </c:pt>
                <c:pt idx="171">
                  <c:v>181</c:v>
                </c:pt>
                <c:pt idx="172">
                  <c:v>182</c:v>
                </c:pt>
                <c:pt idx="173">
                  <c:v>183</c:v>
                </c:pt>
                <c:pt idx="174">
                  <c:v>184</c:v>
                </c:pt>
                <c:pt idx="175">
                  <c:v>185</c:v>
                </c:pt>
                <c:pt idx="176">
                  <c:v>186</c:v>
                </c:pt>
                <c:pt idx="177">
                  <c:v>187</c:v>
                </c:pt>
                <c:pt idx="178">
                  <c:v>188</c:v>
                </c:pt>
                <c:pt idx="179">
                  <c:v>189</c:v>
                </c:pt>
                <c:pt idx="180">
                  <c:v>190</c:v>
                </c:pt>
                <c:pt idx="181">
                  <c:v>191</c:v>
                </c:pt>
                <c:pt idx="182">
                  <c:v>192</c:v>
                </c:pt>
                <c:pt idx="183">
                  <c:v>193</c:v>
                </c:pt>
                <c:pt idx="184">
                  <c:v>194</c:v>
                </c:pt>
                <c:pt idx="185">
                  <c:v>195</c:v>
                </c:pt>
                <c:pt idx="186">
                  <c:v>196</c:v>
                </c:pt>
                <c:pt idx="187">
                  <c:v>197</c:v>
                </c:pt>
                <c:pt idx="188">
                  <c:v>198</c:v>
                </c:pt>
                <c:pt idx="189">
                  <c:v>199</c:v>
                </c:pt>
                <c:pt idx="190">
                  <c:v>200</c:v>
                </c:pt>
                <c:pt idx="191">
                  <c:v>201</c:v>
                </c:pt>
                <c:pt idx="192">
                  <c:v>202</c:v>
                </c:pt>
                <c:pt idx="193">
                  <c:v>203</c:v>
                </c:pt>
                <c:pt idx="194">
                  <c:v>204</c:v>
                </c:pt>
                <c:pt idx="195">
                  <c:v>205</c:v>
                </c:pt>
                <c:pt idx="196">
                  <c:v>206</c:v>
                </c:pt>
                <c:pt idx="197">
                  <c:v>207</c:v>
                </c:pt>
                <c:pt idx="198">
                  <c:v>208</c:v>
                </c:pt>
                <c:pt idx="199">
                  <c:v>209</c:v>
                </c:pt>
                <c:pt idx="200">
                  <c:v>210</c:v>
                </c:pt>
                <c:pt idx="201">
                  <c:v>211</c:v>
                </c:pt>
                <c:pt idx="202">
                  <c:v>212</c:v>
                </c:pt>
                <c:pt idx="203">
                  <c:v>213</c:v>
                </c:pt>
                <c:pt idx="204">
                  <c:v>214</c:v>
                </c:pt>
                <c:pt idx="205">
                  <c:v>215</c:v>
                </c:pt>
                <c:pt idx="206">
                  <c:v>216</c:v>
                </c:pt>
                <c:pt idx="207">
                  <c:v>217</c:v>
                </c:pt>
                <c:pt idx="208">
                  <c:v>218</c:v>
                </c:pt>
                <c:pt idx="209">
                  <c:v>219</c:v>
                </c:pt>
                <c:pt idx="210">
                  <c:v>220</c:v>
                </c:pt>
                <c:pt idx="211">
                  <c:v>221</c:v>
                </c:pt>
                <c:pt idx="212">
                  <c:v>222</c:v>
                </c:pt>
                <c:pt idx="213">
                  <c:v>223</c:v>
                </c:pt>
                <c:pt idx="214">
                  <c:v>224</c:v>
                </c:pt>
                <c:pt idx="215">
                  <c:v>225</c:v>
                </c:pt>
                <c:pt idx="216">
                  <c:v>226</c:v>
                </c:pt>
                <c:pt idx="217">
                  <c:v>227</c:v>
                </c:pt>
                <c:pt idx="218">
                  <c:v>228</c:v>
                </c:pt>
                <c:pt idx="219">
                  <c:v>229</c:v>
                </c:pt>
                <c:pt idx="220">
                  <c:v>230</c:v>
                </c:pt>
                <c:pt idx="221">
                  <c:v>231</c:v>
                </c:pt>
                <c:pt idx="222">
                  <c:v>232</c:v>
                </c:pt>
                <c:pt idx="223">
                  <c:v>233</c:v>
                </c:pt>
                <c:pt idx="224">
                  <c:v>234</c:v>
                </c:pt>
                <c:pt idx="225">
                  <c:v>235</c:v>
                </c:pt>
                <c:pt idx="226">
                  <c:v>236</c:v>
                </c:pt>
                <c:pt idx="227">
                  <c:v>237</c:v>
                </c:pt>
                <c:pt idx="228">
                  <c:v>238</c:v>
                </c:pt>
                <c:pt idx="229">
                  <c:v>239</c:v>
                </c:pt>
                <c:pt idx="230">
                  <c:v>240</c:v>
                </c:pt>
              </c:numCache>
            </c:numRef>
          </c:xVal>
          <c:yVal>
            <c:numRef>
              <c:f>pswc_24hr_12.txt!$AI$16:$AI$246</c:f>
              <c:numCache>
                <c:formatCode>General</c:formatCode>
                <c:ptCount val="231"/>
                <c:pt idx="0">
                  <c:v>4.1496367435858037</c:v>
                </c:pt>
                <c:pt idx="1">
                  <c:v>5.474822308964991</c:v>
                </c:pt>
                <c:pt idx="2">
                  <c:v>3.8412467475425909</c:v>
                </c:pt>
                <c:pt idx="3">
                  <c:v>4.5927977087168328</c:v>
                </c:pt>
                <c:pt idx="4">
                  <c:v>5.4160552350061453</c:v>
                </c:pt>
                <c:pt idx="5">
                  <c:v>6.679247939463095</c:v>
                </c:pt>
                <c:pt idx="6">
                  <c:v>7.5563276281297629</c:v>
                </c:pt>
                <c:pt idx="7">
                  <c:v>5.1455622649536874</c:v>
                </c:pt>
                <c:pt idx="8">
                  <c:v>6.4531537804727632</c:v>
                </c:pt>
                <c:pt idx="9">
                  <c:v>7.2289244623829285</c:v>
                </c:pt>
                <c:pt idx="10">
                  <c:v>7.3715623806119019</c:v>
                </c:pt>
                <c:pt idx="11">
                  <c:v>5.5679256386930733</c:v>
                </c:pt>
                <c:pt idx="12">
                  <c:v>6.8144113161342306</c:v>
                </c:pt>
                <c:pt idx="13">
                  <c:v>4.9933086711949262</c:v>
                </c:pt>
                <c:pt idx="14">
                  <c:v>2.7862072646537643</c:v>
                </c:pt>
                <c:pt idx="15">
                  <c:v>4.3251772866774782</c:v>
                </c:pt>
                <c:pt idx="16">
                  <c:v>5.7967057725355708</c:v>
                </c:pt>
                <c:pt idx="17">
                  <c:v>6.7643935286925423</c:v>
                </c:pt>
                <c:pt idx="18">
                  <c:v>3.7730512019786806</c:v>
                </c:pt>
                <c:pt idx="19">
                  <c:v>6.324147335550852</c:v>
                </c:pt>
                <c:pt idx="20">
                  <c:v>7.3967936768121776</c:v>
                </c:pt>
                <c:pt idx="21">
                  <c:v>5.438850414373511</c:v>
                </c:pt>
                <c:pt idx="22">
                  <c:v>5.03101474099787</c:v>
                </c:pt>
                <c:pt idx="23">
                  <c:v>4.3882681792401126</c:v>
                </c:pt>
                <c:pt idx="24">
                  <c:v>4.7822768277937504</c:v>
                </c:pt>
                <c:pt idx="25">
                  <c:v>4.4800572200768984</c:v>
                </c:pt>
                <c:pt idx="26">
                  <c:v>3.674864180850375</c:v>
                </c:pt>
                <c:pt idx="27">
                  <c:v>3.8399687233039077</c:v>
                </c:pt>
                <c:pt idx="28">
                  <c:v>3.6932281494769441</c:v>
                </c:pt>
                <c:pt idx="29">
                  <c:v>3.5655221439706297</c:v>
                </c:pt>
                <c:pt idx="30">
                  <c:v>4.5436872110621964</c:v>
                </c:pt>
                <c:pt idx="31">
                  <c:v>4.7581026984987167</c:v>
                </c:pt>
                <c:pt idx="32">
                  <c:v>2.9072578541164491</c:v>
                </c:pt>
                <c:pt idx="33">
                  <c:v>1.6042804747680379</c:v>
                </c:pt>
                <c:pt idx="34">
                  <c:v>5.820609901467936</c:v>
                </c:pt>
                <c:pt idx="35">
                  <c:v>5.5061016380257461</c:v>
                </c:pt>
                <c:pt idx="36">
                  <c:v>5.5688235657411065</c:v>
                </c:pt>
                <c:pt idx="37">
                  <c:v>2.0562086196735079</c:v>
                </c:pt>
                <c:pt idx="38">
                  <c:v>1.211637369486549</c:v>
                </c:pt>
                <c:pt idx="39">
                  <c:v>1.4795785436110451</c:v>
                </c:pt>
                <c:pt idx="40">
                  <c:v>4.2249893244337491</c:v>
                </c:pt>
                <c:pt idx="41">
                  <c:v>6.1483824275831713</c:v>
                </c:pt>
                <c:pt idx="42">
                  <c:v>7.6972258923528853</c:v>
                </c:pt>
                <c:pt idx="43">
                  <c:v>10.183262376835364</c:v>
                </c:pt>
                <c:pt idx="44">
                  <c:v>10.387609680886003</c:v>
                </c:pt>
                <c:pt idx="45">
                  <c:v>4.8624613868362543</c:v>
                </c:pt>
                <c:pt idx="46">
                  <c:v>8.3164971958966252</c:v>
                </c:pt>
                <c:pt idx="47">
                  <c:v>6.4652328993767094</c:v>
                </c:pt>
                <c:pt idx="48">
                  <c:v>3.2795614105109414</c:v>
                </c:pt>
                <c:pt idx="49">
                  <c:v>8.7849381678619807</c:v>
                </c:pt>
                <c:pt idx="50">
                  <c:v>9.0298993663860667</c:v>
                </c:pt>
                <c:pt idx="51">
                  <c:v>10.45697511004102</c:v>
                </c:pt>
                <c:pt idx="52">
                  <c:v>6.73611592720723</c:v>
                </c:pt>
                <c:pt idx="53">
                  <c:v>5.7299161416503308</c:v>
                </c:pt>
                <c:pt idx="54">
                  <c:v>7.4842148178568078</c:v>
                </c:pt>
                <c:pt idx="55">
                  <c:v>8.0543896830055992</c:v>
                </c:pt>
                <c:pt idx="56">
                  <c:v>10.373195251889939</c:v>
                </c:pt>
                <c:pt idx="57">
                  <c:v>8.3828453867413746</c:v>
                </c:pt>
                <c:pt idx="58">
                  <c:v>6.726000817623655</c:v>
                </c:pt>
                <c:pt idx="59">
                  <c:v>2.7024804163692369</c:v>
                </c:pt>
                <c:pt idx="60">
                  <c:v>2.0575433172384345</c:v>
                </c:pt>
                <c:pt idx="61">
                  <c:v>8.8112722550577356</c:v>
                </c:pt>
                <c:pt idx="62">
                  <c:v>8.9838557684425684</c:v>
                </c:pt>
                <c:pt idx="63">
                  <c:v>7.9067216182685769</c:v>
                </c:pt>
                <c:pt idx="64">
                  <c:v>8.292022204780535</c:v>
                </c:pt>
                <c:pt idx="65">
                  <c:v>8.1180558766202164</c:v>
                </c:pt>
                <c:pt idx="66">
                  <c:v>8.6881052777191208</c:v>
                </c:pt>
                <c:pt idx="67">
                  <c:v>9.6118818509301658</c:v>
                </c:pt>
                <c:pt idx="68">
                  <c:v>8.2121756021256331</c:v>
                </c:pt>
                <c:pt idx="69">
                  <c:v>4.8597834247182181</c:v>
                </c:pt>
                <c:pt idx="70">
                  <c:v>4.5665364530012535</c:v>
                </c:pt>
                <c:pt idx="71">
                  <c:v>3.4630694405891731</c:v>
                </c:pt>
                <c:pt idx="72">
                  <c:v>6.8529796437530326</c:v>
                </c:pt>
                <c:pt idx="73">
                  <c:v>7.3679408063068283</c:v>
                </c:pt>
                <c:pt idx="74">
                  <c:v>8.668188061097938</c:v>
                </c:pt>
                <c:pt idx="75">
                  <c:v>9.0894528077097245</c:v>
                </c:pt>
                <c:pt idx="76">
                  <c:v>9.6778094957877077</c:v>
                </c:pt>
                <c:pt idx="77">
                  <c:v>9.1897599779075705</c:v>
                </c:pt>
                <c:pt idx="78">
                  <c:v>10.10163299341477</c:v>
                </c:pt>
                <c:pt idx="79">
                  <c:v>9.9205412187121436</c:v>
                </c:pt>
                <c:pt idx="80">
                  <c:v>9.0860974981542988</c:v>
                </c:pt>
                <c:pt idx="81">
                  <c:v>9.1588503222357875</c:v>
                </c:pt>
                <c:pt idx="82">
                  <c:v>12.059702752062016</c:v>
                </c:pt>
                <c:pt idx="83">
                  <c:v>10.015262431868575</c:v>
                </c:pt>
                <c:pt idx="84">
                  <c:v>7.5040820165264464</c:v>
                </c:pt>
                <c:pt idx="85">
                  <c:v>7.4271811638905501</c:v>
                </c:pt>
                <c:pt idx="86">
                  <c:v>8.4810990913505879</c:v>
                </c:pt>
                <c:pt idx="87">
                  <c:v>9.9049378177812866</c:v>
                </c:pt>
                <c:pt idx="88">
                  <c:v>7.2981137878934614</c:v>
                </c:pt>
                <c:pt idx="89">
                  <c:v>8.0648158116123128</c:v>
                </c:pt>
                <c:pt idx="90">
                  <c:v>8.3677047057553651</c:v>
                </c:pt>
                <c:pt idx="91">
                  <c:v>8.2034594932372098</c:v>
                </c:pt>
                <c:pt idx="92">
                  <c:v>9.0056627350405218</c:v>
                </c:pt>
                <c:pt idx="93">
                  <c:v>9.3764039339709253</c:v>
                </c:pt>
                <c:pt idx="94">
                  <c:v>9.3150891873997708</c:v>
                </c:pt>
                <c:pt idx="95">
                  <c:v>12.1508620125137</c:v>
                </c:pt>
                <c:pt idx="96">
                  <c:v>9.4139074749484948</c:v>
                </c:pt>
                <c:pt idx="97">
                  <c:v>7.8014514531301327</c:v>
                </c:pt>
                <c:pt idx="98">
                  <c:v>9.1526337277124448</c:v>
                </c:pt>
                <c:pt idx="99">
                  <c:v>12.416360546813262</c:v>
                </c:pt>
                <c:pt idx="100">
                  <c:v>9.1085940298838715</c:v>
                </c:pt>
                <c:pt idx="101">
                  <c:v>9.0758360111842933</c:v>
                </c:pt>
                <c:pt idx="102">
                  <c:v>9.2613971802356989</c:v>
                </c:pt>
                <c:pt idx="103">
                  <c:v>9.7468757276400435</c:v>
                </c:pt>
                <c:pt idx="104">
                  <c:v>9.3992523035584377</c:v>
                </c:pt>
                <c:pt idx="105">
                  <c:v>11.001128771323737</c:v>
                </c:pt>
                <c:pt idx="106">
                  <c:v>12.19186199118214</c:v>
                </c:pt>
                <c:pt idx="107">
                  <c:v>10.094923597377992</c:v>
                </c:pt>
                <c:pt idx="108">
                  <c:v>11.694392811359819</c:v>
                </c:pt>
                <c:pt idx="109">
                  <c:v>9.3737586049782227</c:v>
                </c:pt>
                <c:pt idx="110">
                  <c:v>7.0865613879034237</c:v>
                </c:pt>
                <c:pt idx="111">
                  <c:v>10.714732052916267</c:v>
                </c:pt>
                <c:pt idx="112">
                  <c:v>12.667188510277199</c:v>
                </c:pt>
                <c:pt idx="113">
                  <c:v>11.991812448202472</c:v>
                </c:pt>
                <c:pt idx="114">
                  <c:v>11.33295660191067</c:v>
                </c:pt>
                <c:pt idx="115">
                  <c:v>12.604585319669868</c:v>
                </c:pt>
                <c:pt idx="116">
                  <c:v>12.119722940122458</c:v>
                </c:pt>
                <c:pt idx="117">
                  <c:v>10.132246217781672</c:v>
                </c:pt>
                <c:pt idx="118">
                  <c:v>8.071981663853995</c:v>
                </c:pt>
                <c:pt idx="119">
                  <c:v>6.3873742057130274</c:v>
                </c:pt>
                <c:pt idx="120">
                  <c:v>7.6685271471055509</c:v>
                </c:pt>
                <c:pt idx="121">
                  <c:v>2.6668582683549578</c:v>
                </c:pt>
                <c:pt idx="122">
                  <c:v>4.2242647623591676</c:v>
                </c:pt>
                <c:pt idx="123">
                  <c:v>6.7727061315164354</c:v>
                </c:pt>
                <c:pt idx="124">
                  <c:v>3.6725955931206582</c:v>
                </c:pt>
                <c:pt idx="125">
                  <c:v>2.8401749755723276</c:v>
                </c:pt>
                <c:pt idx="126">
                  <c:v>7.7727134681459429</c:v>
                </c:pt>
                <c:pt idx="127">
                  <c:v>8.9799244781875167</c:v>
                </c:pt>
                <c:pt idx="128">
                  <c:v>11.378318782011505</c:v>
                </c:pt>
                <c:pt idx="129">
                  <c:v>13.914528333742366</c:v>
                </c:pt>
                <c:pt idx="130">
                  <c:v>10.743296972818744</c:v>
                </c:pt>
                <c:pt idx="131">
                  <c:v>8.061517441693713</c:v>
                </c:pt>
                <c:pt idx="132">
                  <c:v>7.8848134152344338</c:v>
                </c:pt>
                <c:pt idx="133">
                  <c:v>10.80797293470305</c:v>
                </c:pt>
                <c:pt idx="134">
                  <c:v>12.696527632640093</c:v>
                </c:pt>
                <c:pt idx="135">
                  <c:v>11.130325806261142</c:v>
                </c:pt>
                <c:pt idx="136">
                  <c:v>11.937163158794423</c:v>
                </c:pt>
                <c:pt idx="137">
                  <c:v>13.250074005870148</c:v>
                </c:pt>
                <c:pt idx="138">
                  <c:v>13.482389057531297</c:v>
                </c:pt>
                <c:pt idx="139">
                  <c:v>10.799608519090185</c:v>
                </c:pt>
                <c:pt idx="140">
                  <c:v>10.227451065617302</c:v>
                </c:pt>
                <c:pt idx="141">
                  <c:v>11.834857580339946</c:v>
                </c:pt>
                <c:pt idx="142">
                  <c:v>9.611239886396131</c:v>
                </c:pt>
                <c:pt idx="143">
                  <c:v>11.732436921311002</c:v>
                </c:pt>
                <c:pt idx="144">
                  <c:v>10.835622157838499</c:v>
                </c:pt>
                <c:pt idx="145">
                  <c:v>11.116264665427796</c:v>
                </c:pt>
                <c:pt idx="146">
                  <c:v>9.3734628096784061</c:v>
                </c:pt>
                <c:pt idx="147">
                  <c:v>6.5371532692595204</c:v>
                </c:pt>
                <c:pt idx="148">
                  <c:v>6.7998976771291595</c:v>
                </c:pt>
                <c:pt idx="149">
                  <c:v>5.1813348941964135</c:v>
                </c:pt>
                <c:pt idx="150">
                  <c:v>5.9528755724432427</c:v>
                </c:pt>
                <c:pt idx="151">
                  <c:v>11.687269620364724</c:v>
                </c:pt>
                <c:pt idx="152">
                  <c:v>12.370946114376659</c:v>
                </c:pt>
                <c:pt idx="153">
                  <c:v>10.682953083923962</c:v>
                </c:pt>
                <c:pt idx="154">
                  <c:v>9.6965886904464504</c:v>
                </c:pt>
                <c:pt idx="155">
                  <c:v>10.153684104190562</c:v>
                </c:pt>
                <c:pt idx="156">
                  <c:v>10.132849534389605</c:v>
                </c:pt>
                <c:pt idx="157">
                  <c:v>11.711890339939888</c:v>
                </c:pt>
                <c:pt idx="158">
                  <c:v>9.21614072225697</c:v>
                </c:pt>
                <c:pt idx="159">
                  <c:v>10.347352751056841</c:v>
                </c:pt>
                <c:pt idx="160">
                  <c:v>12.436973620075591</c:v>
                </c:pt>
                <c:pt idx="161">
                  <c:v>12.681165963181561</c:v>
                </c:pt>
                <c:pt idx="162">
                  <c:v>11.978757993297366</c:v>
                </c:pt>
                <c:pt idx="163">
                  <c:v>8.8205581262620072</c:v>
                </c:pt>
                <c:pt idx="164">
                  <c:v>10.875941556831227</c:v>
                </c:pt>
                <c:pt idx="165">
                  <c:v>11.196991105654458</c:v>
                </c:pt>
                <c:pt idx="166">
                  <c:v>10.813145830785336</c:v>
                </c:pt>
                <c:pt idx="167">
                  <c:v>10.374730444635105</c:v>
                </c:pt>
                <c:pt idx="168">
                  <c:v>10.867938253993685</c:v>
                </c:pt>
                <c:pt idx="169">
                  <c:v>11.272003362247984</c:v>
                </c:pt>
                <c:pt idx="170">
                  <c:v>11.468389739820672</c:v>
                </c:pt>
                <c:pt idx="171">
                  <c:v>11.394987121820083</c:v>
                </c:pt>
                <c:pt idx="172">
                  <c:v>10.716180377533863</c:v>
                </c:pt>
                <c:pt idx="173">
                  <c:v>10.312168481881141</c:v>
                </c:pt>
                <c:pt idx="174">
                  <c:v>10.340860608177543</c:v>
                </c:pt>
                <c:pt idx="175">
                  <c:v>10.282490173568377</c:v>
                </c:pt>
                <c:pt idx="176">
                  <c:v>11.111580390557572</c:v>
                </c:pt>
                <c:pt idx="177">
                  <c:v>10.986573624381583</c:v>
                </c:pt>
                <c:pt idx="178">
                  <c:v>10.053006046478409</c:v>
                </c:pt>
                <c:pt idx="179">
                  <c:v>8.8362897465684291</c:v>
                </c:pt>
                <c:pt idx="180">
                  <c:v>8.2998954156797637</c:v>
                </c:pt>
                <c:pt idx="181">
                  <c:v>6.7563083446707912</c:v>
                </c:pt>
                <c:pt idx="182">
                  <c:v>6.6450487711031476</c:v>
                </c:pt>
                <c:pt idx="183">
                  <c:v>7.5452824108741021</c:v>
                </c:pt>
                <c:pt idx="184">
                  <c:v>8.326749473883309</c:v>
                </c:pt>
                <c:pt idx="185">
                  <c:v>9.0927510742452604</c:v>
                </c:pt>
                <c:pt idx="186">
                  <c:v>9.3222178338199289</c:v>
                </c:pt>
                <c:pt idx="187">
                  <c:v>8.9082065797515408</c:v>
                </c:pt>
                <c:pt idx="188">
                  <c:v>7.6235542082303471</c:v>
                </c:pt>
                <c:pt idx="189">
                  <c:v>9.8139156748805618</c:v>
                </c:pt>
                <c:pt idx="190">
                  <c:v>10.278081518757995</c:v>
                </c:pt>
                <c:pt idx="191">
                  <c:v>9.8243582646274312</c:v>
                </c:pt>
                <c:pt idx="192">
                  <c:v>9.806287222619984</c:v>
                </c:pt>
                <c:pt idx="193">
                  <c:v>8.5083930822103291</c:v>
                </c:pt>
                <c:pt idx="194">
                  <c:v>8.6377867175176704</c:v>
                </c:pt>
                <c:pt idx="195">
                  <c:v>10.177925249417015</c:v>
                </c:pt>
                <c:pt idx="196">
                  <c:v>10.887381097862002</c:v>
                </c:pt>
                <c:pt idx="197">
                  <c:v>9.9766167384549096</c:v>
                </c:pt>
                <c:pt idx="198">
                  <c:v>7.9976696570592125</c:v>
                </c:pt>
                <c:pt idx="199">
                  <c:v>8.7975354200398819</c:v>
                </c:pt>
                <c:pt idx="200">
                  <c:v>9.5432532045528689</c:v>
                </c:pt>
                <c:pt idx="201">
                  <c:v>10.069644435694796</c:v>
                </c:pt>
                <c:pt idx="202">
                  <c:v>10.242728542694257</c:v>
                </c:pt>
                <c:pt idx="203">
                  <c:v>10.315676699816967</c:v>
                </c:pt>
                <c:pt idx="204">
                  <c:v>10.99615318312927</c:v>
                </c:pt>
                <c:pt idx="205">
                  <c:v>11.86556651621115</c:v>
                </c:pt>
                <c:pt idx="206">
                  <c:v>12.097504512286706</c:v>
                </c:pt>
                <c:pt idx="207">
                  <c:v>11.474883982282755</c:v>
                </c:pt>
                <c:pt idx="208">
                  <c:v>10.417950688454971</c:v>
                </c:pt>
                <c:pt idx="209">
                  <c:v>9.9433317039621159</c:v>
                </c:pt>
                <c:pt idx="210">
                  <c:v>9.2284938093088709</c:v>
                </c:pt>
                <c:pt idx="211">
                  <c:v>7.8470077639096489</c:v>
                </c:pt>
                <c:pt idx="212">
                  <c:v>9.6864691043543178</c:v>
                </c:pt>
                <c:pt idx="213">
                  <c:v>9.9916597044941859</c:v>
                </c:pt>
                <c:pt idx="214">
                  <c:v>10.664120156954795</c:v>
                </c:pt>
                <c:pt idx="215">
                  <c:v>9.0100951614627576</c:v>
                </c:pt>
                <c:pt idx="216">
                  <c:v>9.1616823989845848</c:v>
                </c:pt>
                <c:pt idx="217">
                  <c:v>9.6319423079535973</c:v>
                </c:pt>
                <c:pt idx="218">
                  <c:v>9.6844623481160212</c:v>
                </c:pt>
                <c:pt idx="219">
                  <c:v>7.7842526514295507</c:v>
                </c:pt>
                <c:pt idx="220">
                  <c:v>5.7291447829862054</c:v>
                </c:pt>
                <c:pt idx="221">
                  <c:v>8.5098419784478398</c:v>
                </c:pt>
                <c:pt idx="222">
                  <c:v>7.4264726229739635</c:v>
                </c:pt>
                <c:pt idx="223">
                  <c:v>8.1351217981166144</c:v>
                </c:pt>
                <c:pt idx="224">
                  <c:v>6.4862261567577058</c:v>
                </c:pt>
                <c:pt idx="225">
                  <c:v>6.8616265784666606</c:v>
                </c:pt>
                <c:pt idx="226">
                  <c:v>6.2736650322894247</c:v>
                </c:pt>
                <c:pt idx="227">
                  <c:v>9.0828576471229461</c:v>
                </c:pt>
                <c:pt idx="228">
                  <c:v>9.1106084422709781</c:v>
                </c:pt>
                <c:pt idx="229">
                  <c:v>8.7402460151694026</c:v>
                </c:pt>
                <c:pt idx="230">
                  <c:v>8.7962996078124149</c:v>
                </c:pt>
              </c:numCache>
            </c:numRef>
          </c:yVal>
          <c:smooth val="1"/>
        </c:ser>
        <c:dLbls>
          <c:showLegendKey val="0"/>
          <c:showVal val="0"/>
          <c:showCatName val="0"/>
          <c:showSerName val="0"/>
          <c:showPercent val="0"/>
          <c:showBubbleSize val="0"/>
        </c:dLbls>
        <c:axId val="78263808"/>
        <c:axId val="78265728"/>
      </c:scatterChart>
      <c:valAx>
        <c:axId val="78263808"/>
        <c:scaling>
          <c:orientation val="minMax"/>
        </c:scaling>
        <c:delete val="0"/>
        <c:axPos val="b"/>
        <c:title>
          <c:tx>
            <c:rich>
              <a:bodyPr/>
              <a:lstStyle/>
              <a:p>
                <a:pPr>
                  <a:defRPr/>
                </a:pPr>
                <a:r>
                  <a:rPr lang="en-US" dirty="0" smtClean="0"/>
                  <a:t>Julian date</a:t>
                </a:r>
                <a:endParaRPr lang="en-US" dirty="0"/>
              </a:p>
            </c:rich>
          </c:tx>
          <c:layout/>
          <c:overlay val="0"/>
        </c:title>
        <c:numFmt formatCode="General" sourceLinked="1"/>
        <c:majorTickMark val="out"/>
        <c:minorTickMark val="none"/>
        <c:tickLblPos val="nextTo"/>
        <c:crossAx val="78265728"/>
        <c:crosses val="autoZero"/>
        <c:crossBetween val="midCat"/>
      </c:valAx>
      <c:valAx>
        <c:axId val="78265728"/>
        <c:scaling>
          <c:orientation val="minMax"/>
        </c:scaling>
        <c:delete val="0"/>
        <c:axPos val="l"/>
        <c:majorGridlines/>
        <c:title>
          <c:tx>
            <c:rich>
              <a:bodyPr rot="-5400000" vert="horz"/>
              <a:lstStyle/>
              <a:p>
                <a:pPr>
                  <a:defRPr/>
                </a:pPr>
                <a:r>
                  <a:rPr lang="en-US" dirty="0" smtClean="0"/>
                  <a:t>Calculated ET</a:t>
                </a:r>
                <a:endParaRPr lang="en-US" dirty="0"/>
              </a:p>
            </c:rich>
          </c:tx>
          <c:layout/>
          <c:overlay val="0"/>
        </c:title>
        <c:numFmt formatCode="General" sourceLinked="1"/>
        <c:majorTickMark val="out"/>
        <c:minorTickMark val="none"/>
        <c:tickLblPos val="nextTo"/>
        <c:crossAx val="78263808"/>
        <c:crosses val="autoZero"/>
        <c:crossBetween val="midCat"/>
      </c:valAx>
    </c:plotArea>
    <c:legend>
      <c:legendPos val="r"/>
      <c:layout>
        <c:manualLayout>
          <c:xMode val="edge"/>
          <c:yMode val="edge"/>
          <c:x val="0.62358747483006727"/>
          <c:y val="0.15450062581557208"/>
          <c:w val="0.31768228380603786"/>
          <c:h val="8.3814214069983697E-2"/>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1494904461151"/>
          <c:y val="2.0291004771535746E-2"/>
          <c:w val="0.82105691649654899"/>
          <c:h val="0.92616778264312971"/>
        </c:manualLayout>
      </c:layout>
      <c:scatterChart>
        <c:scatterStyle val="smoothMarker"/>
        <c:varyColors val="0"/>
        <c:ser>
          <c:idx val="2"/>
          <c:order val="0"/>
          <c:tx>
            <c:v>Evap plus direct rain</c:v>
          </c:tx>
          <c:spPr>
            <a:ln>
              <a:solidFill>
                <a:srgbClr val="FF0000"/>
              </a:solidFill>
            </a:ln>
          </c:spPr>
          <c:marker>
            <c:symbol val="none"/>
          </c:marker>
          <c:xVal>
            <c:numRef>
              <c:f>Daily!$A$206:$A$327</c:f>
              <c:numCache>
                <c:formatCode>m/d/yyyy\ h:mm</c:formatCode>
                <c:ptCount val="122"/>
                <c:pt idx="0">
                  <c:v>41008</c:v>
                </c:pt>
                <c:pt idx="1">
                  <c:v>41009</c:v>
                </c:pt>
                <c:pt idx="2">
                  <c:v>41010</c:v>
                </c:pt>
                <c:pt idx="3">
                  <c:v>41011</c:v>
                </c:pt>
                <c:pt idx="4">
                  <c:v>41012</c:v>
                </c:pt>
                <c:pt idx="5">
                  <c:v>41013</c:v>
                </c:pt>
                <c:pt idx="6">
                  <c:v>41014</c:v>
                </c:pt>
                <c:pt idx="7">
                  <c:v>41015</c:v>
                </c:pt>
                <c:pt idx="8">
                  <c:v>41016</c:v>
                </c:pt>
                <c:pt idx="9">
                  <c:v>41017</c:v>
                </c:pt>
                <c:pt idx="10">
                  <c:v>41018</c:v>
                </c:pt>
                <c:pt idx="11">
                  <c:v>41019</c:v>
                </c:pt>
                <c:pt idx="12">
                  <c:v>41020</c:v>
                </c:pt>
                <c:pt idx="13">
                  <c:v>41021</c:v>
                </c:pt>
                <c:pt idx="14">
                  <c:v>41022</c:v>
                </c:pt>
                <c:pt idx="15">
                  <c:v>41023</c:v>
                </c:pt>
                <c:pt idx="16">
                  <c:v>41024</c:v>
                </c:pt>
                <c:pt idx="17">
                  <c:v>41025</c:v>
                </c:pt>
                <c:pt idx="18">
                  <c:v>41026</c:v>
                </c:pt>
                <c:pt idx="19">
                  <c:v>41027</c:v>
                </c:pt>
                <c:pt idx="20">
                  <c:v>41028</c:v>
                </c:pt>
                <c:pt idx="21">
                  <c:v>41029</c:v>
                </c:pt>
                <c:pt idx="22">
                  <c:v>41030</c:v>
                </c:pt>
                <c:pt idx="23">
                  <c:v>41031</c:v>
                </c:pt>
                <c:pt idx="24">
                  <c:v>41032</c:v>
                </c:pt>
                <c:pt idx="25">
                  <c:v>41033</c:v>
                </c:pt>
                <c:pt idx="26">
                  <c:v>41034</c:v>
                </c:pt>
                <c:pt idx="27">
                  <c:v>41035</c:v>
                </c:pt>
                <c:pt idx="28">
                  <c:v>41036</c:v>
                </c:pt>
                <c:pt idx="29">
                  <c:v>41037</c:v>
                </c:pt>
                <c:pt idx="30">
                  <c:v>41038</c:v>
                </c:pt>
                <c:pt idx="31">
                  <c:v>41039</c:v>
                </c:pt>
                <c:pt idx="32">
                  <c:v>41040</c:v>
                </c:pt>
                <c:pt idx="33">
                  <c:v>41041</c:v>
                </c:pt>
                <c:pt idx="34">
                  <c:v>41042</c:v>
                </c:pt>
                <c:pt idx="35">
                  <c:v>41043</c:v>
                </c:pt>
                <c:pt idx="36">
                  <c:v>41044</c:v>
                </c:pt>
                <c:pt idx="37">
                  <c:v>41045</c:v>
                </c:pt>
                <c:pt idx="38">
                  <c:v>41046</c:v>
                </c:pt>
                <c:pt idx="39">
                  <c:v>41047</c:v>
                </c:pt>
                <c:pt idx="40">
                  <c:v>41048</c:v>
                </c:pt>
                <c:pt idx="41">
                  <c:v>41049</c:v>
                </c:pt>
                <c:pt idx="42">
                  <c:v>41050</c:v>
                </c:pt>
                <c:pt idx="43">
                  <c:v>41051</c:v>
                </c:pt>
                <c:pt idx="44">
                  <c:v>41052</c:v>
                </c:pt>
                <c:pt idx="45">
                  <c:v>41053</c:v>
                </c:pt>
                <c:pt idx="46">
                  <c:v>41054</c:v>
                </c:pt>
                <c:pt idx="47">
                  <c:v>41055</c:v>
                </c:pt>
                <c:pt idx="48">
                  <c:v>41056</c:v>
                </c:pt>
                <c:pt idx="49">
                  <c:v>41057</c:v>
                </c:pt>
                <c:pt idx="50">
                  <c:v>41058</c:v>
                </c:pt>
                <c:pt idx="51">
                  <c:v>41059</c:v>
                </c:pt>
                <c:pt idx="52">
                  <c:v>41060</c:v>
                </c:pt>
                <c:pt idx="53">
                  <c:v>41061</c:v>
                </c:pt>
                <c:pt idx="54">
                  <c:v>41062</c:v>
                </c:pt>
                <c:pt idx="55">
                  <c:v>41063</c:v>
                </c:pt>
                <c:pt idx="56">
                  <c:v>41064</c:v>
                </c:pt>
                <c:pt idx="57">
                  <c:v>41065</c:v>
                </c:pt>
                <c:pt idx="58">
                  <c:v>41066</c:v>
                </c:pt>
                <c:pt idx="59">
                  <c:v>41067</c:v>
                </c:pt>
                <c:pt idx="60">
                  <c:v>41068</c:v>
                </c:pt>
                <c:pt idx="61">
                  <c:v>41069</c:v>
                </c:pt>
                <c:pt idx="62">
                  <c:v>41070</c:v>
                </c:pt>
                <c:pt idx="63">
                  <c:v>41071</c:v>
                </c:pt>
                <c:pt idx="64">
                  <c:v>41072</c:v>
                </c:pt>
                <c:pt idx="65">
                  <c:v>41073</c:v>
                </c:pt>
                <c:pt idx="66">
                  <c:v>41074</c:v>
                </c:pt>
                <c:pt idx="67">
                  <c:v>41075</c:v>
                </c:pt>
                <c:pt idx="68">
                  <c:v>41076</c:v>
                </c:pt>
                <c:pt idx="69">
                  <c:v>41077</c:v>
                </c:pt>
                <c:pt idx="70">
                  <c:v>41078</c:v>
                </c:pt>
                <c:pt idx="72">
                  <c:v>41085</c:v>
                </c:pt>
                <c:pt idx="73">
                  <c:v>41086</c:v>
                </c:pt>
                <c:pt idx="74">
                  <c:v>41087</c:v>
                </c:pt>
                <c:pt idx="75">
                  <c:v>41088</c:v>
                </c:pt>
                <c:pt idx="76">
                  <c:v>41089</c:v>
                </c:pt>
                <c:pt idx="77">
                  <c:v>41090</c:v>
                </c:pt>
                <c:pt idx="78">
                  <c:v>41091</c:v>
                </c:pt>
                <c:pt idx="79">
                  <c:v>41092</c:v>
                </c:pt>
                <c:pt idx="80">
                  <c:v>41093</c:v>
                </c:pt>
                <c:pt idx="81">
                  <c:v>41094</c:v>
                </c:pt>
                <c:pt idx="82">
                  <c:v>41095</c:v>
                </c:pt>
                <c:pt idx="83">
                  <c:v>41096</c:v>
                </c:pt>
                <c:pt idx="84">
                  <c:v>41097</c:v>
                </c:pt>
                <c:pt idx="85">
                  <c:v>41098</c:v>
                </c:pt>
                <c:pt idx="86">
                  <c:v>41099</c:v>
                </c:pt>
                <c:pt idx="87">
                  <c:v>41100</c:v>
                </c:pt>
                <c:pt idx="88">
                  <c:v>41101</c:v>
                </c:pt>
                <c:pt idx="89">
                  <c:v>41102</c:v>
                </c:pt>
                <c:pt idx="90">
                  <c:v>41103</c:v>
                </c:pt>
                <c:pt idx="91">
                  <c:v>41104</c:v>
                </c:pt>
                <c:pt idx="92">
                  <c:v>41105</c:v>
                </c:pt>
                <c:pt idx="93">
                  <c:v>41106</c:v>
                </c:pt>
                <c:pt idx="94">
                  <c:v>41107</c:v>
                </c:pt>
                <c:pt idx="95">
                  <c:v>41108</c:v>
                </c:pt>
                <c:pt idx="96">
                  <c:v>41109</c:v>
                </c:pt>
                <c:pt idx="97">
                  <c:v>41110</c:v>
                </c:pt>
                <c:pt idx="98">
                  <c:v>41111</c:v>
                </c:pt>
                <c:pt idx="99">
                  <c:v>41112</c:v>
                </c:pt>
                <c:pt idx="100">
                  <c:v>41113</c:v>
                </c:pt>
                <c:pt idx="101">
                  <c:v>41114</c:v>
                </c:pt>
                <c:pt idx="102">
                  <c:v>41115</c:v>
                </c:pt>
                <c:pt idx="103">
                  <c:v>41116</c:v>
                </c:pt>
                <c:pt idx="104">
                  <c:v>41117</c:v>
                </c:pt>
                <c:pt idx="105">
                  <c:v>41118</c:v>
                </c:pt>
                <c:pt idx="106">
                  <c:v>41119</c:v>
                </c:pt>
                <c:pt idx="107">
                  <c:v>41120</c:v>
                </c:pt>
                <c:pt idx="108">
                  <c:v>41121</c:v>
                </c:pt>
                <c:pt idx="109">
                  <c:v>41122</c:v>
                </c:pt>
                <c:pt idx="110">
                  <c:v>41123</c:v>
                </c:pt>
                <c:pt idx="111">
                  <c:v>41124</c:v>
                </c:pt>
                <c:pt idx="112">
                  <c:v>41125</c:v>
                </c:pt>
                <c:pt idx="113">
                  <c:v>41126</c:v>
                </c:pt>
                <c:pt idx="114">
                  <c:v>41127</c:v>
                </c:pt>
                <c:pt idx="115">
                  <c:v>41128</c:v>
                </c:pt>
                <c:pt idx="116">
                  <c:v>41129</c:v>
                </c:pt>
                <c:pt idx="117">
                  <c:v>41130</c:v>
                </c:pt>
                <c:pt idx="118">
                  <c:v>41131</c:v>
                </c:pt>
                <c:pt idx="119">
                  <c:v>41132</c:v>
                </c:pt>
                <c:pt idx="120">
                  <c:v>41133</c:v>
                </c:pt>
                <c:pt idx="121">
                  <c:v>41134</c:v>
                </c:pt>
              </c:numCache>
            </c:numRef>
          </c:xVal>
          <c:yVal>
            <c:numRef>
              <c:f>Daily!$AJ$206:$AJ$327</c:f>
              <c:numCache>
                <c:formatCode>General</c:formatCode>
                <c:ptCount val="122"/>
                <c:pt idx="21">
                  <c:v>65.06559650517157</c:v>
                </c:pt>
                <c:pt idx="22">
                  <c:v>63.851892373458874</c:v>
                </c:pt>
                <c:pt idx="23">
                  <c:v>62.481005323667524</c:v>
                </c:pt>
                <c:pt idx="24">
                  <c:v>61.117614996730524</c:v>
                </c:pt>
                <c:pt idx="25">
                  <c:v>59.860729892902199</c:v>
                </c:pt>
                <c:pt idx="26">
                  <c:v>58.460947818484385</c:v>
                </c:pt>
                <c:pt idx="27">
                  <c:v>57.166734320345391</c:v>
                </c:pt>
                <c:pt idx="28">
                  <c:v>56.10881168322323</c:v>
                </c:pt>
                <c:pt idx="29">
                  <c:v>55.556138743705581</c:v>
                </c:pt>
                <c:pt idx="30">
                  <c:v>55.07000043276355</c:v>
                </c:pt>
                <c:pt idx="31">
                  <c:v>54.202431722340656</c:v>
                </c:pt>
                <c:pt idx="32">
                  <c:v>54.334657999219729</c:v>
                </c:pt>
                <c:pt idx="33">
                  <c:v>54.066557045922558</c:v>
                </c:pt>
                <c:pt idx="34">
                  <c:v>53.329213891659371</c:v>
                </c:pt>
                <c:pt idx="35">
                  <c:v>53.429095983505398</c:v>
                </c:pt>
                <c:pt idx="36">
                  <c:v>54.198582384256348</c:v>
                </c:pt>
                <c:pt idx="37">
                  <c:v>53.290693707818221</c:v>
                </c:pt>
                <c:pt idx="38">
                  <c:v>52.265879458304674</c:v>
                </c:pt>
                <c:pt idx="39">
                  <c:v>50.995676800492006</c:v>
                </c:pt>
                <c:pt idx="40">
                  <c:v>49.416996843024165</c:v>
                </c:pt>
                <c:pt idx="41">
                  <c:v>48.246368452613453</c:v>
                </c:pt>
                <c:pt idx="42">
                  <c:v>47.375396230309661</c:v>
                </c:pt>
                <c:pt idx="43">
                  <c:v>46.494624392844408</c:v>
                </c:pt>
                <c:pt idx="44">
                  <c:v>45.167397412398941</c:v>
                </c:pt>
                <c:pt idx="45">
                  <c:v>43.790304231095021</c:v>
                </c:pt>
                <c:pt idx="46">
                  <c:v>42.457926250132559</c:v>
                </c:pt>
                <c:pt idx="47">
                  <c:v>41.151985153771491</c:v>
                </c:pt>
                <c:pt idx="48">
                  <c:v>39.659463527165734</c:v>
                </c:pt>
                <c:pt idx="49">
                  <c:v>37.996758771349675</c:v>
                </c:pt>
                <c:pt idx="50">
                  <c:v>36.697182455664127</c:v>
                </c:pt>
                <c:pt idx="51">
                  <c:v>35.564331400426198</c:v>
                </c:pt>
                <c:pt idx="52">
                  <c:v>34.299919296034609</c:v>
                </c:pt>
                <c:pt idx="53">
                  <c:v>33.312527054050875</c:v>
                </c:pt>
                <c:pt idx="54">
                  <c:v>31.881325146474211</c:v>
                </c:pt>
                <c:pt idx="55">
                  <c:v>30.593105028878863</c:v>
                </c:pt>
                <c:pt idx="56">
                  <c:v>29.31481314757978</c:v>
                </c:pt>
                <c:pt idx="57">
                  <c:v>30.911124921166593</c:v>
                </c:pt>
                <c:pt idx="58">
                  <c:v>30.915374700172407</c:v>
                </c:pt>
                <c:pt idx="59">
                  <c:v>31.721456844723317</c:v>
                </c:pt>
                <c:pt idx="60">
                  <c:v>31.412377969579079</c:v>
                </c:pt>
                <c:pt idx="61">
                  <c:v>30.78143553968329</c:v>
                </c:pt>
                <c:pt idx="62">
                  <c:v>29.516942920769552</c:v>
                </c:pt>
                <c:pt idx="63">
                  <c:v>28.112207994129481</c:v>
                </c:pt>
                <c:pt idx="64">
                  <c:v>26.972211300253569</c:v>
                </c:pt>
                <c:pt idx="65">
                  <c:v>25.958638424454993</c:v>
                </c:pt>
                <c:pt idx="66">
                  <c:v>24.986294412595626</c:v>
                </c:pt>
                <c:pt idx="67">
                  <c:v>48.935267737688896</c:v>
                </c:pt>
                <c:pt idx="68">
                  <c:v>48.848899194042779</c:v>
                </c:pt>
                <c:pt idx="69">
                  <c:v>47.766480593322235</c:v>
                </c:pt>
                <c:pt idx="70">
                  <c:v>46.4774048616462</c:v>
                </c:pt>
                <c:pt idx="72">
                  <c:v>45.354059153024522</c:v>
                </c:pt>
                <c:pt idx="73">
                  <c:v>44.252291882228953</c:v>
                </c:pt>
                <c:pt idx="74">
                  <c:v>43.121923153857061</c:v>
                </c:pt>
                <c:pt idx="75">
                  <c:v>41.984717573177953</c:v>
                </c:pt>
                <c:pt idx="76">
                  <c:v>40.83059343582233</c:v>
                </c:pt>
                <c:pt idx="77">
                  <c:v>39.63371046953965</c:v>
                </c:pt>
                <c:pt idx="78">
                  <c:v>38.482438295231816</c:v>
                </c:pt>
                <c:pt idx="79">
                  <c:v>37.449818286344922</c:v>
                </c:pt>
                <c:pt idx="80">
                  <c:v>36.355260594118384</c:v>
                </c:pt>
                <c:pt idx="81">
                  <c:v>35.295417029408334</c:v>
                </c:pt>
                <c:pt idx="82">
                  <c:v>34.662945912180504</c:v>
                </c:pt>
                <c:pt idx="83">
                  <c:v>33.554087187060091</c:v>
                </c:pt>
                <c:pt idx="84">
                  <c:v>32.551941607198522</c:v>
                </c:pt>
                <c:pt idx="85">
                  <c:v>31.589165807960079</c:v>
                </c:pt>
                <c:pt idx="86">
                  <c:v>30.614935229742681</c:v>
                </c:pt>
                <c:pt idx="87">
                  <c:v>29.910051839942891</c:v>
                </c:pt>
                <c:pt idx="88">
                  <c:v>29.83104706957683</c:v>
                </c:pt>
                <c:pt idx="89">
                  <c:v>29.034177941504677</c:v>
                </c:pt>
                <c:pt idx="90">
                  <c:v>28.125041623257125</c:v>
                </c:pt>
                <c:pt idx="91">
                  <c:v>27.182659001147933</c:v>
                </c:pt>
                <c:pt idx="92">
                  <c:v>26.202563250358576</c:v>
                </c:pt>
                <c:pt idx="93">
                  <c:v>25.343211045957002</c:v>
                </c:pt>
                <c:pt idx="94">
                  <c:v>24.686031357297303</c:v>
                </c:pt>
                <c:pt idx="95">
                  <c:v>23.660525820152813</c:v>
                </c:pt>
                <c:pt idx="96">
                  <c:v>22.5942241790808</c:v>
                </c:pt>
                <c:pt idx="97">
                  <c:v>21.582346414708883</c:v>
                </c:pt>
                <c:pt idx="98">
                  <c:v>20.544225237315008</c:v>
                </c:pt>
                <c:pt idx="99">
                  <c:v>19.596559751050037</c:v>
                </c:pt>
                <c:pt idx="100">
                  <c:v>18.51369095604727</c:v>
                </c:pt>
                <c:pt idx="101">
                  <c:v>17.41116774823881</c:v>
                </c:pt>
                <c:pt idx="102">
                  <c:v>16.280886692128384</c:v>
                </c:pt>
                <c:pt idx="103">
                  <c:v>15.213407213963649</c:v>
                </c:pt>
                <c:pt idx="104">
                  <c:v>14.36016586622787</c:v>
                </c:pt>
                <c:pt idx="105">
                  <c:v>13.519402918393006</c:v>
                </c:pt>
                <c:pt idx="106">
                  <c:v>12.536807152959089</c:v>
                </c:pt>
                <c:pt idx="107">
                  <c:v>11.466248864595514</c:v>
                </c:pt>
                <c:pt idx="108">
                  <c:v>10.411650980786233</c:v>
                </c:pt>
                <c:pt idx="109">
                  <c:v>9.3639101168493966</c:v>
                </c:pt>
                <c:pt idx="110">
                  <c:v>8.2935801495862229</c:v>
                </c:pt>
                <c:pt idx="111">
                  <c:v>7.1086659847315108</c:v>
                </c:pt>
                <c:pt idx="112">
                  <c:v>5.8555607985801501</c:v>
                </c:pt>
                <c:pt idx="113">
                  <c:v>4.7308266827393153</c:v>
                </c:pt>
                <c:pt idx="114">
                  <c:v>3.5928287058774986</c:v>
                </c:pt>
                <c:pt idx="115">
                  <c:v>2.5969954497856937</c:v>
                </c:pt>
                <c:pt idx="116">
                  <c:v>1.6668886754627463</c:v>
                </c:pt>
                <c:pt idx="117">
                  <c:v>0.71533710019288943</c:v>
                </c:pt>
                <c:pt idx="118">
                  <c:v>-0.30145228618589137</c:v>
                </c:pt>
              </c:numCache>
            </c:numRef>
          </c:yVal>
          <c:smooth val="1"/>
        </c:ser>
        <c:ser>
          <c:idx val="0"/>
          <c:order val="1"/>
          <c:tx>
            <c:v>Water level,cm</c:v>
          </c:tx>
          <c:spPr>
            <a:ln w="22225">
              <a:prstDash val="sysDash"/>
            </a:ln>
          </c:spPr>
          <c:marker>
            <c:symbol val="none"/>
          </c:marker>
          <c:xVal>
            <c:numRef>
              <c:f>Hourly!$A$18097:$A$21000</c:f>
              <c:numCache>
                <c:formatCode>m/d/yyyy\ h:mm</c:formatCode>
                <c:ptCount val="2904"/>
                <c:pt idx="0">
                  <c:v>41008</c:v>
                </c:pt>
                <c:pt idx="1">
                  <c:v>41008.041666666657</c:v>
                </c:pt>
                <c:pt idx="2">
                  <c:v>41008.083333333336</c:v>
                </c:pt>
                <c:pt idx="3">
                  <c:v>41008.124999999993</c:v>
                </c:pt>
                <c:pt idx="4">
                  <c:v>41008.166666666657</c:v>
                </c:pt>
                <c:pt idx="5">
                  <c:v>41008.208333333336</c:v>
                </c:pt>
                <c:pt idx="6">
                  <c:v>41008.25</c:v>
                </c:pt>
                <c:pt idx="7">
                  <c:v>41008.29166666665</c:v>
                </c:pt>
                <c:pt idx="8">
                  <c:v>41008.333333333336</c:v>
                </c:pt>
                <c:pt idx="9">
                  <c:v>41008.375</c:v>
                </c:pt>
                <c:pt idx="10">
                  <c:v>41008.416666666664</c:v>
                </c:pt>
                <c:pt idx="11">
                  <c:v>41008.458333333343</c:v>
                </c:pt>
                <c:pt idx="12">
                  <c:v>41008.5</c:v>
                </c:pt>
                <c:pt idx="13">
                  <c:v>41008.541666666657</c:v>
                </c:pt>
                <c:pt idx="14">
                  <c:v>41008.583333333336</c:v>
                </c:pt>
                <c:pt idx="15">
                  <c:v>41008.624999999993</c:v>
                </c:pt>
                <c:pt idx="16">
                  <c:v>41008.666666666657</c:v>
                </c:pt>
                <c:pt idx="17">
                  <c:v>41008.708333333336</c:v>
                </c:pt>
                <c:pt idx="18">
                  <c:v>41008.75</c:v>
                </c:pt>
                <c:pt idx="19">
                  <c:v>41008.79166666665</c:v>
                </c:pt>
                <c:pt idx="20">
                  <c:v>41008.833333333336</c:v>
                </c:pt>
                <c:pt idx="21">
                  <c:v>41008.875</c:v>
                </c:pt>
                <c:pt idx="22">
                  <c:v>41008.916666666664</c:v>
                </c:pt>
                <c:pt idx="23">
                  <c:v>41008.958333333343</c:v>
                </c:pt>
                <c:pt idx="24">
                  <c:v>41009</c:v>
                </c:pt>
                <c:pt idx="25">
                  <c:v>41009.041666666657</c:v>
                </c:pt>
                <c:pt idx="26">
                  <c:v>41009.083333333336</c:v>
                </c:pt>
                <c:pt idx="27">
                  <c:v>41009.124999999993</c:v>
                </c:pt>
                <c:pt idx="28">
                  <c:v>41009.166666666657</c:v>
                </c:pt>
                <c:pt idx="29">
                  <c:v>41009.208333333336</c:v>
                </c:pt>
                <c:pt idx="30">
                  <c:v>41009.25</c:v>
                </c:pt>
                <c:pt idx="31">
                  <c:v>41009.29166666665</c:v>
                </c:pt>
                <c:pt idx="32">
                  <c:v>41009.333333333336</c:v>
                </c:pt>
                <c:pt idx="33">
                  <c:v>41009.375</c:v>
                </c:pt>
                <c:pt idx="34">
                  <c:v>41009.416666666664</c:v>
                </c:pt>
                <c:pt idx="35">
                  <c:v>41009.458333333343</c:v>
                </c:pt>
                <c:pt idx="36">
                  <c:v>41009.5</c:v>
                </c:pt>
                <c:pt idx="37">
                  <c:v>41009.541666666657</c:v>
                </c:pt>
                <c:pt idx="38">
                  <c:v>41009.583333333336</c:v>
                </c:pt>
                <c:pt idx="39">
                  <c:v>41009.624999999993</c:v>
                </c:pt>
                <c:pt idx="40">
                  <c:v>41009.666666666657</c:v>
                </c:pt>
                <c:pt idx="41">
                  <c:v>41009.708333333336</c:v>
                </c:pt>
                <c:pt idx="42">
                  <c:v>41009.75</c:v>
                </c:pt>
                <c:pt idx="43">
                  <c:v>41009.79166666665</c:v>
                </c:pt>
                <c:pt idx="44">
                  <c:v>41009.833333333336</c:v>
                </c:pt>
                <c:pt idx="45">
                  <c:v>41009.875</c:v>
                </c:pt>
                <c:pt idx="46">
                  <c:v>41009.916666666664</c:v>
                </c:pt>
                <c:pt idx="47">
                  <c:v>41009.958333333343</c:v>
                </c:pt>
                <c:pt idx="48">
                  <c:v>41010</c:v>
                </c:pt>
                <c:pt idx="49">
                  <c:v>41010.041666666657</c:v>
                </c:pt>
                <c:pt idx="50">
                  <c:v>41010.083333333336</c:v>
                </c:pt>
                <c:pt idx="51">
                  <c:v>41010.124999999993</c:v>
                </c:pt>
                <c:pt idx="52">
                  <c:v>41010.166666666657</c:v>
                </c:pt>
                <c:pt idx="53">
                  <c:v>41010.208333333336</c:v>
                </c:pt>
                <c:pt idx="54">
                  <c:v>41010.25</c:v>
                </c:pt>
                <c:pt idx="55">
                  <c:v>41010.29166666665</c:v>
                </c:pt>
                <c:pt idx="56">
                  <c:v>41010.333333333336</c:v>
                </c:pt>
                <c:pt idx="57">
                  <c:v>41010.375</c:v>
                </c:pt>
                <c:pt idx="58">
                  <c:v>41010.416666666664</c:v>
                </c:pt>
                <c:pt idx="59">
                  <c:v>41010.458333333343</c:v>
                </c:pt>
                <c:pt idx="60">
                  <c:v>41010.5</c:v>
                </c:pt>
                <c:pt idx="61">
                  <c:v>41010.541666666657</c:v>
                </c:pt>
                <c:pt idx="62">
                  <c:v>41010.583333333336</c:v>
                </c:pt>
                <c:pt idx="63">
                  <c:v>41010.624999999993</c:v>
                </c:pt>
                <c:pt idx="64">
                  <c:v>41010.666666666657</c:v>
                </c:pt>
                <c:pt idx="65">
                  <c:v>41010.708333333336</c:v>
                </c:pt>
                <c:pt idx="66">
                  <c:v>41010.75</c:v>
                </c:pt>
                <c:pt idx="67">
                  <c:v>41010.79166666665</c:v>
                </c:pt>
                <c:pt idx="68">
                  <c:v>41010.833333333336</c:v>
                </c:pt>
                <c:pt idx="69">
                  <c:v>41010.875</c:v>
                </c:pt>
                <c:pt idx="70">
                  <c:v>41010.916666666664</c:v>
                </c:pt>
                <c:pt idx="71">
                  <c:v>41010.958333333343</c:v>
                </c:pt>
                <c:pt idx="72">
                  <c:v>41011</c:v>
                </c:pt>
                <c:pt idx="73">
                  <c:v>41011.041666666657</c:v>
                </c:pt>
                <c:pt idx="74">
                  <c:v>41011.083333333336</c:v>
                </c:pt>
                <c:pt idx="75">
                  <c:v>41011.124999999993</c:v>
                </c:pt>
                <c:pt idx="76">
                  <c:v>41011.166666666657</c:v>
                </c:pt>
                <c:pt idx="77">
                  <c:v>41011.208333333336</c:v>
                </c:pt>
                <c:pt idx="78">
                  <c:v>41011.25</c:v>
                </c:pt>
                <c:pt idx="79">
                  <c:v>41011.29166666665</c:v>
                </c:pt>
                <c:pt idx="80">
                  <c:v>41011.333333333336</c:v>
                </c:pt>
                <c:pt idx="81">
                  <c:v>41011.375</c:v>
                </c:pt>
                <c:pt idx="82">
                  <c:v>41011.416666666664</c:v>
                </c:pt>
                <c:pt idx="83">
                  <c:v>41011.458333333343</c:v>
                </c:pt>
                <c:pt idx="84">
                  <c:v>41011.5</c:v>
                </c:pt>
                <c:pt idx="85">
                  <c:v>41011.541666666657</c:v>
                </c:pt>
                <c:pt idx="86">
                  <c:v>41011.583333333336</c:v>
                </c:pt>
                <c:pt idx="87">
                  <c:v>41011.624999999993</c:v>
                </c:pt>
                <c:pt idx="88">
                  <c:v>41011.666666666657</c:v>
                </c:pt>
                <c:pt idx="89">
                  <c:v>41011.708333333336</c:v>
                </c:pt>
                <c:pt idx="90">
                  <c:v>41011.75</c:v>
                </c:pt>
                <c:pt idx="91">
                  <c:v>41011.79166666665</c:v>
                </c:pt>
                <c:pt idx="92">
                  <c:v>41011.833333333336</c:v>
                </c:pt>
                <c:pt idx="93">
                  <c:v>41011.875</c:v>
                </c:pt>
                <c:pt idx="94">
                  <c:v>41011.916666666664</c:v>
                </c:pt>
                <c:pt idx="95">
                  <c:v>41011.958333333343</c:v>
                </c:pt>
                <c:pt idx="96">
                  <c:v>41012</c:v>
                </c:pt>
                <c:pt idx="97">
                  <c:v>41012.041666666657</c:v>
                </c:pt>
                <c:pt idx="98">
                  <c:v>41012.083333333336</c:v>
                </c:pt>
                <c:pt idx="99">
                  <c:v>41012.124999999993</c:v>
                </c:pt>
                <c:pt idx="100">
                  <c:v>41012.166666666657</c:v>
                </c:pt>
                <c:pt idx="101">
                  <c:v>41012.208333333336</c:v>
                </c:pt>
                <c:pt idx="102">
                  <c:v>41012.25</c:v>
                </c:pt>
                <c:pt idx="103">
                  <c:v>41012.29166666665</c:v>
                </c:pt>
                <c:pt idx="104">
                  <c:v>41012.333333333336</c:v>
                </c:pt>
                <c:pt idx="105">
                  <c:v>41012.375</c:v>
                </c:pt>
                <c:pt idx="106">
                  <c:v>41012.416666666664</c:v>
                </c:pt>
                <c:pt idx="107">
                  <c:v>41012.458333333343</c:v>
                </c:pt>
                <c:pt idx="108">
                  <c:v>41012.5</c:v>
                </c:pt>
                <c:pt idx="109">
                  <c:v>41012.541666666657</c:v>
                </c:pt>
                <c:pt idx="110">
                  <c:v>41012.583333333336</c:v>
                </c:pt>
                <c:pt idx="111">
                  <c:v>41012.624999999993</c:v>
                </c:pt>
                <c:pt idx="112">
                  <c:v>41012.666666666657</c:v>
                </c:pt>
                <c:pt idx="113">
                  <c:v>41012.708333333336</c:v>
                </c:pt>
                <c:pt idx="114">
                  <c:v>41012.75</c:v>
                </c:pt>
                <c:pt idx="115">
                  <c:v>41012.79166666665</c:v>
                </c:pt>
                <c:pt idx="116">
                  <c:v>41012.833333333336</c:v>
                </c:pt>
                <c:pt idx="117">
                  <c:v>41012.875</c:v>
                </c:pt>
                <c:pt idx="118">
                  <c:v>41012.916666666664</c:v>
                </c:pt>
                <c:pt idx="119">
                  <c:v>41012.958333333343</c:v>
                </c:pt>
                <c:pt idx="120">
                  <c:v>41013</c:v>
                </c:pt>
                <c:pt idx="121">
                  <c:v>41013.041666666657</c:v>
                </c:pt>
                <c:pt idx="122">
                  <c:v>41013.083333333336</c:v>
                </c:pt>
                <c:pt idx="123">
                  <c:v>41013.124999999993</c:v>
                </c:pt>
                <c:pt idx="124">
                  <c:v>41013.166666666657</c:v>
                </c:pt>
                <c:pt idx="125">
                  <c:v>41013.208333333336</c:v>
                </c:pt>
                <c:pt idx="126">
                  <c:v>41013.25</c:v>
                </c:pt>
                <c:pt idx="127">
                  <c:v>41013.29166666665</c:v>
                </c:pt>
                <c:pt idx="128">
                  <c:v>41013.333333333336</c:v>
                </c:pt>
                <c:pt idx="129">
                  <c:v>41013.375</c:v>
                </c:pt>
                <c:pt idx="130">
                  <c:v>41013.416666666664</c:v>
                </c:pt>
                <c:pt idx="131">
                  <c:v>41013.458333333343</c:v>
                </c:pt>
                <c:pt idx="132">
                  <c:v>41013.5</c:v>
                </c:pt>
                <c:pt idx="133">
                  <c:v>41013.541666666657</c:v>
                </c:pt>
                <c:pt idx="134">
                  <c:v>41013.583333333336</c:v>
                </c:pt>
                <c:pt idx="135">
                  <c:v>41013.624999999993</c:v>
                </c:pt>
                <c:pt idx="136">
                  <c:v>41013.666666666657</c:v>
                </c:pt>
                <c:pt idx="137">
                  <c:v>41013.708333333336</c:v>
                </c:pt>
                <c:pt idx="138">
                  <c:v>41013.75</c:v>
                </c:pt>
                <c:pt idx="139">
                  <c:v>41013.79166666665</c:v>
                </c:pt>
                <c:pt idx="140">
                  <c:v>41013.833333333336</c:v>
                </c:pt>
                <c:pt idx="141">
                  <c:v>41013.875</c:v>
                </c:pt>
                <c:pt idx="142">
                  <c:v>41013.916666666664</c:v>
                </c:pt>
                <c:pt idx="143">
                  <c:v>41013.958333333343</c:v>
                </c:pt>
                <c:pt idx="144">
                  <c:v>41014</c:v>
                </c:pt>
                <c:pt idx="145">
                  <c:v>41014.041666666657</c:v>
                </c:pt>
                <c:pt idx="146">
                  <c:v>41014.083333333336</c:v>
                </c:pt>
                <c:pt idx="147">
                  <c:v>41014.124999999993</c:v>
                </c:pt>
                <c:pt idx="148">
                  <c:v>41014.166666666657</c:v>
                </c:pt>
                <c:pt idx="149">
                  <c:v>41014.208333333336</c:v>
                </c:pt>
                <c:pt idx="150">
                  <c:v>41014.25</c:v>
                </c:pt>
                <c:pt idx="151">
                  <c:v>41014.29166666665</c:v>
                </c:pt>
                <c:pt idx="152">
                  <c:v>41014.333333333336</c:v>
                </c:pt>
                <c:pt idx="153">
                  <c:v>41014.375</c:v>
                </c:pt>
                <c:pt idx="154">
                  <c:v>41014.416666666664</c:v>
                </c:pt>
                <c:pt idx="155">
                  <c:v>41014.458333333343</c:v>
                </c:pt>
                <c:pt idx="156">
                  <c:v>41014.5</c:v>
                </c:pt>
                <c:pt idx="157">
                  <c:v>41014.541666666657</c:v>
                </c:pt>
                <c:pt idx="158">
                  <c:v>41014.583333333336</c:v>
                </c:pt>
                <c:pt idx="159">
                  <c:v>41014.624999999993</c:v>
                </c:pt>
                <c:pt idx="160">
                  <c:v>41014.666666666657</c:v>
                </c:pt>
                <c:pt idx="161">
                  <c:v>41014.708333333336</c:v>
                </c:pt>
                <c:pt idx="162">
                  <c:v>41014.75</c:v>
                </c:pt>
                <c:pt idx="163">
                  <c:v>41014.79166666665</c:v>
                </c:pt>
                <c:pt idx="164">
                  <c:v>41014.833333333336</c:v>
                </c:pt>
                <c:pt idx="165">
                  <c:v>41014.875</c:v>
                </c:pt>
                <c:pt idx="166">
                  <c:v>41014.916666666664</c:v>
                </c:pt>
                <c:pt idx="167">
                  <c:v>41014.958333333343</c:v>
                </c:pt>
                <c:pt idx="168">
                  <c:v>41015</c:v>
                </c:pt>
                <c:pt idx="169">
                  <c:v>41015.041666666657</c:v>
                </c:pt>
                <c:pt idx="170">
                  <c:v>41015.083333333336</c:v>
                </c:pt>
                <c:pt idx="171">
                  <c:v>41015.124999999993</c:v>
                </c:pt>
                <c:pt idx="172">
                  <c:v>41015.166666666657</c:v>
                </c:pt>
                <c:pt idx="173">
                  <c:v>41015.208333333336</c:v>
                </c:pt>
                <c:pt idx="174">
                  <c:v>41015.25</c:v>
                </c:pt>
                <c:pt idx="175">
                  <c:v>41015.29166666665</c:v>
                </c:pt>
                <c:pt idx="176">
                  <c:v>41015.333333333336</c:v>
                </c:pt>
                <c:pt idx="177">
                  <c:v>41015.375</c:v>
                </c:pt>
                <c:pt idx="178">
                  <c:v>41015.416666666664</c:v>
                </c:pt>
                <c:pt idx="179">
                  <c:v>41015.458333333343</c:v>
                </c:pt>
                <c:pt idx="180">
                  <c:v>41015.5</c:v>
                </c:pt>
                <c:pt idx="181">
                  <c:v>41015.541666666657</c:v>
                </c:pt>
                <c:pt idx="182">
                  <c:v>41015.583333333336</c:v>
                </c:pt>
                <c:pt idx="183">
                  <c:v>41015.624999999993</c:v>
                </c:pt>
                <c:pt idx="184">
                  <c:v>41015.666666666657</c:v>
                </c:pt>
                <c:pt idx="185">
                  <c:v>41015.708333333336</c:v>
                </c:pt>
                <c:pt idx="186">
                  <c:v>41015.75</c:v>
                </c:pt>
                <c:pt idx="187">
                  <c:v>41015.79166666665</c:v>
                </c:pt>
                <c:pt idx="188">
                  <c:v>41015.833333333336</c:v>
                </c:pt>
                <c:pt idx="189">
                  <c:v>41015.875</c:v>
                </c:pt>
                <c:pt idx="190">
                  <c:v>41015.916666666664</c:v>
                </c:pt>
                <c:pt idx="191">
                  <c:v>41015.958333333343</c:v>
                </c:pt>
                <c:pt idx="192">
                  <c:v>41016</c:v>
                </c:pt>
                <c:pt idx="193">
                  <c:v>41016.041666666657</c:v>
                </c:pt>
                <c:pt idx="194">
                  <c:v>41016.083333333336</c:v>
                </c:pt>
                <c:pt idx="195">
                  <c:v>41016.124999999993</c:v>
                </c:pt>
                <c:pt idx="196">
                  <c:v>41016.166666666657</c:v>
                </c:pt>
                <c:pt idx="197">
                  <c:v>41016.208333333336</c:v>
                </c:pt>
                <c:pt idx="198">
                  <c:v>41016.25</c:v>
                </c:pt>
                <c:pt idx="199">
                  <c:v>41016.29166666665</c:v>
                </c:pt>
                <c:pt idx="200">
                  <c:v>41016.333333333336</c:v>
                </c:pt>
                <c:pt idx="201">
                  <c:v>41016.375</c:v>
                </c:pt>
                <c:pt idx="202">
                  <c:v>41016.416666666664</c:v>
                </c:pt>
                <c:pt idx="203">
                  <c:v>41016.458333333343</c:v>
                </c:pt>
                <c:pt idx="204">
                  <c:v>41016.5</c:v>
                </c:pt>
                <c:pt idx="205">
                  <c:v>41016.541666666657</c:v>
                </c:pt>
                <c:pt idx="206">
                  <c:v>41016.583333333336</c:v>
                </c:pt>
                <c:pt idx="207">
                  <c:v>41016.624999999993</c:v>
                </c:pt>
                <c:pt idx="208">
                  <c:v>41016.666666666657</c:v>
                </c:pt>
                <c:pt idx="209">
                  <c:v>41016.708333333336</c:v>
                </c:pt>
                <c:pt idx="210">
                  <c:v>41016.75</c:v>
                </c:pt>
                <c:pt idx="211">
                  <c:v>41016.79166666665</c:v>
                </c:pt>
                <c:pt idx="212">
                  <c:v>41016.833333333336</c:v>
                </c:pt>
                <c:pt idx="213">
                  <c:v>41016.875</c:v>
                </c:pt>
                <c:pt idx="214">
                  <c:v>41016.916666666664</c:v>
                </c:pt>
                <c:pt idx="215">
                  <c:v>41016.958333333343</c:v>
                </c:pt>
                <c:pt idx="216">
                  <c:v>41017</c:v>
                </c:pt>
                <c:pt idx="217">
                  <c:v>41017.041666666657</c:v>
                </c:pt>
                <c:pt idx="218">
                  <c:v>41017.083333333336</c:v>
                </c:pt>
                <c:pt idx="219">
                  <c:v>41017.124999999993</c:v>
                </c:pt>
                <c:pt idx="220">
                  <c:v>41017.166666666657</c:v>
                </c:pt>
                <c:pt idx="221">
                  <c:v>41017.208333333336</c:v>
                </c:pt>
                <c:pt idx="222">
                  <c:v>41017.25</c:v>
                </c:pt>
                <c:pt idx="223">
                  <c:v>41017.29166666665</c:v>
                </c:pt>
                <c:pt idx="224">
                  <c:v>41017.333333333336</c:v>
                </c:pt>
                <c:pt idx="225">
                  <c:v>41017.375</c:v>
                </c:pt>
                <c:pt idx="226">
                  <c:v>41017.416666666664</c:v>
                </c:pt>
                <c:pt idx="227">
                  <c:v>41017.458333333343</c:v>
                </c:pt>
                <c:pt idx="228">
                  <c:v>41017.5</c:v>
                </c:pt>
                <c:pt idx="229">
                  <c:v>41017.541666666657</c:v>
                </c:pt>
                <c:pt idx="230">
                  <c:v>41017.583333333336</c:v>
                </c:pt>
                <c:pt idx="231">
                  <c:v>41017.624999999993</c:v>
                </c:pt>
                <c:pt idx="232">
                  <c:v>41017.666666666657</c:v>
                </c:pt>
                <c:pt idx="233">
                  <c:v>41017.708333333336</c:v>
                </c:pt>
                <c:pt idx="234">
                  <c:v>41017.75</c:v>
                </c:pt>
                <c:pt idx="235">
                  <c:v>41017.79166666665</c:v>
                </c:pt>
                <c:pt idx="236">
                  <c:v>41017.833333333336</c:v>
                </c:pt>
                <c:pt idx="237">
                  <c:v>41017.875</c:v>
                </c:pt>
                <c:pt idx="238">
                  <c:v>41017.916666666664</c:v>
                </c:pt>
                <c:pt idx="239">
                  <c:v>41017.958333333343</c:v>
                </c:pt>
                <c:pt idx="240">
                  <c:v>41018</c:v>
                </c:pt>
                <c:pt idx="241">
                  <c:v>41018.041666666657</c:v>
                </c:pt>
                <c:pt idx="242">
                  <c:v>41018.083333333336</c:v>
                </c:pt>
                <c:pt idx="243">
                  <c:v>41018.124999999993</c:v>
                </c:pt>
                <c:pt idx="244">
                  <c:v>41018.166666666657</c:v>
                </c:pt>
                <c:pt idx="245">
                  <c:v>41018.208333333336</c:v>
                </c:pt>
                <c:pt idx="246">
                  <c:v>41018.25</c:v>
                </c:pt>
                <c:pt idx="247">
                  <c:v>41018.29166666665</c:v>
                </c:pt>
                <c:pt idx="248">
                  <c:v>41018.333333333336</c:v>
                </c:pt>
                <c:pt idx="249">
                  <c:v>41018.375</c:v>
                </c:pt>
                <c:pt idx="250">
                  <c:v>41018.416666666664</c:v>
                </c:pt>
                <c:pt idx="251">
                  <c:v>41018.458333333343</c:v>
                </c:pt>
                <c:pt idx="252">
                  <c:v>41018.5</c:v>
                </c:pt>
                <c:pt idx="253">
                  <c:v>41018.541666666657</c:v>
                </c:pt>
                <c:pt idx="254">
                  <c:v>41018.583333333336</c:v>
                </c:pt>
                <c:pt idx="255">
                  <c:v>41018.624999999993</c:v>
                </c:pt>
                <c:pt idx="256">
                  <c:v>41018.666666666657</c:v>
                </c:pt>
                <c:pt idx="257">
                  <c:v>41018.708333333336</c:v>
                </c:pt>
                <c:pt idx="258">
                  <c:v>41018.75</c:v>
                </c:pt>
                <c:pt idx="259">
                  <c:v>41018.79166666665</c:v>
                </c:pt>
                <c:pt idx="260">
                  <c:v>41018.833333333336</c:v>
                </c:pt>
                <c:pt idx="261">
                  <c:v>41018.875</c:v>
                </c:pt>
                <c:pt idx="262">
                  <c:v>41018.916666666664</c:v>
                </c:pt>
                <c:pt idx="263">
                  <c:v>41018.958333333343</c:v>
                </c:pt>
                <c:pt idx="264">
                  <c:v>41019</c:v>
                </c:pt>
                <c:pt idx="265">
                  <c:v>41019.041666666657</c:v>
                </c:pt>
                <c:pt idx="266">
                  <c:v>41019.083333333336</c:v>
                </c:pt>
                <c:pt idx="267">
                  <c:v>41019.124999999993</c:v>
                </c:pt>
                <c:pt idx="268">
                  <c:v>41019.166666666657</c:v>
                </c:pt>
                <c:pt idx="269">
                  <c:v>41019.208333333336</c:v>
                </c:pt>
                <c:pt idx="270">
                  <c:v>41019.25</c:v>
                </c:pt>
                <c:pt idx="271">
                  <c:v>41019.29166666665</c:v>
                </c:pt>
                <c:pt idx="272">
                  <c:v>41019.333333333336</c:v>
                </c:pt>
                <c:pt idx="273">
                  <c:v>41019.375</c:v>
                </c:pt>
                <c:pt idx="274">
                  <c:v>41019.416666666664</c:v>
                </c:pt>
                <c:pt idx="275">
                  <c:v>41019.458333333343</c:v>
                </c:pt>
                <c:pt idx="276">
                  <c:v>41019.5</c:v>
                </c:pt>
                <c:pt idx="277">
                  <c:v>41019.541666666657</c:v>
                </c:pt>
                <c:pt idx="278">
                  <c:v>41019.583333333336</c:v>
                </c:pt>
                <c:pt idx="279">
                  <c:v>41019.624999999993</c:v>
                </c:pt>
                <c:pt idx="280">
                  <c:v>41019.666666666657</c:v>
                </c:pt>
                <c:pt idx="281">
                  <c:v>41019.708333333336</c:v>
                </c:pt>
                <c:pt idx="282">
                  <c:v>41019.75</c:v>
                </c:pt>
                <c:pt idx="283">
                  <c:v>41019.79166666665</c:v>
                </c:pt>
                <c:pt idx="284">
                  <c:v>41019.833333333336</c:v>
                </c:pt>
                <c:pt idx="285">
                  <c:v>41019.875</c:v>
                </c:pt>
                <c:pt idx="286">
                  <c:v>41019.916666666664</c:v>
                </c:pt>
                <c:pt idx="287">
                  <c:v>41019.958333333343</c:v>
                </c:pt>
                <c:pt idx="288">
                  <c:v>41020</c:v>
                </c:pt>
                <c:pt idx="289">
                  <c:v>41020.041666666657</c:v>
                </c:pt>
                <c:pt idx="290">
                  <c:v>41020.083333333336</c:v>
                </c:pt>
                <c:pt idx="291">
                  <c:v>41020.124999999993</c:v>
                </c:pt>
                <c:pt idx="292">
                  <c:v>41020.166666666657</c:v>
                </c:pt>
                <c:pt idx="293">
                  <c:v>41020.208333333336</c:v>
                </c:pt>
                <c:pt idx="294">
                  <c:v>41020.25</c:v>
                </c:pt>
                <c:pt idx="295">
                  <c:v>41020.29166666665</c:v>
                </c:pt>
                <c:pt idx="296">
                  <c:v>41020.333333333336</c:v>
                </c:pt>
                <c:pt idx="297">
                  <c:v>41020.375</c:v>
                </c:pt>
                <c:pt idx="298">
                  <c:v>41020.416666666664</c:v>
                </c:pt>
                <c:pt idx="299">
                  <c:v>41020.458333333343</c:v>
                </c:pt>
                <c:pt idx="300">
                  <c:v>41020.5</c:v>
                </c:pt>
                <c:pt idx="301">
                  <c:v>41020.541666666657</c:v>
                </c:pt>
                <c:pt idx="302">
                  <c:v>41020.583333333336</c:v>
                </c:pt>
                <c:pt idx="303">
                  <c:v>41020.624999999993</c:v>
                </c:pt>
                <c:pt idx="304">
                  <c:v>41020.666666666657</c:v>
                </c:pt>
                <c:pt idx="305">
                  <c:v>41020.708333333336</c:v>
                </c:pt>
                <c:pt idx="306">
                  <c:v>41020.75</c:v>
                </c:pt>
                <c:pt idx="307">
                  <c:v>41020.79166666665</c:v>
                </c:pt>
                <c:pt idx="308">
                  <c:v>41020.833333333336</c:v>
                </c:pt>
                <c:pt idx="309">
                  <c:v>41020.875</c:v>
                </c:pt>
                <c:pt idx="310">
                  <c:v>41020.916666666664</c:v>
                </c:pt>
                <c:pt idx="311">
                  <c:v>41020.958333333343</c:v>
                </c:pt>
                <c:pt idx="312">
                  <c:v>41021</c:v>
                </c:pt>
                <c:pt idx="313">
                  <c:v>41021.041666666657</c:v>
                </c:pt>
                <c:pt idx="314">
                  <c:v>41021.083333333336</c:v>
                </c:pt>
                <c:pt idx="315">
                  <c:v>41021.124999999993</c:v>
                </c:pt>
                <c:pt idx="316">
                  <c:v>41021.166666666657</c:v>
                </c:pt>
                <c:pt idx="317">
                  <c:v>41021.208333333336</c:v>
                </c:pt>
                <c:pt idx="318">
                  <c:v>41021.25</c:v>
                </c:pt>
                <c:pt idx="319">
                  <c:v>41021.29166666665</c:v>
                </c:pt>
                <c:pt idx="320">
                  <c:v>41021.333333333336</c:v>
                </c:pt>
                <c:pt idx="321">
                  <c:v>41021.375</c:v>
                </c:pt>
                <c:pt idx="322">
                  <c:v>41021.416666666664</c:v>
                </c:pt>
                <c:pt idx="323">
                  <c:v>41021.458333333343</c:v>
                </c:pt>
                <c:pt idx="324">
                  <c:v>41021.5</c:v>
                </c:pt>
                <c:pt idx="325">
                  <c:v>41021.541666666657</c:v>
                </c:pt>
                <c:pt idx="326">
                  <c:v>41021.583333333336</c:v>
                </c:pt>
                <c:pt idx="327">
                  <c:v>41021.624999999993</c:v>
                </c:pt>
                <c:pt idx="328">
                  <c:v>41021.666666666657</c:v>
                </c:pt>
                <c:pt idx="329">
                  <c:v>41021.708333333336</c:v>
                </c:pt>
                <c:pt idx="330">
                  <c:v>41021.75</c:v>
                </c:pt>
                <c:pt idx="331">
                  <c:v>41021.79166666665</c:v>
                </c:pt>
                <c:pt idx="332">
                  <c:v>41021.833333333336</c:v>
                </c:pt>
                <c:pt idx="333">
                  <c:v>41021.875</c:v>
                </c:pt>
                <c:pt idx="334">
                  <c:v>41021.916666666664</c:v>
                </c:pt>
                <c:pt idx="335">
                  <c:v>41021.958333333343</c:v>
                </c:pt>
                <c:pt idx="336">
                  <c:v>41022</c:v>
                </c:pt>
                <c:pt idx="337">
                  <c:v>41022.041666666657</c:v>
                </c:pt>
                <c:pt idx="338">
                  <c:v>41022.083333333336</c:v>
                </c:pt>
                <c:pt idx="339">
                  <c:v>41022.124999999993</c:v>
                </c:pt>
                <c:pt idx="340">
                  <c:v>41022.166666666657</c:v>
                </c:pt>
                <c:pt idx="341">
                  <c:v>41022.208333333336</c:v>
                </c:pt>
                <c:pt idx="342">
                  <c:v>41022.25</c:v>
                </c:pt>
                <c:pt idx="343">
                  <c:v>41022.29166666665</c:v>
                </c:pt>
                <c:pt idx="344">
                  <c:v>41022.333333333336</c:v>
                </c:pt>
                <c:pt idx="345">
                  <c:v>41022.375</c:v>
                </c:pt>
                <c:pt idx="346">
                  <c:v>41022.416666666664</c:v>
                </c:pt>
                <c:pt idx="347">
                  <c:v>41022.458333333343</c:v>
                </c:pt>
                <c:pt idx="348">
                  <c:v>41022.5</c:v>
                </c:pt>
                <c:pt idx="349">
                  <c:v>41022.541666666657</c:v>
                </c:pt>
                <c:pt idx="350">
                  <c:v>41022.583333333336</c:v>
                </c:pt>
                <c:pt idx="351">
                  <c:v>41022.624999999993</c:v>
                </c:pt>
                <c:pt idx="352">
                  <c:v>41022.666666666657</c:v>
                </c:pt>
                <c:pt idx="353">
                  <c:v>41022.708333333336</c:v>
                </c:pt>
                <c:pt idx="354">
                  <c:v>41022.75</c:v>
                </c:pt>
                <c:pt idx="355">
                  <c:v>41022.79166666665</c:v>
                </c:pt>
                <c:pt idx="356">
                  <c:v>41022.833333333336</c:v>
                </c:pt>
                <c:pt idx="357">
                  <c:v>41022.875</c:v>
                </c:pt>
                <c:pt idx="358">
                  <c:v>41022.916666666664</c:v>
                </c:pt>
                <c:pt idx="359">
                  <c:v>41022.958333333343</c:v>
                </c:pt>
                <c:pt idx="360">
                  <c:v>41023</c:v>
                </c:pt>
                <c:pt idx="361">
                  <c:v>41023.041666666657</c:v>
                </c:pt>
                <c:pt idx="362">
                  <c:v>41023.083333333336</c:v>
                </c:pt>
                <c:pt idx="363">
                  <c:v>41023.124999999993</c:v>
                </c:pt>
                <c:pt idx="364">
                  <c:v>41023.166666666657</c:v>
                </c:pt>
                <c:pt idx="365">
                  <c:v>41023.208333333336</c:v>
                </c:pt>
                <c:pt idx="366">
                  <c:v>41023.25</c:v>
                </c:pt>
                <c:pt idx="367">
                  <c:v>41023.29166666665</c:v>
                </c:pt>
                <c:pt idx="368">
                  <c:v>41023.333333333336</c:v>
                </c:pt>
                <c:pt idx="369">
                  <c:v>41023.375</c:v>
                </c:pt>
                <c:pt idx="370">
                  <c:v>41023.416666666664</c:v>
                </c:pt>
                <c:pt idx="371">
                  <c:v>41023.458333333343</c:v>
                </c:pt>
                <c:pt idx="372">
                  <c:v>41023.5</c:v>
                </c:pt>
                <c:pt idx="373">
                  <c:v>41023.541666666657</c:v>
                </c:pt>
                <c:pt idx="374">
                  <c:v>41023.583333333336</c:v>
                </c:pt>
                <c:pt idx="375">
                  <c:v>41023.624999999993</c:v>
                </c:pt>
                <c:pt idx="376">
                  <c:v>41023.666666666657</c:v>
                </c:pt>
                <c:pt idx="377">
                  <c:v>41023.708333333336</c:v>
                </c:pt>
                <c:pt idx="378">
                  <c:v>41023.75</c:v>
                </c:pt>
                <c:pt idx="379">
                  <c:v>41023.79166666665</c:v>
                </c:pt>
                <c:pt idx="380">
                  <c:v>41023.833333333336</c:v>
                </c:pt>
                <c:pt idx="381">
                  <c:v>41023.875</c:v>
                </c:pt>
                <c:pt idx="382">
                  <c:v>41023.916666666664</c:v>
                </c:pt>
                <c:pt idx="383">
                  <c:v>41023.958333333343</c:v>
                </c:pt>
                <c:pt idx="384">
                  <c:v>41024</c:v>
                </c:pt>
                <c:pt idx="385">
                  <c:v>41024.041666666657</c:v>
                </c:pt>
                <c:pt idx="386">
                  <c:v>41024.083333333336</c:v>
                </c:pt>
                <c:pt idx="387">
                  <c:v>41024.124999999993</c:v>
                </c:pt>
                <c:pt idx="388">
                  <c:v>41024.166666666657</c:v>
                </c:pt>
                <c:pt idx="389">
                  <c:v>41024.208333333336</c:v>
                </c:pt>
                <c:pt idx="390">
                  <c:v>41024.25</c:v>
                </c:pt>
                <c:pt idx="391">
                  <c:v>41024.29166666665</c:v>
                </c:pt>
                <c:pt idx="392">
                  <c:v>41024.333333333336</c:v>
                </c:pt>
                <c:pt idx="393">
                  <c:v>41024.375</c:v>
                </c:pt>
                <c:pt idx="394">
                  <c:v>41024.416666666664</c:v>
                </c:pt>
                <c:pt idx="395">
                  <c:v>41024.458333333343</c:v>
                </c:pt>
                <c:pt idx="396">
                  <c:v>41024.5</c:v>
                </c:pt>
                <c:pt idx="397">
                  <c:v>41024.541666666657</c:v>
                </c:pt>
                <c:pt idx="398">
                  <c:v>41024.583333333336</c:v>
                </c:pt>
                <c:pt idx="399">
                  <c:v>41024.624999999993</c:v>
                </c:pt>
                <c:pt idx="400">
                  <c:v>41024.666666666657</c:v>
                </c:pt>
                <c:pt idx="401">
                  <c:v>41024.708333333336</c:v>
                </c:pt>
                <c:pt idx="402">
                  <c:v>41024.75</c:v>
                </c:pt>
                <c:pt idx="403">
                  <c:v>41024.79166666665</c:v>
                </c:pt>
                <c:pt idx="404">
                  <c:v>41024.833333333336</c:v>
                </c:pt>
                <c:pt idx="405">
                  <c:v>41024.875</c:v>
                </c:pt>
                <c:pt idx="406">
                  <c:v>41024.916666666664</c:v>
                </c:pt>
                <c:pt idx="407">
                  <c:v>41024.958333333343</c:v>
                </c:pt>
                <c:pt idx="408">
                  <c:v>41025</c:v>
                </c:pt>
                <c:pt idx="409">
                  <c:v>41025.041666666657</c:v>
                </c:pt>
                <c:pt idx="410">
                  <c:v>41025.083333333336</c:v>
                </c:pt>
                <c:pt idx="411">
                  <c:v>41025.124999999993</c:v>
                </c:pt>
                <c:pt idx="412">
                  <c:v>41025.166666666657</c:v>
                </c:pt>
                <c:pt idx="413">
                  <c:v>41025.208333333336</c:v>
                </c:pt>
                <c:pt idx="414">
                  <c:v>41025.25</c:v>
                </c:pt>
                <c:pt idx="415">
                  <c:v>41025.29166666665</c:v>
                </c:pt>
                <c:pt idx="416">
                  <c:v>41025.333333333336</c:v>
                </c:pt>
                <c:pt idx="417">
                  <c:v>41025.375</c:v>
                </c:pt>
                <c:pt idx="418">
                  <c:v>41025.416666666664</c:v>
                </c:pt>
                <c:pt idx="419">
                  <c:v>41025.458333333343</c:v>
                </c:pt>
                <c:pt idx="420">
                  <c:v>41025.5</c:v>
                </c:pt>
                <c:pt idx="421">
                  <c:v>41025.541666666657</c:v>
                </c:pt>
                <c:pt idx="422">
                  <c:v>41025.583333333336</c:v>
                </c:pt>
                <c:pt idx="423">
                  <c:v>41025.624999999993</c:v>
                </c:pt>
                <c:pt idx="424">
                  <c:v>41025.666666666657</c:v>
                </c:pt>
                <c:pt idx="425">
                  <c:v>41025.708333333336</c:v>
                </c:pt>
                <c:pt idx="426">
                  <c:v>41025.75</c:v>
                </c:pt>
                <c:pt idx="427">
                  <c:v>41025.79166666665</c:v>
                </c:pt>
                <c:pt idx="428">
                  <c:v>41025.833333333336</c:v>
                </c:pt>
                <c:pt idx="429">
                  <c:v>41025.875</c:v>
                </c:pt>
                <c:pt idx="430">
                  <c:v>41025.916666666664</c:v>
                </c:pt>
                <c:pt idx="431">
                  <c:v>41025.958333333343</c:v>
                </c:pt>
                <c:pt idx="432">
                  <c:v>41026</c:v>
                </c:pt>
                <c:pt idx="433">
                  <c:v>41026.041666666657</c:v>
                </c:pt>
                <c:pt idx="434">
                  <c:v>41026.083333333336</c:v>
                </c:pt>
                <c:pt idx="435">
                  <c:v>41026.124999999993</c:v>
                </c:pt>
                <c:pt idx="436">
                  <c:v>41026.166666666657</c:v>
                </c:pt>
                <c:pt idx="437">
                  <c:v>41026.208333333336</c:v>
                </c:pt>
                <c:pt idx="438">
                  <c:v>41026.25</c:v>
                </c:pt>
                <c:pt idx="439">
                  <c:v>41026.29166666665</c:v>
                </c:pt>
                <c:pt idx="440">
                  <c:v>41026.333333333336</c:v>
                </c:pt>
                <c:pt idx="441">
                  <c:v>41026.375</c:v>
                </c:pt>
                <c:pt idx="442">
                  <c:v>41026.416666666664</c:v>
                </c:pt>
                <c:pt idx="443">
                  <c:v>41026.458333333343</c:v>
                </c:pt>
                <c:pt idx="444">
                  <c:v>41026.5</c:v>
                </c:pt>
                <c:pt idx="445">
                  <c:v>41026.541666666657</c:v>
                </c:pt>
                <c:pt idx="446">
                  <c:v>41026.583333333336</c:v>
                </c:pt>
                <c:pt idx="447">
                  <c:v>41026.624999999993</c:v>
                </c:pt>
                <c:pt idx="448">
                  <c:v>41026.666666666657</c:v>
                </c:pt>
                <c:pt idx="449">
                  <c:v>41026.708333333336</c:v>
                </c:pt>
                <c:pt idx="450">
                  <c:v>41026.75</c:v>
                </c:pt>
                <c:pt idx="451">
                  <c:v>41026.79166666665</c:v>
                </c:pt>
                <c:pt idx="452">
                  <c:v>41026.833333333336</c:v>
                </c:pt>
                <c:pt idx="453">
                  <c:v>41026.875</c:v>
                </c:pt>
                <c:pt idx="454">
                  <c:v>41026.916666666664</c:v>
                </c:pt>
                <c:pt idx="455">
                  <c:v>41026.958333333343</c:v>
                </c:pt>
                <c:pt idx="456">
                  <c:v>41027</c:v>
                </c:pt>
                <c:pt idx="457">
                  <c:v>41027.041666666657</c:v>
                </c:pt>
                <c:pt idx="458">
                  <c:v>41027.083333333336</c:v>
                </c:pt>
                <c:pt idx="459">
                  <c:v>41027.124999999993</c:v>
                </c:pt>
                <c:pt idx="460">
                  <c:v>41027.166666666657</c:v>
                </c:pt>
                <c:pt idx="461">
                  <c:v>41027.208333333336</c:v>
                </c:pt>
                <c:pt idx="462">
                  <c:v>41027.25</c:v>
                </c:pt>
                <c:pt idx="463">
                  <c:v>41027.29166666665</c:v>
                </c:pt>
                <c:pt idx="464">
                  <c:v>41027.333333333336</c:v>
                </c:pt>
                <c:pt idx="465">
                  <c:v>41027.375</c:v>
                </c:pt>
                <c:pt idx="466">
                  <c:v>41027.416666666664</c:v>
                </c:pt>
                <c:pt idx="467">
                  <c:v>41027.458333333343</c:v>
                </c:pt>
                <c:pt idx="468">
                  <c:v>41027.5</c:v>
                </c:pt>
                <c:pt idx="469">
                  <c:v>41027.541666666657</c:v>
                </c:pt>
                <c:pt idx="470">
                  <c:v>41027.583333333336</c:v>
                </c:pt>
                <c:pt idx="471">
                  <c:v>41027.624999999993</c:v>
                </c:pt>
                <c:pt idx="472">
                  <c:v>41027.666666666657</c:v>
                </c:pt>
                <c:pt idx="473">
                  <c:v>41027.708333333336</c:v>
                </c:pt>
                <c:pt idx="474">
                  <c:v>41027.75</c:v>
                </c:pt>
                <c:pt idx="475">
                  <c:v>41027.79166666665</c:v>
                </c:pt>
                <c:pt idx="476">
                  <c:v>41027.833333333336</c:v>
                </c:pt>
                <c:pt idx="477">
                  <c:v>41027.875</c:v>
                </c:pt>
                <c:pt idx="478">
                  <c:v>41027.916666666664</c:v>
                </c:pt>
                <c:pt idx="479">
                  <c:v>41027.958333333343</c:v>
                </c:pt>
                <c:pt idx="480">
                  <c:v>41028</c:v>
                </c:pt>
                <c:pt idx="481">
                  <c:v>41028.041666666657</c:v>
                </c:pt>
                <c:pt idx="482">
                  <c:v>41028.083333333336</c:v>
                </c:pt>
                <c:pt idx="483">
                  <c:v>41028.124999999993</c:v>
                </c:pt>
                <c:pt idx="484">
                  <c:v>41028.166666666657</c:v>
                </c:pt>
                <c:pt idx="485">
                  <c:v>41028.208333333336</c:v>
                </c:pt>
                <c:pt idx="486">
                  <c:v>41028.25</c:v>
                </c:pt>
                <c:pt idx="487">
                  <c:v>41028.29166666665</c:v>
                </c:pt>
                <c:pt idx="488">
                  <c:v>41028.333333333336</c:v>
                </c:pt>
                <c:pt idx="489">
                  <c:v>41028.375</c:v>
                </c:pt>
                <c:pt idx="490">
                  <c:v>41028.416666666664</c:v>
                </c:pt>
                <c:pt idx="491">
                  <c:v>41028.458333333343</c:v>
                </c:pt>
                <c:pt idx="492">
                  <c:v>41028.5</c:v>
                </c:pt>
                <c:pt idx="493">
                  <c:v>41028.541666666657</c:v>
                </c:pt>
                <c:pt idx="494">
                  <c:v>41028.583333333336</c:v>
                </c:pt>
                <c:pt idx="495">
                  <c:v>41028.624999999993</c:v>
                </c:pt>
                <c:pt idx="496">
                  <c:v>41028.666666666657</c:v>
                </c:pt>
                <c:pt idx="497">
                  <c:v>41028.708333333336</c:v>
                </c:pt>
                <c:pt idx="498">
                  <c:v>41028.75</c:v>
                </c:pt>
                <c:pt idx="499">
                  <c:v>41028.79166666665</c:v>
                </c:pt>
                <c:pt idx="500">
                  <c:v>41028.833333333336</c:v>
                </c:pt>
                <c:pt idx="501">
                  <c:v>41028.875</c:v>
                </c:pt>
                <c:pt idx="502">
                  <c:v>41028.916666666664</c:v>
                </c:pt>
                <c:pt idx="503">
                  <c:v>41028.958333333343</c:v>
                </c:pt>
                <c:pt idx="504">
                  <c:v>41029</c:v>
                </c:pt>
                <c:pt idx="505">
                  <c:v>41029.041666666657</c:v>
                </c:pt>
                <c:pt idx="506">
                  <c:v>41029.083333333336</c:v>
                </c:pt>
                <c:pt idx="507">
                  <c:v>41029.124999999993</c:v>
                </c:pt>
                <c:pt idx="508">
                  <c:v>41029.166666666657</c:v>
                </c:pt>
                <c:pt idx="509">
                  <c:v>41029.208333333336</c:v>
                </c:pt>
                <c:pt idx="510">
                  <c:v>41029.25</c:v>
                </c:pt>
                <c:pt idx="511">
                  <c:v>41029.29166666665</c:v>
                </c:pt>
                <c:pt idx="512">
                  <c:v>41029.333333333336</c:v>
                </c:pt>
                <c:pt idx="513">
                  <c:v>41029.375</c:v>
                </c:pt>
                <c:pt idx="514">
                  <c:v>41029.416666666664</c:v>
                </c:pt>
                <c:pt idx="515">
                  <c:v>41029.458333333343</c:v>
                </c:pt>
                <c:pt idx="516">
                  <c:v>41029.5</c:v>
                </c:pt>
                <c:pt idx="517">
                  <c:v>41029.541666666657</c:v>
                </c:pt>
                <c:pt idx="518">
                  <c:v>41029.583333333336</c:v>
                </c:pt>
                <c:pt idx="519">
                  <c:v>41029.624999999993</c:v>
                </c:pt>
                <c:pt idx="520">
                  <c:v>41029.666666666657</c:v>
                </c:pt>
                <c:pt idx="521">
                  <c:v>41029.708333333336</c:v>
                </c:pt>
                <c:pt idx="522">
                  <c:v>41029.75</c:v>
                </c:pt>
                <c:pt idx="523">
                  <c:v>41029.79166666665</c:v>
                </c:pt>
                <c:pt idx="524">
                  <c:v>41029.833333333336</c:v>
                </c:pt>
                <c:pt idx="525">
                  <c:v>41029.875</c:v>
                </c:pt>
                <c:pt idx="526">
                  <c:v>41029.916666666664</c:v>
                </c:pt>
                <c:pt idx="527">
                  <c:v>41029.958333333343</c:v>
                </c:pt>
                <c:pt idx="528">
                  <c:v>41030</c:v>
                </c:pt>
                <c:pt idx="529">
                  <c:v>41030.041666666657</c:v>
                </c:pt>
                <c:pt idx="530">
                  <c:v>41030.083333333336</c:v>
                </c:pt>
                <c:pt idx="531">
                  <c:v>41030.124999999993</c:v>
                </c:pt>
                <c:pt idx="532">
                  <c:v>41030.166666666657</c:v>
                </c:pt>
                <c:pt idx="533">
                  <c:v>41030.208333333336</c:v>
                </c:pt>
                <c:pt idx="534">
                  <c:v>41030.25</c:v>
                </c:pt>
                <c:pt idx="535">
                  <c:v>41030.29166666665</c:v>
                </c:pt>
                <c:pt idx="536">
                  <c:v>41030.333333333336</c:v>
                </c:pt>
                <c:pt idx="537">
                  <c:v>41030.375</c:v>
                </c:pt>
                <c:pt idx="538">
                  <c:v>41030.416666666664</c:v>
                </c:pt>
                <c:pt idx="539">
                  <c:v>41030.458333333343</c:v>
                </c:pt>
                <c:pt idx="540">
                  <c:v>41030.5</c:v>
                </c:pt>
                <c:pt idx="541">
                  <c:v>41030.541666666657</c:v>
                </c:pt>
                <c:pt idx="542">
                  <c:v>41030.583333333336</c:v>
                </c:pt>
                <c:pt idx="543">
                  <c:v>41030.624999999993</c:v>
                </c:pt>
                <c:pt idx="544">
                  <c:v>41030.666666666657</c:v>
                </c:pt>
                <c:pt idx="545">
                  <c:v>41030.708333333336</c:v>
                </c:pt>
                <c:pt idx="546">
                  <c:v>41030.75</c:v>
                </c:pt>
                <c:pt idx="547">
                  <c:v>41030.79166666665</c:v>
                </c:pt>
                <c:pt idx="548">
                  <c:v>41030.833333333336</c:v>
                </c:pt>
                <c:pt idx="549">
                  <c:v>41030.875</c:v>
                </c:pt>
                <c:pt idx="550">
                  <c:v>41030.916666666664</c:v>
                </c:pt>
                <c:pt idx="551">
                  <c:v>41030.958333333343</c:v>
                </c:pt>
                <c:pt idx="552">
                  <c:v>41031</c:v>
                </c:pt>
                <c:pt idx="553">
                  <c:v>41031.041666666657</c:v>
                </c:pt>
                <c:pt idx="554">
                  <c:v>41031.083333333336</c:v>
                </c:pt>
                <c:pt idx="555">
                  <c:v>41031.124999999993</c:v>
                </c:pt>
                <c:pt idx="556">
                  <c:v>41031.166666666657</c:v>
                </c:pt>
                <c:pt idx="557">
                  <c:v>41031.208333333336</c:v>
                </c:pt>
                <c:pt idx="558">
                  <c:v>41031.25</c:v>
                </c:pt>
                <c:pt idx="559">
                  <c:v>41031.29166666665</c:v>
                </c:pt>
                <c:pt idx="560">
                  <c:v>41031.333333333336</c:v>
                </c:pt>
                <c:pt idx="561">
                  <c:v>41031.375</c:v>
                </c:pt>
                <c:pt idx="562">
                  <c:v>41031.416666666664</c:v>
                </c:pt>
                <c:pt idx="563">
                  <c:v>41031.458333333343</c:v>
                </c:pt>
                <c:pt idx="564">
                  <c:v>41031.5</c:v>
                </c:pt>
                <c:pt idx="565">
                  <c:v>41031.541666666657</c:v>
                </c:pt>
                <c:pt idx="566">
                  <c:v>41031.583333333336</c:v>
                </c:pt>
                <c:pt idx="567">
                  <c:v>41031.624999999993</c:v>
                </c:pt>
                <c:pt idx="568">
                  <c:v>41031.666666666657</c:v>
                </c:pt>
                <c:pt idx="569">
                  <c:v>41031.708333333336</c:v>
                </c:pt>
                <c:pt idx="570">
                  <c:v>41031.75</c:v>
                </c:pt>
                <c:pt idx="571">
                  <c:v>41031.79166666665</c:v>
                </c:pt>
                <c:pt idx="572">
                  <c:v>41031.833333333336</c:v>
                </c:pt>
                <c:pt idx="573">
                  <c:v>41031.875</c:v>
                </c:pt>
                <c:pt idx="574">
                  <c:v>41031.916666666664</c:v>
                </c:pt>
                <c:pt idx="575">
                  <c:v>41031.958333333343</c:v>
                </c:pt>
                <c:pt idx="576">
                  <c:v>41032</c:v>
                </c:pt>
                <c:pt idx="577">
                  <c:v>41032.041666666657</c:v>
                </c:pt>
                <c:pt idx="578">
                  <c:v>41032.083333333336</c:v>
                </c:pt>
                <c:pt idx="579">
                  <c:v>41032.124999999993</c:v>
                </c:pt>
                <c:pt idx="580">
                  <c:v>41032.166666666657</c:v>
                </c:pt>
                <c:pt idx="581">
                  <c:v>41032.208333333336</c:v>
                </c:pt>
                <c:pt idx="582">
                  <c:v>41032.25</c:v>
                </c:pt>
                <c:pt idx="583">
                  <c:v>41032.29166666665</c:v>
                </c:pt>
                <c:pt idx="584">
                  <c:v>41032.333333333336</c:v>
                </c:pt>
                <c:pt idx="585">
                  <c:v>41032.375</c:v>
                </c:pt>
                <c:pt idx="586">
                  <c:v>41032.416666666664</c:v>
                </c:pt>
                <c:pt idx="587">
                  <c:v>41032.458333333343</c:v>
                </c:pt>
                <c:pt idx="588">
                  <c:v>41032.5</c:v>
                </c:pt>
                <c:pt idx="589">
                  <c:v>41032.541666666657</c:v>
                </c:pt>
                <c:pt idx="590">
                  <c:v>41032.583333333336</c:v>
                </c:pt>
                <c:pt idx="591">
                  <c:v>41032.624999999993</c:v>
                </c:pt>
                <c:pt idx="592">
                  <c:v>41032.666666666657</c:v>
                </c:pt>
                <c:pt idx="593">
                  <c:v>41032.708333333336</c:v>
                </c:pt>
                <c:pt idx="594">
                  <c:v>41032.75</c:v>
                </c:pt>
                <c:pt idx="595">
                  <c:v>41032.79166666665</c:v>
                </c:pt>
                <c:pt idx="596">
                  <c:v>41032.833333333336</c:v>
                </c:pt>
                <c:pt idx="597">
                  <c:v>41032.875</c:v>
                </c:pt>
                <c:pt idx="598">
                  <c:v>41032.916666666664</c:v>
                </c:pt>
                <c:pt idx="599">
                  <c:v>41032.958333333343</c:v>
                </c:pt>
                <c:pt idx="600">
                  <c:v>41033</c:v>
                </c:pt>
                <c:pt idx="601">
                  <c:v>41033.041666666657</c:v>
                </c:pt>
                <c:pt idx="602">
                  <c:v>41033.083333333336</c:v>
                </c:pt>
                <c:pt idx="603">
                  <c:v>41033.124999999993</c:v>
                </c:pt>
                <c:pt idx="604">
                  <c:v>41033.166666666657</c:v>
                </c:pt>
                <c:pt idx="605">
                  <c:v>41033.208333333336</c:v>
                </c:pt>
                <c:pt idx="606">
                  <c:v>41033.25</c:v>
                </c:pt>
                <c:pt idx="607">
                  <c:v>41033.29166666665</c:v>
                </c:pt>
                <c:pt idx="608">
                  <c:v>41033.333333333336</c:v>
                </c:pt>
                <c:pt idx="609">
                  <c:v>41033.375</c:v>
                </c:pt>
                <c:pt idx="610">
                  <c:v>41033.416666666664</c:v>
                </c:pt>
                <c:pt idx="611">
                  <c:v>41033.458333333343</c:v>
                </c:pt>
                <c:pt idx="612">
                  <c:v>41033.5</c:v>
                </c:pt>
                <c:pt idx="613">
                  <c:v>41033.541666666657</c:v>
                </c:pt>
                <c:pt idx="614">
                  <c:v>41033.583333333336</c:v>
                </c:pt>
                <c:pt idx="615">
                  <c:v>41033.624999999993</c:v>
                </c:pt>
                <c:pt idx="616">
                  <c:v>41033.666666666657</c:v>
                </c:pt>
                <c:pt idx="617">
                  <c:v>41033.708333333336</c:v>
                </c:pt>
                <c:pt idx="618">
                  <c:v>41033.75</c:v>
                </c:pt>
                <c:pt idx="619">
                  <c:v>41033.79166666665</c:v>
                </c:pt>
                <c:pt idx="620">
                  <c:v>41033.833333333336</c:v>
                </c:pt>
                <c:pt idx="621">
                  <c:v>41033.875</c:v>
                </c:pt>
                <c:pt idx="622">
                  <c:v>41033.916666666664</c:v>
                </c:pt>
                <c:pt idx="623">
                  <c:v>41033.958333333343</c:v>
                </c:pt>
                <c:pt idx="624">
                  <c:v>41034</c:v>
                </c:pt>
                <c:pt idx="625">
                  <c:v>41034.041666666657</c:v>
                </c:pt>
                <c:pt idx="626">
                  <c:v>41034.083333333336</c:v>
                </c:pt>
                <c:pt idx="627">
                  <c:v>41034.124999999993</c:v>
                </c:pt>
                <c:pt idx="628">
                  <c:v>41034.166666666657</c:v>
                </c:pt>
                <c:pt idx="629">
                  <c:v>41034.208333333336</c:v>
                </c:pt>
                <c:pt idx="630">
                  <c:v>41034.25</c:v>
                </c:pt>
                <c:pt idx="631">
                  <c:v>41034.29166666665</c:v>
                </c:pt>
                <c:pt idx="632">
                  <c:v>41034.333333333336</c:v>
                </c:pt>
                <c:pt idx="633">
                  <c:v>41034.375</c:v>
                </c:pt>
                <c:pt idx="634">
                  <c:v>41034.416666666664</c:v>
                </c:pt>
                <c:pt idx="635">
                  <c:v>41034.458333333343</c:v>
                </c:pt>
                <c:pt idx="636">
                  <c:v>41034.5</c:v>
                </c:pt>
                <c:pt idx="637">
                  <c:v>41034.541666666657</c:v>
                </c:pt>
                <c:pt idx="638">
                  <c:v>41034.583333333336</c:v>
                </c:pt>
                <c:pt idx="639">
                  <c:v>41034.624999999993</c:v>
                </c:pt>
                <c:pt idx="640">
                  <c:v>41034.666666666657</c:v>
                </c:pt>
                <c:pt idx="641">
                  <c:v>41034.708333333336</c:v>
                </c:pt>
                <c:pt idx="642">
                  <c:v>41034.75</c:v>
                </c:pt>
                <c:pt idx="643">
                  <c:v>41034.79166666665</c:v>
                </c:pt>
                <c:pt idx="644">
                  <c:v>41034.833333333336</c:v>
                </c:pt>
                <c:pt idx="645">
                  <c:v>41034.875</c:v>
                </c:pt>
                <c:pt idx="646">
                  <c:v>41034.916666666664</c:v>
                </c:pt>
                <c:pt idx="647">
                  <c:v>41034.958333333343</c:v>
                </c:pt>
                <c:pt idx="648">
                  <c:v>41035</c:v>
                </c:pt>
                <c:pt idx="649">
                  <c:v>41035.041666666657</c:v>
                </c:pt>
                <c:pt idx="650">
                  <c:v>41035.083333333336</c:v>
                </c:pt>
                <c:pt idx="651">
                  <c:v>41035.124999999993</c:v>
                </c:pt>
                <c:pt idx="652">
                  <c:v>41035.166666666657</c:v>
                </c:pt>
                <c:pt idx="653">
                  <c:v>41035.208333333336</c:v>
                </c:pt>
                <c:pt idx="654">
                  <c:v>41035.25</c:v>
                </c:pt>
                <c:pt idx="655">
                  <c:v>41035.29166666665</c:v>
                </c:pt>
                <c:pt idx="656">
                  <c:v>41035.333333333336</c:v>
                </c:pt>
                <c:pt idx="657">
                  <c:v>41035.375</c:v>
                </c:pt>
                <c:pt idx="658">
                  <c:v>41035.416666666664</c:v>
                </c:pt>
                <c:pt idx="659">
                  <c:v>41035.458333333343</c:v>
                </c:pt>
                <c:pt idx="660">
                  <c:v>41035.5</c:v>
                </c:pt>
                <c:pt idx="661">
                  <c:v>41035.541666666657</c:v>
                </c:pt>
                <c:pt idx="662">
                  <c:v>41035.583333333336</c:v>
                </c:pt>
                <c:pt idx="663">
                  <c:v>41035.624999999993</c:v>
                </c:pt>
                <c:pt idx="664">
                  <c:v>41035.666666666657</c:v>
                </c:pt>
                <c:pt idx="665">
                  <c:v>41035.708333333336</c:v>
                </c:pt>
                <c:pt idx="666">
                  <c:v>41035.75</c:v>
                </c:pt>
                <c:pt idx="667">
                  <c:v>41035.79166666665</c:v>
                </c:pt>
                <c:pt idx="668">
                  <c:v>41035.833333333336</c:v>
                </c:pt>
                <c:pt idx="669">
                  <c:v>41035.875</c:v>
                </c:pt>
                <c:pt idx="670">
                  <c:v>41035.916666666664</c:v>
                </c:pt>
                <c:pt idx="671">
                  <c:v>41035.958333333343</c:v>
                </c:pt>
                <c:pt idx="672">
                  <c:v>41036</c:v>
                </c:pt>
                <c:pt idx="673">
                  <c:v>41036.041666666657</c:v>
                </c:pt>
                <c:pt idx="674">
                  <c:v>41036.083333333336</c:v>
                </c:pt>
                <c:pt idx="675">
                  <c:v>41036.124999999993</c:v>
                </c:pt>
                <c:pt idx="676">
                  <c:v>41036.166666666657</c:v>
                </c:pt>
                <c:pt idx="677">
                  <c:v>41036.208333333336</c:v>
                </c:pt>
                <c:pt idx="678">
                  <c:v>41036.25</c:v>
                </c:pt>
                <c:pt idx="679">
                  <c:v>41036.29166666665</c:v>
                </c:pt>
                <c:pt idx="680">
                  <c:v>41036.333333333336</c:v>
                </c:pt>
                <c:pt idx="681">
                  <c:v>41036.375</c:v>
                </c:pt>
                <c:pt idx="682">
                  <c:v>41036.416666666664</c:v>
                </c:pt>
                <c:pt idx="683">
                  <c:v>41036.458333333343</c:v>
                </c:pt>
                <c:pt idx="684">
                  <c:v>41036.5</c:v>
                </c:pt>
                <c:pt idx="685">
                  <c:v>41036.541666666657</c:v>
                </c:pt>
                <c:pt idx="686">
                  <c:v>41036.583333333336</c:v>
                </c:pt>
                <c:pt idx="687">
                  <c:v>41036.624999999993</c:v>
                </c:pt>
                <c:pt idx="688">
                  <c:v>41036.666666666657</c:v>
                </c:pt>
                <c:pt idx="689">
                  <c:v>41036.708333333336</c:v>
                </c:pt>
                <c:pt idx="690">
                  <c:v>41036.75</c:v>
                </c:pt>
                <c:pt idx="691">
                  <c:v>41036.79166666665</c:v>
                </c:pt>
                <c:pt idx="692">
                  <c:v>41036.833333333336</c:v>
                </c:pt>
                <c:pt idx="693">
                  <c:v>41036.875</c:v>
                </c:pt>
                <c:pt idx="694">
                  <c:v>41036.916666666664</c:v>
                </c:pt>
                <c:pt idx="695">
                  <c:v>41036.958333333343</c:v>
                </c:pt>
                <c:pt idx="696">
                  <c:v>41037</c:v>
                </c:pt>
                <c:pt idx="697">
                  <c:v>41037.041666666657</c:v>
                </c:pt>
                <c:pt idx="698">
                  <c:v>41037.083333333336</c:v>
                </c:pt>
                <c:pt idx="699">
                  <c:v>41037.124999999993</c:v>
                </c:pt>
                <c:pt idx="700">
                  <c:v>41037.166666666657</c:v>
                </c:pt>
                <c:pt idx="701">
                  <c:v>41037.208333333336</c:v>
                </c:pt>
                <c:pt idx="702">
                  <c:v>41037.25</c:v>
                </c:pt>
                <c:pt idx="703">
                  <c:v>41037.29166666665</c:v>
                </c:pt>
                <c:pt idx="704">
                  <c:v>41037.333333333336</c:v>
                </c:pt>
                <c:pt idx="705">
                  <c:v>41037.375</c:v>
                </c:pt>
                <c:pt idx="706">
                  <c:v>41037.416666666664</c:v>
                </c:pt>
                <c:pt idx="707">
                  <c:v>41037.458333333343</c:v>
                </c:pt>
                <c:pt idx="708">
                  <c:v>41037.5</c:v>
                </c:pt>
                <c:pt idx="709">
                  <c:v>41037.541666666657</c:v>
                </c:pt>
                <c:pt idx="710">
                  <c:v>41037.583333333336</c:v>
                </c:pt>
                <c:pt idx="711">
                  <c:v>41037.624999999993</c:v>
                </c:pt>
                <c:pt idx="712">
                  <c:v>41037.666666666657</c:v>
                </c:pt>
                <c:pt idx="713">
                  <c:v>41037.708333333336</c:v>
                </c:pt>
                <c:pt idx="714">
                  <c:v>41037.75</c:v>
                </c:pt>
                <c:pt idx="715">
                  <c:v>41037.79166666665</c:v>
                </c:pt>
                <c:pt idx="716">
                  <c:v>41037.833333333336</c:v>
                </c:pt>
                <c:pt idx="717">
                  <c:v>41037.875</c:v>
                </c:pt>
                <c:pt idx="718">
                  <c:v>41037.916666666664</c:v>
                </c:pt>
                <c:pt idx="719">
                  <c:v>41037.958333333343</c:v>
                </c:pt>
                <c:pt idx="720">
                  <c:v>41038</c:v>
                </c:pt>
                <c:pt idx="721">
                  <c:v>41038.041666666657</c:v>
                </c:pt>
                <c:pt idx="722">
                  <c:v>41038.083333333336</c:v>
                </c:pt>
                <c:pt idx="723">
                  <c:v>41038.124999999993</c:v>
                </c:pt>
                <c:pt idx="724">
                  <c:v>41038.166666666657</c:v>
                </c:pt>
                <c:pt idx="725">
                  <c:v>41038.208333333336</c:v>
                </c:pt>
                <c:pt idx="726">
                  <c:v>41038.25</c:v>
                </c:pt>
                <c:pt idx="727">
                  <c:v>41038.29166666665</c:v>
                </c:pt>
                <c:pt idx="728">
                  <c:v>41038.333333333336</c:v>
                </c:pt>
                <c:pt idx="729">
                  <c:v>41038.375</c:v>
                </c:pt>
                <c:pt idx="730">
                  <c:v>41038.416666666664</c:v>
                </c:pt>
                <c:pt idx="731">
                  <c:v>41038.458333333343</c:v>
                </c:pt>
                <c:pt idx="732">
                  <c:v>41038.5</c:v>
                </c:pt>
                <c:pt idx="733">
                  <c:v>41038.541666666657</c:v>
                </c:pt>
                <c:pt idx="734">
                  <c:v>41038.583333333336</c:v>
                </c:pt>
                <c:pt idx="735">
                  <c:v>41038.624999999993</c:v>
                </c:pt>
                <c:pt idx="736">
                  <c:v>41038.666666666657</c:v>
                </c:pt>
                <c:pt idx="737">
                  <c:v>41038.708333333336</c:v>
                </c:pt>
                <c:pt idx="738">
                  <c:v>41038.75</c:v>
                </c:pt>
                <c:pt idx="739">
                  <c:v>41038.79166666665</c:v>
                </c:pt>
                <c:pt idx="740">
                  <c:v>41038.833333333336</c:v>
                </c:pt>
                <c:pt idx="741">
                  <c:v>41038.875</c:v>
                </c:pt>
                <c:pt idx="742">
                  <c:v>41038.916666666664</c:v>
                </c:pt>
                <c:pt idx="743">
                  <c:v>41038.958333333343</c:v>
                </c:pt>
                <c:pt idx="744">
                  <c:v>41039</c:v>
                </c:pt>
                <c:pt idx="745">
                  <c:v>41039.041666666657</c:v>
                </c:pt>
                <c:pt idx="746">
                  <c:v>41039.083333333336</c:v>
                </c:pt>
                <c:pt idx="747">
                  <c:v>41039.124999999993</c:v>
                </c:pt>
                <c:pt idx="748">
                  <c:v>41039.166666666657</c:v>
                </c:pt>
                <c:pt idx="749">
                  <c:v>41039.208333333336</c:v>
                </c:pt>
                <c:pt idx="750">
                  <c:v>41039.25</c:v>
                </c:pt>
                <c:pt idx="751">
                  <c:v>41039.29166666665</c:v>
                </c:pt>
                <c:pt idx="752">
                  <c:v>41039.333333333336</c:v>
                </c:pt>
                <c:pt idx="753">
                  <c:v>41039.375</c:v>
                </c:pt>
                <c:pt idx="754">
                  <c:v>41039.416666666664</c:v>
                </c:pt>
                <c:pt idx="755">
                  <c:v>41039.458333333343</c:v>
                </c:pt>
                <c:pt idx="756">
                  <c:v>41039.5</c:v>
                </c:pt>
                <c:pt idx="757">
                  <c:v>41039.541666666657</c:v>
                </c:pt>
                <c:pt idx="758">
                  <c:v>41039.583333333336</c:v>
                </c:pt>
                <c:pt idx="759">
                  <c:v>41039.624999999993</c:v>
                </c:pt>
                <c:pt idx="760">
                  <c:v>41039.666666666657</c:v>
                </c:pt>
                <c:pt idx="761">
                  <c:v>41039.708333333336</c:v>
                </c:pt>
                <c:pt idx="762">
                  <c:v>41039.75</c:v>
                </c:pt>
                <c:pt idx="763">
                  <c:v>41039.79166666665</c:v>
                </c:pt>
                <c:pt idx="764">
                  <c:v>41039.833333333336</c:v>
                </c:pt>
                <c:pt idx="765">
                  <c:v>41039.875</c:v>
                </c:pt>
                <c:pt idx="766">
                  <c:v>41039.916666666664</c:v>
                </c:pt>
                <c:pt idx="767">
                  <c:v>41039.958333333343</c:v>
                </c:pt>
                <c:pt idx="768">
                  <c:v>41040</c:v>
                </c:pt>
                <c:pt idx="769">
                  <c:v>41040.041666666657</c:v>
                </c:pt>
                <c:pt idx="770">
                  <c:v>41040.083333333336</c:v>
                </c:pt>
                <c:pt idx="771">
                  <c:v>41040.124999999993</c:v>
                </c:pt>
                <c:pt idx="772">
                  <c:v>41040.166666666657</c:v>
                </c:pt>
                <c:pt idx="773">
                  <c:v>41040.208333333336</c:v>
                </c:pt>
                <c:pt idx="774">
                  <c:v>41040.25</c:v>
                </c:pt>
                <c:pt idx="775">
                  <c:v>41040.29166666665</c:v>
                </c:pt>
                <c:pt idx="776">
                  <c:v>41040.333333333336</c:v>
                </c:pt>
                <c:pt idx="777">
                  <c:v>41040.375</c:v>
                </c:pt>
                <c:pt idx="778">
                  <c:v>41040.416666666664</c:v>
                </c:pt>
                <c:pt idx="779">
                  <c:v>41040.458333333343</c:v>
                </c:pt>
                <c:pt idx="780">
                  <c:v>41040.5</c:v>
                </c:pt>
                <c:pt idx="781">
                  <c:v>41040.541666666657</c:v>
                </c:pt>
                <c:pt idx="782">
                  <c:v>41040.583333333336</c:v>
                </c:pt>
                <c:pt idx="783">
                  <c:v>41040.624999999993</c:v>
                </c:pt>
                <c:pt idx="784">
                  <c:v>41040.666666666657</c:v>
                </c:pt>
                <c:pt idx="785">
                  <c:v>41040.708333333336</c:v>
                </c:pt>
                <c:pt idx="786">
                  <c:v>41040.75</c:v>
                </c:pt>
                <c:pt idx="787">
                  <c:v>41040.79166666665</c:v>
                </c:pt>
                <c:pt idx="788">
                  <c:v>41040.833333333336</c:v>
                </c:pt>
                <c:pt idx="789">
                  <c:v>41040.875</c:v>
                </c:pt>
                <c:pt idx="790">
                  <c:v>41040.916666666664</c:v>
                </c:pt>
                <c:pt idx="791">
                  <c:v>41040.958333333343</c:v>
                </c:pt>
                <c:pt idx="792">
                  <c:v>41041</c:v>
                </c:pt>
                <c:pt idx="793">
                  <c:v>41041.041666666657</c:v>
                </c:pt>
                <c:pt idx="794">
                  <c:v>41041.083333333336</c:v>
                </c:pt>
                <c:pt idx="795">
                  <c:v>41041.124999999993</c:v>
                </c:pt>
                <c:pt idx="796">
                  <c:v>41041.166666666657</c:v>
                </c:pt>
                <c:pt idx="797">
                  <c:v>41041.208333333336</c:v>
                </c:pt>
                <c:pt idx="798">
                  <c:v>41041.25</c:v>
                </c:pt>
                <c:pt idx="799">
                  <c:v>41041.29166666665</c:v>
                </c:pt>
                <c:pt idx="800">
                  <c:v>41041.333333333336</c:v>
                </c:pt>
                <c:pt idx="801">
                  <c:v>41041.375</c:v>
                </c:pt>
                <c:pt idx="802">
                  <c:v>41041.416666666664</c:v>
                </c:pt>
                <c:pt idx="803">
                  <c:v>41041.458333333343</c:v>
                </c:pt>
                <c:pt idx="804">
                  <c:v>41041.5</c:v>
                </c:pt>
                <c:pt idx="805">
                  <c:v>41041.541666666657</c:v>
                </c:pt>
                <c:pt idx="806">
                  <c:v>41041.583333333336</c:v>
                </c:pt>
                <c:pt idx="807">
                  <c:v>41041.624999999993</c:v>
                </c:pt>
                <c:pt idx="808">
                  <c:v>41041.666666666657</c:v>
                </c:pt>
                <c:pt idx="809">
                  <c:v>41041.708333333336</c:v>
                </c:pt>
                <c:pt idx="810">
                  <c:v>41041.75</c:v>
                </c:pt>
                <c:pt idx="811">
                  <c:v>41041.79166666665</c:v>
                </c:pt>
                <c:pt idx="812">
                  <c:v>41041.833333333336</c:v>
                </c:pt>
                <c:pt idx="813">
                  <c:v>41041.875</c:v>
                </c:pt>
                <c:pt idx="814">
                  <c:v>41041.916666666664</c:v>
                </c:pt>
                <c:pt idx="815">
                  <c:v>41041.958333333343</c:v>
                </c:pt>
                <c:pt idx="816">
                  <c:v>41042</c:v>
                </c:pt>
                <c:pt idx="817">
                  <c:v>41042.041666666657</c:v>
                </c:pt>
                <c:pt idx="818">
                  <c:v>41042.083333333336</c:v>
                </c:pt>
                <c:pt idx="819">
                  <c:v>41042.124999999993</c:v>
                </c:pt>
                <c:pt idx="820">
                  <c:v>41042.166666666657</c:v>
                </c:pt>
                <c:pt idx="821">
                  <c:v>41042.208333333336</c:v>
                </c:pt>
                <c:pt idx="822">
                  <c:v>41042.25</c:v>
                </c:pt>
                <c:pt idx="823">
                  <c:v>41042.29166666665</c:v>
                </c:pt>
                <c:pt idx="824">
                  <c:v>41042.333333333336</c:v>
                </c:pt>
                <c:pt idx="825">
                  <c:v>41042.375</c:v>
                </c:pt>
                <c:pt idx="826">
                  <c:v>41042.416666666664</c:v>
                </c:pt>
                <c:pt idx="827">
                  <c:v>41042.458333333343</c:v>
                </c:pt>
                <c:pt idx="828">
                  <c:v>41042.5</c:v>
                </c:pt>
                <c:pt idx="829">
                  <c:v>41042.541666666657</c:v>
                </c:pt>
                <c:pt idx="830">
                  <c:v>41042.583333333336</c:v>
                </c:pt>
                <c:pt idx="831">
                  <c:v>41042.624999999993</c:v>
                </c:pt>
                <c:pt idx="832">
                  <c:v>41042.666666666657</c:v>
                </c:pt>
                <c:pt idx="833">
                  <c:v>41042.708333333336</c:v>
                </c:pt>
                <c:pt idx="834">
                  <c:v>41042.75</c:v>
                </c:pt>
                <c:pt idx="835">
                  <c:v>41042.79166666665</c:v>
                </c:pt>
                <c:pt idx="836">
                  <c:v>41042.833333333336</c:v>
                </c:pt>
                <c:pt idx="837">
                  <c:v>41042.875</c:v>
                </c:pt>
                <c:pt idx="838">
                  <c:v>41042.916666666664</c:v>
                </c:pt>
                <c:pt idx="839">
                  <c:v>41042.958333333343</c:v>
                </c:pt>
                <c:pt idx="840">
                  <c:v>41043</c:v>
                </c:pt>
                <c:pt idx="841">
                  <c:v>41043.041666666657</c:v>
                </c:pt>
                <c:pt idx="842">
                  <c:v>41043.083333333336</c:v>
                </c:pt>
                <c:pt idx="843">
                  <c:v>41043.124999999993</c:v>
                </c:pt>
                <c:pt idx="844">
                  <c:v>41043.166666666657</c:v>
                </c:pt>
                <c:pt idx="845">
                  <c:v>41043.208333333336</c:v>
                </c:pt>
                <c:pt idx="846">
                  <c:v>41043.25</c:v>
                </c:pt>
                <c:pt idx="847">
                  <c:v>41043.29166666665</c:v>
                </c:pt>
                <c:pt idx="848">
                  <c:v>41043.333333333336</c:v>
                </c:pt>
                <c:pt idx="849">
                  <c:v>41043.375</c:v>
                </c:pt>
                <c:pt idx="850">
                  <c:v>41043.416666666664</c:v>
                </c:pt>
                <c:pt idx="851">
                  <c:v>41043.458333333343</c:v>
                </c:pt>
                <c:pt idx="852">
                  <c:v>41043.5</c:v>
                </c:pt>
                <c:pt idx="853">
                  <c:v>41043.541666666657</c:v>
                </c:pt>
                <c:pt idx="854">
                  <c:v>41043.583333333336</c:v>
                </c:pt>
                <c:pt idx="855">
                  <c:v>41043.624999999993</c:v>
                </c:pt>
                <c:pt idx="856">
                  <c:v>41043.666666666657</c:v>
                </c:pt>
                <c:pt idx="857">
                  <c:v>41043.708333333336</c:v>
                </c:pt>
                <c:pt idx="858">
                  <c:v>41043.75</c:v>
                </c:pt>
                <c:pt idx="859">
                  <c:v>41043.79166666665</c:v>
                </c:pt>
                <c:pt idx="860">
                  <c:v>41043.833333333336</c:v>
                </c:pt>
                <c:pt idx="861">
                  <c:v>41043.875</c:v>
                </c:pt>
                <c:pt idx="862">
                  <c:v>41043.916666666664</c:v>
                </c:pt>
                <c:pt idx="863">
                  <c:v>41043.958333333343</c:v>
                </c:pt>
                <c:pt idx="864">
                  <c:v>41044</c:v>
                </c:pt>
                <c:pt idx="865">
                  <c:v>41044.041666666657</c:v>
                </c:pt>
                <c:pt idx="866">
                  <c:v>41044.083333333336</c:v>
                </c:pt>
                <c:pt idx="867">
                  <c:v>41044.124999999993</c:v>
                </c:pt>
                <c:pt idx="868">
                  <c:v>41044.166666666657</c:v>
                </c:pt>
                <c:pt idx="869">
                  <c:v>41044.208333333336</c:v>
                </c:pt>
                <c:pt idx="870">
                  <c:v>41044.25</c:v>
                </c:pt>
                <c:pt idx="871">
                  <c:v>41044.29166666665</c:v>
                </c:pt>
                <c:pt idx="872">
                  <c:v>41044.333333333336</c:v>
                </c:pt>
                <c:pt idx="873">
                  <c:v>41044.375</c:v>
                </c:pt>
                <c:pt idx="874">
                  <c:v>41044.416666666664</c:v>
                </c:pt>
                <c:pt idx="875">
                  <c:v>41044.458333333343</c:v>
                </c:pt>
                <c:pt idx="876">
                  <c:v>41044.5</c:v>
                </c:pt>
                <c:pt idx="877">
                  <c:v>41044.541666666657</c:v>
                </c:pt>
                <c:pt idx="878">
                  <c:v>41044.583333333336</c:v>
                </c:pt>
                <c:pt idx="879">
                  <c:v>41044.624999999993</c:v>
                </c:pt>
                <c:pt idx="880">
                  <c:v>41044.666666666657</c:v>
                </c:pt>
                <c:pt idx="881">
                  <c:v>41044.708333333336</c:v>
                </c:pt>
                <c:pt idx="882">
                  <c:v>41044.75</c:v>
                </c:pt>
                <c:pt idx="883">
                  <c:v>41044.79166666665</c:v>
                </c:pt>
                <c:pt idx="884">
                  <c:v>41044.833333333336</c:v>
                </c:pt>
                <c:pt idx="885">
                  <c:v>41044.875</c:v>
                </c:pt>
                <c:pt idx="886">
                  <c:v>41044.916666666664</c:v>
                </c:pt>
                <c:pt idx="887">
                  <c:v>41044.958333333343</c:v>
                </c:pt>
                <c:pt idx="888">
                  <c:v>41045</c:v>
                </c:pt>
                <c:pt idx="889">
                  <c:v>41045.041666666657</c:v>
                </c:pt>
                <c:pt idx="890">
                  <c:v>41045.083333333336</c:v>
                </c:pt>
                <c:pt idx="891">
                  <c:v>41045.124999999993</c:v>
                </c:pt>
                <c:pt idx="892">
                  <c:v>41045.166666666657</c:v>
                </c:pt>
                <c:pt idx="893">
                  <c:v>41045.208333333336</c:v>
                </c:pt>
                <c:pt idx="894">
                  <c:v>41045.25</c:v>
                </c:pt>
                <c:pt idx="895">
                  <c:v>41045.29166666665</c:v>
                </c:pt>
                <c:pt idx="896">
                  <c:v>41045.333333333336</c:v>
                </c:pt>
                <c:pt idx="897">
                  <c:v>41045.375</c:v>
                </c:pt>
                <c:pt idx="898">
                  <c:v>41045.416666666664</c:v>
                </c:pt>
                <c:pt idx="899">
                  <c:v>41045.458333333343</c:v>
                </c:pt>
                <c:pt idx="900">
                  <c:v>41045.5</c:v>
                </c:pt>
                <c:pt idx="901">
                  <c:v>41045.541666666657</c:v>
                </c:pt>
                <c:pt idx="902">
                  <c:v>41045.583333333336</c:v>
                </c:pt>
                <c:pt idx="903">
                  <c:v>41045.624999999993</c:v>
                </c:pt>
                <c:pt idx="904">
                  <c:v>41045.666666666657</c:v>
                </c:pt>
                <c:pt idx="905">
                  <c:v>41045.708333333336</c:v>
                </c:pt>
                <c:pt idx="906">
                  <c:v>41045.75</c:v>
                </c:pt>
                <c:pt idx="907">
                  <c:v>41045.79166666665</c:v>
                </c:pt>
                <c:pt idx="908">
                  <c:v>41045.833333333336</c:v>
                </c:pt>
                <c:pt idx="909">
                  <c:v>41045.875</c:v>
                </c:pt>
                <c:pt idx="910">
                  <c:v>41045.916666666664</c:v>
                </c:pt>
                <c:pt idx="911">
                  <c:v>41045.958333333343</c:v>
                </c:pt>
                <c:pt idx="912">
                  <c:v>41046</c:v>
                </c:pt>
                <c:pt idx="913">
                  <c:v>41046.041666666657</c:v>
                </c:pt>
                <c:pt idx="914">
                  <c:v>41046.083333333336</c:v>
                </c:pt>
                <c:pt idx="915">
                  <c:v>41046.124999999993</c:v>
                </c:pt>
                <c:pt idx="916">
                  <c:v>41046.166666666657</c:v>
                </c:pt>
                <c:pt idx="917">
                  <c:v>41046.208333333336</c:v>
                </c:pt>
                <c:pt idx="918">
                  <c:v>41046.25</c:v>
                </c:pt>
                <c:pt idx="919">
                  <c:v>41046.29166666665</c:v>
                </c:pt>
                <c:pt idx="920">
                  <c:v>41046.333333333336</c:v>
                </c:pt>
                <c:pt idx="921">
                  <c:v>41046.375</c:v>
                </c:pt>
                <c:pt idx="922">
                  <c:v>41046.416666666664</c:v>
                </c:pt>
                <c:pt idx="923">
                  <c:v>41046.458333333343</c:v>
                </c:pt>
                <c:pt idx="924">
                  <c:v>41046.5</c:v>
                </c:pt>
                <c:pt idx="925">
                  <c:v>41046.541666666657</c:v>
                </c:pt>
                <c:pt idx="926">
                  <c:v>41046.583333333336</c:v>
                </c:pt>
                <c:pt idx="927">
                  <c:v>41046.624999999993</c:v>
                </c:pt>
                <c:pt idx="928">
                  <c:v>41046.666666666657</c:v>
                </c:pt>
                <c:pt idx="929">
                  <c:v>41046.708333333336</c:v>
                </c:pt>
                <c:pt idx="930">
                  <c:v>41046.75</c:v>
                </c:pt>
                <c:pt idx="931">
                  <c:v>41046.79166666665</c:v>
                </c:pt>
                <c:pt idx="932">
                  <c:v>41046.833333333336</c:v>
                </c:pt>
                <c:pt idx="933">
                  <c:v>41046.875</c:v>
                </c:pt>
                <c:pt idx="934">
                  <c:v>41046.916666666664</c:v>
                </c:pt>
                <c:pt idx="935">
                  <c:v>41046.958333333343</c:v>
                </c:pt>
                <c:pt idx="936">
                  <c:v>41047</c:v>
                </c:pt>
                <c:pt idx="937">
                  <c:v>41047.041666666657</c:v>
                </c:pt>
                <c:pt idx="938">
                  <c:v>41047.083333333336</c:v>
                </c:pt>
                <c:pt idx="939">
                  <c:v>41047.124999999993</c:v>
                </c:pt>
                <c:pt idx="940">
                  <c:v>41047.166666666657</c:v>
                </c:pt>
                <c:pt idx="941">
                  <c:v>41047.208333333336</c:v>
                </c:pt>
                <c:pt idx="942">
                  <c:v>41047.25</c:v>
                </c:pt>
                <c:pt idx="943">
                  <c:v>41047.29166666665</c:v>
                </c:pt>
                <c:pt idx="944">
                  <c:v>41047.333333333336</c:v>
                </c:pt>
                <c:pt idx="945">
                  <c:v>41047.375</c:v>
                </c:pt>
                <c:pt idx="946">
                  <c:v>41047.416666666664</c:v>
                </c:pt>
                <c:pt idx="947">
                  <c:v>41047.458333333343</c:v>
                </c:pt>
                <c:pt idx="948">
                  <c:v>41047.5</c:v>
                </c:pt>
                <c:pt idx="949">
                  <c:v>41047.541666666657</c:v>
                </c:pt>
                <c:pt idx="950">
                  <c:v>41047.583333333336</c:v>
                </c:pt>
                <c:pt idx="951">
                  <c:v>41047.624999999993</c:v>
                </c:pt>
                <c:pt idx="952">
                  <c:v>41047.666666666657</c:v>
                </c:pt>
                <c:pt idx="953">
                  <c:v>41047.708333333336</c:v>
                </c:pt>
                <c:pt idx="954">
                  <c:v>41047.75</c:v>
                </c:pt>
                <c:pt idx="955">
                  <c:v>41047.79166666665</c:v>
                </c:pt>
                <c:pt idx="956">
                  <c:v>41047.833333333336</c:v>
                </c:pt>
                <c:pt idx="957">
                  <c:v>41047.875</c:v>
                </c:pt>
                <c:pt idx="958">
                  <c:v>41047.916666666664</c:v>
                </c:pt>
                <c:pt idx="959">
                  <c:v>41047.958333333343</c:v>
                </c:pt>
                <c:pt idx="960">
                  <c:v>41048</c:v>
                </c:pt>
                <c:pt idx="961">
                  <c:v>41048.041666666657</c:v>
                </c:pt>
                <c:pt idx="962">
                  <c:v>41048.083333333336</c:v>
                </c:pt>
                <c:pt idx="963">
                  <c:v>41048.124999999993</c:v>
                </c:pt>
                <c:pt idx="964">
                  <c:v>41048.166666666657</c:v>
                </c:pt>
                <c:pt idx="965">
                  <c:v>41048.208333333336</c:v>
                </c:pt>
                <c:pt idx="966">
                  <c:v>41048.25</c:v>
                </c:pt>
                <c:pt idx="967">
                  <c:v>41048.29166666665</c:v>
                </c:pt>
                <c:pt idx="968">
                  <c:v>41048.333333333336</c:v>
                </c:pt>
                <c:pt idx="969">
                  <c:v>41048.375</c:v>
                </c:pt>
                <c:pt idx="970">
                  <c:v>41048.416666666664</c:v>
                </c:pt>
                <c:pt idx="971">
                  <c:v>41048.458333333343</c:v>
                </c:pt>
                <c:pt idx="972">
                  <c:v>41048.5</c:v>
                </c:pt>
                <c:pt idx="973">
                  <c:v>41048.541666666657</c:v>
                </c:pt>
                <c:pt idx="974">
                  <c:v>41048.583333333336</c:v>
                </c:pt>
                <c:pt idx="975">
                  <c:v>41048.624999999993</c:v>
                </c:pt>
                <c:pt idx="976">
                  <c:v>41048.666666666657</c:v>
                </c:pt>
                <c:pt idx="977">
                  <c:v>41048.708333333336</c:v>
                </c:pt>
                <c:pt idx="978">
                  <c:v>41048.75</c:v>
                </c:pt>
                <c:pt idx="979">
                  <c:v>41048.79166666665</c:v>
                </c:pt>
                <c:pt idx="980">
                  <c:v>41048.833333333336</c:v>
                </c:pt>
                <c:pt idx="981">
                  <c:v>41048.875</c:v>
                </c:pt>
                <c:pt idx="982">
                  <c:v>41048.916666666664</c:v>
                </c:pt>
                <c:pt idx="983">
                  <c:v>41048.958333333343</c:v>
                </c:pt>
                <c:pt idx="984">
                  <c:v>41049</c:v>
                </c:pt>
                <c:pt idx="985">
                  <c:v>41049.041666666657</c:v>
                </c:pt>
                <c:pt idx="986">
                  <c:v>41049.083333333336</c:v>
                </c:pt>
                <c:pt idx="987">
                  <c:v>41049.124999999993</c:v>
                </c:pt>
                <c:pt idx="988">
                  <c:v>41049.166666666657</c:v>
                </c:pt>
                <c:pt idx="989">
                  <c:v>41049.208333333336</c:v>
                </c:pt>
                <c:pt idx="990">
                  <c:v>41049.25</c:v>
                </c:pt>
                <c:pt idx="991">
                  <c:v>41049.29166666665</c:v>
                </c:pt>
                <c:pt idx="992">
                  <c:v>41049.333333333336</c:v>
                </c:pt>
                <c:pt idx="993">
                  <c:v>41049.375</c:v>
                </c:pt>
                <c:pt idx="994">
                  <c:v>41049.416666666664</c:v>
                </c:pt>
                <c:pt idx="995">
                  <c:v>41049.458333333343</c:v>
                </c:pt>
                <c:pt idx="996">
                  <c:v>41049.5</c:v>
                </c:pt>
                <c:pt idx="997">
                  <c:v>41049.541666666657</c:v>
                </c:pt>
                <c:pt idx="998">
                  <c:v>41049.583333333336</c:v>
                </c:pt>
                <c:pt idx="999">
                  <c:v>41049.624999999993</c:v>
                </c:pt>
                <c:pt idx="1000">
                  <c:v>41049.666666666657</c:v>
                </c:pt>
                <c:pt idx="1001">
                  <c:v>41049.708333333336</c:v>
                </c:pt>
                <c:pt idx="1002">
                  <c:v>41049.75</c:v>
                </c:pt>
                <c:pt idx="1003">
                  <c:v>41049.79166666665</c:v>
                </c:pt>
                <c:pt idx="1004">
                  <c:v>41049.833333333336</c:v>
                </c:pt>
                <c:pt idx="1005">
                  <c:v>41049.875</c:v>
                </c:pt>
                <c:pt idx="1006">
                  <c:v>41049.916666666664</c:v>
                </c:pt>
                <c:pt idx="1007">
                  <c:v>41049.958333333343</c:v>
                </c:pt>
                <c:pt idx="1008">
                  <c:v>41050</c:v>
                </c:pt>
                <c:pt idx="1009">
                  <c:v>41050.041666666657</c:v>
                </c:pt>
                <c:pt idx="1010">
                  <c:v>41050.083333333336</c:v>
                </c:pt>
                <c:pt idx="1011">
                  <c:v>41050.124999999993</c:v>
                </c:pt>
                <c:pt idx="1012">
                  <c:v>41050.166666666657</c:v>
                </c:pt>
                <c:pt idx="1013">
                  <c:v>41050.208333333336</c:v>
                </c:pt>
                <c:pt idx="1014">
                  <c:v>41050.25</c:v>
                </c:pt>
                <c:pt idx="1015">
                  <c:v>41050.29166666665</c:v>
                </c:pt>
                <c:pt idx="1016">
                  <c:v>41050.333333333336</c:v>
                </c:pt>
                <c:pt idx="1017">
                  <c:v>41050.375</c:v>
                </c:pt>
                <c:pt idx="1018">
                  <c:v>41050.416666666664</c:v>
                </c:pt>
                <c:pt idx="1019">
                  <c:v>41050.458333333343</c:v>
                </c:pt>
                <c:pt idx="1020">
                  <c:v>41050.5</c:v>
                </c:pt>
                <c:pt idx="1021">
                  <c:v>41050.541666666657</c:v>
                </c:pt>
                <c:pt idx="1022">
                  <c:v>41050.583333333336</c:v>
                </c:pt>
                <c:pt idx="1023">
                  <c:v>41050.624999999993</c:v>
                </c:pt>
                <c:pt idx="1024">
                  <c:v>41050.666666666657</c:v>
                </c:pt>
                <c:pt idx="1025">
                  <c:v>41050.708333333336</c:v>
                </c:pt>
                <c:pt idx="1026">
                  <c:v>41050.75</c:v>
                </c:pt>
                <c:pt idx="1027">
                  <c:v>41050.79166666665</c:v>
                </c:pt>
                <c:pt idx="1028">
                  <c:v>41050.833333333336</c:v>
                </c:pt>
                <c:pt idx="1029">
                  <c:v>41050.875</c:v>
                </c:pt>
                <c:pt idx="1030">
                  <c:v>41050.916666666664</c:v>
                </c:pt>
                <c:pt idx="1031">
                  <c:v>41050.958333333343</c:v>
                </c:pt>
                <c:pt idx="1032">
                  <c:v>41051</c:v>
                </c:pt>
                <c:pt idx="1033">
                  <c:v>41051.041666666657</c:v>
                </c:pt>
                <c:pt idx="1034">
                  <c:v>41051.083333333336</c:v>
                </c:pt>
                <c:pt idx="1035">
                  <c:v>41051.124999999993</c:v>
                </c:pt>
                <c:pt idx="1036">
                  <c:v>41051.166666666657</c:v>
                </c:pt>
                <c:pt idx="1037">
                  <c:v>41051.208333333336</c:v>
                </c:pt>
                <c:pt idx="1038">
                  <c:v>41051.25</c:v>
                </c:pt>
                <c:pt idx="1039">
                  <c:v>41051.29166666665</c:v>
                </c:pt>
                <c:pt idx="1040">
                  <c:v>41051.333333333336</c:v>
                </c:pt>
                <c:pt idx="1041">
                  <c:v>41051.375</c:v>
                </c:pt>
                <c:pt idx="1042">
                  <c:v>41051.416666666664</c:v>
                </c:pt>
                <c:pt idx="1043">
                  <c:v>41051.458333333343</c:v>
                </c:pt>
                <c:pt idx="1044">
                  <c:v>41051.5</c:v>
                </c:pt>
                <c:pt idx="1045">
                  <c:v>41051.541666666657</c:v>
                </c:pt>
                <c:pt idx="1046">
                  <c:v>41051.583333333336</c:v>
                </c:pt>
                <c:pt idx="1047">
                  <c:v>41051.624999999993</c:v>
                </c:pt>
                <c:pt idx="1048">
                  <c:v>41051.666666666657</c:v>
                </c:pt>
                <c:pt idx="1049">
                  <c:v>41051.708333333336</c:v>
                </c:pt>
                <c:pt idx="1050">
                  <c:v>41051.75</c:v>
                </c:pt>
                <c:pt idx="1051">
                  <c:v>41051.79166666665</c:v>
                </c:pt>
                <c:pt idx="1052">
                  <c:v>41051.833333333336</c:v>
                </c:pt>
                <c:pt idx="1053">
                  <c:v>41051.875</c:v>
                </c:pt>
                <c:pt idx="1054">
                  <c:v>41051.916666666664</c:v>
                </c:pt>
                <c:pt idx="1055">
                  <c:v>41051.958333333343</c:v>
                </c:pt>
                <c:pt idx="1056">
                  <c:v>41052</c:v>
                </c:pt>
                <c:pt idx="1057">
                  <c:v>41052.041666666657</c:v>
                </c:pt>
                <c:pt idx="1058">
                  <c:v>41052.083333333336</c:v>
                </c:pt>
                <c:pt idx="1059">
                  <c:v>41052.124999999993</c:v>
                </c:pt>
                <c:pt idx="1060">
                  <c:v>41052.166666666657</c:v>
                </c:pt>
                <c:pt idx="1061">
                  <c:v>41052.208333333336</c:v>
                </c:pt>
                <c:pt idx="1062">
                  <c:v>41052.25</c:v>
                </c:pt>
                <c:pt idx="1063">
                  <c:v>41052.29166666665</c:v>
                </c:pt>
                <c:pt idx="1064">
                  <c:v>41052.333333333336</c:v>
                </c:pt>
                <c:pt idx="1065">
                  <c:v>41052.375</c:v>
                </c:pt>
                <c:pt idx="1066">
                  <c:v>41052.416666666664</c:v>
                </c:pt>
                <c:pt idx="1067">
                  <c:v>41052.458333333343</c:v>
                </c:pt>
                <c:pt idx="1068">
                  <c:v>41052.5</c:v>
                </c:pt>
                <c:pt idx="1069">
                  <c:v>41052.541666666657</c:v>
                </c:pt>
                <c:pt idx="1070">
                  <c:v>41052.583333333336</c:v>
                </c:pt>
                <c:pt idx="1071">
                  <c:v>41052.624999999993</c:v>
                </c:pt>
                <c:pt idx="1072">
                  <c:v>41052.666666666657</c:v>
                </c:pt>
                <c:pt idx="1073">
                  <c:v>41052.708333333336</c:v>
                </c:pt>
                <c:pt idx="1074">
                  <c:v>41052.75</c:v>
                </c:pt>
                <c:pt idx="1075">
                  <c:v>41052.79166666665</c:v>
                </c:pt>
                <c:pt idx="1076">
                  <c:v>41052.833333333336</c:v>
                </c:pt>
                <c:pt idx="1077">
                  <c:v>41052.875</c:v>
                </c:pt>
                <c:pt idx="1078">
                  <c:v>41052.916666666664</c:v>
                </c:pt>
                <c:pt idx="1079">
                  <c:v>41052.958333333343</c:v>
                </c:pt>
                <c:pt idx="1080">
                  <c:v>41053</c:v>
                </c:pt>
                <c:pt idx="1081">
                  <c:v>41053.041666666657</c:v>
                </c:pt>
                <c:pt idx="1082">
                  <c:v>41053.083333333336</c:v>
                </c:pt>
                <c:pt idx="1083">
                  <c:v>41053.124999999993</c:v>
                </c:pt>
                <c:pt idx="1084">
                  <c:v>41053.166666666657</c:v>
                </c:pt>
                <c:pt idx="1085">
                  <c:v>41053.208333333336</c:v>
                </c:pt>
                <c:pt idx="1086">
                  <c:v>41053.25</c:v>
                </c:pt>
                <c:pt idx="1087">
                  <c:v>41053.29166666665</c:v>
                </c:pt>
                <c:pt idx="1088">
                  <c:v>41053.333333333336</c:v>
                </c:pt>
                <c:pt idx="1089">
                  <c:v>41053.375</c:v>
                </c:pt>
                <c:pt idx="1090">
                  <c:v>41053.416666666664</c:v>
                </c:pt>
                <c:pt idx="1091">
                  <c:v>41053.458333333343</c:v>
                </c:pt>
                <c:pt idx="1092">
                  <c:v>41053.5</c:v>
                </c:pt>
                <c:pt idx="1093">
                  <c:v>41053.541666666657</c:v>
                </c:pt>
                <c:pt idx="1094">
                  <c:v>41053.583333333336</c:v>
                </c:pt>
                <c:pt idx="1095">
                  <c:v>41053.624999999993</c:v>
                </c:pt>
                <c:pt idx="1096">
                  <c:v>41053.666666666657</c:v>
                </c:pt>
                <c:pt idx="1097">
                  <c:v>41053.708333333336</c:v>
                </c:pt>
                <c:pt idx="1098">
                  <c:v>41053.75</c:v>
                </c:pt>
                <c:pt idx="1099">
                  <c:v>41053.79166666665</c:v>
                </c:pt>
                <c:pt idx="1100">
                  <c:v>41053.833333333336</c:v>
                </c:pt>
                <c:pt idx="1101">
                  <c:v>41053.875</c:v>
                </c:pt>
                <c:pt idx="1102">
                  <c:v>41053.916666666664</c:v>
                </c:pt>
                <c:pt idx="1103">
                  <c:v>41053.958333333343</c:v>
                </c:pt>
                <c:pt idx="1104">
                  <c:v>41054</c:v>
                </c:pt>
                <c:pt idx="1105">
                  <c:v>41054.041666666657</c:v>
                </c:pt>
                <c:pt idx="1106">
                  <c:v>41054.083333333336</c:v>
                </c:pt>
                <c:pt idx="1107">
                  <c:v>41054.124999999993</c:v>
                </c:pt>
                <c:pt idx="1108">
                  <c:v>41054.166666666657</c:v>
                </c:pt>
                <c:pt idx="1109">
                  <c:v>41054.208333333336</c:v>
                </c:pt>
                <c:pt idx="1110">
                  <c:v>41054.25</c:v>
                </c:pt>
                <c:pt idx="1111">
                  <c:v>41054.29166666665</c:v>
                </c:pt>
                <c:pt idx="1112">
                  <c:v>41054.333333333336</c:v>
                </c:pt>
                <c:pt idx="1113">
                  <c:v>41054.375</c:v>
                </c:pt>
                <c:pt idx="1114">
                  <c:v>41054.416666666664</c:v>
                </c:pt>
                <c:pt idx="1115">
                  <c:v>41054.458333333343</c:v>
                </c:pt>
                <c:pt idx="1116">
                  <c:v>41054.5</c:v>
                </c:pt>
                <c:pt idx="1117">
                  <c:v>41054.541666666657</c:v>
                </c:pt>
                <c:pt idx="1118">
                  <c:v>41054.583333333336</c:v>
                </c:pt>
                <c:pt idx="1119">
                  <c:v>41054.624999999993</c:v>
                </c:pt>
                <c:pt idx="1120">
                  <c:v>41054.666666666657</c:v>
                </c:pt>
                <c:pt idx="1121">
                  <c:v>41054.708333333336</c:v>
                </c:pt>
                <c:pt idx="1122">
                  <c:v>41054.75</c:v>
                </c:pt>
                <c:pt idx="1123">
                  <c:v>41054.79166666665</c:v>
                </c:pt>
                <c:pt idx="1124">
                  <c:v>41054.833333333336</c:v>
                </c:pt>
                <c:pt idx="1125">
                  <c:v>41054.875</c:v>
                </c:pt>
                <c:pt idx="1126">
                  <c:v>41054.916666666664</c:v>
                </c:pt>
                <c:pt idx="1127">
                  <c:v>41054.958333333343</c:v>
                </c:pt>
                <c:pt idx="1128">
                  <c:v>41055</c:v>
                </c:pt>
                <c:pt idx="1129">
                  <c:v>41055.041666666657</c:v>
                </c:pt>
                <c:pt idx="1130">
                  <c:v>41055.083333333336</c:v>
                </c:pt>
                <c:pt idx="1131">
                  <c:v>41055.124999999993</c:v>
                </c:pt>
                <c:pt idx="1132">
                  <c:v>41055.166666666657</c:v>
                </c:pt>
                <c:pt idx="1133">
                  <c:v>41055.208333333336</c:v>
                </c:pt>
                <c:pt idx="1134">
                  <c:v>41055.25</c:v>
                </c:pt>
                <c:pt idx="1135">
                  <c:v>41055.29166666665</c:v>
                </c:pt>
                <c:pt idx="1136">
                  <c:v>41055.333333333336</c:v>
                </c:pt>
                <c:pt idx="1137">
                  <c:v>41055.375</c:v>
                </c:pt>
                <c:pt idx="1138">
                  <c:v>41055.416666666664</c:v>
                </c:pt>
                <c:pt idx="1139">
                  <c:v>41055.458333333343</c:v>
                </c:pt>
                <c:pt idx="1140">
                  <c:v>41055.5</c:v>
                </c:pt>
                <c:pt idx="1141">
                  <c:v>41055.541666666657</c:v>
                </c:pt>
                <c:pt idx="1142">
                  <c:v>41055.583333333336</c:v>
                </c:pt>
                <c:pt idx="1143">
                  <c:v>41055.624999999993</c:v>
                </c:pt>
                <c:pt idx="1144">
                  <c:v>41055.666666666657</c:v>
                </c:pt>
                <c:pt idx="1145">
                  <c:v>41055.708333333336</c:v>
                </c:pt>
                <c:pt idx="1146">
                  <c:v>41055.75</c:v>
                </c:pt>
                <c:pt idx="1147">
                  <c:v>41055.79166666665</c:v>
                </c:pt>
                <c:pt idx="1148">
                  <c:v>41055.833333333336</c:v>
                </c:pt>
                <c:pt idx="1149">
                  <c:v>41055.875</c:v>
                </c:pt>
                <c:pt idx="1150">
                  <c:v>41055.916666666664</c:v>
                </c:pt>
                <c:pt idx="1151">
                  <c:v>41055.958333333343</c:v>
                </c:pt>
                <c:pt idx="1152">
                  <c:v>41056</c:v>
                </c:pt>
                <c:pt idx="1153">
                  <c:v>41056.041666666657</c:v>
                </c:pt>
                <c:pt idx="1154">
                  <c:v>41056.083333333336</c:v>
                </c:pt>
                <c:pt idx="1155">
                  <c:v>41056.124999999993</c:v>
                </c:pt>
                <c:pt idx="1156">
                  <c:v>41056.166666666657</c:v>
                </c:pt>
                <c:pt idx="1157">
                  <c:v>41056.208333333336</c:v>
                </c:pt>
                <c:pt idx="1158">
                  <c:v>41056.25</c:v>
                </c:pt>
                <c:pt idx="1159">
                  <c:v>41056.29166666665</c:v>
                </c:pt>
                <c:pt idx="1160">
                  <c:v>41056.333333333336</c:v>
                </c:pt>
                <c:pt idx="1161">
                  <c:v>41056.375</c:v>
                </c:pt>
                <c:pt idx="1162">
                  <c:v>41056.416666666664</c:v>
                </c:pt>
                <c:pt idx="1163">
                  <c:v>41056.458333333343</c:v>
                </c:pt>
                <c:pt idx="1164">
                  <c:v>41056.5</c:v>
                </c:pt>
                <c:pt idx="1165">
                  <c:v>41056.541666666657</c:v>
                </c:pt>
                <c:pt idx="1166">
                  <c:v>41056.583333333336</c:v>
                </c:pt>
                <c:pt idx="1167">
                  <c:v>41056.624999999993</c:v>
                </c:pt>
                <c:pt idx="1168">
                  <c:v>41056.666666666657</c:v>
                </c:pt>
                <c:pt idx="1169">
                  <c:v>41056.708333333336</c:v>
                </c:pt>
                <c:pt idx="1170">
                  <c:v>41056.75</c:v>
                </c:pt>
                <c:pt idx="1171">
                  <c:v>41056.79166666665</c:v>
                </c:pt>
                <c:pt idx="1172">
                  <c:v>41056.833333333336</c:v>
                </c:pt>
                <c:pt idx="1173">
                  <c:v>41056.875</c:v>
                </c:pt>
                <c:pt idx="1174">
                  <c:v>41056.916666666664</c:v>
                </c:pt>
                <c:pt idx="1175">
                  <c:v>41056.958333333343</c:v>
                </c:pt>
                <c:pt idx="1176">
                  <c:v>41057</c:v>
                </c:pt>
                <c:pt idx="1177">
                  <c:v>41057.041666666657</c:v>
                </c:pt>
                <c:pt idx="1178">
                  <c:v>41057.083333333336</c:v>
                </c:pt>
                <c:pt idx="1179">
                  <c:v>41057.124999999993</c:v>
                </c:pt>
                <c:pt idx="1180">
                  <c:v>41057.166666666657</c:v>
                </c:pt>
                <c:pt idx="1181">
                  <c:v>41057.208333333336</c:v>
                </c:pt>
                <c:pt idx="1182">
                  <c:v>41057.25</c:v>
                </c:pt>
                <c:pt idx="1183">
                  <c:v>41057.29166666665</c:v>
                </c:pt>
                <c:pt idx="1184">
                  <c:v>41057.333333333336</c:v>
                </c:pt>
                <c:pt idx="1185">
                  <c:v>41057.375</c:v>
                </c:pt>
                <c:pt idx="1186">
                  <c:v>41057.416666666664</c:v>
                </c:pt>
                <c:pt idx="1187">
                  <c:v>41057.458333333343</c:v>
                </c:pt>
                <c:pt idx="1188">
                  <c:v>41057.5</c:v>
                </c:pt>
                <c:pt idx="1189">
                  <c:v>41057.541666666657</c:v>
                </c:pt>
                <c:pt idx="1190">
                  <c:v>41057.583333333336</c:v>
                </c:pt>
                <c:pt idx="1191">
                  <c:v>41057.624999999993</c:v>
                </c:pt>
                <c:pt idx="1192">
                  <c:v>41057.666666666657</c:v>
                </c:pt>
                <c:pt idx="1193">
                  <c:v>41057.708333333336</c:v>
                </c:pt>
                <c:pt idx="1194">
                  <c:v>41057.75</c:v>
                </c:pt>
                <c:pt idx="1195">
                  <c:v>41057.79166666665</c:v>
                </c:pt>
                <c:pt idx="1196">
                  <c:v>41057.833333333336</c:v>
                </c:pt>
                <c:pt idx="1197">
                  <c:v>41057.875</c:v>
                </c:pt>
                <c:pt idx="1198">
                  <c:v>41057.916666666664</c:v>
                </c:pt>
                <c:pt idx="1199">
                  <c:v>41057.958333333343</c:v>
                </c:pt>
                <c:pt idx="1200">
                  <c:v>41058</c:v>
                </c:pt>
                <c:pt idx="1201">
                  <c:v>41058.041666666657</c:v>
                </c:pt>
                <c:pt idx="1202">
                  <c:v>41058.083333333336</c:v>
                </c:pt>
                <c:pt idx="1203">
                  <c:v>41058.124999999993</c:v>
                </c:pt>
                <c:pt idx="1204">
                  <c:v>41058.166666666657</c:v>
                </c:pt>
                <c:pt idx="1205">
                  <c:v>41058.208333333336</c:v>
                </c:pt>
                <c:pt idx="1206">
                  <c:v>41058.25</c:v>
                </c:pt>
                <c:pt idx="1207">
                  <c:v>41058.29166666665</c:v>
                </c:pt>
                <c:pt idx="1208">
                  <c:v>41058.333333333336</c:v>
                </c:pt>
                <c:pt idx="1209">
                  <c:v>41058.375</c:v>
                </c:pt>
                <c:pt idx="1210">
                  <c:v>41058.416666666664</c:v>
                </c:pt>
                <c:pt idx="1211">
                  <c:v>41058.458333333343</c:v>
                </c:pt>
                <c:pt idx="1212">
                  <c:v>41058.5</c:v>
                </c:pt>
                <c:pt idx="1213">
                  <c:v>41058.541666666657</c:v>
                </c:pt>
                <c:pt idx="1214">
                  <c:v>41058.583333333336</c:v>
                </c:pt>
                <c:pt idx="1215">
                  <c:v>41058.624999999993</c:v>
                </c:pt>
                <c:pt idx="1216">
                  <c:v>41058.666666666657</c:v>
                </c:pt>
                <c:pt idx="1217">
                  <c:v>41058.708333333336</c:v>
                </c:pt>
                <c:pt idx="1218">
                  <c:v>41058.75</c:v>
                </c:pt>
                <c:pt idx="1219">
                  <c:v>41058.79166666665</c:v>
                </c:pt>
                <c:pt idx="1220">
                  <c:v>41058.833333333336</c:v>
                </c:pt>
                <c:pt idx="1221">
                  <c:v>41058.875</c:v>
                </c:pt>
                <c:pt idx="1222">
                  <c:v>41058.916666666664</c:v>
                </c:pt>
                <c:pt idx="1223">
                  <c:v>41058.958333333343</c:v>
                </c:pt>
                <c:pt idx="1224">
                  <c:v>41059</c:v>
                </c:pt>
                <c:pt idx="1225">
                  <c:v>41059.041666666657</c:v>
                </c:pt>
                <c:pt idx="1226">
                  <c:v>41059.083333333336</c:v>
                </c:pt>
                <c:pt idx="1227">
                  <c:v>41059.124999999993</c:v>
                </c:pt>
                <c:pt idx="1228">
                  <c:v>41059.166666666657</c:v>
                </c:pt>
                <c:pt idx="1229">
                  <c:v>41059.208333333336</c:v>
                </c:pt>
                <c:pt idx="1230">
                  <c:v>41059.25</c:v>
                </c:pt>
                <c:pt idx="1231">
                  <c:v>41059.29166666665</c:v>
                </c:pt>
                <c:pt idx="1232">
                  <c:v>41059.333333333336</c:v>
                </c:pt>
                <c:pt idx="1233">
                  <c:v>41059.375</c:v>
                </c:pt>
                <c:pt idx="1234">
                  <c:v>41059.416666666664</c:v>
                </c:pt>
                <c:pt idx="1235">
                  <c:v>41059.458333333343</c:v>
                </c:pt>
                <c:pt idx="1236">
                  <c:v>41059.5</c:v>
                </c:pt>
                <c:pt idx="1237">
                  <c:v>41059.541666666657</c:v>
                </c:pt>
                <c:pt idx="1238">
                  <c:v>41059.583333333336</c:v>
                </c:pt>
                <c:pt idx="1239">
                  <c:v>41059.624999999993</c:v>
                </c:pt>
                <c:pt idx="1240">
                  <c:v>41059.666666666657</c:v>
                </c:pt>
                <c:pt idx="1241">
                  <c:v>41059.708333333336</c:v>
                </c:pt>
                <c:pt idx="1242">
                  <c:v>41059.75</c:v>
                </c:pt>
                <c:pt idx="1243">
                  <c:v>41059.79166666665</c:v>
                </c:pt>
                <c:pt idx="1244">
                  <c:v>41059.833333333336</c:v>
                </c:pt>
                <c:pt idx="1245">
                  <c:v>41059.875</c:v>
                </c:pt>
                <c:pt idx="1246">
                  <c:v>41059.916666666664</c:v>
                </c:pt>
                <c:pt idx="1247">
                  <c:v>41059.958333333343</c:v>
                </c:pt>
                <c:pt idx="1248">
                  <c:v>41060</c:v>
                </c:pt>
                <c:pt idx="1249">
                  <c:v>41060.041666666657</c:v>
                </c:pt>
                <c:pt idx="1250">
                  <c:v>41060.083333333336</c:v>
                </c:pt>
                <c:pt idx="1251">
                  <c:v>41060.124999999993</c:v>
                </c:pt>
                <c:pt idx="1252">
                  <c:v>41060.166666666657</c:v>
                </c:pt>
                <c:pt idx="1253">
                  <c:v>41060.208333333336</c:v>
                </c:pt>
                <c:pt idx="1254">
                  <c:v>41060.25</c:v>
                </c:pt>
                <c:pt idx="1255">
                  <c:v>41060.29166666665</c:v>
                </c:pt>
                <c:pt idx="1256">
                  <c:v>41060.333333333336</c:v>
                </c:pt>
                <c:pt idx="1257">
                  <c:v>41060.375</c:v>
                </c:pt>
                <c:pt idx="1258">
                  <c:v>41060.416666666664</c:v>
                </c:pt>
                <c:pt idx="1259">
                  <c:v>41060.458333333343</c:v>
                </c:pt>
                <c:pt idx="1260">
                  <c:v>41060.5</c:v>
                </c:pt>
                <c:pt idx="1261">
                  <c:v>41060.541666666657</c:v>
                </c:pt>
                <c:pt idx="1262">
                  <c:v>41060.583333333336</c:v>
                </c:pt>
                <c:pt idx="1263">
                  <c:v>41060.624999999993</c:v>
                </c:pt>
                <c:pt idx="1264">
                  <c:v>41060.666666666657</c:v>
                </c:pt>
                <c:pt idx="1265">
                  <c:v>41060.708333333336</c:v>
                </c:pt>
                <c:pt idx="1266">
                  <c:v>41060.75</c:v>
                </c:pt>
                <c:pt idx="1267">
                  <c:v>41060.79166666665</c:v>
                </c:pt>
                <c:pt idx="1268">
                  <c:v>41060.833333333336</c:v>
                </c:pt>
                <c:pt idx="1269">
                  <c:v>41060.875</c:v>
                </c:pt>
                <c:pt idx="1270">
                  <c:v>41060.916666666664</c:v>
                </c:pt>
                <c:pt idx="1271">
                  <c:v>41060.958333333343</c:v>
                </c:pt>
                <c:pt idx="1272">
                  <c:v>41061</c:v>
                </c:pt>
                <c:pt idx="1273">
                  <c:v>41061.041666666657</c:v>
                </c:pt>
                <c:pt idx="1274">
                  <c:v>41061.083333333336</c:v>
                </c:pt>
                <c:pt idx="1275">
                  <c:v>41061.124999999993</c:v>
                </c:pt>
                <c:pt idx="1276">
                  <c:v>41061.166666666657</c:v>
                </c:pt>
                <c:pt idx="1277">
                  <c:v>41061.208333333336</c:v>
                </c:pt>
                <c:pt idx="1278">
                  <c:v>41061.25</c:v>
                </c:pt>
                <c:pt idx="1279">
                  <c:v>41061.29166666665</c:v>
                </c:pt>
                <c:pt idx="1280">
                  <c:v>41061.333333333336</c:v>
                </c:pt>
                <c:pt idx="1281">
                  <c:v>41061.375</c:v>
                </c:pt>
                <c:pt idx="1282">
                  <c:v>41061.416666666664</c:v>
                </c:pt>
                <c:pt idx="1283">
                  <c:v>41061.458333333343</c:v>
                </c:pt>
                <c:pt idx="1284">
                  <c:v>41061.5</c:v>
                </c:pt>
                <c:pt idx="1285">
                  <c:v>41061.541666666657</c:v>
                </c:pt>
                <c:pt idx="1286">
                  <c:v>41061.583333333336</c:v>
                </c:pt>
                <c:pt idx="1287">
                  <c:v>41061.624999999993</c:v>
                </c:pt>
                <c:pt idx="1288">
                  <c:v>41061.666666666657</c:v>
                </c:pt>
                <c:pt idx="1289">
                  <c:v>41061.708333333336</c:v>
                </c:pt>
                <c:pt idx="1290">
                  <c:v>41061.75</c:v>
                </c:pt>
                <c:pt idx="1291">
                  <c:v>41061.79166666665</c:v>
                </c:pt>
                <c:pt idx="1292">
                  <c:v>41061.833333333336</c:v>
                </c:pt>
                <c:pt idx="1293">
                  <c:v>41061.875</c:v>
                </c:pt>
                <c:pt idx="1294">
                  <c:v>41061.916666666664</c:v>
                </c:pt>
                <c:pt idx="1295">
                  <c:v>41061.958333333343</c:v>
                </c:pt>
                <c:pt idx="1296">
                  <c:v>41062</c:v>
                </c:pt>
                <c:pt idx="1297">
                  <c:v>41062.041666666657</c:v>
                </c:pt>
                <c:pt idx="1298">
                  <c:v>41062.083333333336</c:v>
                </c:pt>
                <c:pt idx="1299">
                  <c:v>41062.124999999993</c:v>
                </c:pt>
                <c:pt idx="1300">
                  <c:v>41062.166666666657</c:v>
                </c:pt>
                <c:pt idx="1301">
                  <c:v>41062.208333333336</c:v>
                </c:pt>
                <c:pt idx="1302">
                  <c:v>41062.25</c:v>
                </c:pt>
                <c:pt idx="1303">
                  <c:v>41062.29166666665</c:v>
                </c:pt>
                <c:pt idx="1304">
                  <c:v>41062.333333333336</c:v>
                </c:pt>
                <c:pt idx="1305">
                  <c:v>41062.375</c:v>
                </c:pt>
                <c:pt idx="1306">
                  <c:v>41062.416666666664</c:v>
                </c:pt>
                <c:pt idx="1307">
                  <c:v>41062.458333333343</c:v>
                </c:pt>
                <c:pt idx="1308">
                  <c:v>41062.5</c:v>
                </c:pt>
                <c:pt idx="1309">
                  <c:v>41062.541666666657</c:v>
                </c:pt>
                <c:pt idx="1310">
                  <c:v>41062.583333333336</c:v>
                </c:pt>
                <c:pt idx="1311">
                  <c:v>41062.624999999993</c:v>
                </c:pt>
                <c:pt idx="1312">
                  <c:v>41062.666666666657</c:v>
                </c:pt>
                <c:pt idx="1313">
                  <c:v>41062.708333333336</c:v>
                </c:pt>
                <c:pt idx="1314">
                  <c:v>41062.75</c:v>
                </c:pt>
                <c:pt idx="1315">
                  <c:v>41062.79166666665</c:v>
                </c:pt>
                <c:pt idx="1316">
                  <c:v>41062.833333333336</c:v>
                </c:pt>
                <c:pt idx="1317">
                  <c:v>41062.875</c:v>
                </c:pt>
                <c:pt idx="1318">
                  <c:v>41062.916666666664</c:v>
                </c:pt>
                <c:pt idx="1319">
                  <c:v>41062.958333333343</c:v>
                </c:pt>
                <c:pt idx="1320">
                  <c:v>41063</c:v>
                </c:pt>
                <c:pt idx="1321">
                  <c:v>41063.041666666657</c:v>
                </c:pt>
                <c:pt idx="1322">
                  <c:v>41063.083333333336</c:v>
                </c:pt>
                <c:pt idx="1323">
                  <c:v>41063.124999999993</c:v>
                </c:pt>
                <c:pt idx="1324">
                  <c:v>41063.166666666657</c:v>
                </c:pt>
                <c:pt idx="1325">
                  <c:v>41063.208333333336</c:v>
                </c:pt>
                <c:pt idx="1326">
                  <c:v>41063.25</c:v>
                </c:pt>
                <c:pt idx="1327">
                  <c:v>41063.29166666665</c:v>
                </c:pt>
                <c:pt idx="1328">
                  <c:v>41063.333333333336</c:v>
                </c:pt>
                <c:pt idx="1329">
                  <c:v>41063.375</c:v>
                </c:pt>
                <c:pt idx="1330">
                  <c:v>41063.416666666664</c:v>
                </c:pt>
                <c:pt idx="1331">
                  <c:v>41063.458333333343</c:v>
                </c:pt>
                <c:pt idx="1332">
                  <c:v>41063.5</c:v>
                </c:pt>
                <c:pt idx="1333">
                  <c:v>41063.541666666657</c:v>
                </c:pt>
                <c:pt idx="1334">
                  <c:v>41063.583333333336</c:v>
                </c:pt>
                <c:pt idx="1335">
                  <c:v>41063.624999999993</c:v>
                </c:pt>
                <c:pt idx="1336">
                  <c:v>41063.666666666657</c:v>
                </c:pt>
                <c:pt idx="1337">
                  <c:v>41063.708333333336</c:v>
                </c:pt>
                <c:pt idx="1338">
                  <c:v>41063.75</c:v>
                </c:pt>
                <c:pt idx="1339">
                  <c:v>41063.79166666665</c:v>
                </c:pt>
                <c:pt idx="1340">
                  <c:v>41063.833333333336</c:v>
                </c:pt>
                <c:pt idx="1341">
                  <c:v>41063.875</c:v>
                </c:pt>
                <c:pt idx="1342">
                  <c:v>41063.916666666664</c:v>
                </c:pt>
                <c:pt idx="1343">
                  <c:v>41063.958333333343</c:v>
                </c:pt>
                <c:pt idx="1344">
                  <c:v>41064</c:v>
                </c:pt>
                <c:pt idx="1345">
                  <c:v>41064.041666666657</c:v>
                </c:pt>
                <c:pt idx="1346">
                  <c:v>41064.083333333336</c:v>
                </c:pt>
                <c:pt idx="1347">
                  <c:v>41064.124999999993</c:v>
                </c:pt>
                <c:pt idx="1348">
                  <c:v>41064.166666666657</c:v>
                </c:pt>
                <c:pt idx="1349">
                  <c:v>41064.208333333336</c:v>
                </c:pt>
                <c:pt idx="1350">
                  <c:v>41064.25</c:v>
                </c:pt>
                <c:pt idx="1351">
                  <c:v>41064.29166666665</c:v>
                </c:pt>
                <c:pt idx="1352">
                  <c:v>41064.333333333336</c:v>
                </c:pt>
                <c:pt idx="1353">
                  <c:v>41064.375</c:v>
                </c:pt>
                <c:pt idx="1354">
                  <c:v>41064.416666666664</c:v>
                </c:pt>
                <c:pt idx="1355">
                  <c:v>41064.458333333343</c:v>
                </c:pt>
                <c:pt idx="1356">
                  <c:v>41064.5</c:v>
                </c:pt>
                <c:pt idx="1357">
                  <c:v>41064.541666666657</c:v>
                </c:pt>
                <c:pt idx="1358">
                  <c:v>41064.583333333336</c:v>
                </c:pt>
                <c:pt idx="1359">
                  <c:v>41064.624999999993</c:v>
                </c:pt>
                <c:pt idx="1360">
                  <c:v>41064.666666666657</c:v>
                </c:pt>
                <c:pt idx="1361">
                  <c:v>41064.708333333336</c:v>
                </c:pt>
                <c:pt idx="1362">
                  <c:v>41064.75</c:v>
                </c:pt>
                <c:pt idx="1363">
                  <c:v>41064.79166666665</c:v>
                </c:pt>
                <c:pt idx="1364">
                  <c:v>41064.833333333336</c:v>
                </c:pt>
                <c:pt idx="1365">
                  <c:v>41064.875</c:v>
                </c:pt>
                <c:pt idx="1366">
                  <c:v>41064.916666666664</c:v>
                </c:pt>
                <c:pt idx="1367">
                  <c:v>41064.958333333343</c:v>
                </c:pt>
                <c:pt idx="1368">
                  <c:v>41065</c:v>
                </c:pt>
                <c:pt idx="1369">
                  <c:v>41065.041666666657</c:v>
                </c:pt>
                <c:pt idx="1370">
                  <c:v>41065.083333333336</c:v>
                </c:pt>
                <c:pt idx="1371">
                  <c:v>41065.124999999993</c:v>
                </c:pt>
                <c:pt idx="1372">
                  <c:v>41065.166666666657</c:v>
                </c:pt>
                <c:pt idx="1373">
                  <c:v>41065.208333333336</c:v>
                </c:pt>
                <c:pt idx="1374">
                  <c:v>41065.25</c:v>
                </c:pt>
                <c:pt idx="1375">
                  <c:v>41065.29166666665</c:v>
                </c:pt>
                <c:pt idx="1376">
                  <c:v>41065.333333333336</c:v>
                </c:pt>
                <c:pt idx="1377">
                  <c:v>41065.375</c:v>
                </c:pt>
                <c:pt idx="1378">
                  <c:v>41065.416666666664</c:v>
                </c:pt>
                <c:pt idx="1379">
                  <c:v>41065.458333333343</c:v>
                </c:pt>
                <c:pt idx="1380">
                  <c:v>41065.5</c:v>
                </c:pt>
                <c:pt idx="1381">
                  <c:v>41065.541666666657</c:v>
                </c:pt>
                <c:pt idx="1382">
                  <c:v>41065.583333333336</c:v>
                </c:pt>
                <c:pt idx="1383">
                  <c:v>41065.624999999993</c:v>
                </c:pt>
                <c:pt idx="1384">
                  <c:v>41065.666666666657</c:v>
                </c:pt>
                <c:pt idx="1385">
                  <c:v>41065.708333333336</c:v>
                </c:pt>
                <c:pt idx="1386">
                  <c:v>41065.75</c:v>
                </c:pt>
                <c:pt idx="1387">
                  <c:v>41065.79166666665</c:v>
                </c:pt>
                <c:pt idx="1388">
                  <c:v>41065.833333333336</c:v>
                </c:pt>
                <c:pt idx="1389">
                  <c:v>41065.875</c:v>
                </c:pt>
                <c:pt idx="1390">
                  <c:v>41065.916666666664</c:v>
                </c:pt>
                <c:pt idx="1391">
                  <c:v>41065.958333333343</c:v>
                </c:pt>
                <c:pt idx="1392">
                  <c:v>41066</c:v>
                </c:pt>
                <c:pt idx="1393">
                  <c:v>41066.041666666657</c:v>
                </c:pt>
                <c:pt idx="1394">
                  <c:v>41066.083333333336</c:v>
                </c:pt>
                <c:pt idx="1395">
                  <c:v>41066.124999999993</c:v>
                </c:pt>
                <c:pt idx="1396">
                  <c:v>41066.166666666657</c:v>
                </c:pt>
                <c:pt idx="1397">
                  <c:v>41066.208333333336</c:v>
                </c:pt>
                <c:pt idx="1398">
                  <c:v>41066.25</c:v>
                </c:pt>
                <c:pt idx="1399">
                  <c:v>41066.29166666665</c:v>
                </c:pt>
                <c:pt idx="1400">
                  <c:v>41066.333333333336</c:v>
                </c:pt>
                <c:pt idx="1401">
                  <c:v>41066.375</c:v>
                </c:pt>
                <c:pt idx="1402">
                  <c:v>41066.416666666664</c:v>
                </c:pt>
                <c:pt idx="1403">
                  <c:v>41066.458333333343</c:v>
                </c:pt>
                <c:pt idx="1404">
                  <c:v>41066.5</c:v>
                </c:pt>
                <c:pt idx="1405">
                  <c:v>41066.541666666657</c:v>
                </c:pt>
                <c:pt idx="1406">
                  <c:v>41066.583333333336</c:v>
                </c:pt>
                <c:pt idx="1407">
                  <c:v>41066.624999999993</c:v>
                </c:pt>
                <c:pt idx="1408">
                  <c:v>41066.666666666657</c:v>
                </c:pt>
                <c:pt idx="1409">
                  <c:v>41066.708333333336</c:v>
                </c:pt>
                <c:pt idx="1410">
                  <c:v>41066.75</c:v>
                </c:pt>
                <c:pt idx="1411">
                  <c:v>41066.79166666665</c:v>
                </c:pt>
                <c:pt idx="1412">
                  <c:v>41066.833333333336</c:v>
                </c:pt>
                <c:pt idx="1413">
                  <c:v>41066.875</c:v>
                </c:pt>
                <c:pt idx="1414">
                  <c:v>41066.916666666664</c:v>
                </c:pt>
                <c:pt idx="1415">
                  <c:v>41066.958333333343</c:v>
                </c:pt>
                <c:pt idx="1416">
                  <c:v>41067</c:v>
                </c:pt>
                <c:pt idx="1417">
                  <c:v>41067.041666666657</c:v>
                </c:pt>
                <c:pt idx="1418">
                  <c:v>41067.083333333336</c:v>
                </c:pt>
                <c:pt idx="1419">
                  <c:v>41067.124999999993</c:v>
                </c:pt>
                <c:pt idx="1420">
                  <c:v>41067.166666666657</c:v>
                </c:pt>
                <c:pt idx="1421">
                  <c:v>41067.208333333336</c:v>
                </c:pt>
                <c:pt idx="1422">
                  <c:v>41067.25</c:v>
                </c:pt>
                <c:pt idx="1423">
                  <c:v>41067.29166666665</c:v>
                </c:pt>
                <c:pt idx="1424">
                  <c:v>41067.333333333336</c:v>
                </c:pt>
                <c:pt idx="1425">
                  <c:v>41067.375</c:v>
                </c:pt>
                <c:pt idx="1426">
                  <c:v>41067.416666666664</c:v>
                </c:pt>
                <c:pt idx="1427">
                  <c:v>41067.458333333343</c:v>
                </c:pt>
                <c:pt idx="1428">
                  <c:v>41067.5</c:v>
                </c:pt>
                <c:pt idx="1429">
                  <c:v>41067.541666666657</c:v>
                </c:pt>
                <c:pt idx="1430">
                  <c:v>41067.583333333336</c:v>
                </c:pt>
                <c:pt idx="1431">
                  <c:v>41067.624999999993</c:v>
                </c:pt>
                <c:pt idx="1432">
                  <c:v>41067.666666666657</c:v>
                </c:pt>
                <c:pt idx="1433">
                  <c:v>41067.708333333336</c:v>
                </c:pt>
                <c:pt idx="1434">
                  <c:v>41067.75</c:v>
                </c:pt>
                <c:pt idx="1435">
                  <c:v>41067.79166666665</c:v>
                </c:pt>
                <c:pt idx="1436">
                  <c:v>41067.833333333336</c:v>
                </c:pt>
                <c:pt idx="1437">
                  <c:v>41067.875</c:v>
                </c:pt>
                <c:pt idx="1438">
                  <c:v>41067.916666666664</c:v>
                </c:pt>
                <c:pt idx="1439">
                  <c:v>41067.958333333343</c:v>
                </c:pt>
                <c:pt idx="1440">
                  <c:v>41068</c:v>
                </c:pt>
                <c:pt idx="1441">
                  <c:v>41068.041666666657</c:v>
                </c:pt>
                <c:pt idx="1442">
                  <c:v>41068.083333333336</c:v>
                </c:pt>
                <c:pt idx="1443">
                  <c:v>41068.124999999993</c:v>
                </c:pt>
                <c:pt idx="1444">
                  <c:v>41068.166666666657</c:v>
                </c:pt>
                <c:pt idx="1445">
                  <c:v>41068.208333333336</c:v>
                </c:pt>
                <c:pt idx="1446">
                  <c:v>41068.25</c:v>
                </c:pt>
                <c:pt idx="1447">
                  <c:v>41068.29166666665</c:v>
                </c:pt>
                <c:pt idx="1448">
                  <c:v>41068.333333333336</c:v>
                </c:pt>
                <c:pt idx="1449">
                  <c:v>41068.375</c:v>
                </c:pt>
                <c:pt idx="1450">
                  <c:v>41068.416666666664</c:v>
                </c:pt>
                <c:pt idx="1451">
                  <c:v>41068.458333333343</c:v>
                </c:pt>
                <c:pt idx="1452">
                  <c:v>41068.5</c:v>
                </c:pt>
                <c:pt idx="1453">
                  <c:v>41068.541666666657</c:v>
                </c:pt>
                <c:pt idx="1454">
                  <c:v>41068.583333333336</c:v>
                </c:pt>
                <c:pt idx="1455">
                  <c:v>41068.624999999993</c:v>
                </c:pt>
                <c:pt idx="1456">
                  <c:v>41068.666666666657</c:v>
                </c:pt>
                <c:pt idx="1457">
                  <c:v>41068.708333333336</c:v>
                </c:pt>
                <c:pt idx="1458">
                  <c:v>41068.75</c:v>
                </c:pt>
                <c:pt idx="1459">
                  <c:v>41068.79166666665</c:v>
                </c:pt>
                <c:pt idx="1460">
                  <c:v>41068.833333333336</c:v>
                </c:pt>
                <c:pt idx="1461">
                  <c:v>41068.875</c:v>
                </c:pt>
                <c:pt idx="1462">
                  <c:v>41068.916666666664</c:v>
                </c:pt>
                <c:pt idx="1463">
                  <c:v>41068.958333333343</c:v>
                </c:pt>
                <c:pt idx="1464">
                  <c:v>41069</c:v>
                </c:pt>
                <c:pt idx="1465">
                  <c:v>41069.041666666657</c:v>
                </c:pt>
                <c:pt idx="1466">
                  <c:v>41069.083333333336</c:v>
                </c:pt>
                <c:pt idx="1467">
                  <c:v>41069.124999999993</c:v>
                </c:pt>
                <c:pt idx="1468">
                  <c:v>41069.166666666657</c:v>
                </c:pt>
                <c:pt idx="1469">
                  <c:v>41069.208333333336</c:v>
                </c:pt>
                <c:pt idx="1470">
                  <c:v>41069.25</c:v>
                </c:pt>
                <c:pt idx="1471">
                  <c:v>41069.29166666665</c:v>
                </c:pt>
                <c:pt idx="1472">
                  <c:v>41069.333333333336</c:v>
                </c:pt>
                <c:pt idx="1473">
                  <c:v>41069.375</c:v>
                </c:pt>
                <c:pt idx="1474">
                  <c:v>41069.416666666664</c:v>
                </c:pt>
                <c:pt idx="1475">
                  <c:v>41069.458333333343</c:v>
                </c:pt>
                <c:pt idx="1476">
                  <c:v>41069.5</c:v>
                </c:pt>
                <c:pt idx="1477">
                  <c:v>41069.541666666657</c:v>
                </c:pt>
                <c:pt idx="1478">
                  <c:v>41069.583333333336</c:v>
                </c:pt>
                <c:pt idx="1479">
                  <c:v>41069.624999999993</c:v>
                </c:pt>
                <c:pt idx="1480">
                  <c:v>41069.666666666657</c:v>
                </c:pt>
                <c:pt idx="1481">
                  <c:v>41069.708333333336</c:v>
                </c:pt>
                <c:pt idx="1482">
                  <c:v>41069.75</c:v>
                </c:pt>
                <c:pt idx="1483">
                  <c:v>41069.79166666665</c:v>
                </c:pt>
                <c:pt idx="1484">
                  <c:v>41069.833333333336</c:v>
                </c:pt>
                <c:pt idx="1485">
                  <c:v>41069.875</c:v>
                </c:pt>
                <c:pt idx="1486">
                  <c:v>41069.916666666664</c:v>
                </c:pt>
                <c:pt idx="1487">
                  <c:v>41069.958333333343</c:v>
                </c:pt>
                <c:pt idx="1488">
                  <c:v>41070</c:v>
                </c:pt>
                <c:pt idx="1489">
                  <c:v>41070.041666666657</c:v>
                </c:pt>
                <c:pt idx="1490">
                  <c:v>41070.083333333336</c:v>
                </c:pt>
                <c:pt idx="1491">
                  <c:v>41070.124999999993</c:v>
                </c:pt>
                <c:pt idx="1492">
                  <c:v>41070.166666666657</c:v>
                </c:pt>
                <c:pt idx="1493">
                  <c:v>41070.208333333336</c:v>
                </c:pt>
                <c:pt idx="1494">
                  <c:v>41070.25</c:v>
                </c:pt>
                <c:pt idx="1495">
                  <c:v>41070.29166666665</c:v>
                </c:pt>
                <c:pt idx="1496">
                  <c:v>41070.333333333336</c:v>
                </c:pt>
                <c:pt idx="1497">
                  <c:v>41070.375</c:v>
                </c:pt>
                <c:pt idx="1498">
                  <c:v>41070.416666666664</c:v>
                </c:pt>
                <c:pt idx="1499">
                  <c:v>41070.458333333343</c:v>
                </c:pt>
                <c:pt idx="1500">
                  <c:v>41070.5</c:v>
                </c:pt>
                <c:pt idx="1501">
                  <c:v>41070.541666666657</c:v>
                </c:pt>
                <c:pt idx="1502">
                  <c:v>41070.583333333336</c:v>
                </c:pt>
                <c:pt idx="1503">
                  <c:v>41070.624999999993</c:v>
                </c:pt>
                <c:pt idx="1504">
                  <c:v>41070.666666666657</c:v>
                </c:pt>
                <c:pt idx="1505">
                  <c:v>41070.708333333336</c:v>
                </c:pt>
                <c:pt idx="1506">
                  <c:v>41070.75</c:v>
                </c:pt>
                <c:pt idx="1507">
                  <c:v>41070.79166666665</c:v>
                </c:pt>
                <c:pt idx="1508">
                  <c:v>41070.833333333336</c:v>
                </c:pt>
                <c:pt idx="1509">
                  <c:v>41070.875</c:v>
                </c:pt>
                <c:pt idx="1510">
                  <c:v>41070.916666666664</c:v>
                </c:pt>
                <c:pt idx="1511">
                  <c:v>41070.958333333343</c:v>
                </c:pt>
                <c:pt idx="1512">
                  <c:v>41071</c:v>
                </c:pt>
                <c:pt idx="1513">
                  <c:v>41071.041666666657</c:v>
                </c:pt>
                <c:pt idx="1514">
                  <c:v>41071.083333333336</c:v>
                </c:pt>
                <c:pt idx="1515">
                  <c:v>41071.124999999993</c:v>
                </c:pt>
                <c:pt idx="1516">
                  <c:v>41071.166666666657</c:v>
                </c:pt>
                <c:pt idx="1517">
                  <c:v>41071.208333333336</c:v>
                </c:pt>
                <c:pt idx="1518">
                  <c:v>41071.25</c:v>
                </c:pt>
                <c:pt idx="1519">
                  <c:v>41071.29166666665</c:v>
                </c:pt>
                <c:pt idx="1520">
                  <c:v>41071.333333333336</c:v>
                </c:pt>
                <c:pt idx="1521">
                  <c:v>41071.375</c:v>
                </c:pt>
                <c:pt idx="1522">
                  <c:v>41071.416666666664</c:v>
                </c:pt>
                <c:pt idx="1523">
                  <c:v>41071.458333333343</c:v>
                </c:pt>
                <c:pt idx="1524">
                  <c:v>41071.5</c:v>
                </c:pt>
                <c:pt idx="1525">
                  <c:v>41071.541666666657</c:v>
                </c:pt>
                <c:pt idx="1526">
                  <c:v>41071.583333333336</c:v>
                </c:pt>
                <c:pt idx="1527">
                  <c:v>41071.624999999993</c:v>
                </c:pt>
                <c:pt idx="1528">
                  <c:v>41071.666666666657</c:v>
                </c:pt>
                <c:pt idx="1529">
                  <c:v>41071.708333333336</c:v>
                </c:pt>
                <c:pt idx="1530">
                  <c:v>41071.75</c:v>
                </c:pt>
                <c:pt idx="1531">
                  <c:v>41071.79166666665</c:v>
                </c:pt>
                <c:pt idx="1532">
                  <c:v>41071.833333333336</c:v>
                </c:pt>
                <c:pt idx="1533">
                  <c:v>41071.875</c:v>
                </c:pt>
                <c:pt idx="1534">
                  <c:v>41071.916666666664</c:v>
                </c:pt>
                <c:pt idx="1535">
                  <c:v>41071.958333333343</c:v>
                </c:pt>
                <c:pt idx="1536">
                  <c:v>41072</c:v>
                </c:pt>
                <c:pt idx="1537">
                  <c:v>41072.041666666657</c:v>
                </c:pt>
                <c:pt idx="1538">
                  <c:v>41072.083333333336</c:v>
                </c:pt>
                <c:pt idx="1539">
                  <c:v>41072.124999999993</c:v>
                </c:pt>
                <c:pt idx="1540">
                  <c:v>41072.166666666657</c:v>
                </c:pt>
                <c:pt idx="1541">
                  <c:v>41072.208333333336</c:v>
                </c:pt>
                <c:pt idx="1542">
                  <c:v>41072.25</c:v>
                </c:pt>
                <c:pt idx="1543">
                  <c:v>41072.29166666665</c:v>
                </c:pt>
                <c:pt idx="1544">
                  <c:v>41072.333333333336</c:v>
                </c:pt>
                <c:pt idx="1545">
                  <c:v>41072.375</c:v>
                </c:pt>
                <c:pt idx="1546">
                  <c:v>41072.416666666664</c:v>
                </c:pt>
                <c:pt idx="1547">
                  <c:v>41072.458333333343</c:v>
                </c:pt>
                <c:pt idx="1548">
                  <c:v>41072.5</c:v>
                </c:pt>
                <c:pt idx="1549">
                  <c:v>41072.541666666657</c:v>
                </c:pt>
                <c:pt idx="1550">
                  <c:v>41072.583333333336</c:v>
                </c:pt>
                <c:pt idx="1551">
                  <c:v>41072.624999999993</c:v>
                </c:pt>
                <c:pt idx="1552">
                  <c:v>41072.666666666657</c:v>
                </c:pt>
                <c:pt idx="1553">
                  <c:v>41072.708333333336</c:v>
                </c:pt>
                <c:pt idx="1554">
                  <c:v>41072.75</c:v>
                </c:pt>
                <c:pt idx="1555">
                  <c:v>41072.79166666665</c:v>
                </c:pt>
                <c:pt idx="1556">
                  <c:v>41072.833333333336</c:v>
                </c:pt>
                <c:pt idx="1557">
                  <c:v>41072.875</c:v>
                </c:pt>
                <c:pt idx="1558">
                  <c:v>41072.916666666664</c:v>
                </c:pt>
                <c:pt idx="1559">
                  <c:v>41072.958333333343</c:v>
                </c:pt>
                <c:pt idx="1560">
                  <c:v>41073</c:v>
                </c:pt>
                <c:pt idx="1561">
                  <c:v>41073.041666666657</c:v>
                </c:pt>
                <c:pt idx="1562">
                  <c:v>41073.083333333336</c:v>
                </c:pt>
                <c:pt idx="1563">
                  <c:v>41073.124999999993</c:v>
                </c:pt>
                <c:pt idx="1564">
                  <c:v>41073.166666666657</c:v>
                </c:pt>
                <c:pt idx="1565">
                  <c:v>41073.208333333336</c:v>
                </c:pt>
                <c:pt idx="1566">
                  <c:v>41073.25</c:v>
                </c:pt>
                <c:pt idx="1567">
                  <c:v>41073.29166666665</c:v>
                </c:pt>
                <c:pt idx="1568">
                  <c:v>41073.333333333336</c:v>
                </c:pt>
                <c:pt idx="1569">
                  <c:v>41073.375</c:v>
                </c:pt>
                <c:pt idx="1570">
                  <c:v>41073.416666666664</c:v>
                </c:pt>
                <c:pt idx="1571">
                  <c:v>41073.458333333343</c:v>
                </c:pt>
                <c:pt idx="1572">
                  <c:v>41073.5</c:v>
                </c:pt>
                <c:pt idx="1573">
                  <c:v>41073.541666666657</c:v>
                </c:pt>
                <c:pt idx="1574">
                  <c:v>41073.583333333336</c:v>
                </c:pt>
                <c:pt idx="1575">
                  <c:v>41073.624999999993</c:v>
                </c:pt>
                <c:pt idx="1576">
                  <c:v>41073.666666666657</c:v>
                </c:pt>
                <c:pt idx="1577">
                  <c:v>41073.708333333336</c:v>
                </c:pt>
                <c:pt idx="1578">
                  <c:v>41073.75</c:v>
                </c:pt>
                <c:pt idx="1579">
                  <c:v>41073.79166666665</c:v>
                </c:pt>
                <c:pt idx="1580">
                  <c:v>41073.833333333336</c:v>
                </c:pt>
                <c:pt idx="1581">
                  <c:v>41073.875</c:v>
                </c:pt>
                <c:pt idx="1582">
                  <c:v>41073.916666666664</c:v>
                </c:pt>
                <c:pt idx="1583">
                  <c:v>41073.958333333343</c:v>
                </c:pt>
                <c:pt idx="1584">
                  <c:v>41074</c:v>
                </c:pt>
                <c:pt idx="1585">
                  <c:v>41074.041666666657</c:v>
                </c:pt>
                <c:pt idx="1586">
                  <c:v>41074.083333333336</c:v>
                </c:pt>
                <c:pt idx="1587">
                  <c:v>41074.124999999993</c:v>
                </c:pt>
                <c:pt idx="1588">
                  <c:v>41074.166666666657</c:v>
                </c:pt>
                <c:pt idx="1589">
                  <c:v>41074.208333333336</c:v>
                </c:pt>
                <c:pt idx="1590">
                  <c:v>41074.25</c:v>
                </c:pt>
                <c:pt idx="1591">
                  <c:v>41074.29166666665</c:v>
                </c:pt>
                <c:pt idx="1592">
                  <c:v>41074.333333333336</c:v>
                </c:pt>
                <c:pt idx="1593">
                  <c:v>41074.375</c:v>
                </c:pt>
                <c:pt idx="1594">
                  <c:v>41074.416666666664</c:v>
                </c:pt>
                <c:pt idx="1595">
                  <c:v>41074.458333333343</c:v>
                </c:pt>
                <c:pt idx="1596">
                  <c:v>41074.5</c:v>
                </c:pt>
                <c:pt idx="1597">
                  <c:v>41074.541666666657</c:v>
                </c:pt>
                <c:pt idx="1598">
                  <c:v>41074.583333333336</c:v>
                </c:pt>
                <c:pt idx="1599">
                  <c:v>41074.624999999993</c:v>
                </c:pt>
                <c:pt idx="1600">
                  <c:v>41074.666666666657</c:v>
                </c:pt>
                <c:pt idx="1601">
                  <c:v>41074.708333333336</c:v>
                </c:pt>
                <c:pt idx="1602">
                  <c:v>41074.75</c:v>
                </c:pt>
                <c:pt idx="1603">
                  <c:v>41074.79166666665</c:v>
                </c:pt>
                <c:pt idx="1604">
                  <c:v>41074.833333333336</c:v>
                </c:pt>
                <c:pt idx="1605">
                  <c:v>41074.875</c:v>
                </c:pt>
                <c:pt idx="1606">
                  <c:v>41074.916666666664</c:v>
                </c:pt>
                <c:pt idx="1607">
                  <c:v>41074.958333333343</c:v>
                </c:pt>
                <c:pt idx="1608">
                  <c:v>41075</c:v>
                </c:pt>
                <c:pt idx="1609">
                  <c:v>41075.041666666657</c:v>
                </c:pt>
                <c:pt idx="1610">
                  <c:v>41075.083333333336</c:v>
                </c:pt>
                <c:pt idx="1611">
                  <c:v>41075.124999999993</c:v>
                </c:pt>
                <c:pt idx="1612">
                  <c:v>41075.166666666657</c:v>
                </c:pt>
                <c:pt idx="1613">
                  <c:v>41075.208333333336</c:v>
                </c:pt>
                <c:pt idx="1614">
                  <c:v>41075.25</c:v>
                </c:pt>
                <c:pt idx="1615">
                  <c:v>41075.29166666665</c:v>
                </c:pt>
                <c:pt idx="1616">
                  <c:v>41075.333333333336</c:v>
                </c:pt>
                <c:pt idx="1617">
                  <c:v>41075.375</c:v>
                </c:pt>
                <c:pt idx="1618">
                  <c:v>41075.416666666664</c:v>
                </c:pt>
                <c:pt idx="1619">
                  <c:v>41075.458333333343</c:v>
                </c:pt>
                <c:pt idx="1620">
                  <c:v>41075.5</c:v>
                </c:pt>
                <c:pt idx="1621">
                  <c:v>41075.541666666657</c:v>
                </c:pt>
                <c:pt idx="1622">
                  <c:v>41075.583333333336</c:v>
                </c:pt>
                <c:pt idx="1623">
                  <c:v>41075.624999999993</c:v>
                </c:pt>
                <c:pt idx="1624">
                  <c:v>41075.666666666657</c:v>
                </c:pt>
                <c:pt idx="1625">
                  <c:v>41075.708333333336</c:v>
                </c:pt>
                <c:pt idx="1626">
                  <c:v>41075.75</c:v>
                </c:pt>
                <c:pt idx="1627">
                  <c:v>41075.79166666665</c:v>
                </c:pt>
                <c:pt idx="1628">
                  <c:v>41075.833333333336</c:v>
                </c:pt>
                <c:pt idx="1629">
                  <c:v>41075.875</c:v>
                </c:pt>
                <c:pt idx="1630">
                  <c:v>41075.916666666664</c:v>
                </c:pt>
                <c:pt idx="1631">
                  <c:v>41075.958333333343</c:v>
                </c:pt>
                <c:pt idx="1632">
                  <c:v>41076</c:v>
                </c:pt>
                <c:pt idx="1633">
                  <c:v>41076.041666666657</c:v>
                </c:pt>
                <c:pt idx="1634">
                  <c:v>41076.083333333336</c:v>
                </c:pt>
                <c:pt idx="1635">
                  <c:v>41076.124999999993</c:v>
                </c:pt>
                <c:pt idx="1636">
                  <c:v>41076.166666666657</c:v>
                </c:pt>
                <c:pt idx="1637">
                  <c:v>41076.208333333336</c:v>
                </c:pt>
                <c:pt idx="1638">
                  <c:v>41076.25</c:v>
                </c:pt>
                <c:pt idx="1639">
                  <c:v>41076.29166666665</c:v>
                </c:pt>
                <c:pt idx="1640">
                  <c:v>41076.333333333336</c:v>
                </c:pt>
                <c:pt idx="1641">
                  <c:v>41076.375</c:v>
                </c:pt>
                <c:pt idx="1642">
                  <c:v>41076.416666666664</c:v>
                </c:pt>
                <c:pt idx="1643">
                  <c:v>41076.458333333343</c:v>
                </c:pt>
                <c:pt idx="1644">
                  <c:v>41076.5</c:v>
                </c:pt>
                <c:pt idx="1645">
                  <c:v>41076.541666666657</c:v>
                </c:pt>
                <c:pt idx="1646">
                  <c:v>41076.583333333336</c:v>
                </c:pt>
                <c:pt idx="1647">
                  <c:v>41076.624999999993</c:v>
                </c:pt>
                <c:pt idx="1648">
                  <c:v>41076.666666666657</c:v>
                </c:pt>
                <c:pt idx="1649">
                  <c:v>41076.708333333336</c:v>
                </c:pt>
                <c:pt idx="1650">
                  <c:v>41076.75</c:v>
                </c:pt>
                <c:pt idx="1651">
                  <c:v>41076.79166666665</c:v>
                </c:pt>
                <c:pt idx="1652">
                  <c:v>41076.833333333336</c:v>
                </c:pt>
                <c:pt idx="1653">
                  <c:v>41076.875</c:v>
                </c:pt>
                <c:pt idx="1654">
                  <c:v>41076.916666666664</c:v>
                </c:pt>
                <c:pt idx="1655">
                  <c:v>41076.958333333343</c:v>
                </c:pt>
                <c:pt idx="1656">
                  <c:v>41077</c:v>
                </c:pt>
                <c:pt idx="1657">
                  <c:v>41077.041666666657</c:v>
                </c:pt>
                <c:pt idx="1658">
                  <c:v>41077.083333333336</c:v>
                </c:pt>
                <c:pt idx="1659">
                  <c:v>41077.124999999993</c:v>
                </c:pt>
                <c:pt idx="1660">
                  <c:v>41077.166666666657</c:v>
                </c:pt>
                <c:pt idx="1661">
                  <c:v>41077.208333333336</c:v>
                </c:pt>
                <c:pt idx="1662">
                  <c:v>41077.25</c:v>
                </c:pt>
                <c:pt idx="1663">
                  <c:v>41077.29166666665</c:v>
                </c:pt>
                <c:pt idx="1664">
                  <c:v>41077.333333333336</c:v>
                </c:pt>
                <c:pt idx="1665">
                  <c:v>41077.375</c:v>
                </c:pt>
                <c:pt idx="1666">
                  <c:v>41077.416666666664</c:v>
                </c:pt>
                <c:pt idx="1667">
                  <c:v>41077.458333333343</c:v>
                </c:pt>
                <c:pt idx="1668">
                  <c:v>41077.5</c:v>
                </c:pt>
                <c:pt idx="1669">
                  <c:v>41077.541666666657</c:v>
                </c:pt>
                <c:pt idx="1670">
                  <c:v>41077.583333333336</c:v>
                </c:pt>
                <c:pt idx="1671">
                  <c:v>41077.624999999993</c:v>
                </c:pt>
                <c:pt idx="1672">
                  <c:v>41077.666666666657</c:v>
                </c:pt>
                <c:pt idx="1673">
                  <c:v>41077.708333333336</c:v>
                </c:pt>
                <c:pt idx="1674">
                  <c:v>41077.75</c:v>
                </c:pt>
                <c:pt idx="1675">
                  <c:v>41077.79166666665</c:v>
                </c:pt>
                <c:pt idx="1676">
                  <c:v>41077.833333333336</c:v>
                </c:pt>
                <c:pt idx="1677">
                  <c:v>41077.875</c:v>
                </c:pt>
                <c:pt idx="1678">
                  <c:v>41077.916666666664</c:v>
                </c:pt>
                <c:pt idx="1679">
                  <c:v>41077.958333333343</c:v>
                </c:pt>
                <c:pt idx="1680">
                  <c:v>41078</c:v>
                </c:pt>
                <c:pt idx="1681">
                  <c:v>41078.041666666657</c:v>
                </c:pt>
                <c:pt idx="1682">
                  <c:v>41078.083333333336</c:v>
                </c:pt>
                <c:pt idx="1683">
                  <c:v>41078.124999999993</c:v>
                </c:pt>
                <c:pt idx="1684">
                  <c:v>41078.166666666657</c:v>
                </c:pt>
                <c:pt idx="1685">
                  <c:v>41078.208333333336</c:v>
                </c:pt>
                <c:pt idx="1686">
                  <c:v>41078.25</c:v>
                </c:pt>
                <c:pt idx="1687">
                  <c:v>41078.29166666665</c:v>
                </c:pt>
                <c:pt idx="1688">
                  <c:v>41078.333333333336</c:v>
                </c:pt>
                <c:pt idx="1689">
                  <c:v>41078.375</c:v>
                </c:pt>
                <c:pt idx="1690">
                  <c:v>41078.416666666664</c:v>
                </c:pt>
                <c:pt idx="1691">
                  <c:v>41078.458333333343</c:v>
                </c:pt>
                <c:pt idx="1692">
                  <c:v>41078.5</c:v>
                </c:pt>
                <c:pt idx="1693">
                  <c:v>41078.541666666657</c:v>
                </c:pt>
                <c:pt idx="1694">
                  <c:v>41078.583333333336</c:v>
                </c:pt>
                <c:pt idx="1695">
                  <c:v>41078.624999999993</c:v>
                </c:pt>
                <c:pt idx="1696">
                  <c:v>41078.666666666657</c:v>
                </c:pt>
                <c:pt idx="1697">
                  <c:v>41078.708333333336</c:v>
                </c:pt>
                <c:pt idx="1698">
                  <c:v>41078.75</c:v>
                </c:pt>
                <c:pt idx="1699">
                  <c:v>41078.79166666665</c:v>
                </c:pt>
                <c:pt idx="1700">
                  <c:v>41078.833333333336</c:v>
                </c:pt>
                <c:pt idx="1701">
                  <c:v>41078.875</c:v>
                </c:pt>
                <c:pt idx="1702">
                  <c:v>41078.916666666664</c:v>
                </c:pt>
                <c:pt idx="1703">
                  <c:v>41078.958333333343</c:v>
                </c:pt>
                <c:pt idx="1704">
                  <c:v>41079</c:v>
                </c:pt>
                <c:pt idx="1705">
                  <c:v>41079.041666666657</c:v>
                </c:pt>
                <c:pt idx="1706">
                  <c:v>41079.083333333336</c:v>
                </c:pt>
                <c:pt idx="1707">
                  <c:v>41079.124999999993</c:v>
                </c:pt>
                <c:pt idx="1708">
                  <c:v>41079.166666666657</c:v>
                </c:pt>
                <c:pt idx="1709">
                  <c:v>41079.208333333336</c:v>
                </c:pt>
                <c:pt idx="1710">
                  <c:v>41079.25</c:v>
                </c:pt>
                <c:pt idx="1711">
                  <c:v>41079.29166666665</c:v>
                </c:pt>
                <c:pt idx="1712">
                  <c:v>41079.333333333336</c:v>
                </c:pt>
                <c:pt idx="1713">
                  <c:v>41079.375</c:v>
                </c:pt>
                <c:pt idx="1714">
                  <c:v>41079.416666666664</c:v>
                </c:pt>
                <c:pt idx="1715">
                  <c:v>41079.458333333343</c:v>
                </c:pt>
                <c:pt idx="1716">
                  <c:v>41079.5</c:v>
                </c:pt>
                <c:pt idx="1717">
                  <c:v>41079.541666666657</c:v>
                </c:pt>
                <c:pt idx="1718">
                  <c:v>41079.583333333336</c:v>
                </c:pt>
                <c:pt idx="1719">
                  <c:v>41079.624999999993</c:v>
                </c:pt>
                <c:pt idx="1720">
                  <c:v>41079.666666666657</c:v>
                </c:pt>
                <c:pt idx="1721">
                  <c:v>41079.708333333336</c:v>
                </c:pt>
                <c:pt idx="1722">
                  <c:v>41079.75</c:v>
                </c:pt>
                <c:pt idx="1723">
                  <c:v>41079.79166666665</c:v>
                </c:pt>
                <c:pt idx="1724">
                  <c:v>41079.833333333336</c:v>
                </c:pt>
                <c:pt idx="1725">
                  <c:v>41079.875</c:v>
                </c:pt>
                <c:pt idx="1726">
                  <c:v>41079.916666666664</c:v>
                </c:pt>
                <c:pt idx="1727">
                  <c:v>41079.958333333343</c:v>
                </c:pt>
                <c:pt idx="1728">
                  <c:v>41080</c:v>
                </c:pt>
                <c:pt idx="1729">
                  <c:v>41080.041666666657</c:v>
                </c:pt>
                <c:pt idx="1730">
                  <c:v>41080.083333333336</c:v>
                </c:pt>
                <c:pt idx="1731">
                  <c:v>41080.124999999993</c:v>
                </c:pt>
                <c:pt idx="1732">
                  <c:v>41080.166666666657</c:v>
                </c:pt>
                <c:pt idx="1733">
                  <c:v>41080.208333333336</c:v>
                </c:pt>
                <c:pt idx="1734">
                  <c:v>41080.25</c:v>
                </c:pt>
                <c:pt idx="1735">
                  <c:v>41080.29166666665</c:v>
                </c:pt>
                <c:pt idx="1736">
                  <c:v>41080.333333333336</c:v>
                </c:pt>
                <c:pt idx="1737">
                  <c:v>41080.375</c:v>
                </c:pt>
                <c:pt idx="1738">
                  <c:v>41080.416666666664</c:v>
                </c:pt>
                <c:pt idx="1739">
                  <c:v>41080.458333333343</c:v>
                </c:pt>
                <c:pt idx="1740">
                  <c:v>41080.5</c:v>
                </c:pt>
                <c:pt idx="1741">
                  <c:v>41080.541666666657</c:v>
                </c:pt>
                <c:pt idx="1742">
                  <c:v>41080.583333333336</c:v>
                </c:pt>
                <c:pt idx="1743">
                  <c:v>41080.624999999993</c:v>
                </c:pt>
                <c:pt idx="1744">
                  <c:v>41080.666666666657</c:v>
                </c:pt>
                <c:pt idx="1745">
                  <c:v>41080.708333333336</c:v>
                </c:pt>
                <c:pt idx="1746">
                  <c:v>41080.75</c:v>
                </c:pt>
                <c:pt idx="1747">
                  <c:v>41080.79166666665</c:v>
                </c:pt>
                <c:pt idx="1748">
                  <c:v>41080.833333333336</c:v>
                </c:pt>
                <c:pt idx="1749">
                  <c:v>41080.875</c:v>
                </c:pt>
                <c:pt idx="1750">
                  <c:v>41080.916666666664</c:v>
                </c:pt>
                <c:pt idx="1751">
                  <c:v>41080.958333333343</c:v>
                </c:pt>
                <c:pt idx="1752">
                  <c:v>41081</c:v>
                </c:pt>
                <c:pt idx="1753">
                  <c:v>41081.041666666657</c:v>
                </c:pt>
                <c:pt idx="1754">
                  <c:v>41081.083333333336</c:v>
                </c:pt>
                <c:pt idx="1755">
                  <c:v>41081.124999999993</c:v>
                </c:pt>
                <c:pt idx="1756">
                  <c:v>41081.166666666657</c:v>
                </c:pt>
                <c:pt idx="1757">
                  <c:v>41081.208333333336</c:v>
                </c:pt>
                <c:pt idx="1758">
                  <c:v>41081.25</c:v>
                </c:pt>
                <c:pt idx="1759">
                  <c:v>41081.29166666665</c:v>
                </c:pt>
                <c:pt idx="1760">
                  <c:v>41081.333333333336</c:v>
                </c:pt>
                <c:pt idx="1761">
                  <c:v>41081.375</c:v>
                </c:pt>
                <c:pt idx="1762">
                  <c:v>41081.416666666664</c:v>
                </c:pt>
                <c:pt idx="1763">
                  <c:v>41081.458333333343</c:v>
                </c:pt>
                <c:pt idx="1764">
                  <c:v>41081.5</c:v>
                </c:pt>
                <c:pt idx="1765">
                  <c:v>41081.541666666657</c:v>
                </c:pt>
                <c:pt idx="1766">
                  <c:v>41081.583333333336</c:v>
                </c:pt>
                <c:pt idx="1767">
                  <c:v>41081.624999999993</c:v>
                </c:pt>
                <c:pt idx="1768">
                  <c:v>41081.666666666657</c:v>
                </c:pt>
                <c:pt idx="1769">
                  <c:v>41081.708333333336</c:v>
                </c:pt>
                <c:pt idx="1770">
                  <c:v>41081.75</c:v>
                </c:pt>
                <c:pt idx="1771">
                  <c:v>41081.79166666665</c:v>
                </c:pt>
                <c:pt idx="1772">
                  <c:v>41081.833333333336</c:v>
                </c:pt>
                <c:pt idx="1773">
                  <c:v>41081.875</c:v>
                </c:pt>
                <c:pt idx="1774">
                  <c:v>41081.916666666664</c:v>
                </c:pt>
                <c:pt idx="1775">
                  <c:v>41081.958333333343</c:v>
                </c:pt>
                <c:pt idx="1776">
                  <c:v>41082</c:v>
                </c:pt>
                <c:pt idx="1777">
                  <c:v>41082.041666666657</c:v>
                </c:pt>
                <c:pt idx="1778">
                  <c:v>41082.083333333336</c:v>
                </c:pt>
                <c:pt idx="1779">
                  <c:v>41082.124999999993</c:v>
                </c:pt>
                <c:pt idx="1780">
                  <c:v>41082.166666666657</c:v>
                </c:pt>
                <c:pt idx="1781">
                  <c:v>41082.208333333336</c:v>
                </c:pt>
                <c:pt idx="1782">
                  <c:v>41082.25</c:v>
                </c:pt>
                <c:pt idx="1783">
                  <c:v>41082.29166666665</c:v>
                </c:pt>
                <c:pt idx="1784">
                  <c:v>41082.333333333336</c:v>
                </c:pt>
                <c:pt idx="1785">
                  <c:v>41082.375</c:v>
                </c:pt>
                <c:pt idx="1786">
                  <c:v>41082.416666666664</c:v>
                </c:pt>
                <c:pt idx="1787">
                  <c:v>41082.458333333343</c:v>
                </c:pt>
                <c:pt idx="1788">
                  <c:v>41082.5</c:v>
                </c:pt>
                <c:pt idx="1789">
                  <c:v>41082.541666666657</c:v>
                </c:pt>
                <c:pt idx="1790">
                  <c:v>41082.583333333336</c:v>
                </c:pt>
                <c:pt idx="1791">
                  <c:v>41082.624999999993</c:v>
                </c:pt>
                <c:pt idx="1792">
                  <c:v>41082.666666666657</c:v>
                </c:pt>
                <c:pt idx="1793">
                  <c:v>41082.708333333336</c:v>
                </c:pt>
                <c:pt idx="1794">
                  <c:v>41082.75</c:v>
                </c:pt>
                <c:pt idx="1795">
                  <c:v>41082.79166666665</c:v>
                </c:pt>
                <c:pt idx="1796">
                  <c:v>41082.833333333336</c:v>
                </c:pt>
                <c:pt idx="1797">
                  <c:v>41082.875</c:v>
                </c:pt>
                <c:pt idx="1798">
                  <c:v>41082.916666666664</c:v>
                </c:pt>
                <c:pt idx="1799">
                  <c:v>41082.958333333343</c:v>
                </c:pt>
                <c:pt idx="1800">
                  <c:v>41083</c:v>
                </c:pt>
                <c:pt idx="1801">
                  <c:v>41083.041666666657</c:v>
                </c:pt>
                <c:pt idx="1802">
                  <c:v>41083.083333333336</c:v>
                </c:pt>
                <c:pt idx="1803">
                  <c:v>41083.124999999993</c:v>
                </c:pt>
                <c:pt idx="1804">
                  <c:v>41083.166666666657</c:v>
                </c:pt>
                <c:pt idx="1805">
                  <c:v>41083.208333333336</c:v>
                </c:pt>
                <c:pt idx="1806">
                  <c:v>41083.25</c:v>
                </c:pt>
                <c:pt idx="1807">
                  <c:v>41083.29166666665</c:v>
                </c:pt>
                <c:pt idx="1808">
                  <c:v>41083.333333333336</c:v>
                </c:pt>
                <c:pt idx="1809">
                  <c:v>41083.375</c:v>
                </c:pt>
                <c:pt idx="1810">
                  <c:v>41083.416666666664</c:v>
                </c:pt>
                <c:pt idx="1811">
                  <c:v>41083.458333333343</c:v>
                </c:pt>
                <c:pt idx="1812">
                  <c:v>41083.5</c:v>
                </c:pt>
                <c:pt idx="1813">
                  <c:v>41083.541666666657</c:v>
                </c:pt>
                <c:pt idx="1814">
                  <c:v>41083.583333333336</c:v>
                </c:pt>
                <c:pt idx="1815">
                  <c:v>41083.624999999993</c:v>
                </c:pt>
                <c:pt idx="1816">
                  <c:v>41083.666666666657</c:v>
                </c:pt>
                <c:pt idx="1817">
                  <c:v>41083.708333333336</c:v>
                </c:pt>
                <c:pt idx="1818">
                  <c:v>41083.75</c:v>
                </c:pt>
                <c:pt idx="1819">
                  <c:v>41083.79166666665</c:v>
                </c:pt>
                <c:pt idx="1820">
                  <c:v>41083.833333333336</c:v>
                </c:pt>
                <c:pt idx="1821">
                  <c:v>41083.875</c:v>
                </c:pt>
                <c:pt idx="1822">
                  <c:v>41083.916666666664</c:v>
                </c:pt>
                <c:pt idx="1823">
                  <c:v>41083.958333333343</c:v>
                </c:pt>
                <c:pt idx="1824">
                  <c:v>41084</c:v>
                </c:pt>
                <c:pt idx="1825">
                  <c:v>41084.041666666657</c:v>
                </c:pt>
                <c:pt idx="1826">
                  <c:v>41084.083333333336</c:v>
                </c:pt>
                <c:pt idx="1827">
                  <c:v>41084.124999999993</c:v>
                </c:pt>
                <c:pt idx="1828">
                  <c:v>41084.166666666657</c:v>
                </c:pt>
                <c:pt idx="1829">
                  <c:v>41084.208333333336</c:v>
                </c:pt>
                <c:pt idx="1830">
                  <c:v>41084.25</c:v>
                </c:pt>
                <c:pt idx="1831">
                  <c:v>41084.29166666665</c:v>
                </c:pt>
                <c:pt idx="1832">
                  <c:v>41084.333333333336</c:v>
                </c:pt>
                <c:pt idx="1833">
                  <c:v>41084.375</c:v>
                </c:pt>
                <c:pt idx="1834">
                  <c:v>41084.416666666664</c:v>
                </c:pt>
                <c:pt idx="1835">
                  <c:v>41084.458333333343</c:v>
                </c:pt>
                <c:pt idx="1836">
                  <c:v>41084.5</c:v>
                </c:pt>
                <c:pt idx="1837">
                  <c:v>41084.541666666657</c:v>
                </c:pt>
                <c:pt idx="1838">
                  <c:v>41084.583333333336</c:v>
                </c:pt>
                <c:pt idx="1839">
                  <c:v>41084.624999999993</c:v>
                </c:pt>
                <c:pt idx="1840">
                  <c:v>41084.666666666657</c:v>
                </c:pt>
                <c:pt idx="1841">
                  <c:v>41084.708333333336</c:v>
                </c:pt>
                <c:pt idx="1842">
                  <c:v>41084.75</c:v>
                </c:pt>
                <c:pt idx="1843">
                  <c:v>41084.79166666665</c:v>
                </c:pt>
                <c:pt idx="1844">
                  <c:v>41084.833333333336</c:v>
                </c:pt>
                <c:pt idx="1845">
                  <c:v>41084.875</c:v>
                </c:pt>
                <c:pt idx="1846">
                  <c:v>41084.916666666664</c:v>
                </c:pt>
                <c:pt idx="1847">
                  <c:v>41084.958333333343</c:v>
                </c:pt>
                <c:pt idx="1848">
                  <c:v>41085</c:v>
                </c:pt>
                <c:pt idx="1849">
                  <c:v>41085.041666666657</c:v>
                </c:pt>
                <c:pt idx="1850">
                  <c:v>41085.083333333336</c:v>
                </c:pt>
                <c:pt idx="1851">
                  <c:v>41085.124999999993</c:v>
                </c:pt>
                <c:pt idx="1852">
                  <c:v>41085.166666666657</c:v>
                </c:pt>
                <c:pt idx="1853">
                  <c:v>41085.208333333336</c:v>
                </c:pt>
                <c:pt idx="1854">
                  <c:v>41085.25</c:v>
                </c:pt>
                <c:pt idx="1855">
                  <c:v>41085.29166666665</c:v>
                </c:pt>
                <c:pt idx="1856">
                  <c:v>41085.333333333336</c:v>
                </c:pt>
                <c:pt idx="1857">
                  <c:v>41085.375</c:v>
                </c:pt>
                <c:pt idx="1858">
                  <c:v>41085.416666666664</c:v>
                </c:pt>
                <c:pt idx="1859">
                  <c:v>41085.458333333343</c:v>
                </c:pt>
                <c:pt idx="1860">
                  <c:v>41085.5</c:v>
                </c:pt>
                <c:pt idx="1861">
                  <c:v>41085.541666666657</c:v>
                </c:pt>
                <c:pt idx="1862">
                  <c:v>41085.583333333336</c:v>
                </c:pt>
                <c:pt idx="1863">
                  <c:v>41085.624999999993</c:v>
                </c:pt>
                <c:pt idx="1864">
                  <c:v>41085.666666666657</c:v>
                </c:pt>
                <c:pt idx="1865">
                  <c:v>41085.708333333336</c:v>
                </c:pt>
                <c:pt idx="1866">
                  <c:v>41085.75</c:v>
                </c:pt>
                <c:pt idx="1867">
                  <c:v>41085.79166666665</c:v>
                </c:pt>
                <c:pt idx="1868">
                  <c:v>41085.833333333336</c:v>
                </c:pt>
                <c:pt idx="1869">
                  <c:v>41085.875</c:v>
                </c:pt>
                <c:pt idx="1870">
                  <c:v>41085.916666666664</c:v>
                </c:pt>
                <c:pt idx="1871">
                  <c:v>41085.958333333343</c:v>
                </c:pt>
                <c:pt idx="1872">
                  <c:v>41086</c:v>
                </c:pt>
                <c:pt idx="1873">
                  <c:v>41086.041666666657</c:v>
                </c:pt>
                <c:pt idx="1874">
                  <c:v>41086.083333333336</c:v>
                </c:pt>
                <c:pt idx="1875">
                  <c:v>41086.124999999993</c:v>
                </c:pt>
                <c:pt idx="1876">
                  <c:v>41086.166666666657</c:v>
                </c:pt>
                <c:pt idx="1877">
                  <c:v>41086.208333333336</c:v>
                </c:pt>
                <c:pt idx="1878">
                  <c:v>41086.25</c:v>
                </c:pt>
                <c:pt idx="1879">
                  <c:v>41086.29166666665</c:v>
                </c:pt>
                <c:pt idx="1880">
                  <c:v>41086.333333333336</c:v>
                </c:pt>
                <c:pt idx="1881">
                  <c:v>41086.375</c:v>
                </c:pt>
                <c:pt idx="1882">
                  <c:v>41086.416666666664</c:v>
                </c:pt>
                <c:pt idx="1883">
                  <c:v>41086.458333333343</c:v>
                </c:pt>
                <c:pt idx="1884">
                  <c:v>41086.5</c:v>
                </c:pt>
                <c:pt idx="1885">
                  <c:v>41086.541666666657</c:v>
                </c:pt>
                <c:pt idx="1886">
                  <c:v>41086.583333333336</c:v>
                </c:pt>
                <c:pt idx="1887">
                  <c:v>41086.624999999993</c:v>
                </c:pt>
                <c:pt idx="1888">
                  <c:v>41086.666666666657</c:v>
                </c:pt>
                <c:pt idx="1889">
                  <c:v>41086.708333333336</c:v>
                </c:pt>
                <c:pt idx="1890">
                  <c:v>41086.75</c:v>
                </c:pt>
                <c:pt idx="1891">
                  <c:v>41086.79166666665</c:v>
                </c:pt>
                <c:pt idx="1892">
                  <c:v>41086.833333333336</c:v>
                </c:pt>
                <c:pt idx="1893">
                  <c:v>41086.875</c:v>
                </c:pt>
                <c:pt idx="1894">
                  <c:v>41086.916666666664</c:v>
                </c:pt>
                <c:pt idx="1895">
                  <c:v>41086.958333333343</c:v>
                </c:pt>
                <c:pt idx="1896">
                  <c:v>41087</c:v>
                </c:pt>
                <c:pt idx="1897">
                  <c:v>41087.041666666657</c:v>
                </c:pt>
                <c:pt idx="1898">
                  <c:v>41087.083333333336</c:v>
                </c:pt>
                <c:pt idx="1899">
                  <c:v>41087.124999999993</c:v>
                </c:pt>
                <c:pt idx="1900">
                  <c:v>41087.166666666657</c:v>
                </c:pt>
                <c:pt idx="1901">
                  <c:v>41087.208333333336</c:v>
                </c:pt>
                <c:pt idx="1902">
                  <c:v>41087.25</c:v>
                </c:pt>
                <c:pt idx="1903">
                  <c:v>41087.29166666665</c:v>
                </c:pt>
                <c:pt idx="1904">
                  <c:v>41087.333333333336</c:v>
                </c:pt>
                <c:pt idx="1905">
                  <c:v>41087.375</c:v>
                </c:pt>
                <c:pt idx="1906">
                  <c:v>41087.416666666664</c:v>
                </c:pt>
                <c:pt idx="1907">
                  <c:v>41087.458333333343</c:v>
                </c:pt>
                <c:pt idx="1908">
                  <c:v>41087.5</c:v>
                </c:pt>
                <c:pt idx="1909">
                  <c:v>41087.541666666657</c:v>
                </c:pt>
                <c:pt idx="1910">
                  <c:v>41087.583333333336</c:v>
                </c:pt>
                <c:pt idx="1911">
                  <c:v>41087.624999999993</c:v>
                </c:pt>
                <c:pt idx="1912">
                  <c:v>41087.666666666657</c:v>
                </c:pt>
                <c:pt idx="1913">
                  <c:v>41087.708333333336</c:v>
                </c:pt>
                <c:pt idx="1914">
                  <c:v>41087.75</c:v>
                </c:pt>
                <c:pt idx="1915">
                  <c:v>41087.79166666665</c:v>
                </c:pt>
                <c:pt idx="1916">
                  <c:v>41087.833333333336</c:v>
                </c:pt>
                <c:pt idx="1917">
                  <c:v>41087.875</c:v>
                </c:pt>
                <c:pt idx="1918">
                  <c:v>41087.916666666664</c:v>
                </c:pt>
                <c:pt idx="1919">
                  <c:v>41087.958333333343</c:v>
                </c:pt>
                <c:pt idx="1920">
                  <c:v>41088</c:v>
                </c:pt>
                <c:pt idx="1921">
                  <c:v>41088.041666666657</c:v>
                </c:pt>
                <c:pt idx="1922">
                  <c:v>41088.083333333336</c:v>
                </c:pt>
                <c:pt idx="1923">
                  <c:v>41088.124999999993</c:v>
                </c:pt>
                <c:pt idx="1924">
                  <c:v>41088.166666666657</c:v>
                </c:pt>
                <c:pt idx="1925">
                  <c:v>41088.208333333336</c:v>
                </c:pt>
                <c:pt idx="1926">
                  <c:v>41088.25</c:v>
                </c:pt>
                <c:pt idx="1927">
                  <c:v>41088.29166666665</c:v>
                </c:pt>
                <c:pt idx="1928">
                  <c:v>41088.333333333336</c:v>
                </c:pt>
                <c:pt idx="1929">
                  <c:v>41088.375</c:v>
                </c:pt>
                <c:pt idx="1930">
                  <c:v>41088.416666666664</c:v>
                </c:pt>
                <c:pt idx="1931">
                  <c:v>41088.458333333343</c:v>
                </c:pt>
                <c:pt idx="1932">
                  <c:v>41088.5</c:v>
                </c:pt>
                <c:pt idx="1933">
                  <c:v>41088.541666666657</c:v>
                </c:pt>
                <c:pt idx="1934">
                  <c:v>41088.583333333336</c:v>
                </c:pt>
                <c:pt idx="1935">
                  <c:v>41088.624999999993</c:v>
                </c:pt>
                <c:pt idx="1936">
                  <c:v>41088.666666666657</c:v>
                </c:pt>
                <c:pt idx="1937">
                  <c:v>41088.708333333336</c:v>
                </c:pt>
                <c:pt idx="1938">
                  <c:v>41088.75</c:v>
                </c:pt>
                <c:pt idx="1939">
                  <c:v>41088.79166666665</c:v>
                </c:pt>
                <c:pt idx="1940">
                  <c:v>41088.833333333336</c:v>
                </c:pt>
                <c:pt idx="1941">
                  <c:v>41088.875</c:v>
                </c:pt>
                <c:pt idx="1942">
                  <c:v>41088.916666666664</c:v>
                </c:pt>
                <c:pt idx="1943">
                  <c:v>41088.958333333343</c:v>
                </c:pt>
                <c:pt idx="1944">
                  <c:v>41089</c:v>
                </c:pt>
                <c:pt idx="1945">
                  <c:v>41089.041666666657</c:v>
                </c:pt>
                <c:pt idx="1946">
                  <c:v>41089.083333333336</c:v>
                </c:pt>
                <c:pt idx="1947">
                  <c:v>41089.124999999993</c:v>
                </c:pt>
                <c:pt idx="1948">
                  <c:v>41089.166666666657</c:v>
                </c:pt>
                <c:pt idx="1949">
                  <c:v>41089.208333333336</c:v>
                </c:pt>
                <c:pt idx="1950">
                  <c:v>41089.25</c:v>
                </c:pt>
                <c:pt idx="1951">
                  <c:v>41089.29166666665</c:v>
                </c:pt>
                <c:pt idx="1952">
                  <c:v>41089.333333333336</c:v>
                </c:pt>
                <c:pt idx="1953">
                  <c:v>41089.375</c:v>
                </c:pt>
                <c:pt idx="1954">
                  <c:v>41089.416666666664</c:v>
                </c:pt>
                <c:pt idx="1955">
                  <c:v>41089.458333333343</c:v>
                </c:pt>
                <c:pt idx="1956">
                  <c:v>41089.5</c:v>
                </c:pt>
                <c:pt idx="1957">
                  <c:v>41089.541666666657</c:v>
                </c:pt>
                <c:pt idx="1958">
                  <c:v>41089.583333333336</c:v>
                </c:pt>
                <c:pt idx="1959">
                  <c:v>41089.624999999993</c:v>
                </c:pt>
                <c:pt idx="1960">
                  <c:v>41089.666666666657</c:v>
                </c:pt>
                <c:pt idx="1961">
                  <c:v>41089.708333333336</c:v>
                </c:pt>
                <c:pt idx="1962">
                  <c:v>41089.75</c:v>
                </c:pt>
                <c:pt idx="1963">
                  <c:v>41089.79166666665</c:v>
                </c:pt>
                <c:pt idx="1964">
                  <c:v>41089.833333333336</c:v>
                </c:pt>
                <c:pt idx="1965">
                  <c:v>41089.875</c:v>
                </c:pt>
                <c:pt idx="1966">
                  <c:v>41089.916666666664</c:v>
                </c:pt>
                <c:pt idx="1967">
                  <c:v>41089.958333333343</c:v>
                </c:pt>
                <c:pt idx="1968">
                  <c:v>41090</c:v>
                </c:pt>
                <c:pt idx="1969">
                  <c:v>41090.041666666657</c:v>
                </c:pt>
                <c:pt idx="1970">
                  <c:v>41090.083333333336</c:v>
                </c:pt>
                <c:pt idx="1971">
                  <c:v>41090.124999999993</c:v>
                </c:pt>
                <c:pt idx="1972">
                  <c:v>41090.166666666657</c:v>
                </c:pt>
                <c:pt idx="1973">
                  <c:v>41090.208333333336</c:v>
                </c:pt>
                <c:pt idx="1974">
                  <c:v>41090.25</c:v>
                </c:pt>
                <c:pt idx="1975">
                  <c:v>41090.29166666665</c:v>
                </c:pt>
                <c:pt idx="1976">
                  <c:v>41090.333333333336</c:v>
                </c:pt>
                <c:pt idx="1977">
                  <c:v>41090.375</c:v>
                </c:pt>
                <c:pt idx="1978">
                  <c:v>41090.416666666664</c:v>
                </c:pt>
                <c:pt idx="1979">
                  <c:v>41090.458333333343</c:v>
                </c:pt>
                <c:pt idx="1980">
                  <c:v>41090.5</c:v>
                </c:pt>
                <c:pt idx="1981">
                  <c:v>41090.541666666657</c:v>
                </c:pt>
                <c:pt idx="1982">
                  <c:v>41090.583333333336</c:v>
                </c:pt>
                <c:pt idx="1983">
                  <c:v>41090.624999999993</c:v>
                </c:pt>
                <c:pt idx="1984">
                  <c:v>41090.666666666657</c:v>
                </c:pt>
                <c:pt idx="1985">
                  <c:v>41090.708333333336</c:v>
                </c:pt>
                <c:pt idx="1986">
                  <c:v>41090.75</c:v>
                </c:pt>
                <c:pt idx="1987">
                  <c:v>41090.79166666665</c:v>
                </c:pt>
                <c:pt idx="1988">
                  <c:v>41090.833333333336</c:v>
                </c:pt>
                <c:pt idx="1989">
                  <c:v>41090.875</c:v>
                </c:pt>
                <c:pt idx="1990">
                  <c:v>41090.916666666664</c:v>
                </c:pt>
                <c:pt idx="1991">
                  <c:v>41090.958333333343</c:v>
                </c:pt>
                <c:pt idx="1992">
                  <c:v>41091</c:v>
                </c:pt>
                <c:pt idx="1993">
                  <c:v>41091.041666666657</c:v>
                </c:pt>
                <c:pt idx="1994">
                  <c:v>41091.083333333336</c:v>
                </c:pt>
                <c:pt idx="1995">
                  <c:v>41091.124999999993</c:v>
                </c:pt>
                <c:pt idx="1996">
                  <c:v>41091.166666666657</c:v>
                </c:pt>
                <c:pt idx="1997">
                  <c:v>41091.208333333336</c:v>
                </c:pt>
                <c:pt idx="1998">
                  <c:v>41091.25</c:v>
                </c:pt>
                <c:pt idx="1999">
                  <c:v>41091.29166666665</c:v>
                </c:pt>
                <c:pt idx="2000">
                  <c:v>41091.333333333336</c:v>
                </c:pt>
                <c:pt idx="2001">
                  <c:v>41091.375</c:v>
                </c:pt>
                <c:pt idx="2002">
                  <c:v>41091.416666666664</c:v>
                </c:pt>
                <c:pt idx="2003">
                  <c:v>41091.458333333343</c:v>
                </c:pt>
                <c:pt idx="2004">
                  <c:v>41091.5</c:v>
                </c:pt>
                <c:pt idx="2005">
                  <c:v>41091.541666666657</c:v>
                </c:pt>
                <c:pt idx="2006">
                  <c:v>41091.583333333336</c:v>
                </c:pt>
                <c:pt idx="2007">
                  <c:v>41091.624999999993</c:v>
                </c:pt>
                <c:pt idx="2008">
                  <c:v>41091.666666666657</c:v>
                </c:pt>
                <c:pt idx="2009">
                  <c:v>41091.708333333336</c:v>
                </c:pt>
                <c:pt idx="2010">
                  <c:v>41091.75</c:v>
                </c:pt>
                <c:pt idx="2011">
                  <c:v>41091.79166666665</c:v>
                </c:pt>
                <c:pt idx="2012">
                  <c:v>41091.833333333336</c:v>
                </c:pt>
                <c:pt idx="2013">
                  <c:v>41091.875</c:v>
                </c:pt>
                <c:pt idx="2014">
                  <c:v>41091.916666666664</c:v>
                </c:pt>
                <c:pt idx="2015">
                  <c:v>41091.958333333343</c:v>
                </c:pt>
                <c:pt idx="2016">
                  <c:v>41092</c:v>
                </c:pt>
                <c:pt idx="2017">
                  <c:v>41092.041666666657</c:v>
                </c:pt>
                <c:pt idx="2018">
                  <c:v>41092.083333333336</c:v>
                </c:pt>
                <c:pt idx="2019">
                  <c:v>41092.124999999993</c:v>
                </c:pt>
                <c:pt idx="2020">
                  <c:v>41092.166666666657</c:v>
                </c:pt>
                <c:pt idx="2021">
                  <c:v>41092.208333333336</c:v>
                </c:pt>
                <c:pt idx="2022">
                  <c:v>41092.25</c:v>
                </c:pt>
                <c:pt idx="2023">
                  <c:v>41092.29166666665</c:v>
                </c:pt>
                <c:pt idx="2024">
                  <c:v>41092.333333333336</c:v>
                </c:pt>
                <c:pt idx="2025">
                  <c:v>41092.375</c:v>
                </c:pt>
                <c:pt idx="2026">
                  <c:v>41092.416666666664</c:v>
                </c:pt>
                <c:pt idx="2027">
                  <c:v>41092.458333333343</c:v>
                </c:pt>
                <c:pt idx="2028">
                  <c:v>41092.5</c:v>
                </c:pt>
                <c:pt idx="2029">
                  <c:v>41092.541666666657</c:v>
                </c:pt>
                <c:pt idx="2030">
                  <c:v>41092.583333333336</c:v>
                </c:pt>
                <c:pt idx="2031">
                  <c:v>41092.624999999993</c:v>
                </c:pt>
                <c:pt idx="2032">
                  <c:v>41092.666666666657</c:v>
                </c:pt>
                <c:pt idx="2033">
                  <c:v>41092.708333333336</c:v>
                </c:pt>
                <c:pt idx="2034">
                  <c:v>41092.75</c:v>
                </c:pt>
                <c:pt idx="2035">
                  <c:v>41092.79166666665</c:v>
                </c:pt>
                <c:pt idx="2036">
                  <c:v>41092.833333333336</c:v>
                </c:pt>
                <c:pt idx="2037">
                  <c:v>41092.875</c:v>
                </c:pt>
                <c:pt idx="2038">
                  <c:v>41092.916666666664</c:v>
                </c:pt>
                <c:pt idx="2039">
                  <c:v>41092.958333333343</c:v>
                </c:pt>
                <c:pt idx="2040">
                  <c:v>41093</c:v>
                </c:pt>
                <c:pt idx="2041">
                  <c:v>41093.041666666657</c:v>
                </c:pt>
                <c:pt idx="2042">
                  <c:v>41093.083333333336</c:v>
                </c:pt>
                <c:pt idx="2043">
                  <c:v>41093.124999999993</c:v>
                </c:pt>
                <c:pt idx="2044">
                  <c:v>41093.166666666657</c:v>
                </c:pt>
                <c:pt idx="2045">
                  <c:v>41093.208333333336</c:v>
                </c:pt>
                <c:pt idx="2046">
                  <c:v>41093.25</c:v>
                </c:pt>
                <c:pt idx="2047">
                  <c:v>41093.29166666665</c:v>
                </c:pt>
                <c:pt idx="2048">
                  <c:v>41093.333333333336</c:v>
                </c:pt>
                <c:pt idx="2049">
                  <c:v>41093.375</c:v>
                </c:pt>
                <c:pt idx="2050">
                  <c:v>41093.416666666664</c:v>
                </c:pt>
                <c:pt idx="2051">
                  <c:v>41093.458333333343</c:v>
                </c:pt>
                <c:pt idx="2052">
                  <c:v>41093.5</c:v>
                </c:pt>
                <c:pt idx="2053">
                  <c:v>41093.541666666657</c:v>
                </c:pt>
                <c:pt idx="2054">
                  <c:v>41093.583333333336</c:v>
                </c:pt>
                <c:pt idx="2055">
                  <c:v>41093.624999999993</c:v>
                </c:pt>
                <c:pt idx="2056">
                  <c:v>41093.666666666657</c:v>
                </c:pt>
                <c:pt idx="2057">
                  <c:v>41093.708333333336</c:v>
                </c:pt>
                <c:pt idx="2058">
                  <c:v>41093.75</c:v>
                </c:pt>
                <c:pt idx="2059">
                  <c:v>41093.79166666665</c:v>
                </c:pt>
                <c:pt idx="2060">
                  <c:v>41093.833333333336</c:v>
                </c:pt>
                <c:pt idx="2061">
                  <c:v>41093.875</c:v>
                </c:pt>
                <c:pt idx="2062">
                  <c:v>41093.916666666664</c:v>
                </c:pt>
                <c:pt idx="2063">
                  <c:v>41093.958333333343</c:v>
                </c:pt>
                <c:pt idx="2064">
                  <c:v>41094</c:v>
                </c:pt>
                <c:pt idx="2065">
                  <c:v>41094.041666666657</c:v>
                </c:pt>
                <c:pt idx="2066">
                  <c:v>41094.083333333336</c:v>
                </c:pt>
                <c:pt idx="2067">
                  <c:v>41094.124999999993</c:v>
                </c:pt>
                <c:pt idx="2068">
                  <c:v>41094.166666666657</c:v>
                </c:pt>
                <c:pt idx="2069">
                  <c:v>41094.208333333336</c:v>
                </c:pt>
                <c:pt idx="2070">
                  <c:v>41094.25</c:v>
                </c:pt>
                <c:pt idx="2071">
                  <c:v>41094.29166666665</c:v>
                </c:pt>
                <c:pt idx="2072">
                  <c:v>41094.333333333336</c:v>
                </c:pt>
                <c:pt idx="2073">
                  <c:v>41094.375</c:v>
                </c:pt>
                <c:pt idx="2074">
                  <c:v>41094.416666666664</c:v>
                </c:pt>
                <c:pt idx="2075">
                  <c:v>41094.458333333343</c:v>
                </c:pt>
                <c:pt idx="2076">
                  <c:v>41094.5</c:v>
                </c:pt>
                <c:pt idx="2077">
                  <c:v>41094.541666666657</c:v>
                </c:pt>
                <c:pt idx="2078">
                  <c:v>41094.583333333336</c:v>
                </c:pt>
                <c:pt idx="2079">
                  <c:v>41094.624999999993</c:v>
                </c:pt>
                <c:pt idx="2080">
                  <c:v>41094.666666666657</c:v>
                </c:pt>
                <c:pt idx="2081">
                  <c:v>41094.708333333336</c:v>
                </c:pt>
                <c:pt idx="2082">
                  <c:v>41094.75</c:v>
                </c:pt>
                <c:pt idx="2083">
                  <c:v>41094.79166666665</c:v>
                </c:pt>
                <c:pt idx="2084">
                  <c:v>41094.833333333336</c:v>
                </c:pt>
                <c:pt idx="2085">
                  <c:v>41094.875</c:v>
                </c:pt>
                <c:pt idx="2086">
                  <c:v>41094.916666666664</c:v>
                </c:pt>
                <c:pt idx="2087">
                  <c:v>41094.958333333343</c:v>
                </c:pt>
                <c:pt idx="2088">
                  <c:v>41095</c:v>
                </c:pt>
                <c:pt idx="2089">
                  <c:v>41095.041666666657</c:v>
                </c:pt>
                <c:pt idx="2090">
                  <c:v>41095.083333333336</c:v>
                </c:pt>
                <c:pt idx="2091">
                  <c:v>41095.124999999993</c:v>
                </c:pt>
                <c:pt idx="2092">
                  <c:v>41095.166666666657</c:v>
                </c:pt>
                <c:pt idx="2093">
                  <c:v>41095.208333333336</c:v>
                </c:pt>
                <c:pt idx="2094">
                  <c:v>41095.25</c:v>
                </c:pt>
                <c:pt idx="2095">
                  <c:v>41095.29166666665</c:v>
                </c:pt>
                <c:pt idx="2096">
                  <c:v>41095.333333333336</c:v>
                </c:pt>
                <c:pt idx="2097">
                  <c:v>41095.375</c:v>
                </c:pt>
                <c:pt idx="2098">
                  <c:v>41095.416666666664</c:v>
                </c:pt>
                <c:pt idx="2099">
                  <c:v>41095.458333333343</c:v>
                </c:pt>
                <c:pt idx="2100">
                  <c:v>41095.5</c:v>
                </c:pt>
                <c:pt idx="2101">
                  <c:v>41095.541666666657</c:v>
                </c:pt>
                <c:pt idx="2102">
                  <c:v>41095.583333333336</c:v>
                </c:pt>
                <c:pt idx="2103">
                  <c:v>41095.624999999993</c:v>
                </c:pt>
                <c:pt idx="2104">
                  <c:v>41095.666666666657</c:v>
                </c:pt>
                <c:pt idx="2105">
                  <c:v>41095.708333333336</c:v>
                </c:pt>
                <c:pt idx="2106">
                  <c:v>41095.75</c:v>
                </c:pt>
                <c:pt idx="2107">
                  <c:v>41095.79166666665</c:v>
                </c:pt>
                <c:pt idx="2108">
                  <c:v>41095.833333333336</c:v>
                </c:pt>
                <c:pt idx="2109">
                  <c:v>41095.875</c:v>
                </c:pt>
                <c:pt idx="2110">
                  <c:v>41095.916666666664</c:v>
                </c:pt>
                <c:pt idx="2111">
                  <c:v>41095.958333333343</c:v>
                </c:pt>
                <c:pt idx="2112">
                  <c:v>41096</c:v>
                </c:pt>
                <c:pt idx="2113">
                  <c:v>41096.041666666657</c:v>
                </c:pt>
                <c:pt idx="2114">
                  <c:v>41096.083333333336</c:v>
                </c:pt>
                <c:pt idx="2115">
                  <c:v>41096.124999999993</c:v>
                </c:pt>
                <c:pt idx="2116">
                  <c:v>41096.166666666657</c:v>
                </c:pt>
                <c:pt idx="2117">
                  <c:v>41096.208333333336</c:v>
                </c:pt>
                <c:pt idx="2118">
                  <c:v>41096.25</c:v>
                </c:pt>
                <c:pt idx="2119">
                  <c:v>41096.29166666665</c:v>
                </c:pt>
                <c:pt idx="2120">
                  <c:v>41096.333333333336</c:v>
                </c:pt>
                <c:pt idx="2121">
                  <c:v>41096.375</c:v>
                </c:pt>
                <c:pt idx="2122">
                  <c:v>41096.416666666664</c:v>
                </c:pt>
                <c:pt idx="2123">
                  <c:v>41096.458333333343</c:v>
                </c:pt>
                <c:pt idx="2124">
                  <c:v>41096.5</c:v>
                </c:pt>
                <c:pt idx="2125">
                  <c:v>41096.541666666657</c:v>
                </c:pt>
                <c:pt idx="2126">
                  <c:v>41096.583333333336</c:v>
                </c:pt>
                <c:pt idx="2127">
                  <c:v>41096.624999999993</c:v>
                </c:pt>
                <c:pt idx="2128">
                  <c:v>41096.666666666657</c:v>
                </c:pt>
                <c:pt idx="2129">
                  <c:v>41096.708333333336</c:v>
                </c:pt>
                <c:pt idx="2130">
                  <c:v>41096.75</c:v>
                </c:pt>
                <c:pt idx="2131">
                  <c:v>41096.79166666665</c:v>
                </c:pt>
                <c:pt idx="2132">
                  <c:v>41096.833333333336</c:v>
                </c:pt>
                <c:pt idx="2133">
                  <c:v>41096.875</c:v>
                </c:pt>
                <c:pt idx="2134">
                  <c:v>41096.916666666664</c:v>
                </c:pt>
                <c:pt idx="2135">
                  <c:v>41096.958333333343</c:v>
                </c:pt>
                <c:pt idx="2136">
                  <c:v>41097</c:v>
                </c:pt>
                <c:pt idx="2137">
                  <c:v>41097.041666666657</c:v>
                </c:pt>
                <c:pt idx="2138">
                  <c:v>41097.083333333336</c:v>
                </c:pt>
                <c:pt idx="2139">
                  <c:v>41097.124999999993</c:v>
                </c:pt>
                <c:pt idx="2140">
                  <c:v>41097.166666666657</c:v>
                </c:pt>
                <c:pt idx="2141">
                  <c:v>41097.208333333336</c:v>
                </c:pt>
                <c:pt idx="2142">
                  <c:v>41097.25</c:v>
                </c:pt>
                <c:pt idx="2143">
                  <c:v>41097.29166666665</c:v>
                </c:pt>
                <c:pt idx="2144">
                  <c:v>41097.333333333336</c:v>
                </c:pt>
                <c:pt idx="2145">
                  <c:v>41097.375</c:v>
                </c:pt>
                <c:pt idx="2146">
                  <c:v>41097.416666666664</c:v>
                </c:pt>
                <c:pt idx="2147">
                  <c:v>41097.458333333343</c:v>
                </c:pt>
                <c:pt idx="2148">
                  <c:v>41097.5</c:v>
                </c:pt>
                <c:pt idx="2149">
                  <c:v>41097.541666666657</c:v>
                </c:pt>
                <c:pt idx="2150">
                  <c:v>41097.583333333336</c:v>
                </c:pt>
                <c:pt idx="2151">
                  <c:v>41097.624999999993</c:v>
                </c:pt>
                <c:pt idx="2152">
                  <c:v>41097.666666666657</c:v>
                </c:pt>
                <c:pt idx="2153">
                  <c:v>41097.708333333336</c:v>
                </c:pt>
                <c:pt idx="2154">
                  <c:v>41097.75</c:v>
                </c:pt>
                <c:pt idx="2155">
                  <c:v>41097.79166666665</c:v>
                </c:pt>
                <c:pt idx="2156">
                  <c:v>41097.833333333336</c:v>
                </c:pt>
                <c:pt idx="2157">
                  <c:v>41097.875</c:v>
                </c:pt>
                <c:pt idx="2158">
                  <c:v>41097.916666666664</c:v>
                </c:pt>
                <c:pt idx="2159">
                  <c:v>41097.958333333343</c:v>
                </c:pt>
                <c:pt idx="2160">
                  <c:v>41098</c:v>
                </c:pt>
                <c:pt idx="2161">
                  <c:v>41098.041666666657</c:v>
                </c:pt>
                <c:pt idx="2162">
                  <c:v>41098.083333333336</c:v>
                </c:pt>
                <c:pt idx="2163">
                  <c:v>41098.124999999993</c:v>
                </c:pt>
                <c:pt idx="2164">
                  <c:v>41098.166666666657</c:v>
                </c:pt>
                <c:pt idx="2165">
                  <c:v>41098.208333333336</c:v>
                </c:pt>
                <c:pt idx="2166">
                  <c:v>41098.25</c:v>
                </c:pt>
                <c:pt idx="2167">
                  <c:v>41098.29166666665</c:v>
                </c:pt>
                <c:pt idx="2168">
                  <c:v>41098.333333333336</c:v>
                </c:pt>
                <c:pt idx="2169">
                  <c:v>41098.375</c:v>
                </c:pt>
                <c:pt idx="2170">
                  <c:v>41098.416666666664</c:v>
                </c:pt>
                <c:pt idx="2171">
                  <c:v>41098.458333333343</c:v>
                </c:pt>
                <c:pt idx="2172">
                  <c:v>41098.5</c:v>
                </c:pt>
                <c:pt idx="2173">
                  <c:v>41098.541666666657</c:v>
                </c:pt>
                <c:pt idx="2174">
                  <c:v>41098.583333333336</c:v>
                </c:pt>
                <c:pt idx="2175">
                  <c:v>41098.624999999993</c:v>
                </c:pt>
                <c:pt idx="2176">
                  <c:v>41098.666666666657</c:v>
                </c:pt>
                <c:pt idx="2177">
                  <c:v>41098.708333333336</c:v>
                </c:pt>
                <c:pt idx="2178">
                  <c:v>41098.75</c:v>
                </c:pt>
                <c:pt idx="2179">
                  <c:v>41098.79166666665</c:v>
                </c:pt>
                <c:pt idx="2180">
                  <c:v>41098.833333333336</c:v>
                </c:pt>
                <c:pt idx="2181">
                  <c:v>41098.875</c:v>
                </c:pt>
                <c:pt idx="2182">
                  <c:v>41098.916666666664</c:v>
                </c:pt>
                <c:pt idx="2183">
                  <c:v>41098.958333333343</c:v>
                </c:pt>
                <c:pt idx="2184">
                  <c:v>41099</c:v>
                </c:pt>
                <c:pt idx="2185">
                  <c:v>41099.041666666657</c:v>
                </c:pt>
                <c:pt idx="2186">
                  <c:v>41099.083333333336</c:v>
                </c:pt>
                <c:pt idx="2187">
                  <c:v>41099.124999999993</c:v>
                </c:pt>
                <c:pt idx="2188">
                  <c:v>41099.166666666657</c:v>
                </c:pt>
                <c:pt idx="2189">
                  <c:v>41099.208333333336</c:v>
                </c:pt>
                <c:pt idx="2190">
                  <c:v>41099.25</c:v>
                </c:pt>
                <c:pt idx="2191">
                  <c:v>41099.29166666665</c:v>
                </c:pt>
                <c:pt idx="2192">
                  <c:v>41099.333333333336</c:v>
                </c:pt>
                <c:pt idx="2193">
                  <c:v>41099.375</c:v>
                </c:pt>
                <c:pt idx="2194">
                  <c:v>41099.416666666664</c:v>
                </c:pt>
                <c:pt idx="2195">
                  <c:v>41099.458333333343</c:v>
                </c:pt>
                <c:pt idx="2196">
                  <c:v>41099.5</c:v>
                </c:pt>
                <c:pt idx="2197">
                  <c:v>41099.541666666657</c:v>
                </c:pt>
                <c:pt idx="2198">
                  <c:v>41099.583333333336</c:v>
                </c:pt>
                <c:pt idx="2199">
                  <c:v>41099.624999999993</c:v>
                </c:pt>
                <c:pt idx="2200">
                  <c:v>41099.666666666657</c:v>
                </c:pt>
                <c:pt idx="2201">
                  <c:v>41099.708333333336</c:v>
                </c:pt>
                <c:pt idx="2202">
                  <c:v>41099.75</c:v>
                </c:pt>
                <c:pt idx="2203">
                  <c:v>41099.79166666665</c:v>
                </c:pt>
                <c:pt idx="2204">
                  <c:v>41099.833333333336</c:v>
                </c:pt>
                <c:pt idx="2205">
                  <c:v>41099.875</c:v>
                </c:pt>
                <c:pt idx="2206">
                  <c:v>41099.916666666664</c:v>
                </c:pt>
                <c:pt idx="2207">
                  <c:v>41099.958333333343</c:v>
                </c:pt>
                <c:pt idx="2208">
                  <c:v>41100</c:v>
                </c:pt>
                <c:pt idx="2209">
                  <c:v>41100.041666666657</c:v>
                </c:pt>
                <c:pt idx="2210">
                  <c:v>41100.083333333336</c:v>
                </c:pt>
                <c:pt idx="2211">
                  <c:v>41100.124999999993</c:v>
                </c:pt>
                <c:pt idx="2212">
                  <c:v>41100.166666666657</c:v>
                </c:pt>
                <c:pt idx="2213">
                  <c:v>41100.208333333336</c:v>
                </c:pt>
                <c:pt idx="2214">
                  <c:v>41100.25</c:v>
                </c:pt>
                <c:pt idx="2215">
                  <c:v>41100.29166666665</c:v>
                </c:pt>
                <c:pt idx="2216">
                  <c:v>41100.333333333336</c:v>
                </c:pt>
                <c:pt idx="2217">
                  <c:v>41100.375</c:v>
                </c:pt>
                <c:pt idx="2218">
                  <c:v>41100.416666666664</c:v>
                </c:pt>
                <c:pt idx="2219">
                  <c:v>41100.458333333343</c:v>
                </c:pt>
                <c:pt idx="2220">
                  <c:v>41100.5</c:v>
                </c:pt>
                <c:pt idx="2221">
                  <c:v>41100.541666666657</c:v>
                </c:pt>
                <c:pt idx="2222">
                  <c:v>41100.583333333336</c:v>
                </c:pt>
                <c:pt idx="2223">
                  <c:v>41100.624999999993</c:v>
                </c:pt>
                <c:pt idx="2224">
                  <c:v>41100.666666666657</c:v>
                </c:pt>
                <c:pt idx="2225">
                  <c:v>41100.708333333336</c:v>
                </c:pt>
                <c:pt idx="2226">
                  <c:v>41100.75</c:v>
                </c:pt>
                <c:pt idx="2227">
                  <c:v>41100.79166666665</c:v>
                </c:pt>
                <c:pt idx="2228">
                  <c:v>41100.833333333336</c:v>
                </c:pt>
                <c:pt idx="2229">
                  <c:v>41100.875</c:v>
                </c:pt>
                <c:pt idx="2230">
                  <c:v>41100.916666666664</c:v>
                </c:pt>
                <c:pt idx="2231">
                  <c:v>41100.958333333343</c:v>
                </c:pt>
                <c:pt idx="2232">
                  <c:v>41101</c:v>
                </c:pt>
                <c:pt idx="2233">
                  <c:v>41101.041666666657</c:v>
                </c:pt>
                <c:pt idx="2234">
                  <c:v>41101.083333333336</c:v>
                </c:pt>
                <c:pt idx="2235">
                  <c:v>41101.124999999993</c:v>
                </c:pt>
                <c:pt idx="2236">
                  <c:v>41101.166666666657</c:v>
                </c:pt>
                <c:pt idx="2237">
                  <c:v>41101.208333333336</c:v>
                </c:pt>
                <c:pt idx="2238">
                  <c:v>41101.25</c:v>
                </c:pt>
                <c:pt idx="2239">
                  <c:v>41101.29166666665</c:v>
                </c:pt>
                <c:pt idx="2240">
                  <c:v>41101.333333333336</c:v>
                </c:pt>
                <c:pt idx="2241">
                  <c:v>41101.375</c:v>
                </c:pt>
                <c:pt idx="2242">
                  <c:v>41101.416666666664</c:v>
                </c:pt>
                <c:pt idx="2243">
                  <c:v>41101.458333333343</c:v>
                </c:pt>
                <c:pt idx="2244">
                  <c:v>41101.5</c:v>
                </c:pt>
                <c:pt idx="2245">
                  <c:v>41101.541666666657</c:v>
                </c:pt>
                <c:pt idx="2246">
                  <c:v>41101.583333333336</c:v>
                </c:pt>
                <c:pt idx="2247">
                  <c:v>41101.624999999993</c:v>
                </c:pt>
                <c:pt idx="2248">
                  <c:v>41101.666666666657</c:v>
                </c:pt>
                <c:pt idx="2249">
                  <c:v>41101.708333333336</c:v>
                </c:pt>
                <c:pt idx="2250">
                  <c:v>41101.75</c:v>
                </c:pt>
                <c:pt idx="2251">
                  <c:v>41101.79166666665</c:v>
                </c:pt>
                <c:pt idx="2252">
                  <c:v>41101.833333333336</c:v>
                </c:pt>
                <c:pt idx="2253">
                  <c:v>41101.875</c:v>
                </c:pt>
                <c:pt idx="2254">
                  <c:v>41101.916666666664</c:v>
                </c:pt>
                <c:pt idx="2255">
                  <c:v>41101.958333333343</c:v>
                </c:pt>
                <c:pt idx="2256">
                  <c:v>41102</c:v>
                </c:pt>
                <c:pt idx="2257">
                  <c:v>41102.041666666657</c:v>
                </c:pt>
                <c:pt idx="2258">
                  <c:v>41102.083333333336</c:v>
                </c:pt>
                <c:pt idx="2259">
                  <c:v>41102.124999999993</c:v>
                </c:pt>
                <c:pt idx="2260">
                  <c:v>41102.166666666657</c:v>
                </c:pt>
                <c:pt idx="2261">
                  <c:v>41102.208333333336</c:v>
                </c:pt>
                <c:pt idx="2262">
                  <c:v>41102.25</c:v>
                </c:pt>
                <c:pt idx="2263">
                  <c:v>41102.29166666665</c:v>
                </c:pt>
                <c:pt idx="2264">
                  <c:v>41102.333333333336</c:v>
                </c:pt>
                <c:pt idx="2265">
                  <c:v>41102.375</c:v>
                </c:pt>
                <c:pt idx="2266">
                  <c:v>41102.416666666664</c:v>
                </c:pt>
                <c:pt idx="2267">
                  <c:v>41102.458333333343</c:v>
                </c:pt>
                <c:pt idx="2268">
                  <c:v>41102.5</c:v>
                </c:pt>
                <c:pt idx="2269">
                  <c:v>41102.541666666657</c:v>
                </c:pt>
                <c:pt idx="2270">
                  <c:v>41102.583333333336</c:v>
                </c:pt>
                <c:pt idx="2271">
                  <c:v>41102.624999999993</c:v>
                </c:pt>
                <c:pt idx="2272">
                  <c:v>41102.666666666657</c:v>
                </c:pt>
                <c:pt idx="2273">
                  <c:v>41102.708333333336</c:v>
                </c:pt>
                <c:pt idx="2274">
                  <c:v>41102.75</c:v>
                </c:pt>
                <c:pt idx="2275">
                  <c:v>41102.79166666665</c:v>
                </c:pt>
                <c:pt idx="2276">
                  <c:v>41102.833333333336</c:v>
                </c:pt>
                <c:pt idx="2277">
                  <c:v>41102.875</c:v>
                </c:pt>
                <c:pt idx="2278">
                  <c:v>41102.916666666664</c:v>
                </c:pt>
                <c:pt idx="2279">
                  <c:v>41102.958333333343</c:v>
                </c:pt>
                <c:pt idx="2280">
                  <c:v>41103</c:v>
                </c:pt>
                <c:pt idx="2281">
                  <c:v>41103.041666666657</c:v>
                </c:pt>
                <c:pt idx="2282">
                  <c:v>41103.083333333336</c:v>
                </c:pt>
                <c:pt idx="2283">
                  <c:v>41103.124999999993</c:v>
                </c:pt>
                <c:pt idx="2284">
                  <c:v>41103.166666666657</c:v>
                </c:pt>
                <c:pt idx="2285">
                  <c:v>41103.208333333336</c:v>
                </c:pt>
                <c:pt idx="2286">
                  <c:v>41103.25</c:v>
                </c:pt>
                <c:pt idx="2287">
                  <c:v>41103.29166666665</c:v>
                </c:pt>
                <c:pt idx="2288">
                  <c:v>41103.333333333336</c:v>
                </c:pt>
                <c:pt idx="2289">
                  <c:v>41103.375</c:v>
                </c:pt>
                <c:pt idx="2290">
                  <c:v>41103.416666666664</c:v>
                </c:pt>
                <c:pt idx="2291">
                  <c:v>41103.458333333343</c:v>
                </c:pt>
                <c:pt idx="2292">
                  <c:v>41103.5</c:v>
                </c:pt>
                <c:pt idx="2293">
                  <c:v>41103.541666666657</c:v>
                </c:pt>
                <c:pt idx="2294">
                  <c:v>41103.583333333336</c:v>
                </c:pt>
                <c:pt idx="2295">
                  <c:v>41103.624999999993</c:v>
                </c:pt>
                <c:pt idx="2296">
                  <c:v>41103.666666666657</c:v>
                </c:pt>
                <c:pt idx="2297">
                  <c:v>41103.708333333336</c:v>
                </c:pt>
                <c:pt idx="2298">
                  <c:v>41103.75</c:v>
                </c:pt>
                <c:pt idx="2299">
                  <c:v>41103.79166666665</c:v>
                </c:pt>
                <c:pt idx="2300">
                  <c:v>41103.833333333336</c:v>
                </c:pt>
                <c:pt idx="2301">
                  <c:v>41103.875</c:v>
                </c:pt>
                <c:pt idx="2302">
                  <c:v>41103.916666666664</c:v>
                </c:pt>
                <c:pt idx="2303">
                  <c:v>41103.958333333343</c:v>
                </c:pt>
                <c:pt idx="2304">
                  <c:v>41104</c:v>
                </c:pt>
                <c:pt idx="2305">
                  <c:v>41104.041666666657</c:v>
                </c:pt>
                <c:pt idx="2306">
                  <c:v>41104.083333333336</c:v>
                </c:pt>
                <c:pt idx="2307">
                  <c:v>41104.124999999993</c:v>
                </c:pt>
                <c:pt idx="2308">
                  <c:v>41104.166666666657</c:v>
                </c:pt>
                <c:pt idx="2309">
                  <c:v>41104.208333333336</c:v>
                </c:pt>
                <c:pt idx="2310">
                  <c:v>41104.25</c:v>
                </c:pt>
                <c:pt idx="2311">
                  <c:v>41104.29166666665</c:v>
                </c:pt>
                <c:pt idx="2312">
                  <c:v>41104.333333333336</c:v>
                </c:pt>
                <c:pt idx="2313">
                  <c:v>41104.375</c:v>
                </c:pt>
                <c:pt idx="2314">
                  <c:v>41104.416666666664</c:v>
                </c:pt>
                <c:pt idx="2315">
                  <c:v>41104.458333333343</c:v>
                </c:pt>
                <c:pt idx="2316">
                  <c:v>41104.5</c:v>
                </c:pt>
                <c:pt idx="2317">
                  <c:v>41104.541666666657</c:v>
                </c:pt>
                <c:pt idx="2318">
                  <c:v>41104.583333333336</c:v>
                </c:pt>
                <c:pt idx="2319">
                  <c:v>41104.624999999993</c:v>
                </c:pt>
                <c:pt idx="2320">
                  <c:v>41104.666666666657</c:v>
                </c:pt>
                <c:pt idx="2321">
                  <c:v>41104.708333333336</c:v>
                </c:pt>
                <c:pt idx="2322">
                  <c:v>41104.75</c:v>
                </c:pt>
                <c:pt idx="2323">
                  <c:v>41104.79166666665</c:v>
                </c:pt>
                <c:pt idx="2324">
                  <c:v>41104.833333333336</c:v>
                </c:pt>
                <c:pt idx="2325">
                  <c:v>41104.875</c:v>
                </c:pt>
                <c:pt idx="2326">
                  <c:v>41104.916666666664</c:v>
                </c:pt>
                <c:pt idx="2327">
                  <c:v>41104.958333333343</c:v>
                </c:pt>
                <c:pt idx="2328">
                  <c:v>41105</c:v>
                </c:pt>
                <c:pt idx="2329">
                  <c:v>41105.041666666657</c:v>
                </c:pt>
                <c:pt idx="2330">
                  <c:v>41105.083333333336</c:v>
                </c:pt>
                <c:pt idx="2331">
                  <c:v>41105.124999999993</c:v>
                </c:pt>
                <c:pt idx="2332">
                  <c:v>41105.166666666657</c:v>
                </c:pt>
                <c:pt idx="2333">
                  <c:v>41105.208333333336</c:v>
                </c:pt>
                <c:pt idx="2334">
                  <c:v>41105.25</c:v>
                </c:pt>
                <c:pt idx="2335">
                  <c:v>41105.29166666665</c:v>
                </c:pt>
                <c:pt idx="2336">
                  <c:v>41105.333333333336</c:v>
                </c:pt>
                <c:pt idx="2337">
                  <c:v>41105.375</c:v>
                </c:pt>
                <c:pt idx="2338">
                  <c:v>41105.416666666664</c:v>
                </c:pt>
                <c:pt idx="2339">
                  <c:v>41105.458333333343</c:v>
                </c:pt>
                <c:pt idx="2340">
                  <c:v>41105.5</c:v>
                </c:pt>
                <c:pt idx="2341">
                  <c:v>41105.541666666657</c:v>
                </c:pt>
                <c:pt idx="2342">
                  <c:v>41105.583333333336</c:v>
                </c:pt>
                <c:pt idx="2343">
                  <c:v>41105.624999999993</c:v>
                </c:pt>
                <c:pt idx="2344">
                  <c:v>41105.666666666657</c:v>
                </c:pt>
                <c:pt idx="2345">
                  <c:v>41105.708333333336</c:v>
                </c:pt>
                <c:pt idx="2346">
                  <c:v>41105.75</c:v>
                </c:pt>
                <c:pt idx="2347">
                  <c:v>41105.79166666665</c:v>
                </c:pt>
                <c:pt idx="2348">
                  <c:v>41105.833333333336</c:v>
                </c:pt>
                <c:pt idx="2349">
                  <c:v>41105.875</c:v>
                </c:pt>
                <c:pt idx="2350">
                  <c:v>41105.916666666664</c:v>
                </c:pt>
                <c:pt idx="2351">
                  <c:v>41105.958333333343</c:v>
                </c:pt>
                <c:pt idx="2352">
                  <c:v>41106</c:v>
                </c:pt>
                <c:pt idx="2353">
                  <c:v>41106.041666666657</c:v>
                </c:pt>
                <c:pt idx="2354">
                  <c:v>41106.083333333336</c:v>
                </c:pt>
                <c:pt idx="2355">
                  <c:v>41106.124999999993</c:v>
                </c:pt>
                <c:pt idx="2356">
                  <c:v>41106.166666666657</c:v>
                </c:pt>
                <c:pt idx="2357">
                  <c:v>41106.208333333336</c:v>
                </c:pt>
                <c:pt idx="2358">
                  <c:v>41106.25</c:v>
                </c:pt>
                <c:pt idx="2359">
                  <c:v>41106.29166666665</c:v>
                </c:pt>
                <c:pt idx="2360">
                  <c:v>41106.333333333336</c:v>
                </c:pt>
                <c:pt idx="2361">
                  <c:v>41106.375</c:v>
                </c:pt>
                <c:pt idx="2362">
                  <c:v>41106.416666666664</c:v>
                </c:pt>
                <c:pt idx="2363">
                  <c:v>41106.458333333343</c:v>
                </c:pt>
                <c:pt idx="2364">
                  <c:v>41106.5</c:v>
                </c:pt>
                <c:pt idx="2365">
                  <c:v>41106.541666666657</c:v>
                </c:pt>
                <c:pt idx="2366">
                  <c:v>41106.583333333336</c:v>
                </c:pt>
                <c:pt idx="2367">
                  <c:v>41106.624999999993</c:v>
                </c:pt>
                <c:pt idx="2368">
                  <c:v>41106.666666666657</c:v>
                </c:pt>
                <c:pt idx="2369">
                  <c:v>41106.708333333336</c:v>
                </c:pt>
                <c:pt idx="2370">
                  <c:v>41106.75</c:v>
                </c:pt>
                <c:pt idx="2371">
                  <c:v>41106.79166666665</c:v>
                </c:pt>
                <c:pt idx="2372">
                  <c:v>41106.833333333336</c:v>
                </c:pt>
                <c:pt idx="2373">
                  <c:v>41106.875</c:v>
                </c:pt>
                <c:pt idx="2374">
                  <c:v>41106.916666666664</c:v>
                </c:pt>
                <c:pt idx="2375">
                  <c:v>41106.958333333343</c:v>
                </c:pt>
                <c:pt idx="2376">
                  <c:v>41107</c:v>
                </c:pt>
                <c:pt idx="2377">
                  <c:v>41107.041666666657</c:v>
                </c:pt>
                <c:pt idx="2378">
                  <c:v>41107.083333333336</c:v>
                </c:pt>
                <c:pt idx="2379">
                  <c:v>41107.124999999993</c:v>
                </c:pt>
                <c:pt idx="2380">
                  <c:v>41107.166666666657</c:v>
                </c:pt>
                <c:pt idx="2381">
                  <c:v>41107.208333333336</c:v>
                </c:pt>
                <c:pt idx="2382">
                  <c:v>41107.25</c:v>
                </c:pt>
                <c:pt idx="2383">
                  <c:v>41107.29166666665</c:v>
                </c:pt>
                <c:pt idx="2384">
                  <c:v>41107.333333333336</c:v>
                </c:pt>
                <c:pt idx="2385">
                  <c:v>41107.375</c:v>
                </c:pt>
                <c:pt idx="2386">
                  <c:v>41107.416666666664</c:v>
                </c:pt>
                <c:pt idx="2387">
                  <c:v>41107.458333333343</c:v>
                </c:pt>
                <c:pt idx="2388">
                  <c:v>41107.5</c:v>
                </c:pt>
                <c:pt idx="2389">
                  <c:v>41107.541666666657</c:v>
                </c:pt>
                <c:pt idx="2390">
                  <c:v>41107.583333333336</c:v>
                </c:pt>
                <c:pt idx="2391">
                  <c:v>41107.624999999993</c:v>
                </c:pt>
                <c:pt idx="2392">
                  <c:v>41107.666666666657</c:v>
                </c:pt>
                <c:pt idx="2393">
                  <c:v>41107.708333333336</c:v>
                </c:pt>
                <c:pt idx="2394">
                  <c:v>41107.75</c:v>
                </c:pt>
                <c:pt idx="2395">
                  <c:v>41107.79166666665</c:v>
                </c:pt>
                <c:pt idx="2396">
                  <c:v>41107.833333333336</c:v>
                </c:pt>
                <c:pt idx="2397">
                  <c:v>41107.875</c:v>
                </c:pt>
                <c:pt idx="2398">
                  <c:v>41107.916666666664</c:v>
                </c:pt>
                <c:pt idx="2399">
                  <c:v>41107.958333333343</c:v>
                </c:pt>
                <c:pt idx="2400">
                  <c:v>41108</c:v>
                </c:pt>
                <c:pt idx="2401">
                  <c:v>41108.041666666657</c:v>
                </c:pt>
                <c:pt idx="2402">
                  <c:v>41108.083333333336</c:v>
                </c:pt>
                <c:pt idx="2403">
                  <c:v>41108.124999999993</c:v>
                </c:pt>
                <c:pt idx="2404">
                  <c:v>41108.166666666657</c:v>
                </c:pt>
                <c:pt idx="2405">
                  <c:v>41108.208333333336</c:v>
                </c:pt>
                <c:pt idx="2406">
                  <c:v>41108.25</c:v>
                </c:pt>
                <c:pt idx="2407">
                  <c:v>41108.29166666665</c:v>
                </c:pt>
                <c:pt idx="2408">
                  <c:v>41108.333333333336</c:v>
                </c:pt>
                <c:pt idx="2409">
                  <c:v>41108.375</c:v>
                </c:pt>
                <c:pt idx="2410">
                  <c:v>41108.416666666664</c:v>
                </c:pt>
                <c:pt idx="2411">
                  <c:v>41108.458333333343</c:v>
                </c:pt>
                <c:pt idx="2412">
                  <c:v>41108.5</c:v>
                </c:pt>
                <c:pt idx="2413">
                  <c:v>41108.541666666657</c:v>
                </c:pt>
                <c:pt idx="2414">
                  <c:v>41108.583333333336</c:v>
                </c:pt>
                <c:pt idx="2415">
                  <c:v>41108.624999999993</c:v>
                </c:pt>
                <c:pt idx="2416">
                  <c:v>41108.666666666657</c:v>
                </c:pt>
                <c:pt idx="2417">
                  <c:v>41108.708333333336</c:v>
                </c:pt>
                <c:pt idx="2418">
                  <c:v>41108.75</c:v>
                </c:pt>
                <c:pt idx="2419">
                  <c:v>41108.79166666665</c:v>
                </c:pt>
                <c:pt idx="2420">
                  <c:v>41108.833333333336</c:v>
                </c:pt>
                <c:pt idx="2421">
                  <c:v>41114.166666666657</c:v>
                </c:pt>
                <c:pt idx="2422">
                  <c:v>41114.208333333336</c:v>
                </c:pt>
                <c:pt idx="2423">
                  <c:v>41114.25</c:v>
                </c:pt>
                <c:pt idx="2424">
                  <c:v>41114.29166666665</c:v>
                </c:pt>
                <c:pt idx="2425">
                  <c:v>41114.333333333336</c:v>
                </c:pt>
                <c:pt idx="2426">
                  <c:v>41114.375</c:v>
                </c:pt>
                <c:pt idx="2427">
                  <c:v>41114.416666666664</c:v>
                </c:pt>
                <c:pt idx="2428">
                  <c:v>41114.458333333343</c:v>
                </c:pt>
                <c:pt idx="2429">
                  <c:v>41114.5</c:v>
                </c:pt>
                <c:pt idx="2430">
                  <c:v>41114.541666666657</c:v>
                </c:pt>
                <c:pt idx="2431">
                  <c:v>41114.583333333336</c:v>
                </c:pt>
                <c:pt idx="2432">
                  <c:v>41114.624999999993</c:v>
                </c:pt>
                <c:pt idx="2433">
                  <c:v>41114.666666666657</c:v>
                </c:pt>
                <c:pt idx="2434">
                  <c:v>41114.708333333336</c:v>
                </c:pt>
                <c:pt idx="2435">
                  <c:v>41114.75</c:v>
                </c:pt>
                <c:pt idx="2436">
                  <c:v>41114.79166666665</c:v>
                </c:pt>
                <c:pt idx="2437">
                  <c:v>41114.833333333336</c:v>
                </c:pt>
                <c:pt idx="2438">
                  <c:v>41114.875</c:v>
                </c:pt>
                <c:pt idx="2439">
                  <c:v>41114.916666666664</c:v>
                </c:pt>
                <c:pt idx="2440">
                  <c:v>41114.958333333343</c:v>
                </c:pt>
                <c:pt idx="2441">
                  <c:v>41115</c:v>
                </c:pt>
                <c:pt idx="2442">
                  <c:v>41115.041666666657</c:v>
                </c:pt>
                <c:pt idx="2443">
                  <c:v>41115.083333333336</c:v>
                </c:pt>
                <c:pt idx="2444">
                  <c:v>41115.124999999993</c:v>
                </c:pt>
                <c:pt idx="2445">
                  <c:v>41115.166666666657</c:v>
                </c:pt>
                <c:pt idx="2446">
                  <c:v>41115.208333333336</c:v>
                </c:pt>
                <c:pt idx="2447">
                  <c:v>41115.25</c:v>
                </c:pt>
                <c:pt idx="2448">
                  <c:v>41115.29166666665</c:v>
                </c:pt>
                <c:pt idx="2449">
                  <c:v>41115.333333333336</c:v>
                </c:pt>
                <c:pt idx="2450">
                  <c:v>41115.375</c:v>
                </c:pt>
                <c:pt idx="2451">
                  <c:v>41115.416666666664</c:v>
                </c:pt>
                <c:pt idx="2452">
                  <c:v>41115.458333333343</c:v>
                </c:pt>
                <c:pt idx="2453">
                  <c:v>41115.5</c:v>
                </c:pt>
                <c:pt idx="2454">
                  <c:v>41115.541666666657</c:v>
                </c:pt>
                <c:pt idx="2455">
                  <c:v>41115.583333333336</c:v>
                </c:pt>
                <c:pt idx="2456">
                  <c:v>41115.624999999993</c:v>
                </c:pt>
                <c:pt idx="2457">
                  <c:v>41115.666666666657</c:v>
                </c:pt>
                <c:pt idx="2458">
                  <c:v>41115.708333333336</c:v>
                </c:pt>
                <c:pt idx="2459">
                  <c:v>41115.75</c:v>
                </c:pt>
                <c:pt idx="2460">
                  <c:v>41115.79166666665</c:v>
                </c:pt>
                <c:pt idx="2461">
                  <c:v>41115.833333333336</c:v>
                </c:pt>
                <c:pt idx="2462">
                  <c:v>41115.875</c:v>
                </c:pt>
                <c:pt idx="2463">
                  <c:v>41115.916666666664</c:v>
                </c:pt>
                <c:pt idx="2464">
                  <c:v>41115.958333333343</c:v>
                </c:pt>
                <c:pt idx="2465">
                  <c:v>41116</c:v>
                </c:pt>
                <c:pt idx="2466">
                  <c:v>41116.041666666657</c:v>
                </c:pt>
                <c:pt idx="2467">
                  <c:v>41116.083333333336</c:v>
                </c:pt>
                <c:pt idx="2468">
                  <c:v>41116.124999999993</c:v>
                </c:pt>
                <c:pt idx="2469">
                  <c:v>41116.166666666657</c:v>
                </c:pt>
                <c:pt idx="2470">
                  <c:v>41116.208333333336</c:v>
                </c:pt>
                <c:pt idx="2471">
                  <c:v>41116.25</c:v>
                </c:pt>
                <c:pt idx="2472">
                  <c:v>41116.29166666665</c:v>
                </c:pt>
                <c:pt idx="2473">
                  <c:v>41116.333333333336</c:v>
                </c:pt>
                <c:pt idx="2474">
                  <c:v>41116.375</c:v>
                </c:pt>
                <c:pt idx="2475">
                  <c:v>41116.416666666664</c:v>
                </c:pt>
                <c:pt idx="2476">
                  <c:v>41116.458333333343</c:v>
                </c:pt>
                <c:pt idx="2477">
                  <c:v>41116.5</c:v>
                </c:pt>
                <c:pt idx="2478">
                  <c:v>41116.541666666657</c:v>
                </c:pt>
                <c:pt idx="2479">
                  <c:v>41116.583333333336</c:v>
                </c:pt>
                <c:pt idx="2480">
                  <c:v>41116.624999999993</c:v>
                </c:pt>
                <c:pt idx="2481">
                  <c:v>41116.666666666657</c:v>
                </c:pt>
                <c:pt idx="2482">
                  <c:v>41116.708333333336</c:v>
                </c:pt>
                <c:pt idx="2483">
                  <c:v>41116.75</c:v>
                </c:pt>
                <c:pt idx="2484">
                  <c:v>41116.79166666665</c:v>
                </c:pt>
                <c:pt idx="2485">
                  <c:v>41116.833333333336</c:v>
                </c:pt>
                <c:pt idx="2486">
                  <c:v>41116.875</c:v>
                </c:pt>
                <c:pt idx="2487">
                  <c:v>41116.916666666664</c:v>
                </c:pt>
                <c:pt idx="2488">
                  <c:v>41116.958333333343</c:v>
                </c:pt>
                <c:pt idx="2489">
                  <c:v>41117</c:v>
                </c:pt>
                <c:pt idx="2490">
                  <c:v>41117.041666666657</c:v>
                </c:pt>
                <c:pt idx="2491">
                  <c:v>41117.083333333336</c:v>
                </c:pt>
                <c:pt idx="2492">
                  <c:v>41117.124999999993</c:v>
                </c:pt>
                <c:pt idx="2493">
                  <c:v>41117.166666666657</c:v>
                </c:pt>
                <c:pt idx="2494">
                  <c:v>41117.208333333336</c:v>
                </c:pt>
                <c:pt idx="2495">
                  <c:v>41117.25</c:v>
                </c:pt>
                <c:pt idx="2496">
                  <c:v>41117.29166666665</c:v>
                </c:pt>
                <c:pt idx="2497">
                  <c:v>41117.333333333336</c:v>
                </c:pt>
                <c:pt idx="2498">
                  <c:v>41117.375</c:v>
                </c:pt>
                <c:pt idx="2499">
                  <c:v>41117.416666666664</c:v>
                </c:pt>
                <c:pt idx="2500">
                  <c:v>41117.458333333343</c:v>
                </c:pt>
                <c:pt idx="2501">
                  <c:v>41117.5</c:v>
                </c:pt>
                <c:pt idx="2502">
                  <c:v>41117.541666666657</c:v>
                </c:pt>
                <c:pt idx="2503">
                  <c:v>41117.583333333336</c:v>
                </c:pt>
                <c:pt idx="2504">
                  <c:v>41117.624999999993</c:v>
                </c:pt>
                <c:pt idx="2505">
                  <c:v>41117.666666666657</c:v>
                </c:pt>
                <c:pt idx="2506">
                  <c:v>41117.708333333336</c:v>
                </c:pt>
                <c:pt idx="2507">
                  <c:v>41117.75</c:v>
                </c:pt>
                <c:pt idx="2508">
                  <c:v>41117.79166666665</c:v>
                </c:pt>
                <c:pt idx="2509">
                  <c:v>41117.833333333336</c:v>
                </c:pt>
                <c:pt idx="2510">
                  <c:v>41117.875</c:v>
                </c:pt>
                <c:pt idx="2511">
                  <c:v>41117.916666666664</c:v>
                </c:pt>
                <c:pt idx="2512">
                  <c:v>41117.958333333343</c:v>
                </c:pt>
                <c:pt idx="2513">
                  <c:v>41118</c:v>
                </c:pt>
                <c:pt idx="2514">
                  <c:v>41118.041666666657</c:v>
                </c:pt>
                <c:pt idx="2515">
                  <c:v>41118.083333333336</c:v>
                </c:pt>
                <c:pt idx="2516">
                  <c:v>41118.124999999993</c:v>
                </c:pt>
                <c:pt idx="2517">
                  <c:v>41118.166666666657</c:v>
                </c:pt>
                <c:pt idx="2518">
                  <c:v>41118.208333333336</c:v>
                </c:pt>
                <c:pt idx="2519">
                  <c:v>41118.25</c:v>
                </c:pt>
                <c:pt idx="2520">
                  <c:v>41118.29166666665</c:v>
                </c:pt>
                <c:pt idx="2521">
                  <c:v>41118.333333333336</c:v>
                </c:pt>
                <c:pt idx="2522">
                  <c:v>41118.375</c:v>
                </c:pt>
                <c:pt idx="2523">
                  <c:v>41118.416666666664</c:v>
                </c:pt>
                <c:pt idx="2524">
                  <c:v>41118.458333333343</c:v>
                </c:pt>
                <c:pt idx="2525">
                  <c:v>41118.5</c:v>
                </c:pt>
                <c:pt idx="2526">
                  <c:v>41118.541666666657</c:v>
                </c:pt>
                <c:pt idx="2527">
                  <c:v>41118.583333333336</c:v>
                </c:pt>
                <c:pt idx="2528">
                  <c:v>41118.624999999993</c:v>
                </c:pt>
                <c:pt idx="2529">
                  <c:v>41118.666666666657</c:v>
                </c:pt>
                <c:pt idx="2530">
                  <c:v>41118.708333333336</c:v>
                </c:pt>
                <c:pt idx="2531">
                  <c:v>41118.75</c:v>
                </c:pt>
                <c:pt idx="2532">
                  <c:v>41118.79166666665</c:v>
                </c:pt>
                <c:pt idx="2533">
                  <c:v>41118.833333333336</c:v>
                </c:pt>
                <c:pt idx="2534">
                  <c:v>41118.875</c:v>
                </c:pt>
                <c:pt idx="2535">
                  <c:v>41118.916666666664</c:v>
                </c:pt>
                <c:pt idx="2536">
                  <c:v>41118.958333333343</c:v>
                </c:pt>
                <c:pt idx="2537">
                  <c:v>41119</c:v>
                </c:pt>
                <c:pt idx="2538">
                  <c:v>41119.041666666657</c:v>
                </c:pt>
                <c:pt idx="2539">
                  <c:v>41119.083333333336</c:v>
                </c:pt>
                <c:pt idx="2540">
                  <c:v>41119.124999999993</c:v>
                </c:pt>
                <c:pt idx="2541">
                  <c:v>41119.166666666657</c:v>
                </c:pt>
                <c:pt idx="2542">
                  <c:v>41119.208333333336</c:v>
                </c:pt>
                <c:pt idx="2543">
                  <c:v>41119.25</c:v>
                </c:pt>
                <c:pt idx="2544">
                  <c:v>41119.29166666665</c:v>
                </c:pt>
                <c:pt idx="2545">
                  <c:v>41119.333333333336</c:v>
                </c:pt>
                <c:pt idx="2546">
                  <c:v>41119.375</c:v>
                </c:pt>
                <c:pt idx="2547">
                  <c:v>41119.416666666664</c:v>
                </c:pt>
                <c:pt idx="2548">
                  <c:v>41119.458333333343</c:v>
                </c:pt>
                <c:pt idx="2549">
                  <c:v>41119.5</c:v>
                </c:pt>
                <c:pt idx="2550">
                  <c:v>41119.541666666657</c:v>
                </c:pt>
                <c:pt idx="2551">
                  <c:v>41119.583333333336</c:v>
                </c:pt>
                <c:pt idx="2552">
                  <c:v>41119.624999999993</c:v>
                </c:pt>
                <c:pt idx="2553">
                  <c:v>41119.666666666657</c:v>
                </c:pt>
                <c:pt idx="2554">
                  <c:v>41119.708333333336</c:v>
                </c:pt>
                <c:pt idx="2555">
                  <c:v>41119.75</c:v>
                </c:pt>
                <c:pt idx="2556">
                  <c:v>41119.79166666665</c:v>
                </c:pt>
                <c:pt idx="2557">
                  <c:v>41119.833333333336</c:v>
                </c:pt>
                <c:pt idx="2558">
                  <c:v>41119.875</c:v>
                </c:pt>
                <c:pt idx="2559">
                  <c:v>41119.916666666664</c:v>
                </c:pt>
                <c:pt idx="2560">
                  <c:v>41119.958333333343</c:v>
                </c:pt>
                <c:pt idx="2561">
                  <c:v>41120</c:v>
                </c:pt>
                <c:pt idx="2562">
                  <c:v>41120.041666666657</c:v>
                </c:pt>
                <c:pt idx="2563">
                  <c:v>41120.083333333336</c:v>
                </c:pt>
                <c:pt idx="2564">
                  <c:v>41120.124999999993</c:v>
                </c:pt>
                <c:pt idx="2565">
                  <c:v>41120.166666666657</c:v>
                </c:pt>
                <c:pt idx="2566">
                  <c:v>41120.208333333336</c:v>
                </c:pt>
                <c:pt idx="2567">
                  <c:v>41120.25</c:v>
                </c:pt>
                <c:pt idx="2568">
                  <c:v>41120.29166666665</c:v>
                </c:pt>
                <c:pt idx="2569">
                  <c:v>41120.333333333336</c:v>
                </c:pt>
                <c:pt idx="2570">
                  <c:v>41120.375</c:v>
                </c:pt>
                <c:pt idx="2571">
                  <c:v>41120.416666666664</c:v>
                </c:pt>
                <c:pt idx="2572">
                  <c:v>41120.458333333343</c:v>
                </c:pt>
                <c:pt idx="2573">
                  <c:v>41120.5</c:v>
                </c:pt>
                <c:pt idx="2574">
                  <c:v>41120.541666666657</c:v>
                </c:pt>
                <c:pt idx="2575">
                  <c:v>41120.583333333336</c:v>
                </c:pt>
                <c:pt idx="2576">
                  <c:v>41120.624999999993</c:v>
                </c:pt>
                <c:pt idx="2577">
                  <c:v>41120.666666666657</c:v>
                </c:pt>
                <c:pt idx="2578">
                  <c:v>41120.708333333336</c:v>
                </c:pt>
                <c:pt idx="2579">
                  <c:v>41120.75</c:v>
                </c:pt>
                <c:pt idx="2580">
                  <c:v>41120.79166666665</c:v>
                </c:pt>
                <c:pt idx="2581">
                  <c:v>41120.833333333336</c:v>
                </c:pt>
                <c:pt idx="2582">
                  <c:v>41120.875</c:v>
                </c:pt>
                <c:pt idx="2583">
                  <c:v>41120.916666666664</c:v>
                </c:pt>
                <c:pt idx="2584">
                  <c:v>41120.958333333343</c:v>
                </c:pt>
                <c:pt idx="2585">
                  <c:v>41121</c:v>
                </c:pt>
                <c:pt idx="2586">
                  <c:v>41121.041666666657</c:v>
                </c:pt>
                <c:pt idx="2587">
                  <c:v>41121.083333333336</c:v>
                </c:pt>
                <c:pt idx="2588">
                  <c:v>41121.124999999993</c:v>
                </c:pt>
                <c:pt idx="2589">
                  <c:v>41121.166666666657</c:v>
                </c:pt>
                <c:pt idx="2590">
                  <c:v>41121.208333333336</c:v>
                </c:pt>
                <c:pt idx="2591">
                  <c:v>41121.25</c:v>
                </c:pt>
                <c:pt idx="2592">
                  <c:v>41121.29166666665</c:v>
                </c:pt>
                <c:pt idx="2593">
                  <c:v>41121.333333333336</c:v>
                </c:pt>
                <c:pt idx="2594">
                  <c:v>41121.375</c:v>
                </c:pt>
                <c:pt idx="2595">
                  <c:v>41121.416666666664</c:v>
                </c:pt>
                <c:pt idx="2596">
                  <c:v>41121.458333333343</c:v>
                </c:pt>
                <c:pt idx="2597">
                  <c:v>41121.5</c:v>
                </c:pt>
                <c:pt idx="2598">
                  <c:v>41121.541666666657</c:v>
                </c:pt>
                <c:pt idx="2599">
                  <c:v>41121.583333333336</c:v>
                </c:pt>
                <c:pt idx="2600">
                  <c:v>41121.624999999993</c:v>
                </c:pt>
                <c:pt idx="2601">
                  <c:v>41121.666666666657</c:v>
                </c:pt>
                <c:pt idx="2602">
                  <c:v>41121.708333333336</c:v>
                </c:pt>
                <c:pt idx="2603">
                  <c:v>41121.75</c:v>
                </c:pt>
                <c:pt idx="2604">
                  <c:v>41121.79166666665</c:v>
                </c:pt>
                <c:pt idx="2605">
                  <c:v>41121.833333333336</c:v>
                </c:pt>
                <c:pt idx="2606">
                  <c:v>41121.875</c:v>
                </c:pt>
                <c:pt idx="2607">
                  <c:v>41121.916666666664</c:v>
                </c:pt>
                <c:pt idx="2608">
                  <c:v>41121.958333333343</c:v>
                </c:pt>
                <c:pt idx="2609">
                  <c:v>41122</c:v>
                </c:pt>
                <c:pt idx="2610">
                  <c:v>41122.041666666657</c:v>
                </c:pt>
                <c:pt idx="2611">
                  <c:v>41122.083333333336</c:v>
                </c:pt>
                <c:pt idx="2612">
                  <c:v>41122.124999999993</c:v>
                </c:pt>
                <c:pt idx="2613">
                  <c:v>41122.166666666657</c:v>
                </c:pt>
                <c:pt idx="2614">
                  <c:v>41122.208333333336</c:v>
                </c:pt>
                <c:pt idx="2615">
                  <c:v>41122.25</c:v>
                </c:pt>
                <c:pt idx="2616">
                  <c:v>41122.29166666665</c:v>
                </c:pt>
                <c:pt idx="2617">
                  <c:v>41122.333333333336</c:v>
                </c:pt>
                <c:pt idx="2618">
                  <c:v>41122.375</c:v>
                </c:pt>
                <c:pt idx="2619">
                  <c:v>41122.416666666664</c:v>
                </c:pt>
                <c:pt idx="2620">
                  <c:v>41122.458333333343</c:v>
                </c:pt>
                <c:pt idx="2621">
                  <c:v>41122.5</c:v>
                </c:pt>
                <c:pt idx="2622">
                  <c:v>41122.541666666657</c:v>
                </c:pt>
                <c:pt idx="2623">
                  <c:v>41122.583333333336</c:v>
                </c:pt>
                <c:pt idx="2624">
                  <c:v>41122.624999999993</c:v>
                </c:pt>
                <c:pt idx="2625">
                  <c:v>41122.666666666657</c:v>
                </c:pt>
                <c:pt idx="2626">
                  <c:v>41122.708333333336</c:v>
                </c:pt>
                <c:pt idx="2627">
                  <c:v>41122.75</c:v>
                </c:pt>
                <c:pt idx="2628">
                  <c:v>41122.79166666665</c:v>
                </c:pt>
                <c:pt idx="2629">
                  <c:v>41122.833333333336</c:v>
                </c:pt>
                <c:pt idx="2630">
                  <c:v>41122.875</c:v>
                </c:pt>
                <c:pt idx="2631">
                  <c:v>41122.916666666664</c:v>
                </c:pt>
                <c:pt idx="2632">
                  <c:v>41122.958333333343</c:v>
                </c:pt>
                <c:pt idx="2633">
                  <c:v>41123</c:v>
                </c:pt>
                <c:pt idx="2634">
                  <c:v>41123.041666666657</c:v>
                </c:pt>
                <c:pt idx="2635">
                  <c:v>41123.083333333336</c:v>
                </c:pt>
                <c:pt idx="2636">
                  <c:v>41123.124999999993</c:v>
                </c:pt>
                <c:pt idx="2637">
                  <c:v>41123.166666666657</c:v>
                </c:pt>
                <c:pt idx="2638">
                  <c:v>41123.208333333336</c:v>
                </c:pt>
                <c:pt idx="2639">
                  <c:v>41123.25</c:v>
                </c:pt>
                <c:pt idx="2640">
                  <c:v>41123.29166666665</c:v>
                </c:pt>
                <c:pt idx="2641">
                  <c:v>41123.333333333336</c:v>
                </c:pt>
                <c:pt idx="2642">
                  <c:v>41123.375</c:v>
                </c:pt>
                <c:pt idx="2643">
                  <c:v>41123.416666666664</c:v>
                </c:pt>
                <c:pt idx="2644">
                  <c:v>41123.458333333343</c:v>
                </c:pt>
                <c:pt idx="2645">
                  <c:v>41123.5</c:v>
                </c:pt>
                <c:pt idx="2646">
                  <c:v>41123.541666666657</c:v>
                </c:pt>
                <c:pt idx="2647">
                  <c:v>41123.583333333336</c:v>
                </c:pt>
                <c:pt idx="2648">
                  <c:v>41123.624999999993</c:v>
                </c:pt>
                <c:pt idx="2649">
                  <c:v>41123.666666666657</c:v>
                </c:pt>
                <c:pt idx="2650">
                  <c:v>41123.708333333336</c:v>
                </c:pt>
                <c:pt idx="2651">
                  <c:v>41123.75</c:v>
                </c:pt>
                <c:pt idx="2652">
                  <c:v>41123.79166666665</c:v>
                </c:pt>
                <c:pt idx="2653">
                  <c:v>41123.833333333336</c:v>
                </c:pt>
                <c:pt idx="2654">
                  <c:v>41123.875</c:v>
                </c:pt>
                <c:pt idx="2655">
                  <c:v>41123.916666666664</c:v>
                </c:pt>
                <c:pt idx="2656">
                  <c:v>41123.958333333343</c:v>
                </c:pt>
                <c:pt idx="2657">
                  <c:v>41124</c:v>
                </c:pt>
                <c:pt idx="2658">
                  <c:v>41124.041666666657</c:v>
                </c:pt>
                <c:pt idx="2659">
                  <c:v>41124.083333333336</c:v>
                </c:pt>
                <c:pt idx="2660">
                  <c:v>41124.124999999993</c:v>
                </c:pt>
                <c:pt idx="2661">
                  <c:v>41124.166666666657</c:v>
                </c:pt>
                <c:pt idx="2662">
                  <c:v>41124.208333333336</c:v>
                </c:pt>
                <c:pt idx="2663">
                  <c:v>41124.25</c:v>
                </c:pt>
                <c:pt idx="2664">
                  <c:v>41124.29166666665</c:v>
                </c:pt>
                <c:pt idx="2665">
                  <c:v>41124.333333333336</c:v>
                </c:pt>
                <c:pt idx="2666">
                  <c:v>41124.375</c:v>
                </c:pt>
                <c:pt idx="2667">
                  <c:v>41124.416666666664</c:v>
                </c:pt>
                <c:pt idx="2668">
                  <c:v>41124.458333333343</c:v>
                </c:pt>
                <c:pt idx="2669">
                  <c:v>41124.5</c:v>
                </c:pt>
                <c:pt idx="2670">
                  <c:v>41124.541666666657</c:v>
                </c:pt>
                <c:pt idx="2671">
                  <c:v>41124.583333333336</c:v>
                </c:pt>
                <c:pt idx="2672">
                  <c:v>41124.624999999993</c:v>
                </c:pt>
                <c:pt idx="2673">
                  <c:v>41124.666666666657</c:v>
                </c:pt>
                <c:pt idx="2674">
                  <c:v>41124.708333333336</c:v>
                </c:pt>
                <c:pt idx="2675">
                  <c:v>41124.75</c:v>
                </c:pt>
                <c:pt idx="2676">
                  <c:v>41124.79166666665</c:v>
                </c:pt>
                <c:pt idx="2677">
                  <c:v>41124.833333333336</c:v>
                </c:pt>
                <c:pt idx="2678">
                  <c:v>41124.875</c:v>
                </c:pt>
                <c:pt idx="2679">
                  <c:v>41124.916666666664</c:v>
                </c:pt>
                <c:pt idx="2680">
                  <c:v>41124.958333333343</c:v>
                </c:pt>
                <c:pt idx="2681">
                  <c:v>41125</c:v>
                </c:pt>
                <c:pt idx="2682">
                  <c:v>41125.041666666657</c:v>
                </c:pt>
                <c:pt idx="2683">
                  <c:v>41125.083333333336</c:v>
                </c:pt>
                <c:pt idx="2684">
                  <c:v>41125.124999999993</c:v>
                </c:pt>
                <c:pt idx="2685">
                  <c:v>41125.166666666657</c:v>
                </c:pt>
                <c:pt idx="2686">
                  <c:v>41125.208333333336</c:v>
                </c:pt>
                <c:pt idx="2687">
                  <c:v>41125.25</c:v>
                </c:pt>
                <c:pt idx="2688">
                  <c:v>41125.29166666665</c:v>
                </c:pt>
                <c:pt idx="2689">
                  <c:v>41125.333333333336</c:v>
                </c:pt>
                <c:pt idx="2690">
                  <c:v>41125.375</c:v>
                </c:pt>
                <c:pt idx="2691">
                  <c:v>41125.416666666664</c:v>
                </c:pt>
                <c:pt idx="2692">
                  <c:v>41125.458333333343</c:v>
                </c:pt>
                <c:pt idx="2693">
                  <c:v>41125.5</c:v>
                </c:pt>
                <c:pt idx="2694">
                  <c:v>41125.541666666657</c:v>
                </c:pt>
                <c:pt idx="2695">
                  <c:v>41125.583333333336</c:v>
                </c:pt>
                <c:pt idx="2696">
                  <c:v>41125.624999999993</c:v>
                </c:pt>
                <c:pt idx="2697">
                  <c:v>41125.666666666657</c:v>
                </c:pt>
                <c:pt idx="2698">
                  <c:v>41125.708333333336</c:v>
                </c:pt>
                <c:pt idx="2699">
                  <c:v>41125.75</c:v>
                </c:pt>
                <c:pt idx="2700">
                  <c:v>41125.79166666665</c:v>
                </c:pt>
                <c:pt idx="2701">
                  <c:v>41125.833333333336</c:v>
                </c:pt>
                <c:pt idx="2702">
                  <c:v>41125.875</c:v>
                </c:pt>
                <c:pt idx="2703">
                  <c:v>41125.916666666664</c:v>
                </c:pt>
                <c:pt idx="2704">
                  <c:v>41125.958333333343</c:v>
                </c:pt>
                <c:pt idx="2705">
                  <c:v>41126</c:v>
                </c:pt>
                <c:pt idx="2706">
                  <c:v>41126.041666666657</c:v>
                </c:pt>
                <c:pt idx="2707">
                  <c:v>41126.083333333336</c:v>
                </c:pt>
                <c:pt idx="2708">
                  <c:v>41126.124999999993</c:v>
                </c:pt>
                <c:pt idx="2709">
                  <c:v>41126.166666666657</c:v>
                </c:pt>
                <c:pt idx="2710">
                  <c:v>41126.208333333336</c:v>
                </c:pt>
                <c:pt idx="2711">
                  <c:v>41126.25</c:v>
                </c:pt>
                <c:pt idx="2712">
                  <c:v>41126.29166666665</c:v>
                </c:pt>
                <c:pt idx="2713">
                  <c:v>41126.333333333336</c:v>
                </c:pt>
                <c:pt idx="2714">
                  <c:v>41126.375</c:v>
                </c:pt>
                <c:pt idx="2715">
                  <c:v>41126.416666666664</c:v>
                </c:pt>
                <c:pt idx="2716">
                  <c:v>41126.458333333343</c:v>
                </c:pt>
                <c:pt idx="2717">
                  <c:v>41126.5</c:v>
                </c:pt>
                <c:pt idx="2718">
                  <c:v>41126.541666666657</c:v>
                </c:pt>
                <c:pt idx="2719">
                  <c:v>41126.583333333336</c:v>
                </c:pt>
                <c:pt idx="2720">
                  <c:v>41126.624999999993</c:v>
                </c:pt>
                <c:pt idx="2721">
                  <c:v>41126.666666666657</c:v>
                </c:pt>
                <c:pt idx="2722">
                  <c:v>41126.708333333336</c:v>
                </c:pt>
                <c:pt idx="2723">
                  <c:v>41126.75</c:v>
                </c:pt>
                <c:pt idx="2724">
                  <c:v>41126.79166666665</c:v>
                </c:pt>
                <c:pt idx="2725">
                  <c:v>41126.833333333336</c:v>
                </c:pt>
                <c:pt idx="2726">
                  <c:v>41126.875</c:v>
                </c:pt>
                <c:pt idx="2727">
                  <c:v>41126.916666666664</c:v>
                </c:pt>
                <c:pt idx="2728">
                  <c:v>41126.958333333343</c:v>
                </c:pt>
                <c:pt idx="2729">
                  <c:v>41127</c:v>
                </c:pt>
                <c:pt idx="2730">
                  <c:v>41127.041666666657</c:v>
                </c:pt>
                <c:pt idx="2731">
                  <c:v>41127.083333333336</c:v>
                </c:pt>
                <c:pt idx="2732">
                  <c:v>41127.124999999993</c:v>
                </c:pt>
                <c:pt idx="2733">
                  <c:v>41127.166666666657</c:v>
                </c:pt>
                <c:pt idx="2734">
                  <c:v>41127.208333333336</c:v>
                </c:pt>
                <c:pt idx="2735">
                  <c:v>41127.25</c:v>
                </c:pt>
                <c:pt idx="2736">
                  <c:v>41127.29166666665</c:v>
                </c:pt>
                <c:pt idx="2737">
                  <c:v>41127.333333333336</c:v>
                </c:pt>
                <c:pt idx="2738">
                  <c:v>41127.375</c:v>
                </c:pt>
                <c:pt idx="2739">
                  <c:v>41127.416666666664</c:v>
                </c:pt>
                <c:pt idx="2740">
                  <c:v>41127.458333333343</c:v>
                </c:pt>
                <c:pt idx="2741">
                  <c:v>41127.5</c:v>
                </c:pt>
                <c:pt idx="2742">
                  <c:v>41127.541666666657</c:v>
                </c:pt>
                <c:pt idx="2743">
                  <c:v>41127.583333333336</c:v>
                </c:pt>
                <c:pt idx="2744">
                  <c:v>41127.624999999993</c:v>
                </c:pt>
                <c:pt idx="2745">
                  <c:v>41127.666666666657</c:v>
                </c:pt>
                <c:pt idx="2746">
                  <c:v>41127.708333333336</c:v>
                </c:pt>
                <c:pt idx="2747">
                  <c:v>41127.75</c:v>
                </c:pt>
                <c:pt idx="2748">
                  <c:v>41127.79166666665</c:v>
                </c:pt>
                <c:pt idx="2749">
                  <c:v>41127.833333333336</c:v>
                </c:pt>
                <c:pt idx="2750">
                  <c:v>41127.875</c:v>
                </c:pt>
                <c:pt idx="2751">
                  <c:v>41127.916666666664</c:v>
                </c:pt>
                <c:pt idx="2752">
                  <c:v>41127.958333333343</c:v>
                </c:pt>
                <c:pt idx="2753">
                  <c:v>41128</c:v>
                </c:pt>
                <c:pt idx="2754">
                  <c:v>41128.041666666657</c:v>
                </c:pt>
                <c:pt idx="2755">
                  <c:v>41128.083333333336</c:v>
                </c:pt>
                <c:pt idx="2756">
                  <c:v>41128.124999999993</c:v>
                </c:pt>
                <c:pt idx="2757">
                  <c:v>41128.166666666657</c:v>
                </c:pt>
                <c:pt idx="2758">
                  <c:v>41128.208333333336</c:v>
                </c:pt>
                <c:pt idx="2759">
                  <c:v>41128.25</c:v>
                </c:pt>
                <c:pt idx="2760">
                  <c:v>41128.29166666665</c:v>
                </c:pt>
                <c:pt idx="2761">
                  <c:v>41128.333333333336</c:v>
                </c:pt>
                <c:pt idx="2762">
                  <c:v>41128.375</c:v>
                </c:pt>
                <c:pt idx="2763">
                  <c:v>41128.416666666664</c:v>
                </c:pt>
                <c:pt idx="2764">
                  <c:v>41128.458333333343</c:v>
                </c:pt>
                <c:pt idx="2765">
                  <c:v>41128.5</c:v>
                </c:pt>
                <c:pt idx="2766">
                  <c:v>41128.541666666657</c:v>
                </c:pt>
                <c:pt idx="2767">
                  <c:v>41128.583333333336</c:v>
                </c:pt>
                <c:pt idx="2768">
                  <c:v>41128.624999999993</c:v>
                </c:pt>
                <c:pt idx="2769">
                  <c:v>41128.666666666657</c:v>
                </c:pt>
                <c:pt idx="2770">
                  <c:v>41128.708333333336</c:v>
                </c:pt>
                <c:pt idx="2771">
                  <c:v>41128.75</c:v>
                </c:pt>
                <c:pt idx="2772">
                  <c:v>41128.79166666665</c:v>
                </c:pt>
                <c:pt idx="2773">
                  <c:v>41128.833333333336</c:v>
                </c:pt>
                <c:pt idx="2774">
                  <c:v>41128.875</c:v>
                </c:pt>
                <c:pt idx="2775">
                  <c:v>41128.916666666664</c:v>
                </c:pt>
                <c:pt idx="2776">
                  <c:v>41128.958333333343</c:v>
                </c:pt>
                <c:pt idx="2777">
                  <c:v>41129</c:v>
                </c:pt>
                <c:pt idx="2778">
                  <c:v>41129.041666666657</c:v>
                </c:pt>
                <c:pt idx="2779">
                  <c:v>41129.083333333336</c:v>
                </c:pt>
                <c:pt idx="2780">
                  <c:v>41129.124999999993</c:v>
                </c:pt>
                <c:pt idx="2781">
                  <c:v>41129.166666666657</c:v>
                </c:pt>
                <c:pt idx="2782">
                  <c:v>41129.208333333336</c:v>
                </c:pt>
                <c:pt idx="2783">
                  <c:v>41129.25</c:v>
                </c:pt>
                <c:pt idx="2784">
                  <c:v>41129.29166666665</c:v>
                </c:pt>
                <c:pt idx="2785">
                  <c:v>41129.333333333336</c:v>
                </c:pt>
                <c:pt idx="2786">
                  <c:v>41129.375</c:v>
                </c:pt>
                <c:pt idx="2787">
                  <c:v>41129.416666666664</c:v>
                </c:pt>
                <c:pt idx="2788">
                  <c:v>41129.458333333343</c:v>
                </c:pt>
                <c:pt idx="2789">
                  <c:v>41129.5</c:v>
                </c:pt>
                <c:pt idx="2790">
                  <c:v>41129.541666666657</c:v>
                </c:pt>
                <c:pt idx="2791">
                  <c:v>41129.583333333336</c:v>
                </c:pt>
                <c:pt idx="2792">
                  <c:v>41129.624999999993</c:v>
                </c:pt>
                <c:pt idx="2793">
                  <c:v>41129.666666666657</c:v>
                </c:pt>
                <c:pt idx="2794">
                  <c:v>41129.708333333336</c:v>
                </c:pt>
                <c:pt idx="2795">
                  <c:v>41129.75</c:v>
                </c:pt>
                <c:pt idx="2796">
                  <c:v>41129.79166666665</c:v>
                </c:pt>
                <c:pt idx="2797">
                  <c:v>41129.833333333336</c:v>
                </c:pt>
                <c:pt idx="2798">
                  <c:v>41129.875</c:v>
                </c:pt>
                <c:pt idx="2799">
                  <c:v>41129.916666666664</c:v>
                </c:pt>
                <c:pt idx="2800">
                  <c:v>41129.958333333343</c:v>
                </c:pt>
                <c:pt idx="2801">
                  <c:v>41130</c:v>
                </c:pt>
                <c:pt idx="2802">
                  <c:v>41130.041666666657</c:v>
                </c:pt>
                <c:pt idx="2803">
                  <c:v>41130.083333333336</c:v>
                </c:pt>
                <c:pt idx="2804">
                  <c:v>41130.124999999993</c:v>
                </c:pt>
                <c:pt idx="2805">
                  <c:v>41130.166666666657</c:v>
                </c:pt>
                <c:pt idx="2806">
                  <c:v>41130.208333333336</c:v>
                </c:pt>
                <c:pt idx="2807">
                  <c:v>41130.25</c:v>
                </c:pt>
                <c:pt idx="2808">
                  <c:v>41130.29166666665</c:v>
                </c:pt>
                <c:pt idx="2809">
                  <c:v>41130.333333333336</c:v>
                </c:pt>
                <c:pt idx="2810">
                  <c:v>41130.375</c:v>
                </c:pt>
                <c:pt idx="2811">
                  <c:v>41130.416666666664</c:v>
                </c:pt>
                <c:pt idx="2812">
                  <c:v>41130.458333333343</c:v>
                </c:pt>
                <c:pt idx="2813">
                  <c:v>41130.5</c:v>
                </c:pt>
                <c:pt idx="2814">
                  <c:v>41130.541666666657</c:v>
                </c:pt>
                <c:pt idx="2815">
                  <c:v>41130.583333333336</c:v>
                </c:pt>
                <c:pt idx="2816">
                  <c:v>41130.624999999993</c:v>
                </c:pt>
                <c:pt idx="2817">
                  <c:v>41130.666666666657</c:v>
                </c:pt>
                <c:pt idx="2818">
                  <c:v>41130.708333333336</c:v>
                </c:pt>
                <c:pt idx="2819">
                  <c:v>41130.75</c:v>
                </c:pt>
                <c:pt idx="2820">
                  <c:v>41130.79166666665</c:v>
                </c:pt>
                <c:pt idx="2821">
                  <c:v>41130.833333333336</c:v>
                </c:pt>
                <c:pt idx="2822">
                  <c:v>41130.875</c:v>
                </c:pt>
                <c:pt idx="2823">
                  <c:v>41130.916666666664</c:v>
                </c:pt>
                <c:pt idx="2824">
                  <c:v>41130.958333333343</c:v>
                </c:pt>
                <c:pt idx="2825">
                  <c:v>41131</c:v>
                </c:pt>
                <c:pt idx="2826">
                  <c:v>41131.041666666657</c:v>
                </c:pt>
                <c:pt idx="2827">
                  <c:v>41131.083333333336</c:v>
                </c:pt>
                <c:pt idx="2828">
                  <c:v>41131.124999999993</c:v>
                </c:pt>
                <c:pt idx="2829">
                  <c:v>41131.166666666657</c:v>
                </c:pt>
                <c:pt idx="2830">
                  <c:v>41131.208333333336</c:v>
                </c:pt>
                <c:pt idx="2831">
                  <c:v>41131.25</c:v>
                </c:pt>
                <c:pt idx="2832">
                  <c:v>41131.29166666665</c:v>
                </c:pt>
                <c:pt idx="2833">
                  <c:v>41131.333333333336</c:v>
                </c:pt>
                <c:pt idx="2834">
                  <c:v>41131.375</c:v>
                </c:pt>
                <c:pt idx="2835">
                  <c:v>41131.416666666664</c:v>
                </c:pt>
                <c:pt idx="2836">
                  <c:v>41131.458333333343</c:v>
                </c:pt>
                <c:pt idx="2837">
                  <c:v>41131.5</c:v>
                </c:pt>
                <c:pt idx="2838">
                  <c:v>41131.541666666657</c:v>
                </c:pt>
                <c:pt idx="2839">
                  <c:v>41131.583333333336</c:v>
                </c:pt>
                <c:pt idx="2840">
                  <c:v>41131.624999999993</c:v>
                </c:pt>
                <c:pt idx="2841">
                  <c:v>41131.666666666657</c:v>
                </c:pt>
                <c:pt idx="2842">
                  <c:v>41131.708333333336</c:v>
                </c:pt>
                <c:pt idx="2843">
                  <c:v>41131.75</c:v>
                </c:pt>
                <c:pt idx="2844">
                  <c:v>41131.79166666665</c:v>
                </c:pt>
                <c:pt idx="2845">
                  <c:v>41131.833333333336</c:v>
                </c:pt>
                <c:pt idx="2846">
                  <c:v>41131.875</c:v>
                </c:pt>
                <c:pt idx="2847">
                  <c:v>41131.916666666664</c:v>
                </c:pt>
                <c:pt idx="2848">
                  <c:v>41131.958333333343</c:v>
                </c:pt>
                <c:pt idx="2849">
                  <c:v>41132</c:v>
                </c:pt>
                <c:pt idx="2850">
                  <c:v>41132.041666666657</c:v>
                </c:pt>
                <c:pt idx="2851">
                  <c:v>41132.083333333336</c:v>
                </c:pt>
                <c:pt idx="2852">
                  <c:v>41132.124999999993</c:v>
                </c:pt>
                <c:pt idx="2853">
                  <c:v>41132.166666666657</c:v>
                </c:pt>
                <c:pt idx="2854">
                  <c:v>41132.208333333336</c:v>
                </c:pt>
                <c:pt idx="2855">
                  <c:v>41132.25</c:v>
                </c:pt>
                <c:pt idx="2856">
                  <c:v>41132.29166666665</c:v>
                </c:pt>
                <c:pt idx="2857">
                  <c:v>41132.333333333336</c:v>
                </c:pt>
                <c:pt idx="2858">
                  <c:v>41132.375</c:v>
                </c:pt>
                <c:pt idx="2859">
                  <c:v>41132.416666666664</c:v>
                </c:pt>
                <c:pt idx="2860">
                  <c:v>41132.458333333343</c:v>
                </c:pt>
                <c:pt idx="2861">
                  <c:v>41132.5</c:v>
                </c:pt>
                <c:pt idx="2862">
                  <c:v>41132.541666666657</c:v>
                </c:pt>
                <c:pt idx="2863">
                  <c:v>41132.583333333336</c:v>
                </c:pt>
                <c:pt idx="2864">
                  <c:v>41132.624999999993</c:v>
                </c:pt>
                <c:pt idx="2865">
                  <c:v>41132.666666666657</c:v>
                </c:pt>
                <c:pt idx="2866">
                  <c:v>41132.708333333336</c:v>
                </c:pt>
                <c:pt idx="2867">
                  <c:v>41132.75</c:v>
                </c:pt>
                <c:pt idx="2868">
                  <c:v>41132.79166666665</c:v>
                </c:pt>
                <c:pt idx="2869">
                  <c:v>41132.833333333336</c:v>
                </c:pt>
                <c:pt idx="2870">
                  <c:v>41132.875</c:v>
                </c:pt>
                <c:pt idx="2871">
                  <c:v>41132.916666666664</c:v>
                </c:pt>
                <c:pt idx="2872">
                  <c:v>41132.958333333343</c:v>
                </c:pt>
                <c:pt idx="2873">
                  <c:v>41133</c:v>
                </c:pt>
                <c:pt idx="2874">
                  <c:v>41133.041666666657</c:v>
                </c:pt>
                <c:pt idx="2875">
                  <c:v>41133.083333333336</c:v>
                </c:pt>
                <c:pt idx="2876">
                  <c:v>41133.124999999993</c:v>
                </c:pt>
                <c:pt idx="2877">
                  <c:v>41133.166666666657</c:v>
                </c:pt>
                <c:pt idx="2878">
                  <c:v>41133.208333333336</c:v>
                </c:pt>
                <c:pt idx="2879">
                  <c:v>41133.25</c:v>
                </c:pt>
                <c:pt idx="2880">
                  <c:v>41133.29166666665</c:v>
                </c:pt>
                <c:pt idx="2881">
                  <c:v>41133.333333333336</c:v>
                </c:pt>
                <c:pt idx="2882">
                  <c:v>41133.375</c:v>
                </c:pt>
                <c:pt idx="2883">
                  <c:v>41133.416666666664</c:v>
                </c:pt>
                <c:pt idx="2884">
                  <c:v>41133.458333333343</c:v>
                </c:pt>
                <c:pt idx="2885">
                  <c:v>41133.5</c:v>
                </c:pt>
                <c:pt idx="2886">
                  <c:v>41133.541666666657</c:v>
                </c:pt>
                <c:pt idx="2887">
                  <c:v>41133.583333333336</c:v>
                </c:pt>
                <c:pt idx="2888">
                  <c:v>41133.624999999993</c:v>
                </c:pt>
                <c:pt idx="2889">
                  <c:v>41133.666666666657</c:v>
                </c:pt>
                <c:pt idx="2890">
                  <c:v>41133.708333333336</c:v>
                </c:pt>
                <c:pt idx="2891">
                  <c:v>41133.75</c:v>
                </c:pt>
                <c:pt idx="2892">
                  <c:v>41133.79166666665</c:v>
                </c:pt>
                <c:pt idx="2893">
                  <c:v>41133.833333333336</c:v>
                </c:pt>
                <c:pt idx="2894">
                  <c:v>41133.875</c:v>
                </c:pt>
                <c:pt idx="2895">
                  <c:v>41133.916666666664</c:v>
                </c:pt>
                <c:pt idx="2896">
                  <c:v>41133.958333333343</c:v>
                </c:pt>
                <c:pt idx="2897">
                  <c:v>41134</c:v>
                </c:pt>
                <c:pt idx="2898">
                  <c:v>41134.041666666657</c:v>
                </c:pt>
                <c:pt idx="2899">
                  <c:v>41134.083333333336</c:v>
                </c:pt>
                <c:pt idx="2900">
                  <c:v>41134.124999999993</c:v>
                </c:pt>
                <c:pt idx="2901">
                  <c:v>41134.166666666657</c:v>
                </c:pt>
                <c:pt idx="2902">
                  <c:v>41134.208333333336</c:v>
                </c:pt>
                <c:pt idx="2903">
                  <c:v>41134.25</c:v>
                </c:pt>
              </c:numCache>
            </c:numRef>
          </c:xVal>
          <c:yVal>
            <c:numRef>
              <c:f>Hourly!$W$18097:$W$21000</c:f>
              <c:numCache>
                <c:formatCode>General</c:formatCode>
                <c:ptCount val="2904"/>
                <c:pt idx="0">
                  <c:v>0.13198511823446779</c:v>
                </c:pt>
                <c:pt idx="1">
                  <c:v>-0.28131093902743493</c:v>
                </c:pt>
                <c:pt idx="2">
                  <c:v>-0.17971929980689091</c:v>
                </c:pt>
                <c:pt idx="3">
                  <c:v>0.15977193535121617</c:v>
                </c:pt>
                <c:pt idx="4">
                  <c:v>0.11390020260488852</c:v>
                </c:pt>
                <c:pt idx="5">
                  <c:v>0.46822181772423482</c:v>
                </c:pt>
                <c:pt idx="6">
                  <c:v>-0.23384688890946143</c:v>
                </c:pt>
                <c:pt idx="7">
                  <c:v>4.1761877491275363E-2</c:v>
                </c:pt>
                <c:pt idx="8">
                  <c:v>-0.64684149553251324</c:v>
                </c:pt>
                <c:pt idx="9">
                  <c:v>-0.1314587101310494</c:v>
                </c:pt>
                <c:pt idx="10">
                  <c:v>-0.29741030313630296</c:v>
                </c:pt>
                <c:pt idx="11">
                  <c:v>0.53066805206327683</c:v>
                </c:pt>
                <c:pt idx="12">
                  <c:v>0.84802846011626798</c:v>
                </c:pt>
                <c:pt idx="13">
                  <c:v>1.915773759203532</c:v>
                </c:pt>
                <c:pt idx="14">
                  <c:v>1.9942271753702561</c:v>
                </c:pt>
                <c:pt idx="15">
                  <c:v>1.7461126665356377</c:v>
                </c:pt>
                <c:pt idx="16">
                  <c:v>1.7389267853316068</c:v>
                </c:pt>
                <c:pt idx="17">
                  <c:v>2.3474163486840287</c:v>
                </c:pt>
                <c:pt idx="18">
                  <c:v>1.5077223531884338</c:v>
                </c:pt>
                <c:pt idx="19">
                  <c:v>1.0595050933874357</c:v>
                </c:pt>
                <c:pt idx="20">
                  <c:v>0.5409027056940019</c:v>
                </c:pt>
                <c:pt idx="21">
                  <c:v>0.53839507404944709</c:v>
                </c:pt>
                <c:pt idx="22">
                  <c:v>-0.69221754228845367</c:v>
                </c:pt>
                <c:pt idx="23">
                  <c:v>0.45909662202259227</c:v>
                </c:pt>
                <c:pt idx="24">
                  <c:v>0.79046481969076154</c:v>
                </c:pt>
                <c:pt idx="25">
                  <c:v>-0.20488132128555489</c:v>
                </c:pt>
                <c:pt idx="26">
                  <c:v>0.51943350275305267</c:v>
                </c:pt>
                <c:pt idx="27">
                  <c:v>-0.23736122676289997</c:v>
                </c:pt>
                <c:pt idx="28">
                  <c:v>3.641757070429464E-2</c:v>
                </c:pt>
                <c:pt idx="29">
                  <c:v>-0.23355926718195974</c:v>
                </c:pt>
                <c:pt idx="30">
                  <c:v>-0.32719938174139435</c:v>
                </c:pt>
                <c:pt idx="31">
                  <c:v>5.9594008973284929E-2</c:v>
                </c:pt>
                <c:pt idx="32">
                  <c:v>-7.87670468376689E-2</c:v>
                </c:pt>
                <c:pt idx="33">
                  <c:v>-0.20161836087719825</c:v>
                </c:pt>
                <c:pt idx="34">
                  <c:v>-7.4198293693150688E-2</c:v>
                </c:pt>
                <c:pt idx="35">
                  <c:v>0.58060710563179174</c:v>
                </c:pt>
                <c:pt idx="36">
                  <c:v>0.27406491757222545</c:v>
                </c:pt>
                <c:pt idx="37">
                  <c:v>1.5035092320399452</c:v>
                </c:pt>
                <c:pt idx="38">
                  <c:v>2.3621659700159725</c:v>
                </c:pt>
                <c:pt idx="39">
                  <c:v>2.086391775473118</c:v>
                </c:pt>
                <c:pt idx="40">
                  <c:v>1.966700385782616</c:v>
                </c:pt>
                <c:pt idx="41">
                  <c:v>1.6091203848896283</c:v>
                </c:pt>
                <c:pt idx="42">
                  <c:v>1.3739240524035519</c:v>
                </c:pt>
                <c:pt idx="43">
                  <c:v>0.90993503155107913</c:v>
                </c:pt>
                <c:pt idx="44">
                  <c:v>0.89396624934074942</c:v>
                </c:pt>
                <c:pt idx="45">
                  <c:v>1.3738656010175987E-3</c:v>
                </c:pt>
                <c:pt idx="46">
                  <c:v>-0.24184625456626926</c:v>
                </c:pt>
                <c:pt idx="47">
                  <c:v>-3.8387808026030264E-2</c:v>
                </c:pt>
                <c:pt idx="48">
                  <c:v>3.8678691609561611E-3</c:v>
                </c:pt>
                <c:pt idx="49">
                  <c:v>0.15117725537514559</c:v>
                </c:pt>
                <c:pt idx="50">
                  <c:v>0.50779783274421675</c:v>
                </c:pt>
                <c:pt idx="51">
                  <c:v>6.7162495313866102E-2</c:v>
                </c:pt>
                <c:pt idx="52">
                  <c:v>-2.9483673512231693E-2</c:v>
                </c:pt>
                <c:pt idx="53">
                  <c:v>-7.7553353891701718E-2</c:v>
                </c:pt>
                <c:pt idx="54">
                  <c:v>0.16542760317346253</c:v>
                </c:pt>
                <c:pt idx="55">
                  <c:v>-0.63682342459330266</c:v>
                </c:pt>
                <c:pt idx="56">
                  <c:v>-0.47657731640899925</c:v>
                </c:pt>
                <c:pt idx="57">
                  <c:v>-0.15858465168729913</c:v>
                </c:pt>
                <c:pt idx="58">
                  <c:v>0.96149738070838708</c:v>
                </c:pt>
                <c:pt idx="59">
                  <c:v>1.1004627797607471</c:v>
                </c:pt>
                <c:pt idx="60">
                  <c:v>1.4717951564881202</c:v>
                </c:pt>
                <c:pt idx="61">
                  <c:v>1.2637496883741046</c:v>
                </c:pt>
                <c:pt idx="62">
                  <c:v>1.5791477034387218</c:v>
                </c:pt>
                <c:pt idx="63">
                  <c:v>1.8977929879282485</c:v>
                </c:pt>
                <c:pt idx="64">
                  <c:v>2.1634245233668636</c:v>
                </c:pt>
                <c:pt idx="65">
                  <c:v>1.814306367932339</c:v>
                </c:pt>
                <c:pt idx="66">
                  <c:v>1.3290156567251188</c:v>
                </c:pt>
                <c:pt idx="67">
                  <c:v>0.88732087645357915</c:v>
                </c:pt>
                <c:pt idx="68">
                  <c:v>0.15246103156840726</c:v>
                </c:pt>
                <c:pt idx="69">
                  <c:v>-0.71110641983675993</c:v>
                </c:pt>
                <c:pt idx="70">
                  <c:v>-0.27020466844049906</c:v>
                </c:pt>
                <c:pt idx="71">
                  <c:v>3.0738755137415197</c:v>
                </c:pt>
                <c:pt idx="72">
                  <c:v>-0.85182045784790728</c:v>
                </c:pt>
                <c:pt idx="73">
                  <c:v>-0.5481789700203521</c:v>
                </c:pt>
                <c:pt idx="74">
                  <c:v>0.28439018570320945</c:v>
                </c:pt>
                <c:pt idx="75">
                  <c:v>0.31128335478172175</c:v>
                </c:pt>
                <c:pt idx="76">
                  <c:v>0.66272245342009506</c:v>
                </c:pt>
                <c:pt idx="77">
                  <c:v>0.15408627431146021</c:v>
                </c:pt>
                <c:pt idx="78">
                  <c:v>-1.8097882909984264E-2</c:v>
                </c:pt>
                <c:pt idx="79">
                  <c:v>0.4278769045127363</c:v>
                </c:pt>
                <c:pt idx="80">
                  <c:v>0.65859852400151919</c:v>
                </c:pt>
                <c:pt idx="81">
                  <c:v>-0.18677315580610812</c:v>
                </c:pt>
                <c:pt idx="82">
                  <c:v>-0.60565225130364564</c:v>
                </c:pt>
                <c:pt idx="83">
                  <c:v>-3.5529448520321701E-2</c:v>
                </c:pt>
                <c:pt idx="84">
                  <c:v>0.20240950154164494</c:v>
                </c:pt>
                <c:pt idx="85">
                  <c:v>0.59264417579143458</c:v>
                </c:pt>
                <c:pt idx="86">
                  <c:v>1.3055211134092912</c:v>
                </c:pt>
                <c:pt idx="87">
                  <c:v>1.4987063855613767</c:v>
                </c:pt>
                <c:pt idx="88">
                  <c:v>1.9454324573562334</c:v>
                </c:pt>
                <c:pt idx="89">
                  <c:v>1.4768026247276467</c:v>
                </c:pt>
                <c:pt idx="90">
                  <c:v>1.6447158443350323</c:v>
                </c:pt>
                <c:pt idx="91">
                  <c:v>1.364208874075246</c:v>
                </c:pt>
                <c:pt idx="92">
                  <c:v>0.69689272316217921</c:v>
                </c:pt>
                <c:pt idx="93">
                  <c:v>-0.62321278871255692</c:v>
                </c:pt>
                <c:pt idx="94">
                  <c:v>-0.32599558726307276</c:v>
                </c:pt>
                <c:pt idx="95">
                  <c:v>0.31773708557487634</c:v>
                </c:pt>
                <c:pt idx="96">
                  <c:v>-0.565558778498776</c:v>
                </c:pt>
                <c:pt idx="97">
                  <c:v>-0.76554398553820857</c:v>
                </c:pt>
                <c:pt idx="98">
                  <c:v>6.4746709867336008E-2</c:v>
                </c:pt>
                <c:pt idx="99">
                  <c:v>0.47176514442242024</c:v>
                </c:pt>
                <c:pt idx="100">
                  <c:v>0.42814732784890452</c:v>
                </c:pt>
                <c:pt idx="101">
                  <c:v>0.16656548649880423</c:v>
                </c:pt>
                <c:pt idx="102">
                  <c:v>-0.34364320276658583</c:v>
                </c:pt>
                <c:pt idx="103">
                  <c:v>-0.35328298063230795</c:v>
                </c:pt>
                <c:pt idx="104">
                  <c:v>-0.23486644393440062</c:v>
                </c:pt>
                <c:pt idx="105">
                  <c:v>-0.2510151786077941</c:v>
                </c:pt>
                <c:pt idx="106">
                  <c:v>0.65979861452003552</c:v>
                </c:pt>
                <c:pt idx="107">
                  <c:v>1.6529820885599733</c:v>
                </c:pt>
                <c:pt idx="108">
                  <c:v>1.5924601960772833</c:v>
                </c:pt>
                <c:pt idx="109">
                  <c:v>1.8514216717090191</c:v>
                </c:pt>
                <c:pt idx="110">
                  <c:v>2.2066220672861907</c:v>
                </c:pt>
                <c:pt idx="111">
                  <c:v>2.3492683220428741</c:v>
                </c:pt>
                <c:pt idx="112">
                  <c:v>2.0992721398306093</c:v>
                </c:pt>
                <c:pt idx="113">
                  <c:v>2.082672681805064</c:v>
                </c:pt>
                <c:pt idx="114">
                  <c:v>1.3115208379488761</c:v>
                </c:pt>
                <c:pt idx="115">
                  <c:v>2.1349322353396261</c:v>
                </c:pt>
                <c:pt idx="116">
                  <c:v>1.0131727990794201</c:v>
                </c:pt>
                <c:pt idx="117">
                  <c:v>0.76434529068123436</c:v>
                </c:pt>
                <c:pt idx="118">
                  <c:v>0.22154626409989223</c:v>
                </c:pt>
                <c:pt idx="119">
                  <c:v>0.15899896133699803</c:v>
                </c:pt>
                <c:pt idx="120">
                  <c:v>1.1594094208295047</c:v>
                </c:pt>
                <c:pt idx="121">
                  <c:v>0.49941559457469265</c:v>
                </c:pt>
                <c:pt idx="122">
                  <c:v>1.0041408293504974</c:v>
                </c:pt>
                <c:pt idx="123">
                  <c:v>1.2970003950769635</c:v>
                </c:pt>
                <c:pt idx="124">
                  <c:v>0.99596032002633439</c:v>
                </c:pt>
                <c:pt idx="125">
                  <c:v>0.48155418804416433</c:v>
                </c:pt>
                <c:pt idx="126">
                  <c:v>0.5301981678554667</c:v>
                </c:pt>
                <c:pt idx="127">
                  <c:v>0.37881677882722908</c:v>
                </c:pt>
                <c:pt idx="128">
                  <c:v>-0.31335539068777513</c:v>
                </c:pt>
                <c:pt idx="129">
                  <c:v>-0.58034320621231927</c:v>
                </c:pt>
                <c:pt idx="130">
                  <c:v>0.20567365570425267</c:v>
                </c:pt>
                <c:pt idx="131">
                  <c:v>0.5494846412055665</c:v>
                </c:pt>
                <c:pt idx="132">
                  <c:v>1.8911495226479502</c:v>
                </c:pt>
                <c:pt idx="133">
                  <c:v>1.4850855250157837</c:v>
                </c:pt>
                <c:pt idx="134">
                  <c:v>2.6566113861175471</c:v>
                </c:pt>
                <c:pt idx="135">
                  <c:v>2.0520676614143691</c:v>
                </c:pt>
                <c:pt idx="136">
                  <c:v>1.9667256075102557</c:v>
                </c:pt>
                <c:pt idx="137">
                  <c:v>2.8237371985460062</c:v>
                </c:pt>
                <c:pt idx="138">
                  <c:v>0.97267252998083353</c:v>
                </c:pt>
                <c:pt idx="139">
                  <c:v>1.241596743087747</c:v>
                </c:pt>
                <c:pt idx="140">
                  <c:v>1.2581188554891654</c:v>
                </c:pt>
                <c:pt idx="141">
                  <c:v>0.39092830280882407</c:v>
                </c:pt>
                <c:pt idx="142">
                  <c:v>-1.645024560941444</c:v>
                </c:pt>
                <c:pt idx="143">
                  <c:v>-0.41023183396653445</c:v>
                </c:pt>
                <c:pt idx="144">
                  <c:v>-2.546467823432685</c:v>
                </c:pt>
                <c:pt idx="145">
                  <c:v>0.81608887542259378</c:v>
                </c:pt>
                <c:pt idx="146">
                  <c:v>0.74515645924790863</c:v>
                </c:pt>
                <c:pt idx="147">
                  <c:v>0.92454848611449603</c:v>
                </c:pt>
                <c:pt idx="148">
                  <c:v>6.2136096003406777E-2</c:v>
                </c:pt>
                <c:pt idx="149">
                  <c:v>-2.364021610575584</c:v>
                </c:pt>
                <c:pt idx="150">
                  <c:v>-1.9424161393917678</c:v>
                </c:pt>
                <c:pt idx="151">
                  <c:v>0.79440458905821731</c:v>
                </c:pt>
                <c:pt idx="152">
                  <c:v>-0.30599604785628287</c:v>
                </c:pt>
                <c:pt idx="153">
                  <c:v>0.32089567813819997</c:v>
                </c:pt>
                <c:pt idx="154">
                  <c:v>-0.80942975846305398</c:v>
                </c:pt>
                <c:pt idx="155">
                  <c:v>-3.1305819630311767E-2</c:v>
                </c:pt>
                <c:pt idx="156">
                  <c:v>0.42889662995637684</c:v>
                </c:pt>
                <c:pt idx="157">
                  <c:v>0.48503992656581124</c:v>
                </c:pt>
                <c:pt idx="158">
                  <c:v>0.39569342315939338</c:v>
                </c:pt>
                <c:pt idx="159">
                  <c:v>1.0136845473063258</c:v>
                </c:pt>
                <c:pt idx="160">
                  <c:v>1.2714108417913652</c:v>
                </c:pt>
                <c:pt idx="161">
                  <c:v>0.98681380292156007</c:v>
                </c:pt>
                <c:pt idx="162">
                  <c:v>0.5188106232314027</c:v>
                </c:pt>
                <c:pt idx="163">
                  <c:v>1.0898570982760702</c:v>
                </c:pt>
                <c:pt idx="164">
                  <c:v>-5.0571843598490304E-2</c:v>
                </c:pt>
                <c:pt idx="165">
                  <c:v>-3.6430915796970011E-3</c:v>
                </c:pt>
                <c:pt idx="166">
                  <c:v>-1.4201861965196017</c:v>
                </c:pt>
                <c:pt idx="167">
                  <c:v>-1.8126766607814204</c:v>
                </c:pt>
                <c:pt idx="168">
                  <c:v>-1.3500678279854132E-2</c:v>
                </c:pt>
                <c:pt idx="169">
                  <c:v>-0.44184607427197881</c:v>
                </c:pt>
                <c:pt idx="170">
                  <c:v>-7.7726296561309041E-2</c:v>
                </c:pt>
                <c:pt idx="171">
                  <c:v>-0.23587634322375092</c:v>
                </c:pt>
                <c:pt idx="172">
                  <c:v>0.16999153380563573</c:v>
                </c:pt>
                <c:pt idx="173">
                  <c:v>0.16123872109741202</c:v>
                </c:pt>
                <c:pt idx="174">
                  <c:v>-0.43364764620399399</c:v>
                </c:pt>
                <c:pt idx="175">
                  <c:v>-4.9539957201183434E-2</c:v>
                </c:pt>
                <c:pt idx="176">
                  <c:v>-0.82195195555314648</c:v>
                </c:pt>
                <c:pt idx="177">
                  <c:v>-0.736715785962616</c:v>
                </c:pt>
                <c:pt idx="178">
                  <c:v>0.70202696770955697</c:v>
                </c:pt>
                <c:pt idx="179">
                  <c:v>0.93744272194022915</c:v>
                </c:pt>
                <c:pt idx="180">
                  <c:v>1.4409399708915418</c:v>
                </c:pt>
                <c:pt idx="181">
                  <c:v>1.4274746956573374</c:v>
                </c:pt>
                <c:pt idx="182">
                  <c:v>1.5745733873412604</c:v>
                </c:pt>
                <c:pt idx="183">
                  <c:v>2.1000596460208243</c:v>
                </c:pt>
                <c:pt idx="184">
                  <c:v>1.626024103837054</c:v>
                </c:pt>
                <c:pt idx="185">
                  <c:v>1.4495919500161489</c:v>
                </c:pt>
                <c:pt idx="186">
                  <c:v>0.88824012855290846</c:v>
                </c:pt>
                <c:pt idx="187">
                  <c:v>1.2523277268519097</c:v>
                </c:pt>
                <c:pt idx="188">
                  <c:v>1.0039966983848454</c:v>
                </c:pt>
                <c:pt idx="189">
                  <c:v>-0.59389358763421984</c:v>
                </c:pt>
                <c:pt idx="190">
                  <c:v>7.9845610898132708E-3</c:v>
                </c:pt>
                <c:pt idx="191">
                  <c:v>-0.33113602432859329</c:v>
                </c:pt>
                <c:pt idx="192">
                  <c:v>-0.27229234102836836</c:v>
                </c:pt>
                <c:pt idx="193">
                  <c:v>0.47707751314352015</c:v>
                </c:pt>
                <c:pt idx="194">
                  <c:v>-0.16054162635903421</c:v>
                </c:pt>
                <c:pt idx="195">
                  <c:v>0.60270114478360171</c:v>
                </c:pt>
                <c:pt idx="196">
                  <c:v>0.12708955888633969</c:v>
                </c:pt>
                <c:pt idx="197">
                  <c:v>0.28262062130970389</c:v>
                </c:pt>
                <c:pt idx="198">
                  <c:v>-7.6147448158359055E-2</c:v>
                </c:pt>
                <c:pt idx="199">
                  <c:v>-0.44608294925634345</c:v>
                </c:pt>
                <c:pt idx="200">
                  <c:v>-0.8417503632797364</c:v>
                </c:pt>
                <c:pt idx="201">
                  <c:v>-0.226666315291979</c:v>
                </c:pt>
                <c:pt idx="202">
                  <c:v>0.70999402082492225</c:v>
                </c:pt>
                <c:pt idx="203">
                  <c:v>0.69689025447239339</c:v>
                </c:pt>
                <c:pt idx="204">
                  <c:v>1.6401005484246058</c:v>
                </c:pt>
                <c:pt idx="205">
                  <c:v>1.2593661470503998</c:v>
                </c:pt>
                <c:pt idx="206">
                  <c:v>1.5676599836265128</c:v>
                </c:pt>
                <c:pt idx="207">
                  <c:v>1.6587904936692155</c:v>
                </c:pt>
                <c:pt idx="208">
                  <c:v>2.7048678594818298</c:v>
                </c:pt>
                <c:pt idx="209">
                  <c:v>2.0254456881582779</c:v>
                </c:pt>
                <c:pt idx="210">
                  <c:v>1.1681168333208096</c:v>
                </c:pt>
                <c:pt idx="211">
                  <c:v>1.1723912830413852</c:v>
                </c:pt>
                <c:pt idx="212">
                  <c:v>1.3944399436880419</c:v>
                </c:pt>
                <c:pt idx="213">
                  <c:v>0.7506047115516169</c:v>
                </c:pt>
                <c:pt idx="214">
                  <c:v>0.27591490113163536</c:v>
                </c:pt>
                <c:pt idx="215">
                  <c:v>0.52318807507631959</c:v>
                </c:pt>
                <c:pt idx="216">
                  <c:v>0.36777851274312212</c:v>
                </c:pt>
                <c:pt idx="217">
                  <c:v>-6.0963615403863976E-2</c:v>
                </c:pt>
                <c:pt idx="218">
                  <c:v>0.119619150788175</c:v>
                </c:pt>
                <c:pt idx="219">
                  <c:v>0.71860116079900394</c:v>
                </c:pt>
                <c:pt idx="220">
                  <c:v>0.53945056955182469</c:v>
                </c:pt>
                <c:pt idx="221">
                  <c:v>0.22670236523794074</c:v>
                </c:pt>
                <c:pt idx="222">
                  <c:v>0.21059199031618905</c:v>
                </c:pt>
                <c:pt idx="223">
                  <c:v>6.0171005367770647E-2</c:v>
                </c:pt>
                <c:pt idx="224">
                  <c:v>1.5856611764242245E-2</c:v>
                </c:pt>
                <c:pt idx="225">
                  <c:v>0.58654394003649901</c:v>
                </c:pt>
                <c:pt idx="226">
                  <c:v>1.1043725418641517</c:v>
                </c:pt>
                <c:pt idx="227">
                  <c:v>0.74257821543728408</c:v>
                </c:pt>
                <c:pt idx="228">
                  <c:v>1.9991606642776105</c:v>
                </c:pt>
                <c:pt idx="229">
                  <c:v>1.8384720491186004</c:v>
                </c:pt>
                <c:pt idx="230">
                  <c:v>2.2438373570260248</c:v>
                </c:pt>
                <c:pt idx="231">
                  <c:v>2.3535956684197501</c:v>
                </c:pt>
                <c:pt idx="232">
                  <c:v>2.6709640298724584</c:v>
                </c:pt>
                <c:pt idx="233">
                  <c:v>2.6664980187403486</c:v>
                </c:pt>
                <c:pt idx="234">
                  <c:v>2.4482755081404406</c:v>
                </c:pt>
                <c:pt idx="235">
                  <c:v>2.0499031808093093</c:v>
                </c:pt>
                <c:pt idx="236">
                  <c:v>2.0941351566774462</c:v>
                </c:pt>
                <c:pt idx="237">
                  <c:v>1.2761610789629783</c:v>
                </c:pt>
                <c:pt idx="238">
                  <c:v>0.75730471303430158</c:v>
                </c:pt>
                <c:pt idx="239">
                  <c:v>1.0343604834577746</c:v>
                </c:pt>
                <c:pt idx="240">
                  <c:v>1.0953691761599769</c:v>
                </c:pt>
                <c:pt idx="241">
                  <c:v>1.4442673724342823</c:v>
                </c:pt>
                <c:pt idx="242">
                  <c:v>0.81667299185266251</c:v>
                </c:pt>
                <c:pt idx="243">
                  <c:v>1.2229176215200257</c:v>
                </c:pt>
                <c:pt idx="244">
                  <c:v>0.42375629374156182</c:v>
                </c:pt>
                <c:pt idx="245">
                  <c:v>0.75558580697929778</c:v>
                </c:pt>
                <c:pt idx="246">
                  <c:v>0.66938808430059293</c:v>
                </c:pt>
                <c:pt idx="247">
                  <c:v>0.19967836120837743</c:v>
                </c:pt>
                <c:pt idx="248">
                  <c:v>-0.58109673878892198</c:v>
                </c:pt>
                <c:pt idx="249">
                  <c:v>0.33616718586575456</c:v>
                </c:pt>
                <c:pt idx="250">
                  <c:v>0.48955928740408444</c:v>
                </c:pt>
                <c:pt idx="251">
                  <c:v>1.0669879775797144</c:v>
                </c:pt>
                <c:pt idx="252">
                  <c:v>1.5104908896423908</c:v>
                </c:pt>
                <c:pt idx="253">
                  <c:v>1.7061745833395037</c:v>
                </c:pt>
                <c:pt idx="254">
                  <c:v>2.5619024424130998</c:v>
                </c:pt>
                <c:pt idx="255">
                  <c:v>2.6801424233935829</c:v>
                </c:pt>
                <c:pt idx="256">
                  <c:v>1.8835924691876118</c:v>
                </c:pt>
                <c:pt idx="257">
                  <c:v>2.3754059452082634</c:v>
                </c:pt>
                <c:pt idx="258">
                  <c:v>1.3563674657996574</c:v>
                </c:pt>
                <c:pt idx="259">
                  <c:v>0.8643188512136748</c:v>
                </c:pt>
                <c:pt idx="260">
                  <c:v>1.0086274873961185</c:v>
                </c:pt>
                <c:pt idx="261">
                  <c:v>0.92722177967292652</c:v>
                </c:pt>
                <c:pt idx="262">
                  <c:v>-2.185828946785762E-2</c:v>
                </c:pt>
                <c:pt idx="263">
                  <c:v>-1.3624643216338941</c:v>
                </c:pt>
                <c:pt idx="264">
                  <c:v>-3.4442655966948621E-2</c:v>
                </c:pt>
                <c:pt idx="265">
                  <c:v>0.15170948672782467</c:v>
                </c:pt>
                <c:pt idx="266">
                  <c:v>3.5153283546129906E-2</c:v>
                </c:pt>
                <c:pt idx="267">
                  <c:v>2.4240997970359508E-2</c:v>
                </c:pt>
                <c:pt idx="268">
                  <c:v>-0.12545887244570508</c:v>
                </c:pt>
                <c:pt idx="269">
                  <c:v>0.95544751968628105</c:v>
                </c:pt>
                <c:pt idx="270">
                  <c:v>5.9234204158542542E-3</c:v>
                </c:pt>
                <c:pt idx="271">
                  <c:v>-1.1823769729051747</c:v>
                </c:pt>
                <c:pt idx="272">
                  <c:v>-0.17904376473421024</c:v>
                </c:pt>
                <c:pt idx="273">
                  <c:v>-4.5317186000204408E-2</c:v>
                </c:pt>
                <c:pt idx="274">
                  <c:v>-3.9050295688625183E-2</c:v>
                </c:pt>
                <c:pt idx="275">
                  <c:v>0.68424441308643236</c:v>
                </c:pt>
                <c:pt idx="276">
                  <c:v>0.58205009430878363</c:v>
                </c:pt>
                <c:pt idx="277">
                  <c:v>0.79755757616624112</c:v>
                </c:pt>
                <c:pt idx="278">
                  <c:v>1.091450628214119</c:v>
                </c:pt>
                <c:pt idx="279">
                  <c:v>1.5290013157821742</c:v>
                </c:pt>
                <c:pt idx="280">
                  <c:v>1.5896691873969357</c:v>
                </c:pt>
                <c:pt idx="281">
                  <c:v>1.058785337185242</c:v>
                </c:pt>
                <c:pt idx="282">
                  <c:v>0.78732429450827379</c:v>
                </c:pt>
                <c:pt idx="283">
                  <c:v>0.58499763546429062</c:v>
                </c:pt>
                <c:pt idx="284">
                  <c:v>7.0880237354842307E-2</c:v>
                </c:pt>
                <c:pt idx="285">
                  <c:v>-0.30440585586930535</c:v>
                </c:pt>
                <c:pt idx="286">
                  <c:v>-0.92745958672644224</c:v>
                </c:pt>
                <c:pt idx="287">
                  <c:v>-0.57864480302374255</c:v>
                </c:pt>
                <c:pt idx="288">
                  <c:v>0.34816276936808788</c:v>
                </c:pt>
                <c:pt idx="289">
                  <c:v>-1.1560311432205597</c:v>
                </c:pt>
                <c:pt idx="290">
                  <c:v>-0.25970666840624546</c:v>
                </c:pt>
                <c:pt idx="291">
                  <c:v>0.37640344204348258</c:v>
                </c:pt>
                <c:pt idx="292">
                  <c:v>0.27219192083034471</c:v>
                </c:pt>
                <c:pt idx="293">
                  <c:v>-0.40449142991363379</c:v>
                </c:pt>
                <c:pt idx="294">
                  <c:v>0.11705996741611102</c:v>
                </c:pt>
                <c:pt idx="295">
                  <c:v>5.1483408713792762E-2</c:v>
                </c:pt>
                <c:pt idx="296">
                  <c:v>-0.24453707541081118</c:v>
                </c:pt>
                <c:pt idx="297">
                  <c:v>-0.60455227945759304</c:v>
                </c:pt>
                <c:pt idx="298">
                  <c:v>0.86408263819155462</c:v>
                </c:pt>
                <c:pt idx="299">
                  <c:v>0.9238275399757967</c:v>
                </c:pt>
                <c:pt idx="300">
                  <c:v>0.96308615745641657</c:v>
                </c:pt>
                <c:pt idx="301">
                  <c:v>1.1806733654278645</c:v>
                </c:pt>
                <c:pt idx="302">
                  <c:v>1.7716011977709554</c:v>
                </c:pt>
                <c:pt idx="303">
                  <c:v>1.9879361723189604</c:v>
                </c:pt>
                <c:pt idx="304">
                  <c:v>1.8285441868171048</c:v>
                </c:pt>
                <c:pt idx="305">
                  <c:v>1.7308633049776034</c:v>
                </c:pt>
                <c:pt idx="306">
                  <c:v>1.6987048237020022</c:v>
                </c:pt>
                <c:pt idx="307">
                  <c:v>1.8313604197729203</c:v>
                </c:pt>
                <c:pt idx="308">
                  <c:v>1.3802980789318302</c:v>
                </c:pt>
                <c:pt idx="309">
                  <c:v>0.33525883177283344</c:v>
                </c:pt>
                <c:pt idx="310">
                  <c:v>-0.29255563822037089</c:v>
                </c:pt>
                <c:pt idx="311">
                  <c:v>-0.20148137837914248</c:v>
                </c:pt>
                <c:pt idx="312">
                  <c:v>-0.19425961403936043</c:v>
                </c:pt>
                <c:pt idx="313">
                  <c:v>-0.32122794556297413</c:v>
                </c:pt>
                <c:pt idx="314">
                  <c:v>0.45711853823640075</c:v>
                </c:pt>
                <c:pt idx="315">
                  <c:v>0.3500876506429052</c:v>
                </c:pt>
                <c:pt idx="316">
                  <c:v>0.39836552891507904</c:v>
                </c:pt>
                <c:pt idx="317">
                  <c:v>0.13801964465276487</c:v>
                </c:pt>
                <c:pt idx="318">
                  <c:v>-0.51194124752065318</c:v>
                </c:pt>
                <c:pt idx="319">
                  <c:v>-1.6351404542724882E-2</c:v>
                </c:pt>
                <c:pt idx="320">
                  <c:v>-0.79930561724985705</c:v>
                </c:pt>
                <c:pt idx="321">
                  <c:v>-0.92250858453972739</c:v>
                </c:pt>
                <c:pt idx="322">
                  <c:v>0.12226570363953473</c:v>
                </c:pt>
                <c:pt idx="323">
                  <c:v>0.98576645555930043</c:v>
                </c:pt>
                <c:pt idx="324">
                  <c:v>1.6621191739602641</c:v>
                </c:pt>
                <c:pt idx="325">
                  <c:v>2.2762795667068403</c:v>
                </c:pt>
                <c:pt idx="326">
                  <c:v>2.1410292382892493</c:v>
                </c:pt>
                <c:pt idx="327">
                  <c:v>1.5162768421181028</c:v>
                </c:pt>
                <c:pt idx="328">
                  <c:v>2.0152673042746367</c:v>
                </c:pt>
                <c:pt idx="329">
                  <c:v>1.3752886230287589</c:v>
                </c:pt>
                <c:pt idx="330">
                  <c:v>1.7083195714930002</c:v>
                </c:pt>
                <c:pt idx="331">
                  <c:v>1.5368286991154885</c:v>
                </c:pt>
                <c:pt idx="332">
                  <c:v>0.48572361747485371</c:v>
                </c:pt>
                <c:pt idx="333">
                  <c:v>0.29312237906697908</c:v>
                </c:pt>
                <c:pt idx="334">
                  <c:v>-0.72962612953908501</c:v>
                </c:pt>
                <c:pt idx="335">
                  <c:v>-0.47987896387997625</c:v>
                </c:pt>
                <c:pt idx="336">
                  <c:v>0.23306180071926974</c:v>
                </c:pt>
                <c:pt idx="337">
                  <c:v>9.2722865144168082E-2</c:v>
                </c:pt>
                <c:pt idx="338">
                  <c:v>-0.38496318738907592</c:v>
                </c:pt>
                <c:pt idx="339">
                  <c:v>-0.21242816141526794</c:v>
                </c:pt>
                <c:pt idx="340">
                  <c:v>2.4164581803276512E-2</c:v>
                </c:pt>
                <c:pt idx="341">
                  <c:v>-0.18291928695077792</c:v>
                </c:pt>
                <c:pt idx="342">
                  <c:v>-1.1277694603609942</c:v>
                </c:pt>
                <c:pt idx="343">
                  <c:v>0.57270588096702824</c:v>
                </c:pt>
                <c:pt idx="344">
                  <c:v>-0.17777020903686491</c:v>
                </c:pt>
                <c:pt idx="345">
                  <c:v>-0.42063729746235629</c:v>
                </c:pt>
                <c:pt idx="346">
                  <c:v>1.6482326047695397</c:v>
                </c:pt>
                <c:pt idx="347">
                  <c:v>-0.59248633902910786</c:v>
                </c:pt>
                <c:pt idx="348">
                  <c:v>0.64806335499838508</c:v>
                </c:pt>
                <c:pt idx="349">
                  <c:v>1.0363599190071682</c:v>
                </c:pt>
                <c:pt idx="350">
                  <c:v>2.0577328743557999</c:v>
                </c:pt>
                <c:pt idx="351">
                  <c:v>2.2963006351725213</c:v>
                </c:pt>
                <c:pt idx="352">
                  <c:v>2.4513089543571449</c:v>
                </c:pt>
                <c:pt idx="353">
                  <c:v>1.4884056732585196</c:v>
                </c:pt>
                <c:pt idx="354">
                  <c:v>2.0013038296331938</c:v>
                </c:pt>
                <c:pt idx="355">
                  <c:v>1.4697613406296379</c:v>
                </c:pt>
                <c:pt idx="356">
                  <c:v>1.1818525973549041</c:v>
                </c:pt>
                <c:pt idx="357">
                  <c:v>0.96790043752470489</c:v>
                </c:pt>
                <c:pt idx="358">
                  <c:v>0.10836573627592828</c:v>
                </c:pt>
                <c:pt idx="359">
                  <c:v>-4.2398243294705665E-2</c:v>
                </c:pt>
                <c:pt idx="360">
                  <c:v>0.21923772362466568</c:v>
                </c:pt>
                <c:pt idx="361">
                  <c:v>0.37419145615267274</c:v>
                </c:pt>
                <c:pt idx="362">
                  <c:v>0.29077338986702733</c:v>
                </c:pt>
                <c:pt idx="363">
                  <c:v>0.62030106401067553</c:v>
                </c:pt>
                <c:pt idx="364">
                  <c:v>0.73101096002439192</c:v>
                </c:pt>
                <c:pt idx="365">
                  <c:v>0.18939513655489298</c:v>
                </c:pt>
                <c:pt idx="366">
                  <c:v>0.2872234015621089</c:v>
                </c:pt>
                <c:pt idx="367">
                  <c:v>-0.53061801010301235</c:v>
                </c:pt>
                <c:pt idx="368">
                  <c:v>-0.21670395535533521</c:v>
                </c:pt>
                <c:pt idx="369">
                  <c:v>-0.26519186282811796</c:v>
                </c:pt>
                <c:pt idx="370">
                  <c:v>1.0016157923686817</c:v>
                </c:pt>
                <c:pt idx="371">
                  <c:v>1.1746994933520938</c:v>
                </c:pt>
                <c:pt idx="372">
                  <c:v>1.6661475138242567</c:v>
                </c:pt>
                <c:pt idx="373">
                  <c:v>2.3001560001963743</c:v>
                </c:pt>
                <c:pt idx="374">
                  <c:v>2.3936434490925858</c:v>
                </c:pt>
                <c:pt idx="375">
                  <c:v>2.3087720505170495</c:v>
                </c:pt>
                <c:pt idx="376">
                  <c:v>2.292391577056919</c:v>
                </c:pt>
                <c:pt idx="377">
                  <c:v>2.227641126078161</c:v>
                </c:pt>
                <c:pt idx="378">
                  <c:v>2.4068511301310376</c:v>
                </c:pt>
                <c:pt idx="379">
                  <c:v>1.6297424123765225</c:v>
                </c:pt>
                <c:pt idx="380">
                  <c:v>1.7120341921222246</c:v>
                </c:pt>
                <c:pt idx="381">
                  <c:v>0.92878967706031568</c:v>
                </c:pt>
                <c:pt idx="382">
                  <c:v>-0.1265110043183526</c:v>
                </c:pt>
                <c:pt idx="383">
                  <c:v>0.28179099436673732</c:v>
                </c:pt>
                <c:pt idx="384">
                  <c:v>0.68568984107191255</c:v>
                </c:pt>
                <c:pt idx="385">
                  <c:v>4.5026850361473685E-2</c:v>
                </c:pt>
                <c:pt idx="386">
                  <c:v>0.3433220455603348</c:v>
                </c:pt>
                <c:pt idx="387">
                  <c:v>0.77592247815960769</c:v>
                </c:pt>
                <c:pt idx="388">
                  <c:v>0.51170470245036637</c:v>
                </c:pt>
                <c:pt idx="389">
                  <c:v>0.35021947249145319</c:v>
                </c:pt>
                <c:pt idx="390">
                  <c:v>0.45128649627805834</c:v>
                </c:pt>
                <c:pt idx="391">
                  <c:v>6.8352351352984911E-2</c:v>
                </c:pt>
                <c:pt idx="392">
                  <c:v>-0.59265944410675786</c:v>
                </c:pt>
                <c:pt idx="393">
                  <c:v>0.34939349393283697</c:v>
                </c:pt>
                <c:pt idx="394">
                  <c:v>0.46817226420436964</c:v>
                </c:pt>
                <c:pt idx="395">
                  <c:v>0.85379324687089331</c:v>
                </c:pt>
                <c:pt idx="396">
                  <c:v>1.7770026251650251</c:v>
                </c:pt>
                <c:pt idx="397">
                  <c:v>1.467873419936794</c:v>
                </c:pt>
                <c:pt idx="398">
                  <c:v>2.6103855845803992</c:v>
                </c:pt>
                <c:pt idx="399">
                  <c:v>1.450068266492188</c:v>
                </c:pt>
                <c:pt idx="400">
                  <c:v>2.2825348202754734</c:v>
                </c:pt>
                <c:pt idx="401">
                  <c:v>1.7710406780620858</c:v>
                </c:pt>
                <c:pt idx="402">
                  <c:v>1.5846046584108817</c:v>
                </c:pt>
                <c:pt idx="403">
                  <c:v>1.4730065657586167</c:v>
                </c:pt>
                <c:pt idx="404">
                  <c:v>1.5374357193142174</c:v>
                </c:pt>
                <c:pt idx="405">
                  <c:v>-4.8847644769089968E-2</c:v>
                </c:pt>
                <c:pt idx="406">
                  <c:v>0.74754578567599594</c:v>
                </c:pt>
                <c:pt idx="407">
                  <c:v>0.15228026488163243</c:v>
                </c:pt>
                <c:pt idx="408">
                  <c:v>-0.24647013002621071</c:v>
                </c:pt>
                <c:pt idx="409">
                  <c:v>0.69321377261175599</c:v>
                </c:pt>
                <c:pt idx="410">
                  <c:v>0.63805836911701153</c:v>
                </c:pt>
                <c:pt idx="411">
                  <c:v>0.58737341805947818</c:v>
                </c:pt>
                <c:pt idx="412">
                  <c:v>1.0263753048501911</c:v>
                </c:pt>
                <c:pt idx="413">
                  <c:v>0.453481365135744</c:v>
                </c:pt>
                <c:pt idx="414">
                  <c:v>-0.64720311492436622</c:v>
                </c:pt>
                <c:pt idx="415">
                  <c:v>-1.0992881541211477</c:v>
                </c:pt>
                <c:pt idx="416">
                  <c:v>-0.60235124175189725</c:v>
                </c:pt>
                <c:pt idx="417">
                  <c:v>0.72761836543442371</c:v>
                </c:pt>
                <c:pt idx="418">
                  <c:v>0.97934407157254111</c:v>
                </c:pt>
                <c:pt idx="419">
                  <c:v>0.92794849240451804</c:v>
                </c:pt>
                <c:pt idx="420">
                  <c:v>1.0609960828389828</c:v>
                </c:pt>
                <c:pt idx="421">
                  <c:v>1.70609253066516</c:v>
                </c:pt>
                <c:pt idx="422">
                  <c:v>2.2618558056285205</c:v>
                </c:pt>
                <c:pt idx="423">
                  <c:v>2.9979678783528034</c:v>
                </c:pt>
                <c:pt idx="424">
                  <c:v>2.4171730638984807</c:v>
                </c:pt>
                <c:pt idx="425">
                  <c:v>2.7030924493685049</c:v>
                </c:pt>
                <c:pt idx="426">
                  <c:v>2.0455929055421151</c:v>
                </c:pt>
                <c:pt idx="427">
                  <c:v>1.5628643531563566</c:v>
                </c:pt>
                <c:pt idx="428">
                  <c:v>1.5919377849067831</c:v>
                </c:pt>
                <c:pt idx="429">
                  <c:v>0.68809276680195086</c:v>
                </c:pt>
                <c:pt idx="430">
                  <c:v>0.27175259112350858</c:v>
                </c:pt>
                <c:pt idx="431">
                  <c:v>0.29505314095477081</c:v>
                </c:pt>
                <c:pt idx="432">
                  <c:v>0.89328939758885895</c:v>
                </c:pt>
                <c:pt idx="433">
                  <c:v>1.2631466687793136</c:v>
                </c:pt>
                <c:pt idx="434">
                  <c:v>-0.54520133379316604</c:v>
                </c:pt>
                <c:pt idx="435">
                  <c:v>0.1603828324022061</c:v>
                </c:pt>
                <c:pt idx="436">
                  <c:v>-0.6664594985533514</c:v>
                </c:pt>
                <c:pt idx="437">
                  <c:v>-0.23284100038551969</c:v>
                </c:pt>
                <c:pt idx="438">
                  <c:v>-5.6380619216866996E-2</c:v>
                </c:pt>
                <c:pt idx="439">
                  <c:v>-0.1034709178584947</c:v>
                </c:pt>
                <c:pt idx="440">
                  <c:v>-0.59353072106755866</c:v>
                </c:pt>
                <c:pt idx="441">
                  <c:v>-0.12753854023710431</c:v>
                </c:pt>
                <c:pt idx="442">
                  <c:v>0.84534770343562837</c:v>
                </c:pt>
                <c:pt idx="443">
                  <c:v>0.54695431068232381</c:v>
                </c:pt>
                <c:pt idx="444">
                  <c:v>0.65941258533364067</c:v>
                </c:pt>
                <c:pt idx="445">
                  <c:v>1.3470828324278374</c:v>
                </c:pt>
                <c:pt idx="446">
                  <c:v>1.1627905895780446</c:v>
                </c:pt>
                <c:pt idx="447">
                  <c:v>1.554660044163825</c:v>
                </c:pt>
                <c:pt idx="448">
                  <c:v>1.5616685220624758</c:v>
                </c:pt>
                <c:pt idx="449">
                  <c:v>1.5756806953943321</c:v>
                </c:pt>
                <c:pt idx="450">
                  <c:v>1.9482184306520269</c:v>
                </c:pt>
                <c:pt idx="451">
                  <c:v>1.3659923382018491</c:v>
                </c:pt>
                <c:pt idx="452">
                  <c:v>1.5440389049501848</c:v>
                </c:pt>
                <c:pt idx="453">
                  <c:v>1.1482753153476466</c:v>
                </c:pt>
                <c:pt idx="454">
                  <c:v>-0.25077667415267524</c:v>
                </c:pt>
                <c:pt idx="455">
                  <c:v>-0.66990161352134003</c:v>
                </c:pt>
                <c:pt idx="456">
                  <c:v>-0.12817969025924467</c:v>
                </c:pt>
                <c:pt idx="457">
                  <c:v>0.24068721105408031</c:v>
                </c:pt>
                <c:pt idx="458">
                  <c:v>-0.27266583497009833</c:v>
                </c:pt>
                <c:pt idx="459">
                  <c:v>0.4917952187213358</c:v>
                </c:pt>
                <c:pt idx="460">
                  <c:v>0.18293488637155522</c:v>
                </c:pt>
                <c:pt idx="461">
                  <c:v>-0.80403014544785367</c:v>
                </c:pt>
                <c:pt idx="462">
                  <c:v>-0.61972821377001019</c:v>
                </c:pt>
                <c:pt idx="463">
                  <c:v>-1.1460785086024219</c:v>
                </c:pt>
                <c:pt idx="464">
                  <c:v>-1.1513920507461251</c:v>
                </c:pt>
                <c:pt idx="465">
                  <c:v>-0.38120900580960188</c:v>
                </c:pt>
                <c:pt idx="466">
                  <c:v>7.3922105306500896E-2</c:v>
                </c:pt>
                <c:pt idx="467">
                  <c:v>1.0072234542855438</c:v>
                </c:pt>
                <c:pt idx="468">
                  <c:v>1.0081903259976599</c:v>
                </c:pt>
                <c:pt idx="469">
                  <c:v>0.79510490785335008</c:v>
                </c:pt>
                <c:pt idx="470">
                  <c:v>1.5901834760192914</c:v>
                </c:pt>
                <c:pt idx="471">
                  <c:v>1.4971947513055637</c:v>
                </c:pt>
                <c:pt idx="472">
                  <c:v>1.4838506431303242</c:v>
                </c:pt>
                <c:pt idx="473">
                  <c:v>2.3593921030432332</c:v>
                </c:pt>
                <c:pt idx="474">
                  <c:v>2.1229893919501919</c:v>
                </c:pt>
                <c:pt idx="475">
                  <c:v>1.4164325468325245</c:v>
                </c:pt>
                <c:pt idx="476">
                  <c:v>1.9729186683061783</c:v>
                </c:pt>
                <c:pt idx="477">
                  <c:v>0.84641216442946632</c:v>
                </c:pt>
                <c:pt idx="478">
                  <c:v>-0.22142743670663381</c:v>
                </c:pt>
                <c:pt idx="479">
                  <c:v>9.6900853895220976E-2</c:v>
                </c:pt>
                <c:pt idx="480">
                  <c:v>0.64138267651081571</c:v>
                </c:pt>
                <c:pt idx="481">
                  <c:v>-0.25673042986777972</c:v>
                </c:pt>
                <c:pt idx="482">
                  <c:v>-0.20185122354536844</c:v>
                </c:pt>
                <c:pt idx="483">
                  <c:v>0.94628475674021217</c:v>
                </c:pt>
                <c:pt idx="484">
                  <c:v>0.38848648099527611</c:v>
                </c:pt>
                <c:pt idx="485">
                  <c:v>-0.23521061557421066</c:v>
                </c:pt>
                <c:pt idx="486">
                  <c:v>-8.5283012671588637E-2</c:v>
                </c:pt>
                <c:pt idx="487">
                  <c:v>-0.50889848543498328</c:v>
                </c:pt>
                <c:pt idx="488">
                  <c:v>-1.1495292820363541</c:v>
                </c:pt>
                <c:pt idx="489">
                  <c:v>-0.1886796375224265</c:v>
                </c:pt>
                <c:pt idx="490">
                  <c:v>-0.3217179300195383</c:v>
                </c:pt>
                <c:pt idx="491">
                  <c:v>-0.28448425347207268</c:v>
                </c:pt>
                <c:pt idx="492">
                  <c:v>-5.3982990635859103E-2</c:v>
                </c:pt>
                <c:pt idx="493">
                  <c:v>5.9880247198940154E-2</c:v>
                </c:pt>
                <c:pt idx="494">
                  <c:v>0.65510693984052182</c:v>
                </c:pt>
                <c:pt idx="495">
                  <c:v>1.280045215517944</c:v>
                </c:pt>
                <c:pt idx="496">
                  <c:v>1.6731066726821451</c:v>
                </c:pt>
                <c:pt idx="497">
                  <c:v>1.1764558940980057</c:v>
                </c:pt>
                <c:pt idx="498">
                  <c:v>1.1744012276775351</c:v>
                </c:pt>
                <c:pt idx="499">
                  <c:v>1.2614335417961087</c:v>
                </c:pt>
                <c:pt idx="500">
                  <c:v>2.8455550008169794</c:v>
                </c:pt>
                <c:pt idx="501">
                  <c:v>-0.70854838613030324</c:v>
                </c:pt>
                <c:pt idx="502">
                  <c:v>-3.3164777881367513</c:v>
                </c:pt>
                <c:pt idx="503">
                  <c:v>-0.56685532533311556</c:v>
                </c:pt>
                <c:pt idx="504">
                  <c:v>34.947645486727723</c:v>
                </c:pt>
                <c:pt idx="505">
                  <c:v>53.757885346521313</c:v>
                </c:pt>
                <c:pt idx="506">
                  <c:v>61.56743919343883</c:v>
                </c:pt>
                <c:pt idx="507">
                  <c:v>64.143887373759824</c:v>
                </c:pt>
                <c:pt idx="508">
                  <c:v>64.590659595229482</c:v>
                </c:pt>
                <c:pt idx="509">
                  <c:v>65.357761023869088</c:v>
                </c:pt>
                <c:pt idx="510">
                  <c:v>64.713290079752923</c:v>
                </c:pt>
                <c:pt idx="511">
                  <c:v>64.83384847943573</c:v>
                </c:pt>
                <c:pt idx="512">
                  <c:v>64.639051736644134</c:v>
                </c:pt>
                <c:pt idx="513">
                  <c:v>63.743218996524234</c:v>
                </c:pt>
                <c:pt idx="514">
                  <c:v>64.249041988352417</c:v>
                </c:pt>
                <c:pt idx="515">
                  <c:v>63.308066744885139</c:v>
                </c:pt>
                <c:pt idx="516">
                  <c:v>64.148824694673763</c:v>
                </c:pt>
                <c:pt idx="517">
                  <c:v>64.805498054263893</c:v>
                </c:pt>
                <c:pt idx="518">
                  <c:v>64.573078668666795</c:v>
                </c:pt>
                <c:pt idx="519">
                  <c:v>65.410483422349245</c:v>
                </c:pt>
                <c:pt idx="520">
                  <c:v>64.107461876652295</c:v>
                </c:pt>
                <c:pt idx="521">
                  <c:v>64.705350954304279</c:v>
                </c:pt>
                <c:pt idx="522">
                  <c:v>64.146577000362015</c:v>
                </c:pt>
                <c:pt idx="523">
                  <c:v>63.704579292866285</c:v>
                </c:pt>
                <c:pt idx="524">
                  <c:v>62.175346129397546</c:v>
                </c:pt>
                <c:pt idx="525">
                  <c:v>62.481232589513695</c:v>
                </c:pt>
                <c:pt idx="526">
                  <c:v>60.733780274049749</c:v>
                </c:pt>
                <c:pt idx="527">
                  <c:v>61.132960953775147</c:v>
                </c:pt>
                <c:pt idx="528">
                  <c:v>61.78407605218252</c:v>
                </c:pt>
                <c:pt idx="529">
                  <c:v>61.796997476367281</c:v>
                </c:pt>
                <c:pt idx="530">
                  <c:v>61.022937283927632</c:v>
                </c:pt>
                <c:pt idx="531">
                  <c:v>61.511385086984127</c:v>
                </c:pt>
                <c:pt idx="532">
                  <c:v>60.682170131493066</c:v>
                </c:pt>
                <c:pt idx="533">
                  <c:v>60.466818474336208</c:v>
                </c:pt>
                <c:pt idx="534">
                  <c:v>60.000977683549365</c:v>
                </c:pt>
                <c:pt idx="535">
                  <c:v>60.067198338015089</c:v>
                </c:pt>
                <c:pt idx="536">
                  <c:v>58.735339471507153</c:v>
                </c:pt>
                <c:pt idx="537">
                  <c:v>59.47205272113338</c:v>
                </c:pt>
                <c:pt idx="538">
                  <c:v>59.536752232312303</c:v>
                </c:pt>
                <c:pt idx="539">
                  <c:v>58.645061046909767</c:v>
                </c:pt>
                <c:pt idx="540">
                  <c:v>59.327810252932878</c:v>
                </c:pt>
                <c:pt idx="541">
                  <c:v>59.665029210239332</c:v>
                </c:pt>
                <c:pt idx="542">
                  <c:v>59.816451361847797</c:v>
                </c:pt>
                <c:pt idx="543">
                  <c:v>59.629563181853307</c:v>
                </c:pt>
                <c:pt idx="544">
                  <c:v>60.006474184133829</c:v>
                </c:pt>
                <c:pt idx="545">
                  <c:v>60.20588318736219</c:v>
                </c:pt>
                <c:pt idx="546">
                  <c:v>59.253428252254992</c:v>
                </c:pt>
                <c:pt idx="547">
                  <c:v>58.725678260002567</c:v>
                </c:pt>
                <c:pt idx="548">
                  <c:v>58.390452765836095</c:v>
                </c:pt>
                <c:pt idx="549">
                  <c:v>58.26876679247512</c:v>
                </c:pt>
                <c:pt idx="550">
                  <c:v>57.422042741880041</c:v>
                </c:pt>
                <c:pt idx="551">
                  <c:v>57.120153595427681</c:v>
                </c:pt>
                <c:pt idx="552">
                  <c:v>56.887893846406349</c:v>
                </c:pt>
                <c:pt idx="553">
                  <c:v>56.303682491904894</c:v>
                </c:pt>
                <c:pt idx="554">
                  <c:v>56.882632842540922</c:v>
                </c:pt>
                <c:pt idx="555">
                  <c:v>56.509975929394251</c:v>
                </c:pt>
                <c:pt idx="556">
                  <c:v>56.080024690708896</c:v>
                </c:pt>
                <c:pt idx="557">
                  <c:v>56.648024808403541</c:v>
                </c:pt>
                <c:pt idx="558">
                  <c:v>55.925890671326954</c:v>
                </c:pt>
                <c:pt idx="559">
                  <c:v>55.651753378306161</c:v>
                </c:pt>
                <c:pt idx="560">
                  <c:v>54.918338807479564</c:v>
                </c:pt>
                <c:pt idx="561">
                  <c:v>54.927857764270975</c:v>
                </c:pt>
                <c:pt idx="562">
                  <c:v>56.168796723646246</c:v>
                </c:pt>
                <c:pt idx="563">
                  <c:v>55.968917090391741</c:v>
                </c:pt>
                <c:pt idx="564">
                  <c:v>56.035853561742663</c:v>
                </c:pt>
                <c:pt idx="565">
                  <c:v>56.340985887140597</c:v>
                </c:pt>
                <c:pt idx="566">
                  <c:v>56.778821438307858</c:v>
                </c:pt>
                <c:pt idx="567">
                  <c:v>56.929023476498301</c:v>
                </c:pt>
                <c:pt idx="568">
                  <c:v>57.001892127854596</c:v>
                </c:pt>
                <c:pt idx="569">
                  <c:v>57.574525809050584</c:v>
                </c:pt>
                <c:pt idx="570">
                  <c:v>57.096349685496669</c:v>
                </c:pt>
                <c:pt idx="571">
                  <c:v>56.800227692085585</c:v>
                </c:pt>
                <c:pt idx="572">
                  <c:v>55.057626565444529</c:v>
                </c:pt>
                <c:pt idx="573">
                  <c:v>54.161014988427603</c:v>
                </c:pt>
                <c:pt idx="574">
                  <c:v>53.522164836932532</c:v>
                </c:pt>
                <c:pt idx="575">
                  <c:v>54.202493694118559</c:v>
                </c:pt>
                <c:pt idx="576">
                  <c:v>54.627606824346394</c:v>
                </c:pt>
                <c:pt idx="577">
                  <c:v>53.558186088355164</c:v>
                </c:pt>
                <c:pt idx="578">
                  <c:v>53.492792745680809</c:v>
                </c:pt>
                <c:pt idx="579">
                  <c:v>54.313797729522484</c:v>
                </c:pt>
                <c:pt idx="580">
                  <c:v>52.418424971847067</c:v>
                </c:pt>
                <c:pt idx="581">
                  <c:v>53.690811609263982</c:v>
                </c:pt>
                <c:pt idx="582">
                  <c:v>53.478431764170331</c:v>
                </c:pt>
                <c:pt idx="583">
                  <c:v>52.415579879751832</c:v>
                </c:pt>
                <c:pt idx="584">
                  <c:v>52.521582435944495</c:v>
                </c:pt>
                <c:pt idx="585">
                  <c:v>52.642013226369066</c:v>
                </c:pt>
                <c:pt idx="586">
                  <c:v>53.144082005327945</c:v>
                </c:pt>
                <c:pt idx="587">
                  <c:v>53.074299851334843</c:v>
                </c:pt>
                <c:pt idx="588">
                  <c:v>53.180887420299854</c:v>
                </c:pt>
                <c:pt idx="589">
                  <c:v>53.387375704595286</c:v>
                </c:pt>
                <c:pt idx="590">
                  <c:v>53.388923527159179</c:v>
                </c:pt>
                <c:pt idx="591">
                  <c:v>52.428952875421878</c:v>
                </c:pt>
                <c:pt idx="592">
                  <c:v>53.007629211995592</c:v>
                </c:pt>
                <c:pt idx="593">
                  <c:v>54.016553681014834</c:v>
                </c:pt>
                <c:pt idx="594">
                  <c:v>53.674493344547891</c:v>
                </c:pt>
                <c:pt idx="595">
                  <c:v>54.09696433587375</c:v>
                </c:pt>
                <c:pt idx="596">
                  <c:v>52.997962377710103</c:v>
                </c:pt>
                <c:pt idx="597">
                  <c:v>52.906774662042437</c:v>
                </c:pt>
                <c:pt idx="598">
                  <c:v>52.723733977571925</c:v>
                </c:pt>
                <c:pt idx="599">
                  <c:v>51.840001707139024</c:v>
                </c:pt>
                <c:pt idx="600">
                  <c:v>51.910698604519908</c:v>
                </c:pt>
                <c:pt idx="601">
                  <c:v>51.662627522784625</c:v>
                </c:pt>
                <c:pt idx="602">
                  <c:v>52.108959449714298</c:v>
                </c:pt>
                <c:pt idx="603">
                  <c:v>50.877921819478622</c:v>
                </c:pt>
                <c:pt idx="604">
                  <c:v>50.390359302854563</c:v>
                </c:pt>
                <c:pt idx="605">
                  <c:v>51.998178760524375</c:v>
                </c:pt>
                <c:pt idx="606">
                  <c:v>51.349027189148252</c:v>
                </c:pt>
                <c:pt idx="607">
                  <c:v>51.360463746659235</c:v>
                </c:pt>
                <c:pt idx="608">
                  <c:v>50.328201947381501</c:v>
                </c:pt>
                <c:pt idx="609">
                  <c:v>51.086239246515241</c:v>
                </c:pt>
                <c:pt idx="610">
                  <c:v>50.668824050117586</c:v>
                </c:pt>
                <c:pt idx="611">
                  <c:v>50.441596448496277</c:v>
                </c:pt>
                <c:pt idx="612">
                  <c:v>50.862344936911533</c:v>
                </c:pt>
                <c:pt idx="613">
                  <c:v>51.465636996014837</c:v>
                </c:pt>
                <c:pt idx="614">
                  <c:v>50.742245916510072</c:v>
                </c:pt>
                <c:pt idx="615">
                  <c:v>52.090575216957291</c:v>
                </c:pt>
                <c:pt idx="616">
                  <c:v>52.020790083873436</c:v>
                </c:pt>
                <c:pt idx="617">
                  <c:v>52.249484421869397</c:v>
                </c:pt>
                <c:pt idx="618">
                  <c:v>51.147633423161572</c:v>
                </c:pt>
                <c:pt idx="619">
                  <c:v>50.48210272501619</c:v>
                </c:pt>
                <c:pt idx="620">
                  <c:v>51.049676306257027</c:v>
                </c:pt>
                <c:pt idx="621">
                  <c:v>48.687871187828598</c:v>
                </c:pt>
                <c:pt idx="622">
                  <c:v>49.401005767460042</c:v>
                </c:pt>
                <c:pt idx="623">
                  <c:v>49.321740190320007</c:v>
                </c:pt>
                <c:pt idx="624">
                  <c:v>49.758918086737147</c:v>
                </c:pt>
                <c:pt idx="625">
                  <c:v>49.300159524905318</c:v>
                </c:pt>
                <c:pt idx="626">
                  <c:v>49.439669196133622</c:v>
                </c:pt>
                <c:pt idx="627">
                  <c:v>49.442111920706743</c:v>
                </c:pt>
                <c:pt idx="628">
                  <c:v>48.058635920903839</c:v>
                </c:pt>
                <c:pt idx="629">
                  <c:v>48.579172829890638</c:v>
                </c:pt>
                <c:pt idx="630">
                  <c:v>48.504770768131962</c:v>
                </c:pt>
                <c:pt idx="631">
                  <c:v>47.887424098434366</c:v>
                </c:pt>
                <c:pt idx="632">
                  <c:v>47.366406120668444</c:v>
                </c:pt>
                <c:pt idx="633">
                  <c:v>47.939423543423125</c:v>
                </c:pt>
                <c:pt idx="634">
                  <c:v>48.327628742278335</c:v>
                </c:pt>
                <c:pt idx="635">
                  <c:v>48.834760143188127</c:v>
                </c:pt>
                <c:pt idx="636">
                  <c:v>48.178523282464809</c:v>
                </c:pt>
                <c:pt idx="637">
                  <c:v>49.075936878506447</c:v>
                </c:pt>
                <c:pt idx="638">
                  <c:v>48.998509065573082</c:v>
                </c:pt>
                <c:pt idx="639">
                  <c:v>49.064564480794445</c:v>
                </c:pt>
                <c:pt idx="640">
                  <c:v>49.074153371352473</c:v>
                </c:pt>
                <c:pt idx="641">
                  <c:v>49.43602036444279</c:v>
                </c:pt>
                <c:pt idx="642">
                  <c:v>49.045435069761822</c:v>
                </c:pt>
                <c:pt idx="643">
                  <c:v>49.023526544169293</c:v>
                </c:pt>
                <c:pt idx="644">
                  <c:v>48.346677273517521</c:v>
                </c:pt>
                <c:pt idx="645">
                  <c:v>47.151017420513945</c:v>
                </c:pt>
                <c:pt idx="646">
                  <c:v>47.247601517617511</c:v>
                </c:pt>
                <c:pt idx="647">
                  <c:v>46.390967481913393</c:v>
                </c:pt>
                <c:pt idx="648">
                  <c:v>47.170011404392369</c:v>
                </c:pt>
                <c:pt idx="649">
                  <c:v>46.949421089805107</c:v>
                </c:pt>
                <c:pt idx="650">
                  <c:v>46.749349427884646</c:v>
                </c:pt>
                <c:pt idx="651">
                  <c:v>47.248320967578842</c:v>
                </c:pt>
                <c:pt idx="652">
                  <c:v>46.322801196967404</c:v>
                </c:pt>
                <c:pt idx="653">
                  <c:v>46.304759602673407</c:v>
                </c:pt>
                <c:pt idx="654">
                  <c:v>45.937552763914709</c:v>
                </c:pt>
                <c:pt idx="655">
                  <c:v>45.622304573141022</c:v>
                </c:pt>
                <c:pt idx="656">
                  <c:v>45.301546874658165</c:v>
                </c:pt>
                <c:pt idx="657">
                  <c:v>45.17991993213731</c:v>
                </c:pt>
                <c:pt idx="658">
                  <c:v>45.601738388895988</c:v>
                </c:pt>
                <c:pt idx="659">
                  <c:v>45.521192223498112</c:v>
                </c:pt>
                <c:pt idx="660">
                  <c:v>47.31317733436321</c:v>
                </c:pt>
                <c:pt idx="661">
                  <c:v>46.998194293671069</c:v>
                </c:pt>
                <c:pt idx="662">
                  <c:v>46.770080871080559</c:v>
                </c:pt>
                <c:pt idx="663">
                  <c:v>47.036650268342221</c:v>
                </c:pt>
                <c:pt idx="664">
                  <c:v>47.26015607522438</c:v>
                </c:pt>
                <c:pt idx="665">
                  <c:v>46.974040926460958</c:v>
                </c:pt>
                <c:pt idx="666">
                  <c:v>47.471620028397943</c:v>
                </c:pt>
                <c:pt idx="667">
                  <c:v>47.466365370446432</c:v>
                </c:pt>
                <c:pt idx="668">
                  <c:v>47.958855886980523</c:v>
                </c:pt>
                <c:pt idx="669">
                  <c:v>46.082081472095908</c:v>
                </c:pt>
                <c:pt idx="670">
                  <c:v>46.377977322880248</c:v>
                </c:pt>
                <c:pt idx="671">
                  <c:v>45.517471683902762</c:v>
                </c:pt>
                <c:pt idx="672">
                  <c:v>46.593042764906031</c:v>
                </c:pt>
                <c:pt idx="673">
                  <c:v>44.3069741287756</c:v>
                </c:pt>
                <c:pt idx="674">
                  <c:v>45.655646293794831</c:v>
                </c:pt>
                <c:pt idx="675">
                  <c:v>46.126823632922957</c:v>
                </c:pt>
                <c:pt idx="676">
                  <c:v>44.884954306699051</c:v>
                </c:pt>
                <c:pt idx="677">
                  <c:v>44.588207766541551</c:v>
                </c:pt>
                <c:pt idx="678">
                  <c:v>44.810776502213464</c:v>
                </c:pt>
                <c:pt idx="679">
                  <c:v>44.64773131658761</c:v>
                </c:pt>
                <c:pt idx="680">
                  <c:v>44.36817450694317</c:v>
                </c:pt>
                <c:pt idx="681">
                  <c:v>43.709754237491715</c:v>
                </c:pt>
                <c:pt idx="682">
                  <c:v>43.943196573952108</c:v>
                </c:pt>
                <c:pt idx="683">
                  <c:v>44.129020065092639</c:v>
                </c:pt>
                <c:pt idx="684">
                  <c:v>43.619394008579988</c:v>
                </c:pt>
                <c:pt idx="685">
                  <c:v>44.956002791902165</c:v>
                </c:pt>
                <c:pt idx="686">
                  <c:v>45.143219922900812</c:v>
                </c:pt>
                <c:pt idx="687">
                  <c:v>46.970699664182618</c:v>
                </c:pt>
                <c:pt idx="688">
                  <c:v>46.291933220786156</c:v>
                </c:pt>
                <c:pt idx="689">
                  <c:v>44.755348666137799</c:v>
                </c:pt>
                <c:pt idx="690">
                  <c:v>44.752661663151905</c:v>
                </c:pt>
                <c:pt idx="691">
                  <c:v>44.944739674825655</c:v>
                </c:pt>
                <c:pt idx="692">
                  <c:v>44.42623970115163</c:v>
                </c:pt>
                <c:pt idx="693">
                  <c:v>43.863861249580346</c:v>
                </c:pt>
                <c:pt idx="694">
                  <c:v>42.999271485104714</c:v>
                </c:pt>
                <c:pt idx="695">
                  <c:v>44.399317029936739</c:v>
                </c:pt>
                <c:pt idx="696">
                  <c:v>45.095841265991155</c:v>
                </c:pt>
                <c:pt idx="698">
                  <c:v>42.497592453106925</c:v>
                </c:pt>
                <c:pt idx="699">
                  <c:v>44.130780260163782</c:v>
                </c:pt>
                <c:pt idx="700">
                  <c:v>44.178088068700553</c:v>
                </c:pt>
                <c:pt idx="701">
                  <c:v>42.80457228533762</c:v>
                </c:pt>
                <c:pt idx="702">
                  <c:v>43.136381748464018</c:v>
                </c:pt>
                <c:pt idx="703">
                  <c:v>42.108713196402825</c:v>
                </c:pt>
                <c:pt idx="704">
                  <c:v>42.634004738062714</c:v>
                </c:pt>
                <c:pt idx="705">
                  <c:v>42.507125984955529</c:v>
                </c:pt>
                <c:pt idx="708">
                  <c:v>43.065317571561501</c:v>
                </c:pt>
                <c:pt idx="709">
                  <c:v>43.294798072554123</c:v>
                </c:pt>
                <c:pt idx="710">
                  <c:v>43.181569431020776</c:v>
                </c:pt>
                <c:pt idx="711">
                  <c:v>43.306530462989201</c:v>
                </c:pt>
                <c:pt idx="712">
                  <c:v>44.595928749838095</c:v>
                </c:pt>
                <c:pt idx="713">
                  <c:v>44.627625726423766</c:v>
                </c:pt>
                <c:pt idx="714">
                  <c:v>44.379261901557854</c:v>
                </c:pt>
                <c:pt idx="715">
                  <c:v>44.310835606441124</c:v>
                </c:pt>
                <c:pt idx="716">
                  <c:v>43.435129216588038</c:v>
                </c:pt>
                <c:pt idx="717">
                  <c:v>43.518983286362271</c:v>
                </c:pt>
                <c:pt idx="718">
                  <c:v>42.189271914387753</c:v>
                </c:pt>
                <c:pt idx="719">
                  <c:v>42.336755178460535</c:v>
                </c:pt>
                <c:pt idx="720">
                  <c:v>42.617526863364205</c:v>
                </c:pt>
                <c:pt idx="721">
                  <c:v>42.904096043466119</c:v>
                </c:pt>
                <c:pt idx="722">
                  <c:v>42.864599415110398</c:v>
                </c:pt>
                <c:pt idx="723">
                  <c:v>42.518613968449877</c:v>
                </c:pt>
                <c:pt idx="724">
                  <c:v>43.246183871738175</c:v>
                </c:pt>
                <c:pt idx="725">
                  <c:v>42.4127150059836</c:v>
                </c:pt>
                <c:pt idx="726">
                  <c:v>42.611584196542729</c:v>
                </c:pt>
                <c:pt idx="727">
                  <c:v>42.310611281782585</c:v>
                </c:pt>
                <c:pt idx="728">
                  <c:v>41.155135257020177</c:v>
                </c:pt>
                <c:pt idx="729">
                  <c:v>42.033841001354396</c:v>
                </c:pt>
                <c:pt idx="730">
                  <c:v>41.979241986796715</c:v>
                </c:pt>
                <c:pt idx="731">
                  <c:v>41.906752074616094</c:v>
                </c:pt>
                <c:pt idx="732">
                  <c:v>42.784469295187485</c:v>
                </c:pt>
                <c:pt idx="733">
                  <c:v>43.215733565085301</c:v>
                </c:pt>
                <c:pt idx="734">
                  <c:v>43.544117136882221</c:v>
                </c:pt>
                <c:pt idx="735">
                  <c:v>43.94737721880464</c:v>
                </c:pt>
                <c:pt idx="736">
                  <c:v>43.781276294935005</c:v>
                </c:pt>
                <c:pt idx="737">
                  <c:v>43.807180977016003</c:v>
                </c:pt>
                <c:pt idx="738">
                  <c:v>43.437517619619825</c:v>
                </c:pt>
                <c:pt idx="739">
                  <c:v>43.221892820838555</c:v>
                </c:pt>
                <c:pt idx="740">
                  <c:v>43.515321783549155</c:v>
                </c:pt>
                <c:pt idx="741">
                  <c:v>42.420421257891221</c:v>
                </c:pt>
                <c:pt idx="742">
                  <c:v>42.44839597775325</c:v>
                </c:pt>
                <c:pt idx="743">
                  <c:v>41.998397540654238</c:v>
                </c:pt>
                <c:pt idx="744">
                  <c:v>42.058692173808865</c:v>
                </c:pt>
                <c:pt idx="745">
                  <c:v>42.130514616848643</c:v>
                </c:pt>
                <c:pt idx="746">
                  <c:v>42.707795136092763</c:v>
                </c:pt>
                <c:pt idx="747">
                  <c:v>42.459504555129428</c:v>
                </c:pt>
                <c:pt idx="748">
                  <c:v>41.807933432880695</c:v>
                </c:pt>
                <c:pt idx="749">
                  <c:v>41.269640956019593</c:v>
                </c:pt>
                <c:pt idx="750">
                  <c:v>41.156143677434358</c:v>
                </c:pt>
                <c:pt idx="751">
                  <c:v>40.455952287782175</c:v>
                </c:pt>
                <c:pt idx="752">
                  <c:v>41.03718727210488</c:v>
                </c:pt>
                <c:pt idx="753">
                  <c:v>40.894176560538753</c:v>
                </c:pt>
                <c:pt idx="754">
                  <c:v>40.799761030234016</c:v>
                </c:pt>
                <c:pt idx="755">
                  <c:v>40.998880059715404</c:v>
                </c:pt>
                <c:pt idx="756">
                  <c:v>41.04865794142416</c:v>
                </c:pt>
                <c:pt idx="757">
                  <c:v>41.508826049419767</c:v>
                </c:pt>
                <c:pt idx="758">
                  <c:v>41.884297939941995</c:v>
                </c:pt>
                <c:pt idx="759">
                  <c:v>41.756996062857787</c:v>
                </c:pt>
                <c:pt idx="760">
                  <c:v>41.798102185488347</c:v>
                </c:pt>
                <c:pt idx="761">
                  <c:v>41.00185628905048</c:v>
                </c:pt>
                <c:pt idx="762">
                  <c:v>40.625837528296486</c:v>
                </c:pt>
                <c:pt idx="763">
                  <c:v>41.217988000885427</c:v>
                </c:pt>
                <c:pt idx="764">
                  <c:v>39.915893883460996</c:v>
                </c:pt>
                <c:pt idx="765">
                  <c:v>40.472353590468749</c:v>
                </c:pt>
                <c:pt idx="766">
                  <c:v>40.307922602415395</c:v>
                </c:pt>
                <c:pt idx="767">
                  <c:v>40.291200116887538</c:v>
                </c:pt>
                <c:pt idx="768">
                  <c:v>40.877899325333537</c:v>
                </c:pt>
                <c:pt idx="769">
                  <c:v>40.161209218119168</c:v>
                </c:pt>
                <c:pt idx="770">
                  <c:v>40.714012736529817</c:v>
                </c:pt>
                <c:pt idx="771">
                  <c:v>40.537996280657751</c:v>
                </c:pt>
                <c:pt idx="772">
                  <c:v>40.742755267696396</c:v>
                </c:pt>
                <c:pt idx="773">
                  <c:v>39.870870153068054</c:v>
                </c:pt>
                <c:pt idx="774">
                  <c:v>40.313154706986232</c:v>
                </c:pt>
                <c:pt idx="775">
                  <c:v>39.741291236532739</c:v>
                </c:pt>
                <c:pt idx="776">
                  <c:v>39.371893273191368</c:v>
                </c:pt>
                <c:pt idx="777">
                  <c:v>39.447598784865882</c:v>
                </c:pt>
                <c:pt idx="778">
                  <c:v>39.248646907676395</c:v>
                </c:pt>
                <c:pt idx="779">
                  <c:v>38.621191003769709</c:v>
                </c:pt>
                <c:pt idx="780">
                  <c:v>38.893574599246413</c:v>
                </c:pt>
                <c:pt idx="781">
                  <c:v>39.086045727356911</c:v>
                </c:pt>
                <c:pt idx="782">
                  <c:v>40.106954574035754</c:v>
                </c:pt>
                <c:pt idx="783">
                  <c:v>39.903239187557737</c:v>
                </c:pt>
                <c:pt idx="784">
                  <c:v>39.74590842140033</c:v>
                </c:pt>
                <c:pt idx="785">
                  <c:v>40.889021759864519</c:v>
                </c:pt>
                <c:pt idx="786">
                  <c:v>40.60889238782935</c:v>
                </c:pt>
                <c:pt idx="787">
                  <c:v>39.607156059344724</c:v>
                </c:pt>
                <c:pt idx="788">
                  <c:v>39.564999337402007</c:v>
                </c:pt>
                <c:pt idx="789">
                  <c:v>38.689689359996642</c:v>
                </c:pt>
                <c:pt idx="790">
                  <c:v>39.089887284887389</c:v>
                </c:pt>
                <c:pt idx="791">
                  <c:v>38.918478793467855</c:v>
                </c:pt>
                <c:pt idx="792">
                  <c:v>38.402876294046521</c:v>
                </c:pt>
                <c:pt idx="793">
                  <c:v>38.464720844278155</c:v>
                </c:pt>
                <c:pt idx="794">
                  <c:v>39.509785772945612</c:v>
                </c:pt>
                <c:pt idx="795">
                  <c:v>38.990085913683004</c:v>
                </c:pt>
                <c:pt idx="796">
                  <c:v>39.3316031499375</c:v>
                </c:pt>
                <c:pt idx="797">
                  <c:v>37.798091760491381</c:v>
                </c:pt>
                <c:pt idx="798">
                  <c:v>38.527675599204329</c:v>
                </c:pt>
                <c:pt idx="799">
                  <c:v>37.611621913635574</c:v>
                </c:pt>
                <c:pt idx="800">
                  <c:v>38.165293861702303</c:v>
                </c:pt>
                <c:pt idx="801">
                  <c:v>38.144638937240224</c:v>
                </c:pt>
                <c:pt idx="802">
                  <c:v>38.036853496497073</c:v>
                </c:pt>
                <c:pt idx="803">
                  <c:v>38.831192645733204</c:v>
                </c:pt>
                <c:pt idx="804">
                  <c:v>39.188448014204184</c:v>
                </c:pt>
                <c:pt idx="805">
                  <c:v>38.5277407108589</c:v>
                </c:pt>
                <c:pt idx="806">
                  <c:v>39.561433453189743</c:v>
                </c:pt>
                <c:pt idx="807">
                  <c:v>39.642616388009621</c:v>
                </c:pt>
                <c:pt idx="808">
                  <c:v>40.029329515098404</c:v>
                </c:pt>
                <c:pt idx="809">
                  <c:v>40.947210639361046</c:v>
                </c:pt>
                <c:pt idx="810">
                  <c:v>40.716472278537452</c:v>
                </c:pt>
                <c:pt idx="811">
                  <c:v>39.755785975714446</c:v>
                </c:pt>
                <c:pt idx="812">
                  <c:v>39.606820114886077</c:v>
                </c:pt>
                <c:pt idx="813">
                  <c:v>38.712338721957821</c:v>
                </c:pt>
                <c:pt idx="814">
                  <c:v>38.906134011191355</c:v>
                </c:pt>
                <c:pt idx="815">
                  <c:v>37.413796465547108</c:v>
                </c:pt>
                <c:pt idx="816">
                  <c:v>38.987235860901052</c:v>
                </c:pt>
                <c:pt idx="817">
                  <c:v>38.744448256477426</c:v>
                </c:pt>
                <c:pt idx="818">
                  <c:v>39.264144620438032</c:v>
                </c:pt>
                <c:pt idx="819">
                  <c:v>38.990791642953411</c:v>
                </c:pt>
                <c:pt idx="820">
                  <c:v>38.51012742964739</c:v>
                </c:pt>
                <c:pt idx="821">
                  <c:v>37.584476931764407</c:v>
                </c:pt>
                <c:pt idx="822">
                  <c:v>37.562862352642945</c:v>
                </c:pt>
                <c:pt idx="823">
                  <c:v>38.252661371867255</c:v>
                </c:pt>
                <c:pt idx="824">
                  <c:v>38.162037585142443</c:v>
                </c:pt>
                <c:pt idx="825">
                  <c:v>37.635682148217782</c:v>
                </c:pt>
                <c:pt idx="826">
                  <c:v>38.013719948217783</c:v>
                </c:pt>
                <c:pt idx="827">
                  <c:v>37.673138670951289</c:v>
                </c:pt>
                <c:pt idx="828">
                  <c:v>37.537530485220842</c:v>
                </c:pt>
                <c:pt idx="829">
                  <c:v>38.570395382052347</c:v>
                </c:pt>
                <c:pt idx="830">
                  <c:v>39.006049266857978</c:v>
                </c:pt>
                <c:pt idx="831">
                  <c:v>38.949874223580224</c:v>
                </c:pt>
                <c:pt idx="832">
                  <c:v>39.285291913745546</c:v>
                </c:pt>
                <c:pt idx="833">
                  <c:v>39.591900638595959</c:v>
                </c:pt>
                <c:pt idx="834">
                  <c:v>38.537477867777874</c:v>
                </c:pt>
                <c:pt idx="835">
                  <c:v>38.715324365265495</c:v>
                </c:pt>
                <c:pt idx="836">
                  <c:v>37.828699971363548</c:v>
                </c:pt>
                <c:pt idx="837">
                  <c:v>36.087999373569254</c:v>
                </c:pt>
                <c:pt idx="838">
                  <c:v>37.997620818172983</c:v>
                </c:pt>
                <c:pt idx="839">
                  <c:v>38.32804504588276</c:v>
                </c:pt>
                <c:pt idx="840">
                  <c:v>38.954194351188313</c:v>
                </c:pt>
                <c:pt idx="841">
                  <c:v>37.712712544479317</c:v>
                </c:pt>
                <c:pt idx="842">
                  <c:v>37.785826878655456</c:v>
                </c:pt>
                <c:pt idx="843">
                  <c:v>37.924826442918565</c:v>
                </c:pt>
                <c:pt idx="844">
                  <c:v>38.600947029375291</c:v>
                </c:pt>
                <c:pt idx="845">
                  <c:v>38.936021674177645</c:v>
                </c:pt>
                <c:pt idx="846">
                  <c:v>36.391593451188065</c:v>
                </c:pt>
                <c:pt idx="847">
                  <c:v>36.318513880461012</c:v>
                </c:pt>
                <c:pt idx="848">
                  <c:v>38.339595481974165</c:v>
                </c:pt>
                <c:pt idx="849">
                  <c:v>34.740430009567731</c:v>
                </c:pt>
                <c:pt idx="850">
                  <c:v>37.970085173582198</c:v>
                </c:pt>
                <c:pt idx="851">
                  <c:v>36.469314358127939</c:v>
                </c:pt>
                <c:pt idx="852">
                  <c:v>36.816770881197584</c:v>
                </c:pt>
                <c:pt idx="853">
                  <c:v>37.484163006310119</c:v>
                </c:pt>
                <c:pt idx="854">
                  <c:v>38.238163276865585</c:v>
                </c:pt>
                <c:pt idx="855">
                  <c:v>37.210753972083758</c:v>
                </c:pt>
                <c:pt idx="856">
                  <c:v>37.253282972782557</c:v>
                </c:pt>
                <c:pt idx="857">
                  <c:v>37.080930798111844</c:v>
                </c:pt>
                <c:pt idx="858">
                  <c:v>38.225217214501676</c:v>
                </c:pt>
                <c:pt idx="859">
                  <c:v>37.910315246012701</c:v>
                </c:pt>
                <c:pt idx="860">
                  <c:v>38.301065620074759</c:v>
                </c:pt>
                <c:pt idx="861">
                  <c:v>37.3373070453816</c:v>
                </c:pt>
                <c:pt idx="862">
                  <c:v>36.862268061593618</c:v>
                </c:pt>
                <c:pt idx="863">
                  <c:v>37.489177938800651</c:v>
                </c:pt>
                <c:pt idx="864">
                  <c:v>38.513966554119776</c:v>
                </c:pt>
                <c:pt idx="865">
                  <c:v>38.220379812644012</c:v>
                </c:pt>
                <c:pt idx="866">
                  <c:v>37.9026445397784</c:v>
                </c:pt>
                <c:pt idx="867">
                  <c:v>37.72022504958931</c:v>
                </c:pt>
                <c:pt idx="868">
                  <c:v>37.531701851892933</c:v>
                </c:pt>
                <c:pt idx="869">
                  <c:v>37.465940139609806</c:v>
                </c:pt>
                <c:pt idx="870">
                  <c:v>37.265452584997057</c:v>
                </c:pt>
                <c:pt idx="871">
                  <c:v>37.456839715994846</c:v>
                </c:pt>
                <c:pt idx="872">
                  <c:v>37.631011327200881</c:v>
                </c:pt>
                <c:pt idx="873">
                  <c:v>37.396728040148822</c:v>
                </c:pt>
                <c:pt idx="874">
                  <c:v>37.147521628888299</c:v>
                </c:pt>
                <c:pt idx="875">
                  <c:v>37.462125265189975</c:v>
                </c:pt>
                <c:pt idx="876">
                  <c:v>37.780531984057859</c:v>
                </c:pt>
                <c:pt idx="877">
                  <c:v>38.051056233510835</c:v>
                </c:pt>
                <c:pt idx="878">
                  <c:v>38.059432267957938</c:v>
                </c:pt>
                <c:pt idx="879">
                  <c:v>38.757302329077888</c:v>
                </c:pt>
                <c:pt idx="880">
                  <c:v>38.760728786913212</c:v>
                </c:pt>
                <c:pt idx="881">
                  <c:v>38.769366840290687</c:v>
                </c:pt>
                <c:pt idx="882">
                  <c:v>38.005444462557485</c:v>
                </c:pt>
                <c:pt idx="883">
                  <c:v>38.25533880103081</c:v>
                </c:pt>
                <c:pt idx="884">
                  <c:v>37.927843574196174</c:v>
                </c:pt>
                <c:pt idx="885">
                  <c:v>38.567693987176185</c:v>
                </c:pt>
                <c:pt idx="886">
                  <c:v>38.219239731993675</c:v>
                </c:pt>
                <c:pt idx="887">
                  <c:v>37.790671832376084</c:v>
                </c:pt>
                <c:pt idx="888">
                  <c:v>38.273383910311061</c:v>
                </c:pt>
                <c:pt idx="889">
                  <c:v>37.950803638251422</c:v>
                </c:pt>
                <c:pt idx="890">
                  <c:v>37.580856386321855</c:v>
                </c:pt>
                <c:pt idx="891">
                  <c:v>37.553354235589083</c:v>
                </c:pt>
                <c:pt idx="892">
                  <c:v>37.677718450907172</c:v>
                </c:pt>
                <c:pt idx="893">
                  <c:v>37.337879515066135</c:v>
                </c:pt>
                <c:pt idx="894">
                  <c:v>37.318754253218053</c:v>
                </c:pt>
                <c:pt idx="895">
                  <c:v>36.708456193485262</c:v>
                </c:pt>
                <c:pt idx="896">
                  <c:v>36.315622149683861</c:v>
                </c:pt>
                <c:pt idx="897">
                  <c:v>36.661639972021398</c:v>
                </c:pt>
                <c:pt idx="898">
                  <c:v>36.356335489693663</c:v>
                </c:pt>
                <c:pt idx="899">
                  <c:v>37.249624191053059</c:v>
                </c:pt>
                <c:pt idx="900">
                  <c:v>37.330749857437333</c:v>
                </c:pt>
                <c:pt idx="901">
                  <c:v>38.043971157417275</c:v>
                </c:pt>
                <c:pt idx="902">
                  <c:v>37.840001017089797</c:v>
                </c:pt>
                <c:pt idx="903">
                  <c:v>37.905849077401477</c:v>
                </c:pt>
                <c:pt idx="904">
                  <c:v>38.282245639009552</c:v>
                </c:pt>
                <c:pt idx="905">
                  <c:v>38.916408829787393</c:v>
                </c:pt>
                <c:pt idx="906">
                  <c:v>38.318052566715096</c:v>
                </c:pt>
                <c:pt idx="907">
                  <c:v>38.018410124825238</c:v>
                </c:pt>
                <c:pt idx="908">
                  <c:v>37.751275855613095</c:v>
                </c:pt>
                <c:pt idx="909">
                  <c:v>37.161298688936739</c:v>
                </c:pt>
                <c:pt idx="910">
                  <c:v>37.339960406846359</c:v>
                </c:pt>
                <c:pt idx="911">
                  <c:v>37.08483162877183</c:v>
                </c:pt>
                <c:pt idx="912">
                  <c:v>36.9929536495139</c:v>
                </c:pt>
                <c:pt idx="913">
                  <c:v>37.496921509777877</c:v>
                </c:pt>
                <c:pt idx="914">
                  <c:v>36.981387366938712</c:v>
                </c:pt>
                <c:pt idx="915">
                  <c:v>36.863381878766781</c:v>
                </c:pt>
                <c:pt idx="916">
                  <c:v>36.049232138477741</c:v>
                </c:pt>
                <c:pt idx="917">
                  <c:v>35.920646388552058</c:v>
                </c:pt>
                <c:pt idx="918">
                  <c:v>36.092157012677724</c:v>
                </c:pt>
                <c:pt idx="919">
                  <c:v>35.725349679632671</c:v>
                </c:pt>
                <c:pt idx="920">
                  <c:v>35.898720206953811</c:v>
                </c:pt>
                <c:pt idx="921">
                  <c:v>35.839407185006237</c:v>
                </c:pt>
                <c:pt idx="922">
                  <c:v>35.609761542340124</c:v>
                </c:pt>
                <c:pt idx="923">
                  <c:v>36.521063389131754</c:v>
                </c:pt>
                <c:pt idx="924">
                  <c:v>36.176846836971698</c:v>
                </c:pt>
                <c:pt idx="925">
                  <c:v>36.145595253197627</c:v>
                </c:pt>
                <c:pt idx="926">
                  <c:v>36.402810708045408</c:v>
                </c:pt>
                <c:pt idx="927">
                  <c:v>36.716692120802911</c:v>
                </c:pt>
                <c:pt idx="928">
                  <c:v>37.282798425735919</c:v>
                </c:pt>
                <c:pt idx="929">
                  <c:v>38.733555586819264</c:v>
                </c:pt>
                <c:pt idx="930">
                  <c:v>36.696621162249336</c:v>
                </c:pt>
                <c:pt idx="931">
                  <c:v>35.956262046634613</c:v>
                </c:pt>
                <c:pt idx="932">
                  <c:v>35.138270140904119</c:v>
                </c:pt>
                <c:pt idx="933">
                  <c:v>34.110008478532805</c:v>
                </c:pt>
                <c:pt idx="934">
                  <c:v>35.749815433234559</c:v>
                </c:pt>
                <c:pt idx="935">
                  <c:v>34.925567062036485</c:v>
                </c:pt>
                <c:pt idx="936">
                  <c:v>34.394483809807134</c:v>
                </c:pt>
                <c:pt idx="937">
                  <c:v>35.147878954349295</c:v>
                </c:pt>
                <c:pt idx="938">
                  <c:v>35.063166028830935</c:v>
                </c:pt>
                <c:pt idx="939">
                  <c:v>34.336426369348587</c:v>
                </c:pt>
                <c:pt idx="940">
                  <c:v>35.048000215970362</c:v>
                </c:pt>
                <c:pt idx="941">
                  <c:v>34.092098369303159</c:v>
                </c:pt>
                <c:pt idx="942">
                  <c:v>34.115842994385758</c:v>
                </c:pt>
                <c:pt idx="943">
                  <c:v>33.951546001791471</c:v>
                </c:pt>
                <c:pt idx="944">
                  <c:v>33.419451290705823</c:v>
                </c:pt>
                <c:pt idx="945">
                  <c:v>33.814642807836378</c:v>
                </c:pt>
                <c:pt idx="946">
                  <c:v>34.216169811759301</c:v>
                </c:pt>
                <c:pt idx="947">
                  <c:v>34.732989143962186</c:v>
                </c:pt>
                <c:pt idx="948">
                  <c:v>33.730381302309013</c:v>
                </c:pt>
                <c:pt idx="949">
                  <c:v>34.887528496327384</c:v>
                </c:pt>
                <c:pt idx="950">
                  <c:v>35.011375827468868</c:v>
                </c:pt>
                <c:pt idx="951">
                  <c:v>36.023797192491536</c:v>
                </c:pt>
                <c:pt idx="952">
                  <c:v>35.671812069122396</c:v>
                </c:pt>
                <c:pt idx="953">
                  <c:v>35.375722293827934</c:v>
                </c:pt>
                <c:pt idx="954">
                  <c:v>34.518763947250001</c:v>
                </c:pt>
                <c:pt idx="955">
                  <c:v>34.23170707413945</c:v>
                </c:pt>
                <c:pt idx="956">
                  <c:v>34.006982912485391</c:v>
                </c:pt>
                <c:pt idx="957">
                  <c:v>33.613420222173048</c:v>
                </c:pt>
                <c:pt idx="958">
                  <c:v>33.347437249002702</c:v>
                </c:pt>
                <c:pt idx="959">
                  <c:v>32.636650212286604</c:v>
                </c:pt>
                <c:pt idx="960">
                  <c:v>32.819235370953237</c:v>
                </c:pt>
                <c:pt idx="961">
                  <c:v>33.156060178665996</c:v>
                </c:pt>
                <c:pt idx="962">
                  <c:v>33.651863045006522</c:v>
                </c:pt>
                <c:pt idx="963">
                  <c:v>32.754420076741553</c:v>
                </c:pt>
                <c:pt idx="964">
                  <c:v>32.505425735954766</c:v>
                </c:pt>
                <c:pt idx="965">
                  <c:v>32.121396614724958</c:v>
                </c:pt>
                <c:pt idx="966">
                  <c:v>32.365916277996035</c:v>
                </c:pt>
                <c:pt idx="967">
                  <c:v>31.579136280344319</c:v>
                </c:pt>
                <c:pt idx="968">
                  <c:v>32.269096507802956</c:v>
                </c:pt>
                <c:pt idx="969">
                  <c:v>32.648559678900398</c:v>
                </c:pt>
                <c:pt idx="970">
                  <c:v>32.45698129376499</c:v>
                </c:pt>
                <c:pt idx="971">
                  <c:v>32.957311695706785</c:v>
                </c:pt>
                <c:pt idx="972">
                  <c:v>33.216800064400502</c:v>
                </c:pt>
                <c:pt idx="973">
                  <c:v>33.216792419449881</c:v>
                </c:pt>
                <c:pt idx="974">
                  <c:v>33.462069533473127</c:v>
                </c:pt>
                <c:pt idx="975">
                  <c:v>33.31294426372952</c:v>
                </c:pt>
                <c:pt idx="976">
                  <c:v>33.876872193909506</c:v>
                </c:pt>
                <c:pt idx="977">
                  <c:v>34.132894622728216</c:v>
                </c:pt>
                <c:pt idx="978">
                  <c:v>33.834214395580901</c:v>
                </c:pt>
                <c:pt idx="979">
                  <c:v>34.169270710537617</c:v>
                </c:pt>
                <c:pt idx="980">
                  <c:v>33.67056771970018</c:v>
                </c:pt>
                <c:pt idx="981">
                  <c:v>32.129637978715486</c:v>
                </c:pt>
                <c:pt idx="982">
                  <c:v>31.855127589018291</c:v>
                </c:pt>
                <c:pt idx="983">
                  <c:v>31.382107402798454</c:v>
                </c:pt>
                <c:pt idx="984">
                  <c:v>31.355980786517716</c:v>
                </c:pt>
                <c:pt idx="985">
                  <c:v>31.439052572470683</c:v>
                </c:pt>
                <c:pt idx="986">
                  <c:v>31.168972051331597</c:v>
                </c:pt>
                <c:pt idx="987">
                  <c:v>31.283552661549404</c:v>
                </c:pt>
                <c:pt idx="988">
                  <c:v>30.00916333235697</c:v>
                </c:pt>
                <c:pt idx="989">
                  <c:v>31.009441486129134</c:v>
                </c:pt>
                <c:pt idx="990">
                  <c:v>30.908869172669988</c:v>
                </c:pt>
                <c:pt idx="991">
                  <c:v>30.393489406715624</c:v>
                </c:pt>
                <c:pt idx="992">
                  <c:v>30.281977730820842</c:v>
                </c:pt>
                <c:pt idx="993">
                  <c:v>30.23588883456236</c:v>
                </c:pt>
                <c:pt idx="994">
                  <c:v>30.497125154478869</c:v>
                </c:pt>
                <c:pt idx="995">
                  <c:v>31.178555437983224</c:v>
                </c:pt>
                <c:pt idx="996">
                  <c:v>30.857485888667746</c:v>
                </c:pt>
                <c:pt idx="997">
                  <c:v>31.390945815793888</c:v>
                </c:pt>
                <c:pt idx="998">
                  <c:v>31.467863027051205</c:v>
                </c:pt>
                <c:pt idx="999">
                  <c:v>31.484531323164862</c:v>
                </c:pt>
                <c:pt idx="1000">
                  <c:v>31.772495933778089</c:v>
                </c:pt>
                <c:pt idx="1001">
                  <c:v>32.345735477277408</c:v>
                </c:pt>
                <c:pt idx="1002">
                  <c:v>31.990703075782349</c:v>
                </c:pt>
                <c:pt idx="1003">
                  <c:v>31.578647717158326</c:v>
                </c:pt>
                <c:pt idx="1004">
                  <c:v>31.121796782758704</c:v>
                </c:pt>
                <c:pt idx="1005">
                  <c:v>30.360020581369966</c:v>
                </c:pt>
                <c:pt idx="1006">
                  <c:v>28.968523569413833</c:v>
                </c:pt>
                <c:pt idx="1007">
                  <c:v>29.231629086231688</c:v>
                </c:pt>
                <c:pt idx="1008">
                  <c:v>30.293524031156146</c:v>
                </c:pt>
                <c:pt idx="1009">
                  <c:v>30.56457738602036</c:v>
                </c:pt>
                <c:pt idx="1010">
                  <c:v>29.833078564009341</c:v>
                </c:pt>
                <c:pt idx="1011">
                  <c:v>29.761854735384041</c:v>
                </c:pt>
                <c:pt idx="1012">
                  <c:v>30.389648940975349</c:v>
                </c:pt>
                <c:pt idx="1013">
                  <c:v>30.423132328719401</c:v>
                </c:pt>
                <c:pt idx="1014">
                  <c:v>29.992250576349903</c:v>
                </c:pt>
                <c:pt idx="1015">
                  <c:v>29.663902646349701</c:v>
                </c:pt>
                <c:pt idx="1016">
                  <c:v>29.57133381384995</c:v>
                </c:pt>
                <c:pt idx="1017">
                  <c:v>28.431396916475649</c:v>
                </c:pt>
                <c:pt idx="1018">
                  <c:v>29.138830227567244</c:v>
                </c:pt>
                <c:pt idx="1019">
                  <c:v>29.385731537985997</c:v>
                </c:pt>
                <c:pt idx="1020">
                  <c:v>30.423613328931772</c:v>
                </c:pt>
                <c:pt idx="1021">
                  <c:v>30.690473122549026</c:v>
                </c:pt>
                <c:pt idx="1022">
                  <c:v>31.428160808012784</c:v>
                </c:pt>
                <c:pt idx="1023">
                  <c:v>31.268525811346667</c:v>
                </c:pt>
                <c:pt idx="1024">
                  <c:v>30.982052292354282</c:v>
                </c:pt>
                <c:pt idx="1025">
                  <c:v>31.30393356351453</c:v>
                </c:pt>
                <c:pt idx="1026">
                  <c:v>30.780979260445381</c:v>
                </c:pt>
                <c:pt idx="1027">
                  <c:v>30.731380761107641</c:v>
                </c:pt>
                <c:pt idx="1028">
                  <c:v>30.243837173271434</c:v>
                </c:pt>
                <c:pt idx="1029">
                  <c:v>29.661410326327161</c:v>
                </c:pt>
                <c:pt idx="1030">
                  <c:v>29.61946327624112</c:v>
                </c:pt>
                <c:pt idx="1031">
                  <c:v>29.354516100301176</c:v>
                </c:pt>
                <c:pt idx="1032">
                  <c:v>28.95265550806236</c:v>
                </c:pt>
                <c:pt idx="1033">
                  <c:v>28.501509986411829</c:v>
                </c:pt>
                <c:pt idx="1034">
                  <c:v>28.293185309553515</c:v>
                </c:pt>
                <c:pt idx="1035">
                  <c:v>30.257940471528851</c:v>
                </c:pt>
                <c:pt idx="1036">
                  <c:v>28.893179118370327</c:v>
                </c:pt>
                <c:pt idx="1037">
                  <c:v>29.492369315417296</c:v>
                </c:pt>
                <c:pt idx="1038">
                  <c:v>29.337249040958998</c:v>
                </c:pt>
                <c:pt idx="1039">
                  <c:v>29.797233451471428</c:v>
                </c:pt>
                <c:pt idx="1040">
                  <c:v>29.003563102135566</c:v>
                </c:pt>
                <c:pt idx="1041">
                  <c:v>28.333686215603212</c:v>
                </c:pt>
                <c:pt idx="1042">
                  <c:v>28.649173185179322</c:v>
                </c:pt>
                <c:pt idx="1043">
                  <c:v>29.757278310892769</c:v>
                </c:pt>
                <c:pt idx="1044">
                  <c:v>28.396050466557558</c:v>
                </c:pt>
                <c:pt idx="1045">
                  <c:v>29.111040969155869</c:v>
                </c:pt>
                <c:pt idx="1046">
                  <c:v>29.740646978453171</c:v>
                </c:pt>
                <c:pt idx="1047">
                  <c:v>30.629981748940697</c:v>
                </c:pt>
                <c:pt idx="1048">
                  <c:v>30.175537380344149</c:v>
                </c:pt>
                <c:pt idx="1049">
                  <c:v>30.058059045565063</c:v>
                </c:pt>
                <c:pt idx="1050">
                  <c:v>29.853240766947842</c:v>
                </c:pt>
                <c:pt idx="1051">
                  <c:v>28.704052514547303</c:v>
                </c:pt>
                <c:pt idx="1052">
                  <c:v>28.831067955142593</c:v>
                </c:pt>
                <c:pt idx="1053">
                  <c:v>28.491227502947499</c:v>
                </c:pt>
                <c:pt idx="1054">
                  <c:v>28.323199164812436</c:v>
                </c:pt>
                <c:pt idx="1055">
                  <c:v>27.81977653097449</c:v>
                </c:pt>
                <c:pt idx="1056">
                  <c:v>27.609288412980248</c:v>
                </c:pt>
                <c:pt idx="1057">
                  <c:v>28.536002749387279</c:v>
                </c:pt>
                <c:pt idx="1058">
                  <c:v>28.582268576418631</c:v>
                </c:pt>
                <c:pt idx="1059">
                  <c:v>28.123737836925315</c:v>
                </c:pt>
                <c:pt idx="1060">
                  <c:v>27.940199222012474</c:v>
                </c:pt>
                <c:pt idx="1061">
                  <c:v>28.096250902083142</c:v>
                </c:pt>
                <c:pt idx="1062">
                  <c:v>27.488631788362728</c:v>
                </c:pt>
                <c:pt idx="1063">
                  <c:v>26.916268398906421</c:v>
                </c:pt>
                <c:pt idx="1064">
                  <c:v>27.098814293457533</c:v>
                </c:pt>
                <c:pt idx="1065">
                  <c:v>26.852827255915198</c:v>
                </c:pt>
                <c:pt idx="1066">
                  <c:v>27.34327689886182</c:v>
                </c:pt>
                <c:pt idx="1067">
                  <c:v>28.255180012727262</c:v>
                </c:pt>
                <c:pt idx="1068">
                  <c:v>27.892167589777724</c:v>
                </c:pt>
                <c:pt idx="1069">
                  <c:v>27.730287632643069</c:v>
                </c:pt>
                <c:pt idx="1070">
                  <c:v>27.814270420705615</c:v>
                </c:pt>
                <c:pt idx="1071">
                  <c:v>28.061370617263744</c:v>
                </c:pt>
                <c:pt idx="1072">
                  <c:v>27.927768826421048</c:v>
                </c:pt>
                <c:pt idx="1073">
                  <c:v>27.769071341604246</c:v>
                </c:pt>
                <c:pt idx="1074">
                  <c:v>27.274032505221324</c:v>
                </c:pt>
                <c:pt idx="1075">
                  <c:v>27.3440384469815</c:v>
                </c:pt>
                <c:pt idx="1076">
                  <c:v>27.145121393195382</c:v>
                </c:pt>
                <c:pt idx="1077">
                  <c:v>25.955282580529005</c:v>
                </c:pt>
                <c:pt idx="1078">
                  <c:v>26.184001699841275</c:v>
                </c:pt>
                <c:pt idx="1079">
                  <c:v>25.610872142117461</c:v>
                </c:pt>
                <c:pt idx="1080">
                  <c:v>25.838301064592176</c:v>
                </c:pt>
                <c:pt idx="1081">
                  <c:v>25.650237015953081</c:v>
                </c:pt>
                <c:pt idx="1082">
                  <c:v>26.253789155843599</c:v>
                </c:pt>
                <c:pt idx="1083">
                  <c:v>25.846616220607107</c:v>
                </c:pt>
                <c:pt idx="1084">
                  <c:v>25.081013253431546</c:v>
                </c:pt>
                <c:pt idx="1085">
                  <c:v>25.41046166139083</c:v>
                </c:pt>
                <c:pt idx="1086">
                  <c:v>24.688142753401007</c:v>
                </c:pt>
                <c:pt idx="1087">
                  <c:v>24.577257798912029</c:v>
                </c:pt>
                <c:pt idx="1088">
                  <c:v>24.956479382423066</c:v>
                </c:pt>
                <c:pt idx="1089">
                  <c:v>23.273401483988465</c:v>
                </c:pt>
                <c:pt idx="1090">
                  <c:v>24.442020126560308</c:v>
                </c:pt>
                <c:pt idx="1091">
                  <c:v>24.859089690168897</c:v>
                </c:pt>
                <c:pt idx="1092">
                  <c:v>24.530186803744233</c:v>
                </c:pt>
                <c:pt idx="1093">
                  <c:v>25.536721385973131</c:v>
                </c:pt>
                <c:pt idx="1094">
                  <c:v>25.704658111480331</c:v>
                </c:pt>
                <c:pt idx="1095">
                  <c:v>26.164568908867381</c:v>
                </c:pt>
                <c:pt idx="1096">
                  <c:v>26.364123138889362</c:v>
                </c:pt>
                <c:pt idx="1097">
                  <c:v>26.699095193406745</c:v>
                </c:pt>
                <c:pt idx="1098">
                  <c:v>27.32839318809912</c:v>
                </c:pt>
                <c:pt idx="1099">
                  <c:v>25.633039424256594</c:v>
                </c:pt>
                <c:pt idx="1100">
                  <c:v>25.424591798622309</c:v>
                </c:pt>
                <c:pt idx="1101">
                  <c:v>24.303300577285469</c:v>
                </c:pt>
                <c:pt idx="1102">
                  <c:v>23.717771438251845</c:v>
                </c:pt>
                <c:pt idx="1103">
                  <c:v>24.127910242412657</c:v>
                </c:pt>
                <c:pt idx="1104">
                  <c:v>24.036143614795687</c:v>
                </c:pt>
                <c:pt idx="1105">
                  <c:v>24.146218608284897</c:v>
                </c:pt>
                <c:pt idx="1106">
                  <c:v>23.416550687976212</c:v>
                </c:pt>
                <c:pt idx="1107">
                  <c:v>23.778577166276985</c:v>
                </c:pt>
                <c:pt idx="1108">
                  <c:v>23.336126358617904</c:v>
                </c:pt>
                <c:pt idx="1109">
                  <c:v>23.664792619333493</c:v>
                </c:pt>
                <c:pt idx="1110">
                  <c:v>23.484795219696689</c:v>
                </c:pt>
                <c:pt idx="1111">
                  <c:v>23.35120776620699</c:v>
                </c:pt>
                <c:pt idx="1112">
                  <c:v>23.109720155849445</c:v>
                </c:pt>
                <c:pt idx="1113">
                  <c:v>23.514001300072177</c:v>
                </c:pt>
                <c:pt idx="1114">
                  <c:v>23.189038037352816</c:v>
                </c:pt>
                <c:pt idx="1115">
                  <c:v>24.252632041028118</c:v>
                </c:pt>
                <c:pt idx="1116">
                  <c:v>24.451818801305333</c:v>
                </c:pt>
                <c:pt idx="1117">
                  <c:v>24.674032728091436</c:v>
                </c:pt>
                <c:pt idx="1118">
                  <c:v>25.075231668299484</c:v>
                </c:pt>
                <c:pt idx="1119">
                  <c:v>24.592602020316431</c:v>
                </c:pt>
                <c:pt idx="1120">
                  <c:v>24.481220443575676</c:v>
                </c:pt>
                <c:pt idx="1121">
                  <c:v>25.376006526841799</c:v>
                </c:pt>
                <c:pt idx="1122">
                  <c:v>23.900684238871854</c:v>
                </c:pt>
                <c:pt idx="1123">
                  <c:v>23.74023503476365</c:v>
                </c:pt>
                <c:pt idx="1124">
                  <c:v>23.600296981439683</c:v>
                </c:pt>
                <c:pt idx="1125">
                  <c:v>22.233928220655841</c:v>
                </c:pt>
                <c:pt idx="1126">
                  <c:v>22.603958859558841</c:v>
                </c:pt>
                <c:pt idx="1127">
                  <c:v>21.199193434027205</c:v>
                </c:pt>
                <c:pt idx="1128">
                  <c:v>22.356554103624052</c:v>
                </c:pt>
                <c:pt idx="1129">
                  <c:v>22.076784027157892</c:v>
                </c:pt>
                <c:pt idx="1130">
                  <c:v>22.93193462977499</c:v>
                </c:pt>
                <c:pt idx="1131">
                  <c:v>23.4346462947899</c:v>
                </c:pt>
                <c:pt idx="1132">
                  <c:v>22.264060494267031</c:v>
                </c:pt>
                <c:pt idx="1133">
                  <c:v>21.786272484584398</c:v>
                </c:pt>
                <c:pt idx="1134">
                  <c:v>22.954074096288409</c:v>
                </c:pt>
                <c:pt idx="1135">
                  <c:v>22.275776720369219</c:v>
                </c:pt>
                <c:pt idx="1136">
                  <c:v>21.771058275435347</c:v>
                </c:pt>
                <c:pt idx="1137">
                  <c:v>22.089076591855591</c:v>
                </c:pt>
                <c:pt idx="1138">
                  <c:v>22.696164695939558</c:v>
                </c:pt>
                <c:pt idx="1139">
                  <c:v>22.755886067212753</c:v>
                </c:pt>
                <c:pt idx="1140">
                  <c:v>22.630982770162511</c:v>
                </c:pt>
                <c:pt idx="1141">
                  <c:v>23.285151068214205</c:v>
                </c:pt>
                <c:pt idx="1142">
                  <c:v>24.058479625102255</c:v>
                </c:pt>
                <c:pt idx="1143">
                  <c:v>23.993451884232719</c:v>
                </c:pt>
                <c:pt idx="1144">
                  <c:v>24.072675790218597</c:v>
                </c:pt>
                <c:pt idx="1145">
                  <c:v>22.958755934513594</c:v>
                </c:pt>
                <c:pt idx="1146">
                  <c:v>23.052734477084332</c:v>
                </c:pt>
                <c:pt idx="1147">
                  <c:v>22.31609843300469</c:v>
                </c:pt>
                <c:pt idx="1148">
                  <c:v>21.889621653467547</c:v>
                </c:pt>
                <c:pt idx="1149">
                  <c:v>20.922047217255894</c:v>
                </c:pt>
                <c:pt idx="1150">
                  <c:v>21.491044622554867</c:v>
                </c:pt>
                <c:pt idx="1151">
                  <c:v>18.754954124248091</c:v>
                </c:pt>
                <c:pt idx="1152">
                  <c:v>21.589753252077941</c:v>
                </c:pt>
                <c:pt idx="1153">
                  <c:v>21.624558684897192</c:v>
                </c:pt>
                <c:pt idx="1154">
                  <c:v>20.497517363520497</c:v>
                </c:pt>
                <c:pt idx="1155">
                  <c:v>22.251267919014424</c:v>
                </c:pt>
                <c:pt idx="1156">
                  <c:v>21.428359615239138</c:v>
                </c:pt>
                <c:pt idx="1157">
                  <c:v>20.471791749293011</c:v>
                </c:pt>
                <c:pt idx="1158">
                  <c:v>21.343331913582372</c:v>
                </c:pt>
                <c:pt idx="1159">
                  <c:v>20.510563265206731</c:v>
                </c:pt>
                <c:pt idx="1160">
                  <c:v>20.305201895789082</c:v>
                </c:pt>
                <c:pt idx="1161">
                  <c:v>20.584154859272807</c:v>
                </c:pt>
                <c:pt idx="1162">
                  <c:v>21.239530730795405</c:v>
                </c:pt>
                <c:pt idx="1163">
                  <c:v>21.228439834274397</c:v>
                </c:pt>
                <c:pt idx="1164">
                  <c:v>21.511004915723927</c:v>
                </c:pt>
                <c:pt idx="1165">
                  <c:v>22.101805427949024</c:v>
                </c:pt>
                <c:pt idx="1166">
                  <c:v>22.019910017219328</c:v>
                </c:pt>
                <c:pt idx="1167">
                  <c:v>22.307045823347419</c:v>
                </c:pt>
                <c:pt idx="1168">
                  <c:v>21.989358712139584</c:v>
                </c:pt>
                <c:pt idx="1169">
                  <c:v>21.242032137315007</c:v>
                </c:pt>
                <c:pt idx="1170">
                  <c:v>20.34703428725404</c:v>
                </c:pt>
                <c:pt idx="1171">
                  <c:v>19.510936424619988</c:v>
                </c:pt>
                <c:pt idx="1172">
                  <c:v>19.817060118707634</c:v>
                </c:pt>
                <c:pt idx="1173">
                  <c:v>19.034682766983483</c:v>
                </c:pt>
                <c:pt idx="1174">
                  <c:v>18.451547244453966</c:v>
                </c:pt>
                <c:pt idx="1175">
                  <c:v>18.566517683329657</c:v>
                </c:pt>
                <c:pt idx="1176">
                  <c:v>18.864946911651085</c:v>
                </c:pt>
                <c:pt idx="1177">
                  <c:v>18.60918591265364</c:v>
                </c:pt>
                <c:pt idx="1178">
                  <c:v>18.916302783175706</c:v>
                </c:pt>
                <c:pt idx="1179">
                  <c:v>18.770439967488706</c:v>
                </c:pt>
                <c:pt idx="1180">
                  <c:v>18.850624040200792</c:v>
                </c:pt>
                <c:pt idx="1181">
                  <c:v>18.840790296162165</c:v>
                </c:pt>
                <c:pt idx="1182">
                  <c:v>18.177337299468199</c:v>
                </c:pt>
                <c:pt idx="1183">
                  <c:v>18.803329991173527</c:v>
                </c:pt>
                <c:pt idx="1184">
                  <c:v>18.6059512256783</c:v>
                </c:pt>
                <c:pt idx="1185">
                  <c:v>18.407302007748246</c:v>
                </c:pt>
                <c:pt idx="1186">
                  <c:v>18.18328397116175</c:v>
                </c:pt>
                <c:pt idx="1187">
                  <c:v>19.103132245725611</c:v>
                </c:pt>
                <c:pt idx="1188">
                  <c:v>18.857642567888888</c:v>
                </c:pt>
                <c:pt idx="1189">
                  <c:v>20.080624827808254</c:v>
                </c:pt>
                <c:pt idx="1190">
                  <c:v>20.548807312595407</c:v>
                </c:pt>
                <c:pt idx="1191">
                  <c:v>20.489213758896163</c:v>
                </c:pt>
                <c:pt idx="1192">
                  <c:v>20.844524266562377</c:v>
                </c:pt>
                <c:pt idx="1193">
                  <c:v>19.966418568454003</c:v>
                </c:pt>
                <c:pt idx="1194">
                  <c:v>20.390984201941894</c:v>
                </c:pt>
                <c:pt idx="1195">
                  <c:v>19.946656575100082</c:v>
                </c:pt>
                <c:pt idx="1196">
                  <c:v>18.938493165995137</c:v>
                </c:pt>
                <c:pt idx="1197">
                  <c:v>18.281799593792229</c:v>
                </c:pt>
                <c:pt idx="1198">
                  <c:v>17.753550539414142</c:v>
                </c:pt>
                <c:pt idx="1199">
                  <c:v>16.698840158520415</c:v>
                </c:pt>
                <c:pt idx="1200">
                  <c:v>16.92725435371738</c:v>
                </c:pt>
                <c:pt idx="1201">
                  <c:v>17.608239001311606</c:v>
                </c:pt>
                <c:pt idx="1202">
                  <c:v>17.649150166459119</c:v>
                </c:pt>
                <c:pt idx="1203">
                  <c:v>17.157512034959051</c:v>
                </c:pt>
                <c:pt idx="1204">
                  <c:v>17.233604394077947</c:v>
                </c:pt>
                <c:pt idx="1205">
                  <c:v>16.200635285224148</c:v>
                </c:pt>
                <c:pt idx="1206">
                  <c:v>16.208952355987801</c:v>
                </c:pt>
                <c:pt idx="1207">
                  <c:v>17.42767487116889</c:v>
                </c:pt>
                <c:pt idx="1208">
                  <c:v>16.09899772092227</c:v>
                </c:pt>
                <c:pt idx="1209">
                  <c:v>16.668012635426695</c:v>
                </c:pt>
                <c:pt idx="1210">
                  <c:v>17.180646687005378</c:v>
                </c:pt>
                <c:pt idx="1211">
                  <c:v>17.267643302767503</c:v>
                </c:pt>
                <c:pt idx="1212">
                  <c:v>18.004696598666033</c:v>
                </c:pt>
                <c:pt idx="1213">
                  <c:v>17.882926859117628</c:v>
                </c:pt>
                <c:pt idx="1214">
                  <c:v>18.652331593978566</c:v>
                </c:pt>
                <c:pt idx="1215">
                  <c:v>19.048789914022628</c:v>
                </c:pt>
                <c:pt idx="1216">
                  <c:v>19.678637016202849</c:v>
                </c:pt>
                <c:pt idx="1217">
                  <c:v>19.688359189836646</c:v>
                </c:pt>
                <c:pt idx="1218">
                  <c:v>19.117621408219783</c:v>
                </c:pt>
                <c:pt idx="1219">
                  <c:v>18.689377824709826</c:v>
                </c:pt>
                <c:pt idx="1220">
                  <c:v>17.821109879928791</c:v>
                </c:pt>
                <c:pt idx="1221">
                  <c:v>16.912576605603569</c:v>
                </c:pt>
                <c:pt idx="1222">
                  <c:v>16.636068306367417</c:v>
                </c:pt>
                <c:pt idx="1223">
                  <c:v>16.530193331431061</c:v>
                </c:pt>
                <c:pt idx="1224">
                  <c:v>16.257945187365053</c:v>
                </c:pt>
                <c:pt idx="1225">
                  <c:v>16.976693165477563</c:v>
                </c:pt>
                <c:pt idx="1226">
                  <c:v>16.643841593662323</c:v>
                </c:pt>
                <c:pt idx="1227">
                  <c:v>16.600034761020414</c:v>
                </c:pt>
                <c:pt idx="1228">
                  <c:v>16.388523187723781</c:v>
                </c:pt>
                <c:pt idx="1229">
                  <c:v>15.419939872917613</c:v>
                </c:pt>
                <c:pt idx="1230">
                  <c:v>15.79262044616492</c:v>
                </c:pt>
                <c:pt idx="1231">
                  <c:v>15.771911658297633</c:v>
                </c:pt>
                <c:pt idx="1232">
                  <c:v>15.388826674732314</c:v>
                </c:pt>
                <c:pt idx="1233">
                  <c:v>15.819756545466394</c:v>
                </c:pt>
                <c:pt idx="1234">
                  <c:v>16.61229601712062</c:v>
                </c:pt>
                <c:pt idx="1235">
                  <c:v>16.882442312074268</c:v>
                </c:pt>
                <c:pt idx="1236">
                  <c:v>17.142431298476524</c:v>
                </c:pt>
                <c:pt idx="1237">
                  <c:v>17.265443081017821</c:v>
                </c:pt>
                <c:pt idx="1238">
                  <c:v>18.081008777517834</c:v>
                </c:pt>
                <c:pt idx="1239">
                  <c:v>18.174583936475489</c:v>
                </c:pt>
                <c:pt idx="1240">
                  <c:v>18.036413840905389</c:v>
                </c:pt>
                <c:pt idx="1241">
                  <c:v>18.529482230926135</c:v>
                </c:pt>
                <c:pt idx="1242">
                  <c:v>17.36978125120352</c:v>
                </c:pt>
                <c:pt idx="1243">
                  <c:v>16.784284226520892</c:v>
                </c:pt>
                <c:pt idx="1244">
                  <c:v>16.109248710617941</c:v>
                </c:pt>
                <c:pt idx="1245">
                  <c:v>15.216344477305199</c:v>
                </c:pt>
                <c:pt idx="1246">
                  <c:v>14.341326717129732</c:v>
                </c:pt>
                <c:pt idx="1247">
                  <c:v>14.19404840075895</c:v>
                </c:pt>
                <c:pt idx="1248">
                  <c:v>14.358953608508964</c:v>
                </c:pt>
                <c:pt idx="1249">
                  <c:v>14.826930073236435</c:v>
                </c:pt>
                <c:pt idx="1250">
                  <c:v>15.681217898895028</c:v>
                </c:pt>
                <c:pt idx="1251">
                  <c:v>14.748636365710864</c:v>
                </c:pt>
                <c:pt idx="1252">
                  <c:v>14.482628175067093</c:v>
                </c:pt>
                <c:pt idx="1253">
                  <c:v>12.874692777278266</c:v>
                </c:pt>
                <c:pt idx="1254">
                  <c:v>14.379168603285033</c:v>
                </c:pt>
                <c:pt idx="1255">
                  <c:v>14.039321337240194</c:v>
                </c:pt>
                <c:pt idx="1256">
                  <c:v>14.0386626740467</c:v>
                </c:pt>
                <c:pt idx="1257">
                  <c:v>13.025494573463096</c:v>
                </c:pt>
                <c:pt idx="1258">
                  <c:v>14.090304689363364</c:v>
                </c:pt>
                <c:pt idx="1259">
                  <c:v>14.149712368367242</c:v>
                </c:pt>
                <c:pt idx="1260">
                  <c:v>14.486485445224774</c:v>
                </c:pt>
                <c:pt idx="1261">
                  <c:v>15.336721972287926</c:v>
                </c:pt>
                <c:pt idx="1262">
                  <c:v>14.013515600644588</c:v>
                </c:pt>
                <c:pt idx="1263">
                  <c:v>15.381841307228505</c:v>
                </c:pt>
                <c:pt idx="1264">
                  <c:v>15.745667024101628</c:v>
                </c:pt>
                <c:pt idx="1265">
                  <c:v>15.958104523241802</c:v>
                </c:pt>
                <c:pt idx="1266">
                  <c:v>15.465319013836167</c:v>
                </c:pt>
                <c:pt idx="1267">
                  <c:v>15.304295608606466</c:v>
                </c:pt>
                <c:pt idx="1268">
                  <c:v>14.715208255734069</c:v>
                </c:pt>
                <c:pt idx="1269">
                  <c:v>14.507535682566798</c:v>
                </c:pt>
                <c:pt idx="1270">
                  <c:v>13.179060486658045</c:v>
                </c:pt>
                <c:pt idx="1271">
                  <c:v>13.074301366910744</c:v>
                </c:pt>
                <c:pt idx="1272">
                  <c:v>13.125603523299034</c:v>
                </c:pt>
                <c:pt idx="1273">
                  <c:v>12.95584076711709</c:v>
                </c:pt>
                <c:pt idx="1274">
                  <c:v>13.448279954275042</c:v>
                </c:pt>
                <c:pt idx="1275">
                  <c:v>13.857131300964376</c:v>
                </c:pt>
                <c:pt idx="1276">
                  <c:v>12.981256403526585</c:v>
                </c:pt>
                <c:pt idx="1277">
                  <c:v>12.557845492582944</c:v>
                </c:pt>
                <c:pt idx="1278">
                  <c:v>12.315604393018202</c:v>
                </c:pt>
                <c:pt idx="1279">
                  <c:v>12.775211011813958</c:v>
                </c:pt>
                <c:pt idx="1280">
                  <c:v>12.466481898897367</c:v>
                </c:pt>
                <c:pt idx="1281">
                  <c:v>13.844111511754065</c:v>
                </c:pt>
                <c:pt idx="1282">
                  <c:v>13.264094115170622</c:v>
                </c:pt>
                <c:pt idx="1283">
                  <c:v>14.00287581064781</c:v>
                </c:pt>
                <c:pt idx="1284">
                  <c:v>14.03740465641601</c:v>
                </c:pt>
                <c:pt idx="1285">
                  <c:v>14.213290732561035</c:v>
                </c:pt>
                <c:pt idx="1286">
                  <c:v>15.152615654094252</c:v>
                </c:pt>
                <c:pt idx="1287">
                  <c:v>15.118201352804304</c:v>
                </c:pt>
                <c:pt idx="1288">
                  <c:v>15.59699577358451</c:v>
                </c:pt>
                <c:pt idx="1289">
                  <c:v>15.502796171146473</c:v>
                </c:pt>
                <c:pt idx="1290">
                  <c:v>14.668882474970957</c:v>
                </c:pt>
                <c:pt idx="1291">
                  <c:v>14.736913583728928</c:v>
                </c:pt>
                <c:pt idx="1292">
                  <c:v>13.84482626465271</c:v>
                </c:pt>
                <c:pt idx="1293">
                  <c:v>13.746786315496353</c:v>
                </c:pt>
                <c:pt idx="1294">
                  <c:v>11.664377182142081</c:v>
                </c:pt>
                <c:pt idx="1295">
                  <c:v>11.14250490985107</c:v>
                </c:pt>
                <c:pt idx="1296">
                  <c:v>11.48121159691069</c:v>
                </c:pt>
                <c:pt idx="1297">
                  <c:v>11.446407992844067</c:v>
                </c:pt>
                <c:pt idx="1298">
                  <c:v>12.960660743206986</c:v>
                </c:pt>
                <c:pt idx="1299">
                  <c:v>11.889223644196354</c:v>
                </c:pt>
                <c:pt idx="1300">
                  <c:v>13.32163019265078</c:v>
                </c:pt>
                <c:pt idx="1301">
                  <c:v>13.117256478587793</c:v>
                </c:pt>
                <c:pt idx="1302">
                  <c:v>12.414374997659825</c:v>
                </c:pt>
                <c:pt idx="1303">
                  <c:v>11.970544153405529</c:v>
                </c:pt>
                <c:pt idx="1304">
                  <c:v>11.46267313663998</c:v>
                </c:pt>
                <c:pt idx="1305">
                  <c:v>11.962399450906604</c:v>
                </c:pt>
                <c:pt idx="1306">
                  <c:v>12.172696583422928</c:v>
                </c:pt>
                <c:pt idx="1307">
                  <c:v>13.016120326744485</c:v>
                </c:pt>
                <c:pt idx="1308">
                  <c:v>12.897145985478708</c:v>
                </c:pt>
                <c:pt idx="1309">
                  <c:v>12.934470023990663</c:v>
                </c:pt>
                <c:pt idx="1310">
                  <c:v>14.243371326729456</c:v>
                </c:pt>
                <c:pt idx="1311">
                  <c:v>14.323386846468191</c:v>
                </c:pt>
                <c:pt idx="1312">
                  <c:v>14.000885583301683</c:v>
                </c:pt>
                <c:pt idx="1313">
                  <c:v>14.148084012416183</c:v>
                </c:pt>
                <c:pt idx="1314">
                  <c:v>13.470670436577592</c:v>
                </c:pt>
                <c:pt idx="1315">
                  <c:v>13.342240853885025</c:v>
                </c:pt>
                <c:pt idx="1316">
                  <c:v>11.836962838227196</c:v>
                </c:pt>
                <c:pt idx="1317">
                  <c:v>10.833904651809156</c:v>
                </c:pt>
                <c:pt idx="1318">
                  <c:v>11.881118754191711</c:v>
                </c:pt>
                <c:pt idx="1319">
                  <c:v>9.3845155156387268</c:v>
                </c:pt>
                <c:pt idx="1320">
                  <c:v>10.600566157647686</c:v>
                </c:pt>
                <c:pt idx="1321">
                  <c:v>10.599357004222654</c:v>
                </c:pt>
                <c:pt idx="1322">
                  <c:v>11.144493944800971</c:v>
                </c:pt>
                <c:pt idx="1323">
                  <c:v>11.307003347857503</c:v>
                </c:pt>
                <c:pt idx="1324">
                  <c:v>11.032761994630745</c:v>
                </c:pt>
                <c:pt idx="1325">
                  <c:v>10.644552268728271</c:v>
                </c:pt>
                <c:pt idx="1326">
                  <c:v>10.964382142425322</c:v>
                </c:pt>
                <c:pt idx="1327">
                  <c:v>10.758555192163399</c:v>
                </c:pt>
                <c:pt idx="1328">
                  <c:v>9.9033713775751728</c:v>
                </c:pt>
                <c:pt idx="1329">
                  <c:v>10.910742395750184</c:v>
                </c:pt>
                <c:pt idx="1330">
                  <c:v>10.611022756470765</c:v>
                </c:pt>
                <c:pt idx="1331">
                  <c:v>11.610243219172744</c:v>
                </c:pt>
                <c:pt idx="1332">
                  <c:v>12.33417015034348</c:v>
                </c:pt>
                <c:pt idx="1333">
                  <c:v>12.770322462241699</c:v>
                </c:pt>
                <c:pt idx="1334">
                  <c:v>11.917170679761393</c:v>
                </c:pt>
                <c:pt idx="1335">
                  <c:v>13.169454030103015</c:v>
                </c:pt>
                <c:pt idx="1336">
                  <c:v>12.71610613595211</c:v>
                </c:pt>
                <c:pt idx="1337">
                  <c:v>11.960851122293548</c:v>
                </c:pt>
                <c:pt idx="1338">
                  <c:v>11.099194923872878</c:v>
                </c:pt>
                <c:pt idx="1339">
                  <c:v>10.655621755955202</c:v>
                </c:pt>
                <c:pt idx="1340">
                  <c:v>10.080232987473535</c:v>
                </c:pt>
                <c:pt idx="1341">
                  <c:v>9.6721153760455536</c:v>
                </c:pt>
                <c:pt idx="1342">
                  <c:v>9.1657799981039307</c:v>
                </c:pt>
                <c:pt idx="1343">
                  <c:v>8.8041904801116289</c:v>
                </c:pt>
                <c:pt idx="1344">
                  <c:v>8.7722882151005876</c:v>
                </c:pt>
                <c:pt idx="1345">
                  <c:v>9.2555826688096623</c:v>
                </c:pt>
                <c:pt idx="1346">
                  <c:v>8.4217982721188633</c:v>
                </c:pt>
                <c:pt idx="1347">
                  <c:v>9.4943103701080407</c:v>
                </c:pt>
                <c:pt idx="1348">
                  <c:v>9.4296120577247695</c:v>
                </c:pt>
                <c:pt idx="1349">
                  <c:v>10.092841330020974</c:v>
                </c:pt>
                <c:pt idx="1350">
                  <c:v>9.7201465993293841</c:v>
                </c:pt>
                <c:pt idx="1351">
                  <c:v>8.1114204110424009</c:v>
                </c:pt>
                <c:pt idx="1352">
                  <c:v>8.4069164486335151</c:v>
                </c:pt>
                <c:pt idx="1353">
                  <c:v>8.960614517113898</c:v>
                </c:pt>
                <c:pt idx="1354">
                  <c:v>9.4866967100632174</c:v>
                </c:pt>
                <c:pt idx="1355">
                  <c:v>10.852011779269692</c:v>
                </c:pt>
                <c:pt idx="1356">
                  <c:v>10.590104138846179</c:v>
                </c:pt>
                <c:pt idx="1357">
                  <c:v>10.646773045918321</c:v>
                </c:pt>
                <c:pt idx="1358">
                  <c:v>11.31420676288837</c:v>
                </c:pt>
                <c:pt idx="1359">
                  <c:v>12.211627454164642</c:v>
                </c:pt>
                <c:pt idx="1360">
                  <c:v>12.211062902149726</c:v>
                </c:pt>
                <c:pt idx="1361">
                  <c:v>11.475922293342936</c:v>
                </c:pt>
                <c:pt idx="1362">
                  <c:v>8.1314784613438071</c:v>
                </c:pt>
                <c:pt idx="1363">
                  <c:v>6.3208066669439216</c:v>
                </c:pt>
                <c:pt idx="1364">
                  <c:v>10.313785555066172</c:v>
                </c:pt>
                <c:pt idx="1365">
                  <c:v>15.772334620687722</c:v>
                </c:pt>
                <c:pt idx="1366">
                  <c:v>21.411384276150255</c:v>
                </c:pt>
                <c:pt idx="1367">
                  <c:v>24.662270588206425</c:v>
                </c:pt>
                <c:pt idx="1368">
                  <c:v>28.815446794502893</c:v>
                </c:pt>
                <c:pt idx="1369">
                  <c:v>25.787786377611074</c:v>
                </c:pt>
                <c:pt idx="1370">
                  <c:v>25.97074315370164</c:v>
                </c:pt>
                <c:pt idx="1371">
                  <c:v>29.762180839696303</c:v>
                </c:pt>
                <c:pt idx="1372">
                  <c:v>28.003916569312892</c:v>
                </c:pt>
                <c:pt idx="1373">
                  <c:v>27.186694545313546</c:v>
                </c:pt>
                <c:pt idx="1374">
                  <c:v>28.045551779102592</c:v>
                </c:pt>
                <c:pt idx="1375">
                  <c:v>28.395085839383682</c:v>
                </c:pt>
                <c:pt idx="1376">
                  <c:v>27.659259991295574</c:v>
                </c:pt>
                <c:pt idx="1377">
                  <c:v>27.909071410325481</c:v>
                </c:pt>
                <c:pt idx="1378">
                  <c:v>27.931542554486022</c:v>
                </c:pt>
                <c:pt idx="1379">
                  <c:v>28.969263665926089</c:v>
                </c:pt>
                <c:pt idx="1380">
                  <c:v>28.024505035873659</c:v>
                </c:pt>
                <c:pt idx="1381">
                  <c:v>28.095270345814605</c:v>
                </c:pt>
                <c:pt idx="1382">
                  <c:v>28.746009206764171</c:v>
                </c:pt>
                <c:pt idx="1383">
                  <c:v>29.11037065653446</c:v>
                </c:pt>
                <c:pt idx="1384">
                  <c:v>30.527923240246405</c:v>
                </c:pt>
                <c:pt idx="1385">
                  <c:v>29.681406678770724</c:v>
                </c:pt>
                <c:pt idx="1386">
                  <c:v>29.244513268175428</c:v>
                </c:pt>
                <c:pt idx="1387">
                  <c:v>29.126464551396936</c:v>
                </c:pt>
                <c:pt idx="1388">
                  <c:v>28.693629835082742</c:v>
                </c:pt>
                <c:pt idx="1389">
                  <c:v>28.32394807560803</c:v>
                </c:pt>
                <c:pt idx="1390">
                  <c:v>29.056068735156163</c:v>
                </c:pt>
                <c:pt idx="1391">
                  <c:v>28.384543401389802</c:v>
                </c:pt>
                <c:pt idx="1392">
                  <c:v>28.906356945222985</c:v>
                </c:pt>
                <c:pt idx="1393">
                  <c:v>29.410606729791411</c:v>
                </c:pt>
                <c:pt idx="1394">
                  <c:v>29.267140706601854</c:v>
                </c:pt>
                <c:pt idx="1395">
                  <c:v>28.348455412714205</c:v>
                </c:pt>
                <c:pt idx="1396">
                  <c:v>28.47656477234732</c:v>
                </c:pt>
                <c:pt idx="1397">
                  <c:v>28.441613044226163</c:v>
                </c:pt>
                <c:pt idx="1398">
                  <c:v>27.16473832747646</c:v>
                </c:pt>
                <c:pt idx="1399">
                  <c:v>27.151318837636932</c:v>
                </c:pt>
                <c:pt idx="1400">
                  <c:v>26.517705093457703</c:v>
                </c:pt>
                <c:pt idx="1401">
                  <c:v>27.043616601683414</c:v>
                </c:pt>
                <c:pt idx="1402">
                  <c:v>27.070051840922282</c:v>
                </c:pt>
                <c:pt idx="1403">
                  <c:v>27.24407973409626</c:v>
                </c:pt>
                <c:pt idx="1404">
                  <c:v>27.162229902472383</c:v>
                </c:pt>
                <c:pt idx="1405">
                  <c:v>28.331140621494736</c:v>
                </c:pt>
                <c:pt idx="1406">
                  <c:v>27.954725401610684</c:v>
                </c:pt>
                <c:pt idx="1407">
                  <c:v>27.734356187669107</c:v>
                </c:pt>
                <c:pt idx="1408">
                  <c:v>28.269660432768969</c:v>
                </c:pt>
                <c:pt idx="1409">
                  <c:v>28.669361115646733</c:v>
                </c:pt>
                <c:pt idx="1410">
                  <c:v>27.80814821867725</c:v>
                </c:pt>
                <c:pt idx="1411">
                  <c:v>28.11136260529992</c:v>
                </c:pt>
                <c:pt idx="1412">
                  <c:v>27.946683360228871</c:v>
                </c:pt>
                <c:pt idx="1413">
                  <c:v>26.865299591392318</c:v>
                </c:pt>
                <c:pt idx="1414">
                  <c:v>26.377399215415132</c:v>
                </c:pt>
                <c:pt idx="1415">
                  <c:v>26.923081306679109</c:v>
                </c:pt>
                <c:pt idx="1416">
                  <c:v>26.239033141440871</c:v>
                </c:pt>
                <c:pt idx="1417">
                  <c:v>26.889668204005087</c:v>
                </c:pt>
                <c:pt idx="1418">
                  <c:v>26.568524811346343</c:v>
                </c:pt>
                <c:pt idx="1419">
                  <c:v>25.96413599137701</c:v>
                </c:pt>
                <c:pt idx="1420">
                  <c:v>25.818057992633214</c:v>
                </c:pt>
                <c:pt idx="1421">
                  <c:v>26.315825532160805</c:v>
                </c:pt>
                <c:pt idx="1422">
                  <c:v>25.717845328214224</c:v>
                </c:pt>
                <c:pt idx="1423">
                  <c:v>26.177157257954068</c:v>
                </c:pt>
                <c:pt idx="1424">
                  <c:v>26.048033955339452</c:v>
                </c:pt>
                <c:pt idx="1425">
                  <c:v>25.123230235037923</c:v>
                </c:pt>
                <c:pt idx="1426">
                  <c:v>25.16765765670073</c:v>
                </c:pt>
                <c:pt idx="1427">
                  <c:v>25.833058211640218</c:v>
                </c:pt>
                <c:pt idx="1428">
                  <c:v>26.042313995821505</c:v>
                </c:pt>
                <c:pt idx="1429">
                  <c:v>26.675229920099319</c:v>
                </c:pt>
                <c:pt idx="1430">
                  <c:v>26.155786079841366</c:v>
                </c:pt>
                <c:pt idx="1431">
                  <c:v>27.711691125164787</c:v>
                </c:pt>
                <c:pt idx="1432">
                  <c:v>26.973853748604707</c:v>
                </c:pt>
                <c:pt idx="1433">
                  <c:v>26.801889254414316</c:v>
                </c:pt>
                <c:pt idx="1434">
                  <c:v>27.325476240948984</c:v>
                </c:pt>
                <c:pt idx="1435">
                  <c:v>27.804228482953697</c:v>
                </c:pt>
                <c:pt idx="1436">
                  <c:v>26.536788997020192</c:v>
                </c:pt>
                <c:pt idx="1437">
                  <c:v>25.957556237244539</c:v>
                </c:pt>
                <c:pt idx="1438">
                  <c:v>25.918367850601594</c:v>
                </c:pt>
                <c:pt idx="1439">
                  <c:v>25.979202753857322</c:v>
                </c:pt>
                <c:pt idx="1440">
                  <c:v>25.923587221957327</c:v>
                </c:pt>
                <c:pt idx="1441">
                  <c:v>26.081125288612487</c:v>
                </c:pt>
                <c:pt idx="1442">
                  <c:v>25.270680277864695</c:v>
                </c:pt>
                <c:pt idx="1443">
                  <c:v>25.631540798184993</c:v>
                </c:pt>
                <c:pt idx="1444">
                  <c:v>25.181539213493306</c:v>
                </c:pt>
                <c:pt idx="1445">
                  <c:v>24.997749029215477</c:v>
                </c:pt>
                <c:pt idx="1446">
                  <c:v>24.337591526398413</c:v>
                </c:pt>
                <c:pt idx="1447">
                  <c:v>24.287534099726745</c:v>
                </c:pt>
                <c:pt idx="1448">
                  <c:v>24.72611036489738</c:v>
                </c:pt>
                <c:pt idx="1449">
                  <c:v>24.544480533115905</c:v>
                </c:pt>
                <c:pt idx="1450">
                  <c:v>25.468253772956473</c:v>
                </c:pt>
                <c:pt idx="1451">
                  <c:v>25.149724632462338</c:v>
                </c:pt>
                <c:pt idx="1452">
                  <c:v>25.90474639379838</c:v>
                </c:pt>
                <c:pt idx="1453">
                  <c:v>25.637263321241303</c:v>
                </c:pt>
                <c:pt idx="1454">
                  <c:v>25.595537601014584</c:v>
                </c:pt>
                <c:pt idx="1455">
                  <c:v>25.809967994226216</c:v>
                </c:pt>
                <c:pt idx="1456">
                  <c:v>27.085723634790064</c:v>
                </c:pt>
                <c:pt idx="1457">
                  <c:v>27.145717037544689</c:v>
                </c:pt>
                <c:pt idx="1458">
                  <c:v>27.116027874154902</c:v>
                </c:pt>
                <c:pt idx="1459">
                  <c:v>27.309793968378845</c:v>
                </c:pt>
                <c:pt idx="1460">
                  <c:v>26.238731040665538</c:v>
                </c:pt>
                <c:pt idx="1461">
                  <c:v>26.043714681781612</c:v>
                </c:pt>
                <c:pt idx="1462">
                  <c:v>25.863637150538029</c:v>
                </c:pt>
                <c:pt idx="1463">
                  <c:v>25.485923990561854</c:v>
                </c:pt>
                <c:pt idx="1464">
                  <c:v>25.137632499003185</c:v>
                </c:pt>
                <c:pt idx="1465">
                  <c:v>24.918589696484791</c:v>
                </c:pt>
                <c:pt idx="1466">
                  <c:v>25.09961801909153</c:v>
                </c:pt>
                <c:pt idx="1467">
                  <c:v>24.803905534695406</c:v>
                </c:pt>
                <c:pt idx="1468">
                  <c:v>24.649197631844899</c:v>
                </c:pt>
                <c:pt idx="1469">
                  <c:v>24.210725969829028</c:v>
                </c:pt>
                <c:pt idx="1470">
                  <c:v>24.942358572600117</c:v>
                </c:pt>
                <c:pt idx="1471">
                  <c:v>24.816163483758661</c:v>
                </c:pt>
                <c:pt idx="1472">
                  <c:v>24.115602111789332</c:v>
                </c:pt>
                <c:pt idx="1473">
                  <c:v>23.939818359423629</c:v>
                </c:pt>
                <c:pt idx="1474">
                  <c:v>24.811461915089343</c:v>
                </c:pt>
                <c:pt idx="1475">
                  <c:v>25.294260915154254</c:v>
                </c:pt>
                <c:pt idx="1476">
                  <c:v>25.65532766969341</c:v>
                </c:pt>
                <c:pt idx="1477">
                  <c:v>25.616323004038399</c:v>
                </c:pt>
                <c:pt idx="1478">
                  <c:v>26.004989502107456</c:v>
                </c:pt>
                <c:pt idx="1479">
                  <c:v>26.173482302821323</c:v>
                </c:pt>
                <c:pt idx="1480">
                  <c:v>26.696348305601703</c:v>
                </c:pt>
                <c:pt idx="1481">
                  <c:v>26.870182593775024</c:v>
                </c:pt>
                <c:pt idx="1482">
                  <c:v>26.799368414635438</c:v>
                </c:pt>
                <c:pt idx="1483">
                  <c:v>27.018919493377069</c:v>
                </c:pt>
                <c:pt idx="1484">
                  <c:v>25.995050418383414</c:v>
                </c:pt>
                <c:pt idx="1485">
                  <c:v>25.63201809630371</c:v>
                </c:pt>
                <c:pt idx="1486">
                  <c:v>25.123118223397793</c:v>
                </c:pt>
                <c:pt idx="1487">
                  <c:v>23.976918184989771</c:v>
                </c:pt>
                <c:pt idx="1488">
                  <c:v>24.316778538320701</c:v>
                </c:pt>
                <c:pt idx="1489">
                  <c:v>24.477357163134176</c:v>
                </c:pt>
                <c:pt idx="1490">
                  <c:v>23.913419431652191</c:v>
                </c:pt>
                <c:pt idx="1491">
                  <c:v>24.023178306739723</c:v>
                </c:pt>
                <c:pt idx="1492">
                  <c:v>23.480765766315415</c:v>
                </c:pt>
                <c:pt idx="1493">
                  <c:v>23.443219119594083</c:v>
                </c:pt>
                <c:pt idx="1494">
                  <c:v>22.840912034530621</c:v>
                </c:pt>
                <c:pt idx="1495">
                  <c:v>23.180465169145315</c:v>
                </c:pt>
                <c:pt idx="1496">
                  <c:v>22.979265682664085</c:v>
                </c:pt>
                <c:pt idx="1497">
                  <c:v>22.945064069457644</c:v>
                </c:pt>
                <c:pt idx="1498">
                  <c:v>22.838167420245629</c:v>
                </c:pt>
                <c:pt idx="1499">
                  <c:v>23.417746703106879</c:v>
                </c:pt>
                <c:pt idx="1500">
                  <c:v>24.097745566314188</c:v>
                </c:pt>
                <c:pt idx="1501">
                  <c:v>24.799728341440463</c:v>
                </c:pt>
                <c:pt idx="1502">
                  <c:v>24.977784784223722</c:v>
                </c:pt>
                <c:pt idx="1503">
                  <c:v>24.958565743284925</c:v>
                </c:pt>
                <c:pt idx="1504">
                  <c:v>24.888493465718575</c:v>
                </c:pt>
                <c:pt idx="1505">
                  <c:v>25.037767203956566</c:v>
                </c:pt>
                <c:pt idx="1506">
                  <c:v>24.977329347019325</c:v>
                </c:pt>
                <c:pt idx="1507">
                  <c:v>24.946629456796284</c:v>
                </c:pt>
                <c:pt idx="1508">
                  <c:v>23.883912972686083</c:v>
                </c:pt>
                <c:pt idx="1509">
                  <c:v>23.06988948802395</c:v>
                </c:pt>
                <c:pt idx="1510">
                  <c:v>21.652263174063787</c:v>
                </c:pt>
                <c:pt idx="1511">
                  <c:v>21.763138158921251</c:v>
                </c:pt>
                <c:pt idx="1512">
                  <c:v>22.189713074524768</c:v>
                </c:pt>
                <c:pt idx="1513">
                  <c:v>22.065662207793217</c:v>
                </c:pt>
                <c:pt idx="1514">
                  <c:v>22.335882005752875</c:v>
                </c:pt>
                <c:pt idx="1515">
                  <c:v>21.620862523950283</c:v>
                </c:pt>
                <c:pt idx="1516">
                  <c:v>21.079190649518512</c:v>
                </c:pt>
                <c:pt idx="1517">
                  <c:v>21.556360373098119</c:v>
                </c:pt>
                <c:pt idx="1518">
                  <c:v>20.073912745896479</c:v>
                </c:pt>
                <c:pt idx="1519">
                  <c:v>18.866595317439661</c:v>
                </c:pt>
                <c:pt idx="1520">
                  <c:v>20.142270762179844</c:v>
                </c:pt>
                <c:pt idx="1521">
                  <c:v>20.701367271042592</c:v>
                </c:pt>
                <c:pt idx="1522">
                  <c:v>19.952839083832426</c:v>
                </c:pt>
                <c:pt idx="1523">
                  <c:v>21.139800072183942</c:v>
                </c:pt>
                <c:pt idx="1524">
                  <c:v>21.78828432974171</c:v>
                </c:pt>
                <c:pt idx="1525">
                  <c:v>22.248777192386626</c:v>
                </c:pt>
                <c:pt idx="1526">
                  <c:v>23.301393017212391</c:v>
                </c:pt>
                <c:pt idx="1527">
                  <c:v>23.459293136756543</c:v>
                </c:pt>
                <c:pt idx="1528">
                  <c:v>23.482694257756791</c:v>
                </c:pt>
                <c:pt idx="1529">
                  <c:v>23.499043069240951</c:v>
                </c:pt>
                <c:pt idx="1530">
                  <c:v>24.042332147982922</c:v>
                </c:pt>
                <c:pt idx="1531">
                  <c:v>23.473107269805027</c:v>
                </c:pt>
                <c:pt idx="1532">
                  <c:v>23.045409685870936</c:v>
                </c:pt>
                <c:pt idx="1533">
                  <c:v>22.442599982220724</c:v>
                </c:pt>
                <c:pt idx="1534">
                  <c:v>21.630632644435362</c:v>
                </c:pt>
                <c:pt idx="1535">
                  <c:v>20.177200275178286</c:v>
                </c:pt>
                <c:pt idx="1536">
                  <c:v>20.796701592623094</c:v>
                </c:pt>
                <c:pt idx="1537">
                  <c:v>20.938894871684433</c:v>
                </c:pt>
                <c:pt idx="1538">
                  <c:v>21.170627469745892</c:v>
                </c:pt>
                <c:pt idx="1539">
                  <c:v>21.106651809826538</c:v>
                </c:pt>
                <c:pt idx="1540">
                  <c:v>21.156525134430385</c:v>
                </c:pt>
                <c:pt idx="1541">
                  <c:v>20.609310762374378</c:v>
                </c:pt>
                <c:pt idx="1542">
                  <c:v>19.604249036722258</c:v>
                </c:pt>
                <c:pt idx="1543">
                  <c:v>18.622058274902287</c:v>
                </c:pt>
                <c:pt idx="1544">
                  <c:v>20.581236669942268</c:v>
                </c:pt>
                <c:pt idx="1545">
                  <c:v>19.04789789091534</c:v>
                </c:pt>
                <c:pt idx="1546">
                  <c:v>19.787137958517139</c:v>
                </c:pt>
                <c:pt idx="1547">
                  <c:v>20.439673080470296</c:v>
                </c:pt>
                <c:pt idx="1548">
                  <c:v>20.210909260909734</c:v>
                </c:pt>
                <c:pt idx="1549">
                  <c:v>20.598255487995765</c:v>
                </c:pt>
                <c:pt idx="1550">
                  <c:v>21.498090294813991</c:v>
                </c:pt>
                <c:pt idx="1551">
                  <c:v>21.173598216845058</c:v>
                </c:pt>
                <c:pt idx="1552">
                  <c:v>22.43674482302271</c:v>
                </c:pt>
                <c:pt idx="1553">
                  <c:v>21.471615233765984</c:v>
                </c:pt>
                <c:pt idx="1554">
                  <c:v>22.329122045906754</c:v>
                </c:pt>
                <c:pt idx="1555">
                  <c:v>22.394838544294164</c:v>
                </c:pt>
                <c:pt idx="1556">
                  <c:v>21.790405897720785</c:v>
                </c:pt>
                <c:pt idx="1557">
                  <c:v>19.237585755440815</c:v>
                </c:pt>
                <c:pt idx="1558">
                  <c:v>19.264566033645984</c:v>
                </c:pt>
                <c:pt idx="1559">
                  <c:v>20.346921437875132</c:v>
                </c:pt>
                <c:pt idx="1560">
                  <c:v>19.74083646359794</c:v>
                </c:pt>
                <c:pt idx="1561">
                  <c:v>19.910595286464702</c:v>
                </c:pt>
                <c:pt idx="1562">
                  <c:v>17.138457077264668</c:v>
                </c:pt>
                <c:pt idx="1563">
                  <c:v>19.290836737409656</c:v>
                </c:pt>
                <c:pt idx="1564">
                  <c:v>22.347794634065639</c:v>
                </c:pt>
                <c:pt idx="1565">
                  <c:v>19.726437273115486</c:v>
                </c:pt>
                <c:pt idx="1566">
                  <c:v>17.54562151478218</c:v>
                </c:pt>
                <c:pt idx="1567">
                  <c:v>18.769744553598496</c:v>
                </c:pt>
                <c:pt idx="1568">
                  <c:v>18.724373612169916</c:v>
                </c:pt>
                <c:pt idx="1569">
                  <c:v>18.375214506378153</c:v>
                </c:pt>
                <c:pt idx="1570">
                  <c:v>18.911223064833749</c:v>
                </c:pt>
                <c:pt idx="1571">
                  <c:v>19.394473428686084</c:v>
                </c:pt>
                <c:pt idx="1572">
                  <c:v>19.719189572571231</c:v>
                </c:pt>
                <c:pt idx="1573">
                  <c:v>20.312291211081401</c:v>
                </c:pt>
                <c:pt idx="1574">
                  <c:v>21.28430005162549</c:v>
                </c:pt>
                <c:pt idx="1575">
                  <c:v>21.976506768059242</c:v>
                </c:pt>
                <c:pt idx="1576">
                  <c:v>21.635830917720433</c:v>
                </c:pt>
                <c:pt idx="1577">
                  <c:v>21.717129996425477</c:v>
                </c:pt>
                <c:pt idx="1578">
                  <c:v>21.733430340361785</c:v>
                </c:pt>
                <c:pt idx="1579">
                  <c:v>21.298378719727573</c:v>
                </c:pt>
                <c:pt idx="1580">
                  <c:v>20.601826271524182</c:v>
                </c:pt>
                <c:pt idx="1581">
                  <c:v>20.217715637549102</c:v>
                </c:pt>
                <c:pt idx="1582">
                  <c:v>19.717115023786928</c:v>
                </c:pt>
                <c:pt idx="1583">
                  <c:v>19.029383583764307</c:v>
                </c:pt>
                <c:pt idx="1584">
                  <c:v>18.824191469816761</c:v>
                </c:pt>
                <c:pt idx="1585">
                  <c:v>19.030899310332927</c:v>
                </c:pt>
                <c:pt idx="1586">
                  <c:v>19.48227763736358</c:v>
                </c:pt>
                <c:pt idx="1587">
                  <c:v>18.697286586290932</c:v>
                </c:pt>
                <c:pt idx="1588">
                  <c:v>18.287176714155247</c:v>
                </c:pt>
                <c:pt idx="1589">
                  <c:v>18.721731178643349</c:v>
                </c:pt>
                <c:pt idx="1590">
                  <c:v>17.942337858288756</c:v>
                </c:pt>
                <c:pt idx="1591">
                  <c:v>17.565001380450163</c:v>
                </c:pt>
                <c:pt idx="1592">
                  <c:v>18.005150313158683</c:v>
                </c:pt>
                <c:pt idx="1593">
                  <c:v>18.110245406614574</c:v>
                </c:pt>
                <c:pt idx="1594">
                  <c:v>18.115184679683871</c:v>
                </c:pt>
                <c:pt idx="1595">
                  <c:v>18.464374304597087</c:v>
                </c:pt>
                <c:pt idx="1596">
                  <c:v>19.569103032662657</c:v>
                </c:pt>
                <c:pt idx="1597">
                  <c:v>19.528325131063259</c:v>
                </c:pt>
                <c:pt idx="1598">
                  <c:v>20.490819839649348</c:v>
                </c:pt>
                <c:pt idx="1599">
                  <c:v>21.114878112161332</c:v>
                </c:pt>
                <c:pt idx="1600">
                  <c:v>22.182505728683388</c:v>
                </c:pt>
                <c:pt idx="1601">
                  <c:v>22.201750145634591</c:v>
                </c:pt>
                <c:pt idx="1602">
                  <c:v>20.496835610718733</c:v>
                </c:pt>
                <c:pt idx="1603">
                  <c:v>19.274673948361173</c:v>
                </c:pt>
                <c:pt idx="1604">
                  <c:v>17.463274702117459</c:v>
                </c:pt>
                <c:pt idx="1605">
                  <c:v>18.57185433583766</c:v>
                </c:pt>
                <c:pt idx="1606">
                  <c:v>17.780783763106808</c:v>
                </c:pt>
                <c:pt idx="1607">
                  <c:v>21.119494401271769</c:v>
                </c:pt>
                <c:pt idx="1608">
                  <c:v>34.840173559082814</c:v>
                </c:pt>
                <c:pt idx="1609">
                  <c:v>42.212926123168515</c:v>
                </c:pt>
                <c:pt idx="1610">
                  <c:v>45.496210026397236</c:v>
                </c:pt>
                <c:pt idx="1611">
                  <c:v>46.312832776393975</c:v>
                </c:pt>
                <c:pt idx="1612">
                  <c:v>47.271832134528339</c:v>
                </c:pt>
                <c:pt idx="1613">
                  <c:v>46.605615638237737</c:v>
                </c:pt>
                <c:pt idx="1614">
                  <c:v>47.441714958587156</c:v>
                </c:pt>
                <c:pt idx="1615">
                  <c:v>47.170719925309442</c:v>
                </c:pt>
                <c:pt idx="1616">
                  <c:v>46.498171512877128</c:v>
                </c:pt>
                <c:pt idx="1617">
                  <c:v>45.774157399191218</c:v>
                </c:pt>
                <c:pt idx="1618">
                  <c:v>46.539170370524026</c:v>
                </c:pt>
                <c:pt idx="1619">
                  <c:v>47.370742675107195</c:v>
                </c:pt>
                <c:pt idx="1620">
                  <c:v>47.279304269237961</c:v>
                </c:pt>
                <c:pt idx="1621">
                  <c:v>47.308213116999553</c:v>
                </c:pt>
                <c:pt idx="1622">
                  <c:v>48.164695758198484</c:v>
                </c:pt>
                <c:pt idx="1623">
                  <c:v>48.542229129194055</c:v>
                </c:pt>
                <c:pt idx="1624">
                  <c:v>47.747417239570133</c:v>
                </c:pt>
                <c:pt idx="1625">
                  <c:v>48.838416044525005</c:v>
                </c:pt>
                <c:pt idx="1626">
                  <c:v>49.337189373748544</c:v>
                </c:pt>
                <c:pt idx="1627">
                  <c:v>47.896794318960822</c:v>
                </c:pt>
                <c:pt idx="1628">
                  <c:v>48.077424823786778</c:v>
                </c:pt>
                <c:pt idx="1629">
                  <c:v>46.946343247978291</c:v>
                </c:pt>
                <c:pt idx="1630">
                  <c:v>44.148586737637444</c:v>
                </c:pt>
                <c:pt idx="1631">
                  <c:v>46.055369226156813</c:v>
                </c:pt>
                <c:pt idx="1632">
                  <c:v>47.481563059901958</c:v>
                </c:pt>
                <c:pt idx="1633">
                  <c:v>49.109956298601361</c:v>
                </c:pt>
                <c:pt idx="1634">
                  <c:v>46.786790582731541</c:v>
                </c:pt>
                <c:pt idx="1635">
                  <c:v>47.877357922940426</c:v>
                </c:pt>
                <c:pt idx="1636">
                  <c:v>47.662649205147552</c:v>
                </c:pt>
                <c:pt idx="1637">
                  <c:v>47.356244467327336</c:v>
                </c:pt>
                <c:pt idx="1638">
                  <c:v>47.664805360149117</c:v>
                </c:pt>
                <c:pt idx="1639">
                  <c:v>47.553777377393466</c:v>
                </c:pt>
                <c:pt idx="1640">
                  <c:v>47.746341919287801</c:v>
                </c:pt>
                <c:pt idx="1641">
                  <c:v>47.509750028640241</c:v>
                </c:pt>
                <c:pt idx="1642">
                  <c:v>48.221226395454408</c:v>
                </c:pt>
                <c:pt idx="1643">
                  <c:v>47.762056251393851</c:v>
                </c:pt>
                <c:pt idx="1644">
                  <c:v>47.93063045647159</c:v>
                </c:pt>
                <c:pt idx="1645">
                  <c:v>48.710346170450514</c:v>
                </c:pt>
                <c:pt idx="1646">
                  <c:v>48.107446464634037</c:v>
                </c:pt>
                <c:pt idx="1647">
                  <c:v>49.177978358933949</c:v>
                </c:pt>
                <c:pt idx="1648">
                  <c:v>49.744514866111359</c:v>
                </c:pt>
                <c:pt idx="1649">
                  <c:v>50.232677756389151</c:v>
                </c:pt>
                <c:pt idx="1650">
                  <c:v>48.442336550351861</c:v>
                </c:pt>
                <c:pt idx="1651">
                  <c:v>49.795130419732743</c:v>
                </c:pt>
                <c:pt idx="1652">
                  <c:v>48.87559068291818</c:v>
                </c:pt>
                <c:pt idx="1653">
                  <c:v>47.318996269559655</c:v>
                </c:pt>
                <c:pt idx="1654">
                  <c:v>47.978252070512454</c:v>
                </c:pt>
                <c:pt idx="1655">
                  <c:v>47.582194167040186</c:v>
                </c:pt>
                <c:pt idx="1656">
                  <c:v>45.817559342451204</c:v>
                </c:pt>
                <c:pt idx="1657">
                  <c:v>45.905778438571339</c:v>
                </c:pt>
                <c:pt idx="1658">
                  <c:v>46.612854537380507</c:v>
                </c:pt>
                <c:pt idx="1659">
                  <c:v>47.900150026671817</c:v>
                </c:pt>
                <c:pt idx="1660">
                  <c:v>48.241939556936401</c:v>
                </c:pt>
                <c:pt idx="1661">
                  <c:v>47.12854963770603</c:v>
                </c:pt>
                <c:pt idx="1662">
                  <c:v>47.903870056395263</c:v>
                </c:pt>
                <c:pt idx="1663">
                  <c:v>46.476920644960991</c:v>
                </c:pt>
                <c:pt idx="1664">
                  <c:v>46.165257787773584</c:v>
                </c:pt>
                <c:pt idx="1665">
                  <c:v>45.493066777659045</c:v>
                </c:pt>
                <c:pt idx="1666">
                  <c:v>45.940709212296042</c:v>
                </c:pt>
                <c:pt idx="1667">
                  <c:v>46.962227336437763</c:v>
                </c:pt>
                <c:pt idx="1668">
                  <c:v>47.001280933312188</c:v>
                </c:pt>
                <c:pt idx="1669">
                  <c:v>48.112525567509941</c:v>
                </c:pt>
                <c:pt idx="1670">
                  <c:v>48.417815056145841</c:v>
                </c:pt>
                <c:pt idx="1671">
                  <c:v>48.849643224912313</c:v>
                </c:pt>
                <c:pt idx="1672">
                  <c:v>48.940002613145865</c:v>
                </c:pt>
                <c:pt idx="1673">
                  <c:v>48.894956537582779</c:v>
                </c:pt>
                <c:pt idx="1674">
                  <c:v>49.167488931742199</c:v>
                </c:pt>
                <c:pt idx="1675">
                  <c:v>48.624057936745231</c:v>
                </c:pt>
                <c:pt idx="1676">
                  <c:v>48.938290796118089</c:v>
                </c:pt>
                <c:pt idx="1677">
                  <c:v>48.429538788503308</c:v>
                </c:pt>
                <c:pt idx="1678">
                  <c:v>46.989501613377442</c:v>
                </c:pt>
                <c:pt idx="1679">
                  <c:v>47.561522539063986</c:v>
                </c:pt>
                <c:pt idx="1680">
                  <c:v>46.545046332573939</c:v>
                </c:pt>
                <c:pt idx="1681">
                  <c:v>47.016288128844856</c:v>
                </c:pt>
                <c:pt idx="1682">
                  <c:v>46.892904465466309</c:v>
                </c:pt>
                <c:pt idx="1683">
                  <c:v>47.201564147904485</c:v>
                </c:pt>
                <c:pt idx="1684">
                  <c:v>46.960645991711836</c:v>
                </c:pt>
                <c:pt idx="1685">
                  <c:v>45.655212489139714</c:v>
                </c:pt>
                <c:pt idx="1686">
                  <c:v>45.810634223227169</c:v>
                </c:pt>
                <c:pt idx="1687">
                  <c:v>45.938345774088958</c:v>
                </c:pt>
                <c:pt idx="1688">
                  <c:v>44.561275064236391</c:v>
                </c:pt>
                <c:pt idx="1689">
                  <c:v>44.731121390680158</c:v>
                </c:pt>
                <c:pt idx="1690">
                  <c:v>45.910358032379868</c:v>
                </c:pt>
                <c:pt idx="1691">
                  <c:v>45.721178156248229</c:v>
                </c:pt>
                <c:pt idx="1692">
                  <c:v>45.432761032644635</c:v>
                </c:pt>
                <c:pt idx="1693">
                  <c:v>45.852193289901962</c:v>
                </c:pt>
                <c:pt idx="1694">
                  <c:v>46.8426498051615</c:v>
                </c:pt>
                <c:pt idx="1695">
                  <c:v>46.537193014407393</c:v>
                </c:pt>
                <c:pt idx="1696">
                  <c:v>48.024528439913176</c:v>
                </c:pt>
                <c:pt idx="1697">
                  <c:v>48.911706214671646</c:v>
                </c:pt>
                <c:pt idx="1698">
                  <c:v>49.304653946102484</c:v>
                </c:pt>
                <c:pt idx="1699">
                  <c:v>49.062033999956611</c:v>
                </c:pt>
                <c:pt idx="1700">
                  <c:v>47.864617643441754</c:v>
                </c:pt>
                <c:pt idx="1701">
                  <c:v>47.651332826364623</c:v>
                </c:pt>
                <c:pt idx="1702">
                  <c:v>46.410003083401996</c:v>
                </c:pt>
                <c:pt idx="1703">
                  <c:v>45.034875386963066</c:v>
                </c:pt>
                <c:pt idx="1704">
                  <c:v>44.858356347886556</c:v>
                </c:pt>
                <c:pt idx="1705">
                  <c:v>44.465947045537931</c:v>
                </c:pt>
                <c:pt idx="1706">
                  <c:v>43.952968332579459</c:v>
                </c:pt>
                <c:pt idx="1707">
                  <c:v>44.508032747293854</c:v>
                </c:pt>
                <c:pt idx="1708">
                  <c:v>44.144270326580248</c:v>
                </c:pt>
                <c:pt idx="1709">
                  <c:v>43.453469543200441</c:v>
                </c:pt>
                <c:pt idx="1710">
                  <c:v>43.788054582925461</c:v>
                </c:pt>
                <c:pt idx="1711">
                  <c:v>42.705072565608312</c:v>
                </c:pt>
                <c:pt idx="1712">
                  <c:v>43.443637714721817</c:v>
                </c:pt>
                <c:pt idx="1713">
                  <c:v>43.158309487566619</c:v>
                </c:pt>
                <c:pt idx="1714">
                  <c:v>43.331012696040276</c:v>
                </c:pt>
                <c:pt idx="1715">
                  <c:v>43.68563768315753</c:v>
                </c:pt>
                <c:pt idx="1716">
                  <c:v>44.334189867434475</c:v>
                </c:pt>
                <c:pt idx="1717">
                  <c:v>44.183753260704073</c:v>
                </c:pt>
                <c:pt idx="1718">
                  <c:v>45.246090144235403</c:v>
                </c:pt>
                <c:pt idx="1719">
                  <c:v>46.351343421442401</c:v>
                </c:pt>
                <c:pt idx="1720">
                  <c:v>48.405615486137243</c:v>
                </c:pt>
                <c:pt idx="1721">
                  <c:v>49.08696413055349</c:v>
                </c:pt>
                <c:pt idx="1722">
                  <c:v>48.617560552101757</c:v>
                </c:pt>
                <c:pt idx="1723">
                  <c:v>48.385231310284027</c:v>
                </c:pt>
                <c:pt idx="1724">
                  <c:v>47.831750615754657</c:v>
                </c:pt>
                <c:pt idx="1725">
                  <c:v>47.363748992593187</c:v>
                </c:pt>
                <c:pt idx="1726">
                  <c:v>46.044012082811754</c:v>
                </c:pt>
                <c:pt idx="1727">
                  <c:v>44.28752177949854</c:v>
                </c:pt>
                <c:pt idx="1728">
                  <c:v>43.711865200639004</c:v>
                </c:pt>
                <c:pt idx="1729">
                  <c:v>43.578202301842772</c:v>
                </c:pt>
                <c:pt idx="1730">
                  <c:v>42.415705834782713</c:v>
                </c:pt>
                <c:pt idx="1731">
                  <c:v>43.002461419859095</c:v>
                </c:pt>
                <c:pt idx="1732">
                  <c:v>42.779918696228421</c:v>
                </c:pt>
                <c:pt idx="1733">
                  <c:v>42.075417304178679</c:v>
                </c:pt>
                <c:pt idx="1734">
                  <c:v>42.405958538505764</c:v>
                </c:pt>
                <c:pt idx="1735">
                  <c:v>41.935812724331811</c:v>
                </c:pt>
                <c:pt idx="1736">
                  <c:v>42.090469458890915</c:v>
                </c:pt>
                <c:pt idx="1737">
                  <c:v>41.995810171067475</c:v>
                </c:pt>
                <c:pt idx="1738">
                  <c:v>41.747455077273706</c:v>
                </c:pt>
                <c:pt idx="1739">
                  <c:v>42.687066989325295</c:v>
                </c:pt>
                <c:pt idx="1740">
                  <c:v>43.239050302998116</c:v>
                </c:pt>
                <c:pt idx="1741">
                  <c:v>45.610910391917159</c:v>
                </c:pt>
                <c:pt idx="1742">
                  <c:v>47.534131599579602</c:v>
                </c:pt>
                <c:pt idx="1743">
                  <c:v>48.089861281931327</c:v>
                </c:pt>
                <c:pt idx="1744">
                  <c:v>47.114222484532583</c:v>
                </c:pt>
                <c:pt idx="1745">
                  <c:v>47.416703354902708</c:v>
                </c:pt>
                <c:pt idx="1746">
                  <c:v>45.911464481030585</c:v>
                </c:pt>
                <c:pt idx="1747">
                  <c:v>47.148603255437031</c:v>
                </c:pt>
                <c:pt idx="1748">
                  <c:v>45.695350209165674</c:v>
                </c:pt>
                <c:pt idx="1749">
                  <c:v>44.994056877836996</c:v>
                </c:pt>
                <c:pt idx="1750">
                  <c:v>44.648921088025432</c:v>
                </c:pt>
                <c:pt idx="1751">
                  <c:v>43.956512695391304</c:v>
                </c:pt>
                <c:pt idx="1752">
                  <c:v>43.439441359903689</c:v>
                </c:pt>
                <c:pt idx="1753">
                  <c:v>43.068969591139712</c:v>
                </c:pt>
                <c:pt idx="1754">
                  <c:v>43.101709385501863</c:v>
                </c:pt>
                <c:pt idx="1755">
                  <c:v>41.426119069602223</c:v>
                </c:pt>
                <c:pt idx="1756">
                  <c:v>41.216181005708471</c:v>
                </c:pt>
                <c:pt idx="1757">
                  <c:v>42.420855505048927</c:v>
                </c:pt>
                <c:pt idx="1758">
                  <c:v>40.710702459719343</c:v>
                </c:pt>
                <c:pt idx="1759">
                  <c:v>42.267732375441554</c:v>
                </c:pt>
                <c:pt idx="1760">
                  <c:v>39.807819392552524</c:v>
                </c:pt>
                <c:pt idx="1761">
                  <c:v>41.028391750435055</c:v>
                </c:pt>
                <c:pt idx="1762">
                  <c:v>40.775165389088215</c:v>
                </c:pt>
                <c:pt idx="1763">
                  <c:v>40.17651775376585</c:v>
                </c:pt>
                <c:pt idx="1764">
                  <c:v>40.788676232511015</c:v>
                </c:pt>
                <c:pt idx="1765">
                  <c:v>41.18158665775605</c:v>
                </c:pt>
                <c:pt idx="1766">
                  <c:v>41.656807762152489</c:v>
                </c:pt>
                <c:pt idx="1767">
                  <c:v>41.532814765179104</c:v>
                </c:pt>
                <c:pt idx="1768">
                  <c:v>41.789749369790826</c:v>
                </c:pt>
                <c:pt idx="1769">
                  <c:v>42.619406429695765</c:v>
                </c:pt>
                <c:pt idx="1770">
                  <c:v>42.549995237149936</c:v>
                </c:pt>
                <c:pt idx="1771">
                  <c:v>42.371956064288334</c:v>
                </c:pt>
                <c:pt idx="1772">
                  <c:v>41.664929484696408</c:v>
                </c:pt>
                <c:pt idx="1773">
                  <c:v>41.627405307742286</c:v>
                </c:pt>
                <c:pt idx="1774">
                  <c:v>41.47151903874704</c:v>
                </c:pt>
                <c:pt idx="1775">
                  <c:v>39.342839810448453</c:v>
                </c:pt>
                <c:pt idx="1776">
                  <c:v>40.37616050277677</c:v>
                </c:pt>
                <c:pt idx="1777">
                  <c:v>39.956269015632969</c:v>
                </c:pt>
                <c:pt idx="1778">
                  <c:v>39.529395192746009</c:v>
                </c:pt>
                <c:pt idx="1779">
                  <c:v>40.223859832994265</c:v>
                </c:pt>
                <c:pt idx="1780">
                  <c:v>40.213683389372072</c:v>
                </c:pt>
                <c:pt idx="1781">
                  <c:v>39.957202925194757</c:v>
                </c:pt>
                <c:pt idx="1782">
                  <c:v>39.520022905824888</c:v>
                </c:pt>
                <c:pt idx="1783">
                  <c:v>39.723066280993713</c:v>
                </c:pt>
                <c:pt idx="1784">
                  <c:v>39.112685496443774</c:v>
                </c:pt>
                <c:pt idx="1785">
                  <c:v>38.941036572321586</c:v>
                </c:pt>
                <c:pt idx="1786">
                  <c:v>39.746128888752892</c:v>
                </c:pt>
                <c:pt idx="1787">
                  <c:v>39.481086249043948</c:v>
                </c:pt>
                <c:pt idx="1788">
                  <c:v>40.166261578607092</c:v>
                </c:pt>
                <c:pt idx="1789">
                  <c:v>40.481283558142231</c:v>
                </c:pt>
                <c:pt idx="1790">
                  <c:v>42.4012911807324</c:v>
                </c:pt>
                <c:pt idx="1791">
                  <c:v>41.99934951154107</c:v>
                </c:pt>
                <c:pt idx="1792">
                  <c:v>40.56602427318365</c:v>
                </c:pt>
                <c:pt idx="1793">
                  <c:v>42.028511891697832</c:v>
                </c:pt>
                <c:pt idx="1794">
                  <c:v>41.263195212331738</c:v>
                </c:pt>
                <c:pt idx="1795">
                  <c:v>41.952867808680224</c:v>
                </c:pt>
                <c:pt idx="1796">
                  <c:v>41.01118014623939</c:v>
                </c:pt>
                <c:pt idx="1797">
                  <c:v>40.745199552158702</c:v>
                </c:pt>
                <c:pt idx="1798">
                  <c:v>39.721913527680108</c:v>
                </c:pt>
                <c:pt idx="1799">
                  <c:v>39.93704592593383</c:v>
                </c:pt>
                <c:pt idx="1800">
                  <c:v>39.502185932657959</c:v>
                </c:pt>
                <c:pt idx="1801">
                  <c:v>39.759105856618859</c:v>
                </c:pt>
                <c:pt idx="1802">
                  <c:v>39.018228479645316</c:v>
                </c:pt>
                <c:pt idx="1803">
                  <c:v>38.94196943881844</c:v>
                </c:pt>
                <c:pt idx="1804">
                  <c:v>38.574839423854435</c:v>
                </c:pt>
                <c:pt idx="1805">
                  <c:v>38.466005531958558</c:v>
                </c:pt>
                <c:pt idx="1806">
                  <c:v>38.071382811200031</c:v>
                </c:pt>
                <c:pt idx="1807">
                  <c:v>37.118106961060349</c:v>
                </c:pt>
                <c:pt idx="1808">
                  <c:v>37.815588817117252</c:v>
                </c:pt>
                <c:pt idx="1809">
                  <c:v>37.672978034438664</c:v>
                </c:pt>
                <c:pt idx="1810">
                  <c:v>37.918000037558116</c:v>
                </c:pt>
                <c:pt idx="1811">
                  <c:v>38.359475582891619</c:v>
                </c:pt>
                <c:pt idx="1812">
                  <c:v>38.119111133010364</c:v>
                </c:pt>
                <c:pt idx="1813">
                  <c:v>39.016991947900515</c:v>
                </c:pt>
                <c:pt idx="1814">
                  <c:v>39.484694749993373</c:v>
                </c:pt>
                <c:pt idx="1815">
                  <c:v>40.033051545769275</c:v>
                </c:pt>
                <c:pt idx="1816">
                  <c:v>39.806708827163284</c:v>
                </c:pt>
                <c:pt idx="1817">
                  <c:v>38.724213279289906</c:v>
                </c:pt>
                <c:pt idx="1818">
                  <c:v>38.828461496221585</c:v>
                </c:pt>
                <c:pt idx="1819">
                  <c:v>38.969739489114644</c:v>
                </c:pt>
                <c:pt idx="1820">
                  <c:v>38.437896131779674</c:v>
                </c:pt>
                <c:pt idx="1821">
                  <c:v>37.562101067089237</c:v>
                </c:pt>
                <c:pt idx="1822">
                  <c:v>37.120133552728518</c:v>
                </c:pt>
                <c:pt idx="1823">
                  <c:v>36.68747961292862</c:v>
                </c:pt>
                <c:pt idx="1824">
                  <c:v>36.486148149628228</c:v>
                </c:pt>
                <c:pt idx="1825">
                  <c:v>36.820145497794954</c:v>
                </c:pt>
                <c:pt idx="1826">
                  <c:v>36.799349405659406</c:v>
                </c:pt>
                <c:pt idx="1827">
                  <c:v>36.827645775742987</c:v>
                </c:pt>
                <c:pt idx="1828">
                  <c:v>35.660213729677182</c:v>
                </c:pt>
                <c:pt idx="1829">
                  <c:v>35.891078259506585</c:v>
                </c:pt>
                <c:pt idx="1830">
                  <c:v>35.481017588151254</c:v>
                </c:pt>
                <c:pt idx="1831">
                  <c:v>35.384341447793567</c:v>
                </c:pt>
                <c:pt idx="1832">
                  <c:v>35.39973589205561</c:v>
                </c:pt>
                <c:pt idx="1833">
                  <c:v>35.447718818663887</c:v>
                </c:pt>
                <c:pt idx="1834">
                  <c:v>35.963273482223272</c:v>
                </c:pt>
                <c:pt idx="1835">
                  <c:v>35.952308703218876</c:v>
                </c:pt>
                <c:pt idx="1836">
                  <c:v>36.198011284697259</c:v>
                </c:pt>
                <c:pt idx="1837">
                  <c:v>36.824500698664046</c:v>
                </c:pt>
                <c:pt idx="1838">
                  <c:v>37.777280491341514</c:v>
                </c:pt>
                <c:pt idx="1839">
                  <c:v>37.746311504496077</c:v>
                </c:pt>
                <c:pt idx="1840">
                  <c:v>37.935273848299921</c:v>
                </c:pt>
                <c:pt idx="1841">
                  <c:v>37.503432654817814</c:v>
                </c:pt>
                <c:pt idx="1842">
                  <c:v>38.685833367380965</c:v>
                </c:pt>
                <c:pt idx="1843">
                  <c:v>37.551145581850413</c:v>
                </c:pt>
                <c:pt idx="1844">
                  <c:v>37.264982971741112</c:v>
                </c:pt>
                <c:pt idx="1845">
                  <c:v>36.861056820852326</c:v>
                </c:pt>
                <c:pt idx="1846">
                  <c:v>35.876703465125729</c:v>
                </c:pt>
                <c:pt idx="1847">
                  <c:v>35.863621312748514</c:v>
                </c:pt>
                <c:pt idx="1848">
                  <c:v>35.557146597339433</c:v>
                </c:pt>
                <c:pt idx="1849">
                  <c:v>35.404757865432927</c:v>
                </c:pt>
                <c:pt idx="1850">
                  <c:v>35.5032122873098</c:v>
                </c:pt>
                <c:pt idx="1851">
                  <c:v>35.596772346267976</c:v>
                </c:pt>
                <c:pt idx="1852">
                  <c:v>35.590600340947361</c:v>
                </c:pt>
                <c:pt idx="1853">
                  <c:v>35.319961221984364</c:v>
                </c:pt>
                <c:pt idx="1854">
                  <c:v>35.151998458701065</c:v>
                </c:pt>
                <c:pt idx="1855">
                  <c:v>34.480639680974079</c:v>
                </c:pt>
                <c:pt idx="1856">
                  <c:v>34.544707609311047</c:v>
                </c:pt>
                <c:pt idx="1857">
                  <c:v>34.395648488809627</c:v>
                </c:pt>
                <c:pt idx="1858">
                  <c:v>34.532383052887106</c:v>
                </c:pt>
                <c:pt idx="1859">
                  <c:v>34.884151869883866</c:v>
                </c:pt>
                <c:pt idx="1860">
                  <c:v>35.946546625241268</c:v>
                </c:pt>
                <c:pt idx="1861">
                  <c:v>35.293918388296682</c:v>
                </c:pt>
                <c:pt idx="1862">
                  <c:v>35.723098947436604</c:v>
                </c:pt>
                <c:pt idx="1863">
                  <c:v>34.8813307860162</c:v>
                </c:pt>
                <c:pt idx="1864">
                  <c:v>34.79379407476317</c:v>
                </c:pt>
                <c:pt idx="1865">
                  <c:v>36.640511908740869</c:v>
                </c:pt>
                <c:pt idx="1866">
                  <c:v>36.828645185693084</c:v>
                </c:pt>
                <c:pt idx="1867">
                  <c:v>36.687652028984104</c:v>
                </c:pt>
                <c:pt idx="1868">
                  <c:v>35.061025744993131</c:v>
                </c:pt>
                <c:pt idx="1869">
                  <c:v>35.285995976920162</c:v>
                </c:pt>
                <c:pt idx="1870">
                  <c:v>34.179917791911677</c:v>
                </c:pt>
                <c:pt idx="1871">
                  <c:v>34.135761572695415</c:v>
                </c:pt>
                <c:pt idx="1872">
                  <c:v>34.270627084448073</c:v>
                </c:pt>
                <c:pt idx="1873">
                  <c:v>34.114837970988177</c:v>
                </c:pt>
                <c:pt idx="1874">
                  <c:v>33.450203544822799</c:v>
                </c:pt>
                <c:pt idx="1875">
                  <c:v>33.938593463784976</c:v>
                </c:pt>
                <c:pt idx="1876">
                  <c:v>33.868837282905062</c:v>
                </c:pt>
                <c:pt idx="1877">
                  <c:v>32.01230563384749</c:v>
                </c:pt>
                <c:pt idx="1878">
                  <c:v>32.817414341985</c:v>
                </c:pt>
                <c:pt idx="1879">
                  <c:v>32.287934389154493</c:v>
                </c:pt>
                <c:pt idx="1880">
                  <c:v>32.389705892312996</c:v>
                </c:pt>
                <c:pt idx="1881">
                  <c:v>32.59315356216446</c:v>
                </c:pt>
                <c:pt idx="1882">
                  <c:v>32.456739272940105</c:v>
                </c:pt>
                <c:pt idx="1883">
                  <c:v>33.097527385549512</c:v>
                </c:pt>
                <c:pt idx="1884">
                  <c:v>33.238538918153736</c:v>
                </c:pt>
                <c:pt idx="1885">
                  <c:v>33.644967841461956</c:v>
                </c:pt>
                <c:pt idx="1886">
                  <c:v>34.277242851490804</c:v>
                </c:pt>
                <c:pt idx="1887">
                  <c:v>35.086813189141523</c:v>
                </c:pt>
                <c:pt idx="1888">
                  <c:v>35.307304293255541</c:v>
                </c:pt>
                <c:pt idx="1889">
                  <c:v>34.464894709726039</c:v>
                </c:pt>
                <c:pt idx="1890">
                  <c:v>35.007543560384754</c:v>
                </c:pt>
                <c:pt idx="1891">
                  <c:v>33.65150911997236</c:v>
                </c:pt>
                <c:pt idx="1892">
                  <c:v>33.9764694963037</c:v>
                </c:pt>
                <c:pt idx="1893">
                  <c:v>32.858408906619374</c:v>
                </c:pt>
                <c:pt idx="1894">
                  <c:v>32.684323775235569</c:v>
                </c:pt>
                <c:pt idx="1895">
                  <c:v>32.319047846054254</c:v>
                </c:pt>
                <c:pt idx="1896">
                  <c:v>32.105327458736348</c:v>
                </c:pt>
                <c:pt idx="1897">
                  <c:v>32.539477863508452</c:v>
                </c:pt>
                <c:pt idx="1898">
                  <c:v>31.968391665537684</c:v>
                </c:pt>
                <c:pt idx="1899">
                  <c:v>31.66365190337217</c:v>
                </c:pt>
                <c:pt idx="1900">
                  <c:v>31.002093157509414</c:v>
                </c:pt>
                <c:pt idx="1901">
                  <c:v>31.362740221342726</c:v>
                </c:pt>
                <c:pt idx="1902">
                  <c:v>31.165383973532361</c:v>
                </c:pt>
                <c:pt idx="1903">
                  <c:v>31.185467421779389</c:v>
                </c:pt>
                <c:pt idx="1904">
                  <c:v>30.088960430026287</c:v>
                </c:pt>
                <c:pt idx="1905">
                  <c:v>30.223164289803162</c:v>
                </c:pt>
                <c:pt idx="1906">
                  <c:v>30.990275701350001</c:v>
                </c:pt>
                <c:pt idx="1907">
                  <c:v>31.212918285083546</c:v>
                </c:pt>
                <c:pt idx="1908">
                  <c:v>31.377973767103036</c:v>
                </c:pt>
                <c:pt idx="1909">
                  <c:v>32.190845725008543</c:v>
                </c:pt>
                <c:pt idx="1910">
                  <c:v>32.919466130865331</c:v>
                </c:pt>
                <c:pt idx="1911">
                  <c:v>32.856221869501553</c:v>
                </c:pt>
                <c:pt idx="1912">
                  <c:v>33.379758067061253</c:v>
                </c:pt>
                <c:pt idx="1913">
                  <c:v>33.895140582084785</c:v>
                </c:pt>
                <c:pt idx="1914">
                  <c:v>32.09956632395361</c:v>
                </c:pt>
                <c:pt idx="1915">
                  <c:v>33.606679710483789</c:v>
                </c:pt>
                <c:pt idx="1916">
                  <c:v>32.536944811599525</c:v>
                </c:pt>
                <c:pt idx="1917">
                  <c:v>31.587250213987517</c:v>
                </c:pt>
                <c:pt idx="1918">
                  <c:v>31.411007267661617</c:v>
                </c:pt>
                <c:pt idx="1919">
                  <c:v>32.628301006030917</c:v>
                </c:pt>
                <c:pt idx="1920">
                  <c:v>30.667437241371147</c:v>
                </c:pt>
                <c:pt idx="1921">
                  <c:v>31.202690425759002</c:v>
                </c:pt>
                <c:pt idx="1922">
                  <c:v>30.776898344964376</c:v>
                </c:pt>
                <c:pt idx="1923">
                  <c:v>31.017740642002956</c:v>
                </c:pt>
                <c:pt idx="1924">
                  <c:v>29.983008135243772</c:v>
                </c:pt>
                <c:pt idx="1925">
                  <c:v>30.259085368609288</c:v>
                </c:pt>
                <c:pt idx="1926">
                  <c:v>29.449221790549448</c:v>
                </c:pt>
                <c:pt idx="1927">
                  <c:v>29.384458305989192</c:v>
                </c:pt>
                <c:pt idx="1928">
                  <c:v>29.504586475948354</c:v>
                </c:pt>
                <c:pt idx="1929">
                  <c:v>29.877046245288238</c:v>
                </c:pt>
                <c:pt idx="1930">
                  <c:v>30.124437056479536</c:v>
                </c:pt>
                <c:pt idx="1931">
                  <c:v>29.645225362025585</c:v>
                </c:pt>
                <c:pt idx="1932">
                  <c:v>30.03874384737512</c:v>
                </c:pt>
                <c:pt idx="1933">
                  <c:v>30.935160649315829</c:v>
                </c:pt>
                <c:pt idx="1934">
                  <c:v>31.579326102386673</c:v>
                </c:pt>
                <c:pt idx="1935">
                  <c:v>31.289560465169505</c:v>
                </c:pt>
                <c:pt idx="1936">
                  <c:v>32.037834953696176</c:v>
                </c:pt>
                <c:pt idx="1937">
                  <c:v>31.819469977937317</c:v>
                </c:pt>
                <c:pt idx="1938">
                  <c:v>32.121160359250382</c:v>
                </c:pt>
                <c:pt idx="1939">
                  <c:v>32.296109317298161</c:v>
                </c:pt>
                <c:pt idx="1940">
                  <c:v>31.327279514173238</c:v>
                </c:pt>
                <c:pt idx="1941">
                  <c:v>30.802786334821516</c:v>
                </c:pt>
                <c:pt idx="1942">
                  <c:v>30.025655215660585</c:v>
                </c:pt>
                <c:pt idx="1943">
                  <c:v>29.470353339092981</c:v>
                </c:pt>
                <c:pt idx="1944">
                  <c:v>29.222298131375261</c:v>
                </c:pt>
                <c:pt idx="1945">
                  <c:v>29.511641991376788</c:v>
                </c:pt>
                <c:pt idx="1946">
                  <c:v>29.09187469862005</c:v>
                </c:pt>
                <c:pt idx="1947">
                  <c:v>29.07881414262334</c:v>
                </c:pt>
                <c:pt idx="1948">
                  <c:v>28.512463152957146</c:v>
                </c:pt>
                <c:pt idx="1949">
                  <c:v>28.858772418508135</c:v>
                </c:pt>
                <c:pt idx="1950">
                  <c:v>28.959577549873213</c:v>
                </c:pt>
                <c:pt idx="1951">
                  <c:v>27.916817115958466</c:v>
                </c:pt>
                <c:pt idx="1952">
                  <c:v>27.253293754460017</c:v>
                </c:pt>
                <c:pt idx="1953">
                  <c:v>28.083079442241576</c:v>
                </c:pt>
                <c:pt idx="1954">
                  <c:v>28.194078257333821</c:v>
                </c:pt>
                <c:pt idx="1955">
                  <c:v>28.478876157972977</c:v>
                </c:pt>
                <c:pt idx="1956">
                  <c:v>28.435815530644604</c:v>
                </c:pt>
                <c:pt idx="1957">
                  <c:v>29.35379825319071</c:v>
                </c:pt>
                <c:pt idx="1958">
                  <c:v>29.328815501098052</c:v>
                </c:pt>
                <c:pt idx="1959">
                  <c:v>30.767026103686668</c:v>
                </c:pt>
                <c:pt idx="1960">
                  <c:v>30.388814478041581</c:v>
                </c:pt>
                <c:pt idx="1961">
                  <c:v>31.35684065563149</c:v>
                </c:pt>
                <c:pt idx="1962">
                  <c:v>30.580069828798528</c:v>
                </c:pt>
                <c:pt idx="1963">
                  <c:v>30.938037552302685</c:v>
                </c:pt>
                <c:pt idx="1964">
                  <c:v>30.401887376460298</c:v>
                </c:pt>
                <c:pt idx="1965">
                  <c:v>29.332411750091406</c:v>
                </c:pt>
                <c:pt idx="1966">
                  <c:v>28.961001748412411</c:v>
                </c:pt>
                <c:pt idx="1967">
                  <c:v>28.128862286251533</c:v>
                </c:pt>
                <c:pt idx="1968">
                  <c:v>28.076793550511066</c:v>
                </c:pt>
                <c:pt idx="1969">
                  <c:v>27.133667213841228</c:v>
                </c:pt>
                <c:pt idx="1970">
                  <c:v>28.604291287762962</c:v>
                </c:pt>
                <c:pt idx="1971">
                  <c:v>29.764379233946411</c:v>
                </c:pt>
                <c:pt idx="1972">
                  <c:v>27.280442238105874</c:v>
                </c:pt>
                <c:pt idx="1973">
                  <c:v>27.681803210409228</c:v>
                </c:pt>
                <c:pt idx="1974">
                  <c:v>26.864695926606789</c:v>
                </c:pt>
                <c:pt idx="1975">
                  <c:v>26.580094434853585</c:v>
                </c:pt>
                <c:pt idx="1976">
                  <c:v>26.538302236913751</c:v>
                </c:pt>
                <c:pt idx="1977">
                  <c:v>26.207867056570326</c:v>
                </c:pt>
                <c:pt idx="1978">
                  <c:v>26.619122922119054</c:v>
                </c:pt>
                <c:pt idx="1979">
                  <c:v>26.833832536631519</c:v>
                </c:pt>
                <c:pt idx="1980">
                  <c:v>27.203066271003703</c:v>
                </c:pt>
                <c:pt idx="1981">
                  <c:v>27.728166279830184</c:v>
                </c:pt>
                <c:pt idx="1982">
                  <c:v>28.69062390143959</c:v>
                </c:pt>
                <c:pt idx="1983">
                  <c:v>28.74586776468178</c:v>
                </c:pt>
                <c:pt idx="1984">
                  <c:v>29.619963568008963</c:v>
                </c:pt>
                <c:pt idx="1985">
                  <c:v>29.264890873029966</c:v>
                </c:pt>
                <c:pt idx="1986">
                  <c:v>30.129979959899615</c:v>
                </c:pt>
                <c:pt idx="1987">
                  <c:v>30.310611471637916</c:v>
                </c:pt>
                <c:pt idx="1988">
                  <c:v>27.302299261854831</c:v>
                </c:pt>
                <c:pt idx="1989">
                  <c:v>26.389382013886653</c:v>
                </c:pt>
                <c:pt idx="1990">
                  <c:v>26.10115206886832</c:v>
                </c:pt>
                <c:pt idx="1991">
                  <c:v>26.210043290986988</c:v>
                </c:pt>
                <c:pt idx="1992">
                  <c:v>25.932043258513097</c:v>
                </c:pt>
                <c:pt idx="1993">
                  <c:v>25.705442998962081</c:v>
                </c:pt>
                <c:pt idx="1994">
                  <c:v>26.021006782271172</c:v>
                </c:pt>
                <c:pt idx="1995">
                  <c:v>25.520125312759667</c:v>
                </c:pt>
                <c:pt idx="1996">
                  <c:v>25.907766596880851</c:v>
                </c:pt>
                <c:pt idx="1997">
                  <c:v>24.860164587413536</c:v>
                </c:pt>
                <c:pt idx="1998">
                  <c:v>24.804674810985357</c:v>
                </c:pt>
                <c:pt idx="1999">
                  <c:v>24.367342612379868</c:v>
                </c:pt>
                <c:pt idx="2000">
                  <c:v>24.168657290927516</c:v>
                </c:pt>
                <c:pt idx="2001">
                  <c:v>24.946075042897142</c:v>
                </c:pt>
                <c:pt idx="2002">
                  <c:v>25.188620658797412</c:v>
                </c:pt>
                <c:pt idx="2003">
                  <c:v>24.977779936392604</c:v>
                </c:pt>
                <c:pt idx="2004">
                  <c:v>25.823163823895001</c:v>
                </c:pt>
                <c:pt idx="2005">
                  <c:v>26.265340005457279</c:v>
                </c:pt>
                <c:pt idx="2006">
                  <c:v>25.959008119321854</c:v>
                </c:pt>
                <c:pt idx="2007">
                  <c:v>27.526809354839443</c:v>
                </c:pt>
                <c:pt idx="2008">
                  <c:v>28.044265674406255</c:v>
                </c:pt>
                <c:pt idx="2009">
                  <c:v>27.821683504797079</c:v>
                </c:pt>
                <c:pt idx="2010">
                  <c:v>27.836654792342411</c:v>
                </c:pt>
                <c:pt idx="2011">
                  <c:v>28.312259387441152</c:v>
                </c:pt>
                <c:pt idx="2012">
                  <c:v>26.586085107081736</c:v>
                </c:pt>
                <c:pt idx="2013">
                  <c:v>26.355060227805893</c:v>
                </c:pt>
                <c:pt idx="2014">
                  <c:v>24.962258956899142</c:v>
                </c:pt>
                <c:pt idx="2015">
                  <c:v>24.387338759350285</c:v>
                </c:pt>
                <c:pt idx="2016">
                  <c:v>24.203020405039229</c:v>
                </c:pt>
                <c:pt idx="2017">
                  <c:v>24.05806424207135</c:v>
                </c:pt>
                <c:pt idx="2018">
                  <c:v>24.870583429244427</c:v>
                </c:pt>
                <c:pt idx="2019">
                  <c:v>24.40403682838301</c:v>
                </c:pt>
                <c:pt idx="2020">
                  <c:v>23.693870881437817</c:v>
                </c:pt>
                <c:pt idx="2021">
                  <c:v>23.80099549127355</c:v>
                </c:pt>
                <c:pt idx="2022">
                  <c:v>23.266076262594911</c:v>
                </c:pt>
                <c:pt idx="2023">
                  <c:v>23.477405071549029</c:v>
                </c:pt>
                <c:pt idx="2024">
                  <c:v>22.308093936449502</c:v>
                </c:pt>
                <c:pt idx="2025">
                  <c:v>23.10691614431946</c:v>
                </c:pt>
                <c:pt idx="2026">
                  <c:v>23.468903249567131</c:v>
                </c:pt>
                <c:pt idx="2027">
                  <c:v>23.732038081867479</c:v>
                </c:pt>
                <c:pt idx="2028">
                  <c:v>24.064249730037261</c:v>
                </c:pt>
                <c:pt idx="2029">
                  <c:v>24.898501915048502</c:v>
                </c:pt>
                <c:pt idx="2030">
                  <c:v>25.24445846134391</c:v>
                </c:pt>
                <c:pt idx="2031">
                  <c:v>25.72993341974037</c:v>
                </c:pt>
                <c:pt idx="2032">
                  <c:v>26.218953629993006</c:v>
                </c:pt>
                <c:pt idx="2033">
                  <c:v>25.290995709070078</c:v>
                </c:pt>
                <c:pt idx="2034">
                  <c:v>25.485544418669896</c:v>
                </c:pt>
                <c:pt idx="2035">
                  <c:v>25.109777774743055</c:v>
                </c:pt>
                <c:pt idx="2036">
                  <c:v>24.537217654281033</c:v>
                </c:pt>
                <c:pt idx="2037">
                  <c:v>23.480707022797272</c:v>
                </c:pt>
                <c:pt idx="2038">
                  <c:v>23.184629265028175</c:v>
                </c:pt>
                <c:pt idx="2039">
                  <c:v>22.102052777701605</c:v>
                </c:pt>
                <c:pt idx="2040">
                  <c:v>21.898377677740651</c:v>
                </c:pt>
                <c:pt idx="2041">
                  <c:v>22.816985079147045</c:v>
                </c:pt>
                <c:pt idx="2042">
                  <c:v>22.583379505762476</c:v>
                </c:pt>
                <c:pt idx="2043">
                  <c:v>22.650854668365209</c:v>
                </c:pt>
                <c:pt idx="2044">
                  <c:v>22.065987289214561</c:v>
                </c:pt>
                <c:pt idx="2045">
                  <c:v>22.560698545710522</c:v>
                </c:pt>
                <c:pt idx="2046">
                  <c:v>22.387652175869373</c:v>
                </c:pt>
                <c:pt idx="2047">
                  <c:v>21.593908915458478</c:v>
                </c:pt>
                <c:pt idx="2048">
                  <c:v>21.75356514915681</c:v>
                </c:pt>
                <c:pt idx="2049">
                  <c:v>21.577013387189226</c:v>
                </c:pt>
                <c:pt idx="2050">
                  <c:v>22.197468631746631</c:v>
                </c:pt>
                <c:pt idx="2051">
                  <c:v>22.400757717207753</c:v>
                </c:pt>
                <c:pt idx="2052">
                  <c:v>22.677100856594734</c:v>
                </c:pt>
                <c:pt idx="2053">
                  <c:v>23.535484959734987</c:v>
                </c:pt>
                <c:pt idx="2054">
                  <c:v>23.224293109181811</c:v>
                </c:pt>
                <c:pt idx="2055">
                  <c:v>24.631951074492882</c:v>
                </c:pt>
                <c:pt idx="2056">
                  <c:v>24.096175250714506</c:v>
                </c:pt>
                <c:pt idx="2057">
                  <c:v>24.335979108267836</c:v>
                </c:pt>
                <c:pt idx="2058">
                  <c:v>23.23632722207627</c:v>
                </c:pt>
                <c:pt idx="2059">
                  <c:v>22.946926290251383</c:v>
                </c:pt>
                <c:pt idx="2060">
                  <c:v>23.098579526991966</c:v>
                </c:pt>
                <c:pt idx="2061">
                  <c:v>21.320196951979749</c:v>
                </c:pt>
                <c:pt idx="2062">
                  <c:v>21.512040050777866</c:v>
                </c:pt>
                <c:pt idx="2063">
                  <c:v>20.759016588645803</c:v>
                </c:pt>
                <c:pt idx="2064">
                  <c:v>20.518535541200752</c:v>
                </c:pt>
                <c:pt idx="2065">
                  <c:v>20.83915041383549</c:v>
                </c:pt>
                <c:pt idx="2066">
                  <c:v>21.035346047532848</c:v>
                </c:pt>
                <c:pt idx="2067">
                  <c:v>20.507600080939522</c:v>
                </c:pt>
                <c:pt idx="2068">
                  <c:v>20.767060237011133</c:v>
                </c:pt>
                <c:pt idx="2069">
                  <c:v>20.45783304104809</c:v>
                </c:pt>
                <c:pt idx="2070">
                  <c:v>20.398495018623027</c:v>
                </c:pt>
                <c:pt idx="2071">
                  <c:v>20.080331712168586</c:v>
                </c:pt>
                <c:pt idx="2072">
                  <c:v>20.041073934331873</c:v>
                </c:pt>
                <c:pt idx="2073">
                  <c:v>19.532533403696032</c:v>
                </c:pt>
                <c:pt idx="2074">
                  <c:v>19.957279426891361</c:v>
                </c:pt>
                <c:pt idx="2075">
                  <c:v>20.526693002238257</c:v>
                </c:pt>
                <c:pt idx="2076">
                  <c:v>20.803926986299004</c:v>
                </c:pt>
                <c:pt idx="2077">
                  <c:v>21.643794178736009</c:v>
                </c:pt>
                <c:pt idx="2078">
                  <c:v>22.069472075470205</c:v>
                </c:pt>
                <c:pt idx="2079">
                  <c:v>23.011067177132993</c:v>
                </c:pt>
                <c:pt idx="2080">
                  <c:v>21.243322212718493</c:v>
                </c:pt>
                <c:pt idx="2081">
                  <c:v>22.07146344771758</c:v>
                </c:pt>
                <c:pt idx="2082">
                  <c:v>21.816613407095531</c:v>
                </c:pt>
                <c:pt idx="2083">
                  <c:v>21.811723686747619</c:v>
                </c:pt>
                <c:pt idx="2084">
                  <c:v>20.800631823876436</c:v>
                </c:pt>
                <c:pt idx="2085">
                  <c:v>18.483622217660486</c:v>
                </c:pt>
                <c:pt idx="2086">
                  <c:v>19.431572280086048</c:v>
                </c:pt>
                <c:pt idx="2087">
                  <c:v>18.62785486530996</c:v>
                </c:pt>
                <c:pt idx="2088">
                  <c:v>19.063563216512414</c:v>
                </c:pt>
                <c:pt idx="2089">
                  <c:v>19.826927359464541</c:v>
                </c:pt>
                <c:pt idx="2090">
                  <c:v>19.784426747106028</c:v>
                </c:pt>
                <c:pt idx="2091">
                  <c:v>19.570403601390574</c:v>
                </c:pt>
                <c:pt idx="2092">
                  <c:v>19.007397783966162</c:v>
                </c:pt>
                <c:pt idx="2093">
                  <c:v>18.792665934751081</c:v>
                </c:pt>
                <c:pt idx="2094">
                  <c:v>18.626974139612614</c:v>
                </c:pt>
                <c:pt idx="2095">
                  <c:v>18.959277533645743</c:v>
                </c:pt>
                <c:pt idx="2096">
                  <c:v>18.076071079664224</c:v>
                </c:pt>
                <c:pt idx="2097">
                  <c:v>18.768035420946916</c:v>
                </c:pt>
                <c:pt idx="2098">
                  <c:v>18.831171593734908</c:v>
                </c:pt>
                <c:pt idx="2099">
                  <c:v>19.753330689723466</c:v>
                </c:pt>
                <c:pt idx="2100">
                  <c:v>19.557310088941016</c:v>
                </c:pt>
                <c:pt idx="2101">
                  <c:v>20.656601783505483</c:v>
                </c:pt>
                <c:pt idx="2102">
                  <c:v>21.060827186733629</c:v>
                </c:pt>
                <c:pt idx="2103">
                  <c:v>21.415682434945531</c:v>
                </c:pt>
                <c:pt idx="2104">
                  <c:v>20.860536606220489</c:v>
                </c:pt>
                <c:pt idx="2105">
                  <c:v>20.310013240675314</c:v>
                </c:pt>
                <c:pt idx="2106">
                  <c:v>20.522083549604986</c:v>
                </c:pt>
                <c:pt idx="2107">
                  <c:v>19.881811532263427</c:v>
                </c:pt>
                <c:pt idx="2108">
                  <c:v>19.118224410857646</c:v>
                </c:pt>
                <c:pt idx="2109">
                  <c:v>18.671638489120213</c:v>
                </c:pt>
                <c:pt idx="2110">
                  <c:v>17.804652898901981</c:v>
                </c:pt>
                <c:pt idx="2111">
                  <c:v>18.040728351317977</c:v>
                </c:pt>
                <c:pt idx="2112">
                  <c:v>17.617494029198795</c:v>
                </c:pt>
                <c:pt idx="2113">
                  <c:v>17.665072290962765</c:v>
                </c:pt>
                <c:pt idx="2114">
                  <c:v>17.501966309608012</c:v>
                </c:pt>
                <c:pt idx="2115">
                  <c:v>17.851039860979864</c:v>
                </c:pt>
                <c:pt idx="2116">
                  <c:v>17.892037646442382</c:v>
                </c:pt>
                <c:pt idx="2117">
                  <c:v>17.93618166245388</c:v>
                </c:pt>
                <c:pt idx="2118">
                  <c:v>16.97232262609791</c:v>
                </c:pt>
                <c:pt idx="2119">
                  <c:v>17.202234436006943</c:v>
                </c:pt>
                <c:pt idx="2120">
                  <c:v>16.638785216416533</c:v>
                </c:pt>
                <c:pt idx="2121">
                  <c:v>16.843864249951856</c:v>
                </c:pt>
                <c:pt idx="2122">
                  <c:v>17.266834434201428</c:v>
                </c:pt>
                <c:pt idx="2123">
                  <c:v>18.013167013126541</c:v>
                </c:pt>
                <c:pt idx="2124">
                  <c:v>18.243171603959137</c:v>
                </c:pt>
                <c:pt idx="2125">
                  <c:v>19.244753259417632</c:v>
                </c:pt>
                <c:pt idx="2126">
                  <c:v>20.140185082515494</c:v>
                </c:pt>
                <c:pt idx="2127">
                  <c:v>20.109676416012519</c:v>
                </c:pt>
                <c:pt idx="2128">
                  <c:v>20.472660900531629</c:v>
                </c:pt>
                <c:pt idx="2129">
                  <c:v>19.269007429599405</c:v>
                </c:pt>
                <c:pt idx="2130">
                  <c:v>19.945773653410544</c:v>
                </c:pt>
                <c:pt idx="2131">
                  <c:v>18.729925727935104</c:v>
                </c:pt>
                <c:pt idx="2132">
                  <c:v>18.300743519474416</c:v>
                </c:pt>
                <c:pt idx="2133">
                  <c:v>17.383111387275992</c:v>
                </c:pt>
                <c:pt idx="2134">
                  <c:v>17.067791268345896</c:v>
                </c:pt>
                <c:pt idx="2135">
                  <c:v>16.767967637126269</c:v>
                </c:pt>
                <c:pt idx="2136">
                  <c:v>17.318676227900909</c:v>
                </c:pt>
                <c:pt idx="2137">
                  <c:v>17.283377593661157</c:v>
                </c:pt>
                <c:pt idx="2138">
                  <c:v>16.739775809504032</c:v>
                </c:pt>
                <c:pt idx="2139">
                  <c:v>16.908598728039692</c:v>
                </c:pt>
                <c:pt idx="2140">
                  <c:v>16.408230103489348</c:v>
                </c:pt>
                <c:pt idx="2141">
                  <c:v>16.081123249091252</c:v>
                </c:pt>
                <c:pt idx="2142">
                  <c:v>16.108026466049456</c:v>
                </c:pt>
                <c:pt idx="2143">
                  <c:v>16.485016478881846</c:v>
                </c:pt>
                <c:pt idx="2144">
                  <c:v>15.910274011791259</c:v>
                </c:pt>
                <c:pt idx="2145">
                  <c:v>15.948546318573344</c:v>
                </c:pt>
                <c:pt idx="2146">
                  <c:v>16.20331065282716</c:v>
                </c:pt>
                <c:pt idx="2147">
                  <c:v>16.586263112209565</c:v>
                </c:pt>
                <c:pt idx="2148">
                  <c:v>17.871137968494292</c:v>
                </c:pt>
                <c:pt idx="2149">
                  <c:v>18.308886733205828</c:v>
                </c:pt>
                <c:pt idx="2150">
                  <c:v>19.343609640174005</c:v>
                </c:pt>
                <c:pt idx="2151">
                  <c:v>19.698796442721537</c:v>
                </c:pt>
                <c:pt idx="2152">
                  <c:v>19.480707034315607</c:v>
                </c:pt>
                <c:pt idx="2153">
                  <c:v>20.629482556945607</c:v>
                </c:pt>
                <c:pt idx="2154">
                  <c:v>18.88663009933946</c:v>
                </c:pt>
                <c:pt idx="2155">
                  <c:v>19.065875238287511</c:v>
                </c:pt>
                <c:pt idx="2156">
                  <c:v>18.174023010156048</c:v>
                </c:pt>
                <c:pt idx="2157">
                  <c:v>17.333433279596552</c:v>
                </c:pt>
                <c:pt idx="2158">
                  <c:v>18.030408389583563</c:v>
                </c:pt>
                <c:pt idx="2159">
                  <c:v>17.572912204898291</c:v>
                </c:pt>
                <c:pt idx="2160">
                  <c:v>17.408546749689961</c:v>
                </c:pt>
                <c:pt idx="2161">
                  <c:v>17.373998419239282</c:v>
                </c:pt>
                <c:pt idx="2162">
                  <c:v>17.477002198023147</c:v>
                </c:pt>
                <c:pt idx="2163">
                  <c:v>17.413416517171491</c:v>
                </c:pt>
                <c:pt idx="2164">
                  <c:v>17.109954319202465</c:v>
                </c:pt>
                <c:pt idx="2165">
                  <c:v>16.106840679236893</c:v>
                </c:pt>
                <c:pt idx="2166">
                  <c:v>15.931890675974181</c:v>
                </c:pt>
                <c:pt idx="2167">
                  <c:v>15.92182274299496</c:v>
                </c:pt>
                <c:pt idx="2168">
                  <c:v>15.916906243807107</c:v>
                </c:pt>
                <c:pt idx="2169">
                  <c:v>16.119799119515221</c:v>
                </c:pt>
                <c:pt idx="2170">
                  <c:v>16.12143917456094</c:v>
                </c:pt>
                <c:pt idx="2171">
                  <c:v>17.330870328024524</c:v>
                </c:pt>
                <c:pt idx="2172">
                  <c:v>17.687585677507478</c:v>
                </c:pt>
                <c:pt idx="2173">
                  <c:v>18.851438389977382</c:v>
                </c:pt>
                <c:pt idx="2174">
                  <c:v>19.073443691399913</c:v>
                </c:pt>
                <c:pt idx="2175">
                  <c:v>19.833678410310366</c:v>
                </c:pt>
                <c:pt idx="2176">
                  <c:v>17.86272973515554</c:v>
                </c:pt>
                <c:pt idx="2177">
                  <c:v>17.071605174797533</c:v>
                </c:pt>
                <c:pt idx="2178">
                  <c:v>16.487547143301377</c:v>
                </c:pt>
                <c:pt idx="2179">
                  <c:v>16.39628154451724</c:v>
                </c:pt>
                <c:pt idx="2180">
                  <c:v>14.935988236131694</c:v>
                </c:pt>
                <c:pt idx="2181">
                  <c:v>14.835742851586357</c:v>
                </c:pt>
                <c:pt idx="2182">
                  <c:v>12.975384973167085</c:v>
                </c:pt>
                <c:pt idx="2183">
                  <c:v>14.049840443154158</c:v>
                </c:pt>
                <c:pt idx="2184">
                  <c:v>14.163102601708566</c:v>
                </c:pt>
                <c:pt idx="2185">
                  <c:v>13.822463187959677</c:v>
                </c:pt>
                <c:pt idx="2186">
                  <c:v>13.171780073777484</c:v>
                </c:pt>
                <c:pt idx="2187">
                  <c:v>13.942774413853519</c:v>
                </c:pt>
                <c:pt idx="2188">
                  <c:v>13.649850626093849</c:v>
                </c:pt>
                <c:pt idx="2189">
                  <c:v>13.91162538287478</c:v>
                </c:pt>
                <c:pt idx="2190">
                  <c:v>13.440915581861113</c:v>
                </c:pt>
                <c:pt idx="2191">
                  <c:v>14.049834057853872</c:v>
                </c:pt>
                <c:pt idx="2192">
                  <c:v>12.812420031150573</c:v>
                </c:pt>
                <c:pt idx="2193">
                  <c:v>12.4750355255042</c:v>
                </c:pt>
                <c:pt idx="2194">
                  <c:v>13.09960491647182</c:v>
                </c:pt>
                <c:pt idx="2195">
                  <c:v>14.573180661707498</c:v>
                </c:pt>
                <c:pt idx="2196">
                  <c:v>14.444972026538137</c:v>
                </c:pt>
                <c:pt idx="2197">
                  <c:v>14.942015181867063</c:v>
                </c:pt>
                <c:pt idx="2198">
                  <c:v>15.343368947912948</c:v>
                </c:pt>
                <c:pt idx="2199">
                  <c:v>15.852937749376752</c:v>
                </c:pt>
                <c:pt idx="2200">
                  <c:v>16.447587882074185</c:v>
                </c:pt>
                <c:pt idx="2201">
                  <c:v>16.68929391409204</c:v>
                </c:pt>
                <c:pt idx="2202">
                  <c:v>15.895060628595559</c:v>
                </c:pt>
                <c:pt idx="2203">
                  <c:v>16.271993678501492</c:v>
                </c:pt>
                <c:pt idx="2204">
                  <c:v>15.525588868119122</c:v>
                </c:pt>
                <c:pt idx="2205">
                  <c:v>14.598428060832621</c:v>
                </c:pt>
                <c:pt idx="2206">
                  <c:v>13.327701380802992</c:v>
                </c:pt>
                <c:pt idx="2207">
                  <c:v>14.01298327141234</c:v>
                </c:pt>
                <c:pt idx="2208">
                  <c:v>12.995225319572157</c:v>
                </c:pt>
                <c:pt idx="2209">
                  <c:v>13.066386316746307</c:v>
                </c:pt>
                <c:pt idx="2210">
                  <c:v>13.82483320059702</c:v>
                </c:pt>
                <c:pt idx="2211">
                  <c:v>13.167201589089396</c:v>
                </c:pt>
                <c:pt idx="2212">
                  <c:v>13.604118958178544</c:v>
                </c:pt>
                <c:pt idx="2213">
                  <c:v>13.432972163857748</c:v>
                </c:pt>
                <c:pt idx="2214">
                  <c:v>12.517627723082112</c:v>
                </c:pt>
                <c:pt idx="2215">
                  <c:v>13.102980898933051</c:v>
                </c:pt>
                <c:pt idx="2216">
                  <c:v>12.176485610121548</c:v>
                </c:pt>
                <c:pt idx="2217">
                  <c:v>13.154386560725406</c:v>
                </c:pt>
                <c:pt idx="2218">
                  <c:v>12.953906053557422</c:v>
                </c:pt>
                <c:pt idx="2219">
                  <c:v>13.908588097420527</c:v>
                </c:pt>
                <c:pt idx="2220">
                  <c:v>13.709520734817103</c:v>
                </c:pt>
                <c:pt idx="2221">
                  <c:v>14.25728697201585</c:v>
                </c:pt>
                <c:pt idx="2222">
                  <c:v>15.345719938426864</c:v>
                </c:pt>
                <c:pt idx="2223">
                  <c:v>15.48411530532956</c:v>
                </c:pt>
                <c:pt idx="2224">
                  <c:v>15.051590020673622</c:v>
                </c:pt>
                <c:pt idx="2225">
                  <c:v>15.038657643107454</c:v>
                </c:pt>
                <c:pt idx="2226">
                  <c:v>14.191713042676744</c:v>
                </c:pt>
                <c:pt idx="2227">
                  <c:v>13.932323429726701</c:v>
                </c:pt>
                <c:pt idx="2228">
                  <c:v>14.42542284655879</c:v>
                </c:pt>
                <c:pt idx="2229">
                  <c:v>13.524568529768466</c:v>
                </c:pt>
                <c:pt idx="2230">
                  <c:v>13.229216774372965</c:v>
                </c:pt>
                <c:pt idx="2231">
                  <c:v>12.641281834086193</c:v>
                </c:pt>
                <c:pt idx="2232">
                  <c:v>12.46141578505231</c:v>
                </c:pt>
                <c:pt idx="2233">
                  <c:v>12.488891431830671</c:v>
                </c:pt>
                <c:pt idx="2234">
                  <c:v>13.207499466983743</c:v>
                </c:pt>
                <c:pt idx="2235">
                  <c:v>12.574566537070988</c:v>
                </c:pt>
                <c:pt idx="2236">
                  <c:v>12.706201680001426</c:v>
                </c:pt>
                <c:pt idx="2237">
                  <c:v>12.605693148489296</c:v>
                </c:pt>
                <c:pt idx="2238">
                  <c:v>12.549008567389743</c:v>
                </c:pt>
                <c:pt idx="2239">
                  <c:v>12.679305292906839</c:v>
                </c:pt>
                <c:pt idx="2240">
                  <c:v>11.411606252096721</c:v>
                </c:pt>
                <c:pt idx="2241">
                  <c:v>12.007626511587157</c:v>
                </c:pt>
                <c:pt idx="2242">
                  <c:v>11.944193811380366</c:v>
                </c:pt>
                <c:pt idx="2243">
                  <c:v>13.440996269848073</c:v>
                </c:pt>
                <c:pt idx="2244">
                  <c:v>13.60474153788207</c:v>
                </c:pt>
                <c:pt idx="2245">
                  <c:v>14.319318566064254</c:v>
                </c:pt>
                <c:pt idx="2246">
                  <c:v>14.449742362502962</c:v>
                </c:pt>
                <c:pt idx="2247">
                  <c:v>15.147569471104738</c:v>
                </c:pt>
                <c:pt idx="2248">
                  <c:v>15.2618438866968</c:v>
                </c:pt>
                <c:pt idx="2249">
                  <c:v>15.347677211222612</c:v>
                </c:pt>
                <c:pt idx="2250">
                  <c:v>15.8666030859715</c:v>
                </c:pt>
                <c:pt idx="2251">
                  <c:v>15.280828700431922</c:v>
                </c:pt>
                <c:pt idx="2252">
                  <c:v>14.085615823029944</c:v>
                </c:pt>
                <c:pt idx="2253">
                  <c:v>12.500963774233398</c:v>
                </c:pt>
                <c:pt idx="2254">
                  <c:v>12.492108122990151</c:v>
                </c:pt>
                <c:pt idx="2255">
                  <c:v>11.735858667463893</c:v>
                </c:pt>
                <c:pt idx="2256">
                  <c:v>11.545907528829071</c:v>
                </c:pt>
                <c:pt idx="2257">
                  <c:v>12.06137583125617</c:v>
                </c:pt>
                <c:pt idx="2258">
                  <c:v>12.139764297685222</c:v>
                </c:pt>
                <c:pt idx="2259">
                  <c:v>11.287413159543648</c:v>
                </c:pt>
                <c:pt idx="2260">
                  <c:v>11.606061238689593</c:v>
                </c:pt>
                <c:pt idx="2261">
                  <c:v>11.431335953038868</c:v>
                </c:pt>
                <c:pt idx="2262">
                  <c:v>11.078761745810793</c:v>
                </c:pt>
                <c:pt idx="2263">
                  <c:v>11.000596809201296</c:v>
                </c:pt>
                <c:pt idx="2264">
                  <c:v>10.455604277214729</c:v>
                </c:pt>
                <c:pt idx="2265">
                  <c:v>10.658627056471381</c:v>
                </c:pt>
                <c:pt idx="2266">
                  <c:v>11.971316539449541</c:v>
                </c:pt>
                <c:pt idx="2267">
                  <c:v>13.045771977543197</c:v>
                </c:pt>
                <c:pt idx="2268">
                  <c:v>14.384890728386779</c:v>
                </c:pt>
                <c:pt idx="2269">
                  <c:v>14.758706027866886</c:v>
                </c:pt>
                <c:pt idx="2270">
                  <c:v>14.225545525793494</c:v>
                </c:pt>
                <c:pt idx="2271">
                  <c:v>15.296071831286717</c:v>
                </c:pt>
                <c:pt idx="2272">
                  <c:v>14.507638158835691</c:v>
                </c:pt>
                <c:pt idx="2273">
                  <c:v>14.089654142990682</c:v>
                </c:pt>
                <c:pt idx="2274">
                  <c:v>13.262269786754999</c:v>
                </c:pt>
                <c:pt idx="2275">
                  <c:v>13.700672244316435</c:v>
                </c:pt>
                <c:pt idx="2276">
                  <c:v>12.311880673918374</c:v>
                </c:pt>
                <c:pt idx="2277">
                  <c:v>11.380798457517296</c:v>
                </c:pt>
                <c:pt idx="2278">
                  <c:v>9.915168694023178</c:v>
                </c:pt>
                <c:pt idx="2279">
                  <c:v>10.646105715403387</c:v>
                </c:pt>
                <c:pt idx="2280">
                  <c:v>9.8275193519937076</c:v>
                </c:pt>
                <c:pt idx="2281">
                  <c:v>10.17604122084812</c:v>
                </c:pt>
                <c:pt idx="2282">
                  <c:v>10.511755447149085</c:v>
                </c:pt>
                <c:pt idx="2283">
                  <c:v>9.4840408771045048</c:v>
                </c:pt>
                <c:pt idx="2284">
                  <c:v>10.390620770800572</c:v>
                </c:pt>
                <c:pt idx="2285">
                  <c:v>9.8003463164680245</c:v>
                </c:pt>
                <c:pt idx="2286">
                  <c:v>9.6272547902806576</c:v>
                </c:pt>
                <c:pt idx="2287">
                  <c:v>9.0276839136848253</c:v>
                </c:pt>
                <c:pt idx="2288">
                  <c:v>9.7735955153773109</c:v>
                </c:pt>
                <c:pt idx="2289">
                  <c:v>9.7846854753926849</c:v>
                </c:pt>
                <c:pt idx="2290">
                  <c:v>11.058299761254274</c:v>
                </c:pt>
                <c:pt idx="2291">
                  <c:v>11.703497583588353</c:v>
                </c:pt>
                <c:pt idx="2292">
                  <c:v>12.868147299960956</c:v>
                </c:pt>
                <c:pt idx="2293">
                  <c:v>13.018921593568145</c:v>
                </c:pt>
                <c:pt idx="2294">
                  <c:v>13.143185226298824</c:v>
                </c:pt>
                <c:pt idx="2295">
                  <c:v>14.396585960373542</c:v>
                </c:pt>
                <c:pt idx="2296">
                  <c:v>13.497843999291703</c:v>
                </c:pt>
                <c:pt idx="2297">
                  <c:v>12.733943326330529</c:v>
                </c:pt>
                <c:pt idx="2298">
                  <c:v>11.628714643399539</c:v>
                </c:pt>
                <c:pt idx="2299">
                  <c:v>11.367620415655113</c:v>
                </c:pt>
                <c:pt idx="2300">
                  <c:v>10.637118416593337</c:v>
                </c:pt>
                <c:pt idx="2301">
                  <c:v>10.324941939880183</c:v>
                </c:pt>
                <c:pt idx="2302">
                  <c:v>9.1037586843038181</c:v>
                </c:pt>
                <c:pt idx="2303">
                  <c:v>8.4023185500731401</c:v>
                </c:pt>
                <c:pt idx="2304">
                  <c:v>8.6178864919908449</c:v>
                </c:pt>
                <c:pt idx="2305">
                  <c:v>8.6009777749332255</c:v>
                </c:pt>
                <c:pt idx="2306">
                  <c:v>8.712773610095681</c:v>
                </c:pt>
                <c:pt idx="2307">
                  <c:v>8.4965945944343719</c:v>
                </c:pt>
                <c:pt idx="2308">
                  <c:v>8.6662242514613297</c:v>
                </c:pt>
                <c:pt idx="2309">
                  <c:v>7.962091288062112</c:v>
                </c:pt>
                <c:pt idx="2310">
                  <c:v>8.0534299197161392</c:v>
                </c:pt>
                <c:pt idx="2311">
                  <c:v>7.2108756495921966</c:v>
                </c:pt>
                <c:pt idx="2312">
                  <c:v>6.8673271772386357</c:v>
                </c:pt>
                <c:pt idx="2313">
                  <c:v>7.2444105383738115</c:v>
                </c:pt>
                <c:pt idx="2314">
                  <c:v>8.3258124936406848</c:v>
                </c:pt>
                <c:pt idx="2315">
                  <c:v>9.2352240151845049</c:v>
                </c:pt>
                <c:pt idx="2316">
                  <c:v>10.005036228406542</c:v>
                </c:pt>
                <c:pt idx="2317">
                  <c:v>9.8022371920940543</c:v>
                </c:pt>
                <c:pt idx="2318">
                  <c:v>10.803246838668027</c:v>
                </c:pt>
                <c:pt idx="2319">
                  <c:v>9.6357225815632237</c:v>
                </c:pt>
                <c:pt idx="2320">
                  <c:v>9.4032740843090323</c:v>
                </c:pt>
                <c:pt idx="2321">
                  <c:v>8.9059957635191349</c:v>
                </c:pt>
                <c:pt idx="2322">
                  <c:v>8.5737700983097298</c:v>
                </c:pt>
                <c:pt idx="2323">
                  <c:v>7.6902145994104378</c:v>
                </c:pt>
                <c:pt idx="2324">
                  <c:v>6.8995773399116453</c:v>
                </c:pt>
                <c:pt idx="2325">
                  <c:v>7.17169689624484</c:v>
                </c:pt>
                <c:pt idx="2326">
                  <c:v>5.7071151502558575</c:v>
                </c:pt>
                <c:pt idx="2327">
                  <c:v>4.6860367755796162</c:v>
                </c:pt>
                <c:pt idx="2328">
                  <c:v>4.7772206864985733</c:v>
                </c:pt>
                <c:pt idx="2329">
                  <c:v>4.8092698575361581</c:v>
                </c:pt>
                <c:pt idx="2330">
                  <c:v>4.0535551565961097</c:v>
                </c:pt>
                <c:pt idx="2331">
                  <c:v>4.5442759173322855</c:v>
                </c:pt>
                <c:pt idx="2332">
                  <c:v>4.4674668888571754</c:v>
                </c:pt>
                <c:pt idx="2333">
                  <c:v>3.7727129354140128</c:v>
                </c:pt>
                <c:pt idx="2334">
                  <c:v>3.2465580333733253</c:v>
                </c:pt>
                <c:pt idx="2335">
                  <c:v>3.6928669069995474</c:v>
                </c:pt>
                <c:pt idx="2336">
                  <c:v>3.7380340747569472</c:v>
                </c:pt>
                <c:pt idx="2337">
                  <c:v>4.3649993170383521</c:v>
                </c:pt>
                <c:pt idx="2338">
                  <c:v>5.9304050890082394</c:v>
                </c:pt>
                <c:pt idx="2339">
                  <c:v>6.8975740878340011</c:v>
                </c:pt>
                <c:pt idx="2340">
                  <c:v>7.4693489948344913</c:v>
                </c:pt>
                <c:pt idx="2341">
                  <c:v>7.3787452834917397</c:v>
                </c:pt>
                <c:pt idx="2342">
                  <c:v>7.5961297620015262</c:v>
                </c:pt>
                <c:pt idx="2343">
                  <c:v>6.6177071604158755</c:v>
                </c:pt>
                <c:pt idx="2344">
                  <c:v>6.0109861980393475</c:v>
                </c:pt>
                <c:pt idx="2345">
                  <c:v>4.0742550433526157</c:v>
                </c:pt>
                <c:pt idx="2346">
                  <c:v>5.6746021867612129</c:v>
                </c:pt>
                <c:pt idx="2347">
                  <c:v>5.1028664004569171</c:v>
                </c:pt>
                <c:pt idx="2348">
                  <c:v>5.0029073978173244</c:v>
                </c:pt>
                <c:pt idx="2349">
                  <c:v>4.8306201597238658</c:v>
                </c:pt>
                <c:pt idx="2350">
                  <c:v>4.5052108920653913</c:v>
                </c:pt>
                <c:pt idx="2351">
                  <c:v>4.4408770978858314</c:v>
                </c:pt>
                <c:pt idx="2352">
                  <c:v>3.7496268858109976</c:v>
                </c:pt>
                <c:pt idx="2353">
                  <c:v>4.1710330859803708</c:v>
                </c:pt>
                <c:pt idx="2354">
                  <c:v>3.9038645152020384</c:v>
                </c:pt>
                <c:pt idx="2355">
                  <c:v>4.4104286091014799</c:v>
                </c:pt>
                <c:pt idx="2356">
                  <c:v>4.2701614469450524</c:v>
                </c:pt>
                <c:pt idx="2357">
                  <c:v>4.7542639266342954</c:v>
                </c:pt>
                <c:pt idx="2358">
                  <c:v>3.691627957749688</c:v>
                </c:pt>
                <c:pt idx="2359">
                  <c:v>3.649644257795615</c:v>
                </c:pt>
                <c:pt idx="2360">
                  <c:v>3.4157793900764233</c:v>
                </c:pt>
                <c:pt idx="2361">
                  <c:v>3.5716751202549792</c:v>
                </c:pt>
                <c:pt idx="2362">
                  <c:v>4.6956782204111036</c:v>
                </c:pt>
                <c:pt idx="2363">
                  <c:v>5.8827353500891624</c:v>
                </c:pt>
                <c:pt idx="2364">
                  <c:v>5.0615844948586295</c:v>
                </c:pt>
                <c:pt idx="2365">
                  <c:v>4.1269615865612499</c:v>
                </c:pt>
                <c:pt idx="2366">
                  <c:v>1.2821380611368842</c:v>
                </c:pt>
                <c:pt idx="2367">
                  <c:v>0.47756963708991412</c:v>
                </c:pt>
                <c:pt idx="2370">
                  <c:v>4.9399711941138262</c:v>
                </c:pt>
                <c:pt idx="2371">
                  <c:v>4.7224380285943104</c:v>
                </c:pt>
                <c:pt idx="2372">
                  <c:v>4.819684447233108</c:v>
                </c:pt>
                <c:pt idx="2373">
                  <c:v>4.698896361855275</c:v>
                </c:pt>
                <c:pt idx="2374">
                  <c:v>3.7586425641029209</c:v>
                </c:pt>
                <c:pt idx="2375">
                  <c:v>3.7437324715378755</c:v>
                </c:pt>
                <c:pt idx="2376">
                  <c:v>4.1235165589847949</c:v>
                </c:pt>
                <c:pt idx="2377">
                  <c:v>4.2659067222610147</c:v>
                </c:pt>
                <c:pt idx="2378">
                  <c:v>4.496494452151012</c:v>
                </c:pt>
                <c:pt idx="2379">
                  <c:v>3.9480853552953832</c:v>
                </c:pt>
                <c:pt idx="2380">
                  <c:v>5.0933482368117566</c:v>
                </c:pt>
                <c:pt idx="2381">
                  <c:v>4.2537142747383063</c:v>
                </c:pt>
                <c:pt idx="2382">
                  <c:v>4.4662259353481568</c:v>
                </c:pt>
                <c:pt idx="2383">
                  <c:v>3.8078816493072769</c:v>
                </c:pt>
                <c:pt idx="2384">
                  <c:v>3.983218312686887</c:v>
                </c:pt>
                <c:pt idx="2385">
                  <c:v>4.0869109958704186</c:v>
                </c:pt>
                <c:pt idx="2386">
                  <c:v>4.2416297311573823</c:v>
                </c:pt>
                <c:pt idx="2387">
                  <c:v>5.4447367846048431</c:v>
                </c:pt>
                <c:pt idx="2388">
                  <c:v>5.235199412374671</c:v>
                </c:pt>
                <c:pt idx="2389">
                  <c:v>6.0453109902889315</c:v>
                </c:pt>
                <c:pt idx="2390">
                  <c:v>6.0886592755396771</c:v>
                </c:pt>
                <c:pt idx="2391">
                  <c:v>6.2045794801390395</c:v>
                </c:pt>
                <c:pt idx="2392">
                  <c:v>5.8657461036368383</c:v>
                </c:pt>
                <c:pt idx="2393">
                  <c:v>5.8989123569517679</c:v>
                </c:pt>
                <c:pt idx="2394">
                  <c:v>5.8054738632277383</c:v>
                </c:pt>
                <c:pt idx="2395">
                  <c:v>5.6636464321600863</c:v>
                </c:pt>
                <c:pt idx="2396">
                  <c:v>5.1705327525434441</c:v>
                </c:pt>
                <c:pt idx="2397">
                  <c:v>4.9543414062458879</c:v>
                </c:pt>
                <c:pt idx="2398">
                  <c:v>4.4033635738873773</c:v>
                </c:pt>
                <c:pt idx="2399">
                  <c:v>4.3218886058216563</c:v>
                </c:pt>
                <c:pt idx="2400">
                  <c:v>4.2326196876981479</c:v>
                </c:pt>
                <c:pt idx="2401">
                  <c:v>4.225076263830374</c:v>
                </c:pt>
                <c:pt idx="2402">
                  <c:v>4.4093570179708061</c:v>
                </c:pt>
                <c:pt idx="2403">
                  <c:v>4.2606261644438712</c:v>
                </c:pt>
                <c:pt idx="2404">
                  <c:v>4.4081915335381083</c:v>
                </c:pt>
                <c:pt idx="2405">
                  <c:v>3.9834338947514429</c:v>
                </c:pt>
                <c:pt idx="2406">
                  <c:v>3.597628851668766</c:v>
                </c:pt>
                <c:pt idx="2407">
                  <c:v>4.1049329867847808</c:v>
                </c:pt>
                <c:pt idx="2408">
                  <c:v>3.8082412753000838</c:v>
                </c:pt>
                <c:pt idx="2409">
                  <c:v>4.7126553225737675</c:v>
                </c:pt>
                <c:pt idx="2410">
                  <c:v>5.0442618717537968</c:v>
                </c:pt>
                <c:pt idx="2411">
                  <c:v>4.8925205032652732</c:v>
                </c:pt>
                <c:pt idx="2412">
                  <c:v>5.8434308436204665</c:v>
                </c:pt>
                <c:pt idx="2413">
                  <c:v>6.3839218947226337</c:v>
                </c:pt>
                <c:pt idx="2414">
                  <c:v>6.8917389085388692</c:v>
                </c:pt>
                <c:pt idx="2415">
                  <c:v>6.1421153015187349</c:v>
                </c:pt>
                <c:pt idx="2416">
                  <c:v>6.051493104211759</c:v>
                </c:pt>
                <c:pt idx="2417">
                  <c:v>6.3064958705371765</c:v>
                </c:pt>
                <c:pt idx="2418">
                  <c:v>5.9316771049850576</c:v>
                </c:pt>
                <c:pt idx="2419">
                  <c:v>5.7088751193049356</c:v>
                </c:pt>
                <c:pt idx="2420">
                  <c:v>5.6674742684897668</c:v>
                </c:pt>
                <c:pt idx="2421">
                  <c:v>4.9851876758960856</c:v>
                </c:pt>
                <c:pt idx="2422">
                  <c:v>4.9719329828695544</c:v>
                </c:pt>
                <c:pt idx="2423">
                  <c:v>4.9219964046065101</c:v>
                </c:pt>
                <c:pt idx="2424">
                  <c:v>5.0320566088387855</c:v>
                </c:pt>
                <c:pt idx="2425">
                  <c:v>4.6308942281278567</c:v>
                </c:pt>
                <c:pt idx="2426">
                  <c:v>5.0532558237200922</c:v>
                </c:pt>
                <c:pt idx="2427">
                  <c:v>5.3337720638008799</c:v>
                </c:pt>
                <c:pt idx="2428">
                  <c:v>5.5852441645130924</c:v>
                </c:pt>
                <c:pt idx="2429">
                  <c:v>6.3578682438278014</c:v>
                </c:pt>
                <c:pt idx="2430">
                  <c:v>6.7317097806261845</c:v>
                </c:pt>
                <c:pt idx="2431">
                  <c:v>7.4189117937438107</c:v>
                </c:pt>
                <c:pt idx="2432">
                  <c:v>7.4186111993608268</c:v>
                </c:pt>
                <c:pt idx="2433">
                  <c:v>7.7299208492600959</c:v>
                </c:pt>
                <c:pt idx="2434">
                  <c:v>7.0053719671456349</c:v>
                </c:pt>
                <c:pt idx="2435">
                  <c:v>7.6812856902778393</c:v>
                </c:pt>
                <c:pt idx="2436">
                  <c:v>6.6107422193045551</c:v>
                </c:pt>
                <c:pt idx="2437">
                  <c:v>6.5465718208420398</c:v>
                </c:pt>
                <c:pt idx="2438">
                  <c:v>6.216587307832099</c:v>
                </c:pt>
                <c:pt idx="2439">
                  <c:v>4.8052611497729103</c:v>
                </c:pt>
                <c:pt idx="2440">
                  <c:v>5.6669295994376867</c:v>
                </c:pt>
                <c:pt idx="2441">
                  <c:v>5.4095969032269764</c:v>
                </c:pt>
                <c:pt idx="2442">
                  <c:v>5.2732424675403085</c:v>
                </c:pt>
                <c:pt idx="2443">
                  <c:v>5.5854198620936666</c:v>
                </c:pt>
                <c:pt idx="2444">
                  <c:v>5.3219367522046914</c:v>
                </c:pt>
                <c:pt idx="2445">
                  <c:v>5.1448813420977384</c:v>
                </c:pt>
                <c:pt idx="2446">
                  <c:v>5.3761373805551571</c:v>
                </c:pt>
                <c:pt idx="2447">
                  <c:v>5.3114067233860141</c:v>
                </c:pt>
                <c:pt idx="2448">
                  <c:v>4.8134723089761513</c:v>
                </c:pt>
                <c:pt idx="2449">
                  <c:v>4.9281727523551311</c:v>
                </c:pt>
                <c:pt idx="2450">
                  <c:v>4.6552235304849523</c:v>
                </c:pt>
                <c:pt idx="2451">
                  <c:v>5.3591558773334196</c:v>
                </c:pt>
                <c:pt idx="2452">
                  <c:v>6.8508173108250849</c:v>
                </c:pt>
                <c:pt idx="2453">
                  <c:v>6.5961646195132673</c:v>
                </c:pt>
                <c:pt idx="2454">
                  <c:v>7.2471095630652007</c:v>
                </c:pt>
                <c:pt idx="2455">
                  <c:v>7.2613230443462129</c:v>
                </c:pt>
                <c:pt idx="2456">
                  <c:v>7.1775923383713183</c:v>
                </c:pt>
                <c:pt idx="2457">
                  <c:v>7.4273646556733306</c:v>
                </c:pt>
                <c:pt idx="2458">
                  <c:v>7.5804375961473269</c:v>
                </c:pt>
                <c:pt idx="2459">
                  <c:v>6.9755010705547358</c:v>
                </c:pt>
                <c:pt idx="2460">
                  <c:v>7.5705427818506994</c:v>
                </c:pt>
                <c:pt idx="2461">
                  <c:v>6.2970966532557062</c:v>
                </c:pt>
                <c:pt idx="2462">
                  <c:v>6.5906354727726324</c:v>
                </c:pt>
                <c:pt idx="2463">
                  <c:v>4.8716615480396195</c:v>
                </c:pt>
                <c:pt idx="2464">
                  <c:v>3.3635599095381603</c:v>
                </c:pt>
                <c:pt idx="2465">
                  <c:v>4.4859985218332454</c:v>
                </c:pt>
                <c:pt idx="2466">
                  <c:v>5.5333885085893542</c:v>
                </c:pt>
                <c:pt idx="2467">
                  <c:v>5.6779176399341926</c:v>
                </c:pt>
                <c:pt idx="2468">
                  <c:v>4.9009407587258025</c:v>
                </c:pt>
                <c:pt idx="2469">
                  <c:v>5.1743925843373626</c:v>
                </c:pt>
                <c:pt idx="2470">
                  <c:v>4.5957027976164966</c:v>
                </c:pt>
                <c:pt idx="2471">
                  <c:v>4.7062763917788093</c:v>
                </c:pt>
                <c:pt idx="2472">
                  <c:v>5.3074036171771866</c:v>
                </c:pt>
                <c:pt idx="2473">
                  <c:v>4.7135237716867451</c:v>
                </c:pt>
                <c:pt idx="2474">
                  <c:v>3.894729386908935</c:v>
                </c:pt>
                <c:pt idx="2475">
                  <c:v>4.482184289035728</c:v>
                </c:pt>
                <c:pt idx="2476">
                  <c:v>5.2178016119523107</c:v>
                </c:pt>
                <c:pt idx="2477">
                  <c:v>5.2954239689475093</c:v>
                </c:pt>
                <c:pt idx="2478">
                  <c:v>6.3648479442278463</c:v>
                </c:pt>
                <c:pt idx="2479">
                  <c:v>5.9830269539061121</c:v>
                </c:pt>
                <c:pt idx="2480">
                  <c:v>6.1970193071841706</c:v>
                </c:pt>
                <c:pt idx="2481">
                  <c:v>7.1914894693918541</c:v>
                </c:pt>
                <c:pt idx="2482">
                  <c:v>7.3971098274721916</c:v>
                </c:pt>
                <c:pt idx="2483">
                  <c:v>6.0649429972730919</c:v>
                </c:pt>
                <c:pt idx="2484">
                  <c:v>6.5818016544367808</c:v>
                </c:pt>
                <c:pt idx="2485">
                  <c:v>5.4496863555851158</c:v>
                </c:pt>
                <c:pt idx="2486">
                  <c:v>5.2954282014148664</c:v>
                </c:pt>
                <c:pt idx="2487">
                  <c:v>5.6620269550036175</c:v>
                </c:pt>
                <c:pt idx="2488">
                  <c:v>4.1775249971681907</c:v>
                </c:pt>
                <c:pt idx="2489">
                  <c:v>4.9605050029921225</c:v>
                </c:pt>
                <c:pt idx="2490">
                  <c:v>4.5525952285165854</c:v>
                </c:pt>
                <c:pt idx="2491">
                  <c:v>4.6993458234787502</c:v>
                </c:pt>
                <c:pt idx="2492">
                  <c:v>5.0457972410809395</c:v>
                </c:pt>
                <c:pt idx="2493">
                  <c:v>4.8074713851473669</c:v>
                </c:pt>
                <c:pt idx="2494">
                  <c:v>4.8039347644357004</c:v>
                </c:pt>
                <c:pt idx="2495">
                  <c:v>4.5215864257537319</c:v>
                </c:pt>
                <c:pt idx="2496">
                  <c:v>3.9340949390810565</c:v>
                </c:pt>
                <c:pt idx="2497">
                  <c:v>4.0335053049638265</c:v>
                </c:pt>
                <c:pt idx="2498">
                  <c:v>4.3833380531001618</c:v>
                </c:pt>
                <c:pt idx="2499">
                  <c:v>4.6563799895155364</c:v>
                </c:pt>
                <c:pt idx="2500">
                  <c:v>6.0390905500758763</c:v>
                </c:pt>
                <c:pt idx="2501">
                  <c:v>6.7067151380465262</c:v>
                </c:pt>
                <c:pt idx="2502">
                  <c:v>6.8959367733308241</c:v>
                </c:pt>
                <c:pt idx="2503">
                  <c:v>7.0557598001254709</c:v>
                </c:pt>
                <c:pt idx="2504">
                  <c:v>7.1668959696193459</c:v>
                </c:pt>
                <c:pt idx="2505">
                  <c:v>7.0701989022351706</c:v>
                </c:pt>
                <c:pt idx="2506">
                  <c:v>6.1484091648294381</c:v>
                </c:pt>
                <c:pt idx="2507">
                  <c:v>6.7307471140804163</c:v>
                </c:pt>
                <c:pt idx="2508">
                  <c:v>7.0373657181676217</c:v>
                </c:pt>
                <c:pt idx="2509">
                  <c:v>6.6120344884529549</c:v>
                </c:pt>
                <c:pt idx="2510">
                  <c:v>5.5741938266677939</c:v>
                </c:pt>
                <c:pt idx="2511">
                  <c:v>5.4889624827993106</c:v>
                </c:pt>
                <c:pt idx="2512">
                  <c:v>5.205390118808495</c:v>
                </c:pt>
                <c:pt idx="2513">
                  <c:v>5.2632854972751284</c:v>
                </c:pt>
                <c:pt idx="2514">
                  <c:v>5.1080609359186013</c:v>
                </c:pt>
                <c:pt idx="2515">
                  <c:v>4.5506233254489104</c:v>
                </c:pt>
                <c:pt idx="2516">
                  <c:v>4.6365795838809731</c:v>
                </c:pt>
                <c:pt idx="2517">
                  <c:v>4.9265624600103317</c:v>
                </c:pt>
                <c:pt idx="2518">
                  <c:v>5.1024140740210546</c:v>
                </c:pt>
                <c:pt idx="2519">
                  <c:v>4.7800658771302897</c:v>
                </c:pt>
                <c:pt idx="2520">
                  <c:v>4.6107541772423479</c:v>
                </c:pt>
                <c:pt idx="2521">
                  <c:v>4.5378203173854086</c:v>
                </c:pt>
                <c:pt idx="2522">
                  <c:v>4.4834582702168992</c:v>
                </c:pt>
                <c:pt idx="2523">
                  <c:v>5.2433365232516858</c:v>
                </c:pt>
                <c:pt idx="2524">
                  <c:v>6.4046360879128637</c:v>
                </c:pt>
                <c:pt idx="2525">
                  <c:v>6.521071261743927</c:v>
                </c:pt>
                <c:pt idx="2526">
                  <c:v>7.2170707844348323</c:v>
                </c:pt>
                <c:pt idx="2527">
                  <c:v>7.388271823016801</c:v>
                </c:pt>
                <c:pt idx="2528">
                  <c:v>6.9841483768900758</c:v>
                </c:pt>
                <c:pt idx="2529">
                  <c:v>7.5321199405250274</c:v>
                </c:pt>
                <c:pt idx="2530">
                  <c:v>7.4072981145901569</c:v>
                </c:pt>
                <c:pt idx="2531">
                  <c:v>7.1246198091300155</c:v>
                </c:pt>
                <c:pt idx="2532">
                  <c:v>6.9527942850712074</c:v>
                </c:pt>
                <c:pt idx="2533">
                  <c:v>7.0567943584517678</c:v>
                </c:pt>
                <c:pt idx="2534">
                  <c:v>5.9747469509908067</c:v>
                </c:pt>
                <c:pt idx="2535">
                  <c:v>5.1848379517700476</c:v>
                </c:pt>
                <c:pt idx="2536">
                  <c:v>4.9094340180815275</c:v>
                </c:pt>
                <c:pt idx="2537">
                  <c:v>4.9549607620235756</c:v>
                </c:pt>
                <c:pt idx="2538">
                  <c:v>5.5807507898990139</c:v>
                </c:pt>
                <c:pt idx="2539">
                  <c:v>5.6895260248424506</c:v>
                </c:pt>
                <c:pt idx="2540">
                  <c:v>5.1496464258308468</c:v>
                </c:pt>
                <c:pt idx="2541">
                  <c:v>5.1009890110446321</c:v>
                </c:pt>
                <c:pt idx="2542">
                  <c:v>4.2980365984417892</c:v>
                </c:pt>
                <c:pt idx="2543">
                  <c:v>4.3446788180000695</c:v>
                </c:pt>
                <c:pt idx="2544">
                  <c:v>4.0480306269827784</c:v>
                </c:pt>
                <c:pt idx="2545">
                  <c:v>4.2551370245778486</c:v>
                </c:pt>
                <c:pt idx="2546">
                  <c:v>4.6085023451054132</c:v>
                </c:pt>
                <c:pt idx="2547">
                  <c:v>5.5158512917813596</c:v>
                </c:pt>
                <c:pt idx="2548">
                  <c:v>6.6222381999498481</c:v>
                </c:pt>
                <c:pt idx="2549">
                  <c:v>6.8640665894680088</c:v>
                </c:pt>
                <c:pt idx="2550">
                  <c:v>7.533923882005845</c:v>
                </c:pt>
                <c:pt idx="2551">
                  <c:v>7.5903438181271099</c:v>
                </c:pt>
                <c:pt idx="2552">
                  <c:v>7.7569157631101495</c:v>
                </c:pt>
                <c:pt idx="2553">
                  <c:v>7.007487037634518</c:v>
                </c:pt>
                <c:pt idx="2554">
                  <c:v>7.6073570434006754</c:v>
                </c:pt>
                <c:pt idx="2555">
                  <c:v>8.139279817659073</c:v>
                </c:pt>
                <c:pt idx="2556">
                  <c:v>7.6218127815039338</c:v>
                </c:pt>
                <c:pt idx="2557">
                  <c:v>7.2498611392960672</c:v>
                </c:pt>
                <c:pt idx="2558">
                  <c:v>7.0318676085223704</c:v>
                </c:pt>
                <c:pt idx="2559">
                  <c:v>6.3165592658792846</c:v>
                </c:pt>
                <c:pt idx="2560">
                  <c:v>4.7582541360579702</c:v>
                </c:pt>
                <c:pt idx="2561">
                  <c:v>5.1416623102722889</c:v>
                </c:pt>
                <c:pt idx="2562">
                  <c:v>5.1853540575617512</c:v>
                </c:pt>
                <c:pt idx="2563">
                  <c:v>5.236200827842552</c:v>
                </c:pt>
                <c:pt idx="2564">
                  <c:v>4.8663028009237053</c:v>
                </c:pt>
                <c:pt idx="2565">
                  <c:v>5.4498173968426062</c:v>
                </c:pt>
                <c:pt idx="2566">
                  <c:v>4.5541690023910064</c:v>
                </c:pt>
                <c:pt idx="2567">
                  <c:v>4.0129145979761898</c:v>
                </c:pt>
                <c:pt idx="2568">
                  <c:v>4.4853075058549416</c:v>
                </c:pt>
                <c:pt idx="2569">
                  <c:v>4.4010023206277893</c:v>
                </c:pt>
                <c:pt idx="2570">
                  <c:v>4.325752411477346</c:v>
                </c:pt>
                <c:pt idx="2571">
                  <c:v>5.2714847444317314</c:v>
                </c:pt>
                <c:pt idx="2572">
                  <c:v>6.0404778196240017</c:v>
                </c:pt>
                <c:pt idx="2573">
                  <c:v>6.8815877206983354</c:v>
                </c:pt>
                <c:pt idx="2574">
                  <c:v>7.2382160827492834</c:v>
                </c:pt>
                <c:pt idx="2575">
                  <c:v>7.337741632789375</c:v>
                </c:pt>
                <c:pt idx="2576">
                  <c:v>7.8678679868128043</c:v>
                </c:pt>
                <c:pt idx="2577">
                  <c:v>7.7318513467773187</c:v>
                </c:pt>
                <c:pt idx="2578">
                  <c:v>7.5291932473607659</c:v>
                </c:pt>
                <c:pt idx="2579">
                  <c:v>7.4336553133864678</c:v>
                </c:pt>
                <c:pt idx="2580">
                  <c:v>7.795918802774259</c:v>
                </c:pt>
                <c:pt idx="2581">
                  <c:v>7.2591202426533394</c:v>
                </c:pt>
                <c:pt idx="2582">
                  <c:v>6.4295368021877399</c:v>
                </c:pt>
                <c:pt idx="2583">
                  <c:v>5.9975532174304282</c:v>
                </c:pt>
                <c:pt idx="2584">
                  <c:v>5.0855723086069551</c:v>
                </c:pt>
                <c:pt idx="2585">
                  <c:v>5.0661436900455223</c:v>
                </c:pt>
                <c:pt idx="2586">
                  <c:v>5.285597597509728</c:v>
                </c:pt>
                <c:pt idx="2587">
                  <c:v>5.5513641755798213</c:v>
                </c:pt>
                <c:pt idx="2588">
                  <c:v>5.3542528420697613</c:v>
                </c:pt>
                <c:pt idx="2589">
                  <c:v>4.7251859323926828</c:v>
                </c:pt>
                <c:pt idx="2590">
                  <c:v>4.7551101684014432</c:v>
                </c:pt>
                <c:pt idx="2591">
                  <c:v>4.4467702690592859</c:v>
                </c:pt>
                <c:pt idx="2592">
                  <c:v>4.1476489742040101</c:v>
                </c:pt>
                <c:pt idx="2593">
                  <c:v>3.8025890618861529</c:v>
                </c:pt>
                <c:pt idx="2594">
                  <c:v>4.6745396595095894</c:v>
                </c:pt>
                <c:pt idx="2595">
                  <c:v>5.436472589515696</c:v>
                </c:pt>
                <c:pt idx="2596">
                  <c:v>6.4705397139801963</c:v>
                </c:pt>
                <c:pt idx="2597">
                  <c:v>7.1867612795443856</c:v>
                </c:pt>
                <c:pt idx="2598">
                  <c:v>8.0294539756600631</c:v>
                </c:pt>
                <c:pt idx="2599">
                  <c:v>7.6473441157000721</c:v>
                </c:pt>
                <c:pt idx="2600">
                  <c:v>7.9249864696258481</c:v>
                </c:pt>
                <c:pt idx="2601">
                  <c:v>7.6515284235645362</c:v>
                </c:pt>
                <c:pt idx="2602">
                  <c:v>7.6507849880792715</c:v>
                </c:pt>
                <c:pt idx="2603">
                  <c:v>7.384270105088576</c:v>
                </c:pt>
                <c:pt idx="2604">
                  <c:v>7.1931321140350946</c:v>
                </c:pt>
                <c:pt idx="2605">
                  <c:v>6.9773755612375865</c:v>
                </c:pt>
                <c:pt idx="2606">
                  <c:v>6.5019952199381947</c:v>
                </c:pt>
                <c:pt idx="2607">
                  <c:v>5.8102048616056816</c:v>
                </c:pt>
                <c:pt idx="2608">
                  <c:v>5.0778150510851097</c:v>
                </c:pt>
                <c:pt idx="2609">
                  <c:v>5.1906157885374773</c:v>
                </c:pt>
                <c:pt idx="2610">
                  <c:v>5.3769834951514994</c:v>
                </c:pt>
                <c:pt idx="2611">
                  <c:v>5.5094435480107506</c:v>
                </c:pt>
                <c:pt idx="2612">
                  <c:v>5.3268597324885656</c:v>
                </c:pt>
                <c:pt idx="2613">
                  <c:v>4.8744450232545589</c:v>
                </c:pt>
                <c:pt idx="2614">
                  <c:v>5.5458331285420224</c:v>
                </c:pt>
                <c:pt idx="2615">
                  <c:v>4.2666308602335326</c:v>
                </c:pt>
                <c:pt idx="2616">
                  <c:v>5.0187431672323877</c:v>
                </c:pt>
                <c:pt idx="2617">
                  <c:v>3.7578479695017815</c:v>
                </c:pt>
                <c:pt idx="2618">
                  <c:v>4.8164488157210528</c:v>
                </c:pt>
                <c:pt idx="2619">
                  <c:v>6.2303761539228129</c:v>
                </c:pt>
                <c:pt idx="2620">
                  <c:v>6.9774872938117127</c:v>
                </c:pt>
                <c:pt idx="2621">
                  <c:v>6.9449510575026352</c:v>
                </c:pt>
                <c:pt idx="2622">
                  <c:v>7.5503241529016671</c:v>
                </c:pt>
                <c:pt idx="2623">
                  <c:v>7.2805977901602157</c:v>
                </c:pt>
                <c:pt idx="2624">
                  <c:v>8.0135679360825662</c:v>
                </c:pt>
                <c:pt idx="2625">
                  <c:v>8.381915951979833</c:v>
                </c:pt>
                <c:pt idx="2626">
                  <c:v>8.0362089495427114</c:v>
                </c:pt>
                <c:pt idx="2627">
                  <c:v>7.8347363275227613</c:v>
                </c:pt>
                <c:pt idx="2628">
                  <c:v>7.8287256576707867</c:v>
                </c:pt>
                <c:pt idx="2629">
                  <c:v>7.4841133129659445</c:v>
                </c:pt>
                <c:pt idx="2630">
                  <c:v>6.8752814454002831</c:v>
                </c:pt>
                <c:pt idx="2631">
                  <c:v>6.6173819377141285</c:v>
                </c:pt>
                <c:pt idx="2632">
                  <c:v>6.181291582963234</c:v>
                </c:pt>
                <c:pt idx="2633">
                  <c:v>5.7528351213543161</c:v>
                </c:pt>
                <c:pt idx="2634">
                  <c:v>5.80699364824806</c:v>
                </c:pt>
                <c:pt idx="2635">
                  <c:v>5.5831568333207562</c:v>
                </c:pt>
                <c:pt idx="2636">
                  <c:v>6.0103011540173066</c:v>
                </c:pt>
                <c:pt idx="2637">
                  <c:v>5.5225135294730157</c:v>
                </c:pt>
                <c:pt idx="2638">
                  <c:v>5.3846378099665406</c:v>
                </c:pt>
                <c:pt idx="2639">
                  <c:v>5.0940034681108415</c:v>
                </c:pt>
                <c:pt idx="2640">
                  <c:v>4.3889776288141391</c:v>
                </c:pt>
                <c:pt idx="2641">
                  <c:v>4.8703652491223437</c:v>
                </c:pt>
                <c:pt idx="2642">
                  <c:v>5.1032862660397509</c:v>
                </c:pt>
                <c:pt idx="2643">
                  <c:v>5.7125189620675689</c:v>
                </c:pt>
                <c:pt idx="2644">
                  <c:v>6.0511381233979478</c:v>
                </c:pt>
                <c:pt idx="2645">
                  <c:v>7.0943627742794391</c:v>
                </c:pt>
                <c:pt idx="2646">
                  <c:v>7.9299879261911945</c:v>
                </c:pt>
                <c:pt idx="2647">
                  <c:v>7.6988339179649756</c:v>
                </c:pt>
                <c:pt idx="2648">
                  <c:v>8.4302640666244599</c:v>
                </c:pt>
                <c:pt idx="2649">
                  <c:v>8.1977504912998693</c:v>
                </c:pt>
                <c:pt idx="2650">
                  <c:v>7.832835616334143</c:v>
                </c:pt>
                <c:pt idx="2651">
                  <c:v>8.3307559612745035</c:v>
                </c:pt>
                <c:pt idx="2652">
                  <c:v>7.8520701155866854</c:v>
                </c:pt>
                <c:pt idx="2653">
                  <c:v>7.6106050703954136</c:v>
                </c:pt>
                <c:pt idx="2654">
                  <c:v>6.118007318797325</c:v>
                </c:pt>
                <c:pt idx="2655">
                  <c:v>6.349551571843115</c:v>
                </c:pt>
                <c:pt idx="2656">
                  <c:v>5.6852636659044729</c:v>
                </c:pt>
                <c:pt idx="2657">
                  <c:v>5.6605759862653908</c:v>
                </c:pt>
                <c:pt idx="2658">
                  <c:v>6.1574320337847155</c:v>
                </c:pt>
                <c:pt idx="2659">
                  <c:v>6.1907169163314162</c:v>
                </c:pt>
                <c:pt idx="2660">
                  <c:v>6.0551881621147885</c:v>
                </c:pt>
                <c:pt idx="2661">
                  <c:v>5.7163280351538512</c:v>
                </c:pt>
                <c:pt idx="2662">
                  <c:v>5.515591545519527</c:v>
                </c:pt>
                <c:pt idx="2663">
                  <c:v>4.9190439050974533</c:v>
                </c:pt>
                <c:pt idx="2664">
                  <c:v>4.2577167392243709</c:v>
                </c:pt>
                <c:pt idx="2665">
                  <c:v>4.8382213593100696</c:v>
                </c:pt>
                <c:pt idx="2666">
                  <c:v>5.1597700944887137</c:v>
                </c:pt>
                <c:pt idx="2667">
                  <c:v>6.6187175412576229</c:v>
                </c:pt>
                <c:pt idx="2668">
                  <c:v>6.358134220161558</c:v>
                </c:pt>
                <c:pt idx="2669">
                  <c:v>6.4991994480992696</c:v>
                </c:pt>
                <c:pt idx="2670">
                  <c:v>7.3988396971742523</c:v>
                </c:pt>
                <c:pt idx="2671">
                  <c:v>7.901422210077591</c:v>
                </c:pt>
                <c:pt idx="2672">
                  <c:v>7.7812447546921977</c:v>
                </c:pt>
                <c:pt idx="2673">
                  <c:v>8.0279854066429124</c:v>
                </c:pt>
                <c:pt idx="2674">
                  <c:v>7.0293728762234045</c:v>
                </c:pt>
                <c:pt idx="2675">
                  <c:v>7.0856647465033626</c:v>
                </c:pt>
                <c:pt idx="2676">
                  <c:v>7.4172789309633567</c:v>
                </c:pt>
                <c:pt idx="2677">
                  <c:v>7.440810483469563</c:v>
                </c:pt>
                <c:pt idx="2678">
                  <c:v>6.410454401457244</c:v>
                </c:pt>
                <c:pt idx="2679">
                  <c:v>5.8597813131406449</c:v>
                </c:pt>
                <c:pt idx="2680">
                  <c:v>5.2369525232768064</c:v>
                </c:pt>
                <c:pt idx="2681">
                  <c:v>5.4508720072302452</c:v>
                </c:pt>
                <c:pt idx="2682">
                  <c:v>5.1819980113716477</c:v>
                </c:pt>
                <c:pt idx="2683">
                  <c:v>5.6305171800152811</c:v>
                </c:pt>
                <c:pt idx="2684">
                  <c:v>5.0081426347380997</c:v>
                </c:pt>
                <c:pt idx="2685">
                  <c:v>5.1438527110363452</c:v>
                </c:pt>
                <c:pt idx="2686">
                  <c:v>5.791856624099978</c:v>
                </c:pt>
                <c:pt idx="2687">
                  <c:v>4.4679533883098088</c:v>
                </c:pt>
                <c:pt idx="2688">
                  <c:v>4.7368432926919732</c:v>
                </c:pt>
                <c:pt idx="2689">
                  <c:v>4.5374678466266962</c:v>
                </c:pt>
                <c:pt idx="2690">
                  <c:v>4.6701933602388825</c:v>
                </c:pt>
                <c:pt idx="2691">
                  <c:v>5.6214334808231579</c:v>
                </c:pt>
                <c:pt idx="2692">
                  <c:v>6.1413209947629008</c:v>
                </c:pt>
                <c:pt idx="2693">
                  <c:v>6.8219816221434462</c:v>
                </c:pt>
                <c:pt idx="2694">
                  <c:v>6.6623913359523002</c:v>
                </c:pt>
                <c:pt idx="2695">
                  <c:v>7.1131323954778836</c:v>
                </c:pt>
                <c:pt idx="2696">
                  <c:v>6.9750268292285265</c:v>
                </c:pt>
                <c:pt idx="2697">
                  <c:v>7.3264099984189803</c:v>
                </c:pt>
                <c:pt idx="2698">
                  <c:v>7.2577263330330775</c:v>
                </c:pt>
                <c:pt idx="2699">
                  <c:v>7.1332355315801621</c:v>
                </c:pt>
                <c:pt idx="2700">
                  <c:v>7.0663050963764453</c:v>
                </c:pt>
                <c:pt idx="2701">
                  <c:v>6.1255514626184375</c:v>
                </c:pt>
                <c:pt idx="2702">
                  <c:v>6.1663880936903235</c:v>
                </c:pt>
                <c:pt idx="2703">
                  <c:v>5.9573116889033884</c:v>
                </c:pt>
                <c:pt idx="2704">
                  <c:v>4.7062129911712001</c:v>
                </c:pt>
                <c:pt idx="2705">
                  <c:v>4.5100927563911597</c:v>
                </c:pt>
                <c:pt idx="2706">
                  <c:v>5.0345771040682052</c:v>
                </c:pt>
                <c:pt idx="2707">
                  <c:v>3.9861417954011102</c:v>
                </c:pt>
                <c:pt idx="2708">
                  <c:v>5.3548360301137503</c:v>
                </c:pt>
                <c:pt idx="2709">
                  <c:v>4.9120419551957895</c:v>
                </c:pt>
                <c:pt idx="2710">
                  <c:v>4.5151257234611109</c:v>
                </c:pt>
                <c:pt idx="2711">
                  <c:v>4.9696154480354684</c:v>
                </c:pt>
                <c:pt idx="2712">
                  <c:v>4.9097336827280476</c:v>
                </c:pt>
                <c:pt idx="2713">
                  <c:v>5.3561463333496215</c:v>
                </c:pt>
                <c:pt idx="2714">
                  <c:v>4.9648885857999758</c:v>
                </c:pt>
                <c:pt idx="2715">
                  <c:v>5.1142512378007137</c:v>
                </c:pt>
                <c:pt idx="2716">
                  <c:v>4.864009457908125</c:v>
                </c:pt>
                <c:pt idx="2717">
                  <c:v>5.4460408882858866</c:v>
                </c:pt>
                <c:pt idx="2718">
                  <c:v>5.1048253067408558</c:v>
                </c:pt>
                <c:pt idx="2719">
                  <c:v>6.3698644943581693</c:v>
                </c:pt>
                <c:pt idx="2720">
                  <c:v>6.3186356822107825</c:v>
                </c:pt>
                <c:pt idx="2721">
                  <c:v>6.687705740554506</c:v>
                </c:pt>
                <c:pt idx="2722">
                  <c:v>6.7411739453529416</c:v>
                </c:pt>
                <c:pt idx="2723">
                  <c:v>5.9890508702777003</c:v>
                </c:pt>
                <c:pt idx="2724">
                  <c:v>6.4643650361736258</c:v>
                </c:pt>
                <c:pt idx="2725">
                  <c:v>6.3431688640314112</c:v>
                </c:pt>
                <c:pt idx="2726">
                  <c:v>5.384107437934027</c:v>
                </c:pt>
                <c:pt idx="2727">
                  <c:v>5.5522470196057929</c:v>
                </c:pt>
                <c:pt idx="2728">
                  <c:v>4.491597071160137</c:v>
                </c:pt>
                <c:pt idx="2729">
                  <c:v>4.5296018194903809</c:v>
                </c:pt>
                <c:pt idx="2730">
                  <c:v>4.2880367785967266</c:v>
                </c:pt>
                <c:pt idx="2731">
                  <c:v>4.6394227167494861</c:v>
                </c:pt>
                <c:pt idx="2732">
                  <c:v>5.0037083045362261</c:v>
                </c:pt>
                <c:pt idx="2733">
                  <c:v>4.9039940136543345</c:v>
                </c:pt>
                <c:pt idx="2734">
                  <c:v>4.3543544254024615</c:v>
                </c:pt>
                <c:pt idx="2735">
                  <c:v>4.1419980132761935</c:v>
                </c:pt>
                <c:pt idx="2736">
                  <c:v>3.8492435143243848</c:v>
                </c:pt>
                <c:pt idx="2737">
                  <c:v>3.8757071747044232</c:v>
                </c:pt>
                <c:pt idx="2738">
                  <c:v>3.9065164976888047</c:v>
                </c:pt>
                <c:pt idx="2739">
                  <c:v>5.0760652582079393</c:v>
                </c:pt>
                <c:pt idx="2740">
                  <c:v>5.9789238896756913</c:v>
                </c:pt>
                <c:pt idx="2741">
                  <c:v>6.0577939043307438</c:v>
                </c:pt>
                <c:pt idx="2742">
                  <c:v>6.8686403096126734</c:v>
                </c:pt>
                <c:pt idx="2743">
                  <c:v>6.784002790184652</c:v>
                </c:pt>
                <c:pt idx="2744">
                  <c:v>7.3793705045751787</c:v>
                </c:pt>
                <c:pt idx="2745">
                  <c:v>6.9360055077499529</c:v>
                </c:pt>
                <c:pt idx="2746">
                  <c:v>6.9164342971822279</c:v>
                </c:pt>
                <c:pt idx="2747">
                  <c:v>6.7755166250599075</c:v>
                </c:pt>
                <c:pt idx="2748">
                  <c:v>6.9569143758631213</c:v>
                </c:pt>
                <c:pt idx="2749">
                  <c:v>6.2087989760941662</c:v>
                </c:pt>
                <c:pt idx="2750">
                  <c:v>5.3593589620827942</c:v>
                </c:pt>
                <c:pt idx="2751">
                  <c:v>4.9497327652373375</c:v>
                </c:pt>
                <c:pt idx="2752">
                  <c:v>4.5536618312688404</c:v>
                </c:pt>
                <c:pt idx="2753">
                  <c:v>5.2153829324630863</c:v>
                </c:pt>
                <c:pt idx="2754">
                  <c:v>4.9112551787828815</c:v>
                </c:pt>
                <c:pt idx="2755">
                  <c:v>5.0426859030825</c:v>
                </c:pt>
                <c:pt idx="2756">
                  <c:v>4.8085608256226218</c:v>
                </c:pt>
                <c:pt idx="2757">
                  <c:v>4.9010774563813095</c:v>
                </c:pt>
                <c:pt idx="2758">
                  <c:v>4.909614339766577</c:v>
                </c:pt>
                <c:pt idx="2759">
                  <c:v>4.044500474411449</c:v>
                </c:pt>
                <c:pt idx="2760">
                  <c:v>4.3484951864460442</c:v>
                </c:pt>
                <c:pt idx="2761">
                  <c:v>3.3426939434230363</c:v>
                </c:pt>
                <c:pt idx="2762">
                  <c:v>4.3112298066318999</c:v>
                </c:pt>
                <c:pt idx="2763">
                  <c:v>4.1432708140039409</c:v>
                </c:pt>
                <c:pt idx="2764">
                  <c:v>4.667678783289908</c:v>
                </c:pt>
                <c:pt idx="2765">
                  <c:v>5.7281362072968616</c:v>
                </c:pt>
                <c:pt idx="2766">
                  <c:v>6.4683381168892495</c:v>
                </c:pt>
                <c:pt idx="2767">
                  <c:v>6.4804466854882401</c:v>
                </c:pt>
                <c:pt idx="2768">
                  <c:v>6.4813297036515412</c:v>
                </c:pt>
                <c:pt idx="2769">
                  <c:v>6.8067155254972516</c:v>
                </c:pt>
                <c:pt idx="2770">
                  <c:v>6.8151572527249007</c:v>
                </c:pt>
                <c:pt idx="2771">
                  <c:v>6.5001723422996704</c:v>
                </c:pt>
                <c:pt idx="2772">
                  <c:v>6.0924570668511526</c:v>
                </c:pt>
                <c:pt idx="2773">
                  <c:v>6.1212003357750788</c:v>
                </c:pt>
                <c:pt idx="2774">
                  <c:v>5.8049737430257755</c:v>
                </c:pt>
                <c:pt idx="2775">
                  <c:v>5.0793650002169954</c:v>
                </c:pt>
                <c:pt idx="2776">
                  <c:v>4.7571966669766033</c:v>
                </c:pt>
                <c:pt idx="2777">
                  <c:v>5.4810848248534327</c:v>
                </c:pt>
                <c:pt idx="2778">
                  <c:v>5.2581981149787183</c:v>
                </c:pt>
                <c:pt idx="2779">
                  <c:v>5.0803956670113948</c:v>
                </c:pt>
                <c:pt idx="2780">
                  <c:v>0.95976472023391324</c:v>
                </c:pt>
                <c:pt idx="2781">
                  <c:v>5.5218928758671737</c:v>
                </c:pt>
                <c:pt idx="2782">
                  <c:v>5.4933784341097089</c:v>
                </c:pt>
                <c:pt idx="2783">
                  <c:v>4.0863767941488067</c:v>
                </c:pt>
                <c:pt idx="2784">
                  <c:v>3.0639179140848678</c:v>
                </c:pt>
                <c:pt idx="2785">
                  <c:v>3.8480542067578232</c:v>
                </c:pt>
                <c:pt idx="2786">
                  <c:v>4.0377202348224728</c:v>
                </c:pt>
                <c:pt idx="2787">
                  <c:v>5.3419399548515054</c:v>
                </c:pt>
                <c:pt idx="2788">
                  <c:v>5.7642803249091665</c:v>
                </c:pt>
                <c:pt idx="2789">
                  <c:v>5.3885639290870202</c:v>
                </c:pt>
                <c:pt idx="2790">
                  <c:v>5.3833111580321003</c:v>
                </c:pt>
                <c:pt idx="2791">
                  <c:v>6.0856668481401144</c:v>
                </c:pt>
                <c:pt idx="2792">
                  <c:v>6.4735283730723134</c:v>
                </c:pt>
                <c:pt idx="2793">
                  <c:v>7.1263237074562715</c:v>
                </c:pt>
                <c:pt idx="2794">
                  <c:v>7.2007171868408557</c:v>
                </c:pt>
                <c:pt idx="2795">
                  <c:v>5.8639491832430233</c:v>
                </c:pt>
                <c:pt idx="2796">
                  <c:v>6.3357076737142757</c:v>
                </c:pt>
                <c:pt idx="2797">
                  <c:v>6.1436621041407253</c:v>
                </c:pt>
                <c:pt idx="2798">
                  <c:v>5.4416975715783522</c:v>
                </c:pt>
                <c:pt idx="2799">
                  <c:v>5.0870861999007024</c:v>
                </c:pt>
                <c:pt idx="2800">
                  <c:v>4.3122602592875472</c:v>
                </c:pt>
                <c:pt idx="2801">
                  <c:v>4.0557942974574592</c:v>
                </c:pt>
                <c:pt idx="2802">
                  <c:v>4.5425309801458971</c:v>
                </c:pt>
                <c:pt idx="2803">
                  <c:v>4.3471905064087917</c:v>
                </c:pt>
                <c:pt idx="2804">
                  <c:v>4.7387786002111918</c:v>
                </c:pt>
                <c:pt idx="2805">
                  <c:v>4.6944227472152971</c:v>
                </c:pt>
                <c:pt idx="2806">
                  <c:v>3.9348914741049508</c:v>
                </c:pt>
                <c:pt idx="2807">
                  <c:v>3.8151168917359257</c:v>
                </c:pt>
                <c:pt idx="2808">
                  <c:v>3.8644437035882713</c:v>
                </c:pt>
                <c:pt idx="2809">
                  <c:v>3.9141187816065681</c:v>
                </c:pt>
                <c:pt idx="2810">
                  <c:v>4.1763701876428536</c:v>
                </c:pt>
                <c:pt idx="2811">
                  <c:v>4.3979061433530475</c:v>
                </c:pt>
                <c:pt idx="2812">
                  <c:v>5.1046569499812104</c:v>
                </c:pt>
                <c:pt idx="2813">
                  <c:v>6.3159967633989558</c:v>
                </c:pt>
                <c:pt idx="2814">
                  <c:v>6.1843326202518867</c:v>
                </c:pt>
                <c:pt idx="2815">
                  <c:v>6.8288553706704374</c:v>
                </c:pt>
                <c:pt idx="2816">
                  <c:v>7.1594958583759167</c:v>
                </c:pt>
                <c:pt idx="2817">
                  <c:v>6.807743461516047</c:v>
                </c:pt>
                <c:pt idx="2818">
                  <c:v>6.8271058910315912</c:v>
                </c:pt>
                <c:pt idx="2819">
                  <c:v>6.8793372086048521</c:v>
                </c:pt>
                <c:pt idx="2820">
                  <c:v>6.1108549697362218</c:v>
                </c:pt>
                <c:pt idx="2821">
                  <c:v>6.0226836549420071</c:v>
                </c:pt>
                <c:pt idx="2822">
                  <c:v>5.5971131247886774</c:v>
                </c:pt>
                <c:pt idx="2823">
                  <c:v>4.6809339490051718</c:v>
                </c:pt>
                <c:pt idx="2824">
                  <c:v>4.9847735841817462</c:v>
                </c:pt>
                <c:pt idx="2825">
                  <c:v>3.9228954995273568</c:v>
                </c:pt>
                <c:pt idx="2826">
                  <c:v>4.2693483269669485</c:v>
                </c:pt>
                <c:pt idx="2827">
                  <c:v>4.2153596399401758</c:v>
                </c:pt>
                <c:pt idx="2828">
                  <c:v>3.9670485671610582</c:v>
                </c:pt>
                <c:pt idx="2829">
                  <c:v>4.5342741985233914</c:v>
                </c:pt>
                <c:pt idx="2830">
                  <c:v>3.9569034437780806</c:v>
                </c:pt>
                <c:pt idx="2831">
                  <c:v>3.5821973120279802</c:v>
                </c:pt>
                <c:pt idx="2832">
                  <c:v>3.4406873708915602</c:v>
                </c:pt>
                <c:pt idx="2833">
                  <c:v>3.8659184064510295</c:v>
                </c:pt>
                <c:pt idx="2834">
                  <c:v>3.6800946089224249</c:v>
                </c:pt>
                <c:pt idx="2835">
                  <c:v>4.6502318484954213</c:v>
                </c:pt>
                <c:pt idx="2836">
                  <c:v>5.3736647059697171</c:v>
                </c:pt>
                <c:pt idx="2837">
                  <c:v>5.2062142348711768</c:v>
                </c:pt>
                <c:pt idx="2838">
                  <c:v>6.0191156757202426</c:v>
                </c:pt>
                <c:pt idx="2839">
                  <c:v>6.3515966543716829</c:v>
                </c:pt>
                <c:pt idx="2840">
                  <c:v>6.9861013676085548</c:v>
                </c:pt>
                <c:pt idx="2841">
                  <c:v>6.6349775052659146</c:v>
                </c:pt>
                <c:pt idx="2842">
                  <c:v>6.4239545032281242</c:v>
                </c:pt>
                <c:pt idx="2843">
                  <c:v>6.0066087967982194</c:v>
                </c:pt>
                <c:pt idx="2844">
                  <c:v>6.7082850466478661</c:v>
                </c:pt>
                <c:pt idx="2845">
                  <c:v>5.6218297091787051</c:v>
                </c:pt>
                <c:pt idx="2846">
                  <c:v>5.0856044623310837</c:v>
                </c:pt>
                <c:pt idx="2847">
                  <c:v>4.6147376269178846</c:v>
                </c:pt>
                <c:pt idx="2848">
                  <c:v>4.1818462351287167</c:v>
                </c:pt>
                <c:pt idx="2849">
                  <c:v>4.3499429297444436</c:v>
                </c:pt>
                <c:pt idx="2850">
                  <c:v>4.3535127545220922</c:v>
                </c:pt>
                <c:pt idx="2851">
                  <c:v>4.9279335295809172</c:v>
                </c:pt>
                <c:pt idx="2852">
                  <c:v>4.1248185233449401</c:v>
                </c:pt>
                <c:pt idx="2853">
                  <c:v>3.5932568362129658</c:v>
                </c:pt>
                <c:pt idx="2854">
                  <c:v>4.4244900672614653</c:v>
                </c:pt>
                <c:pt idx="2855">
                  <c:v>3.3768989667034783</c:v>
                </c:pt>
                <c:pt idx="2856">
                  <c:v>3.1600453496240628</c:v>
                </c:pt>
                <c:pt idx="2857">
                  <c:v>3.4791702037407997</c:v>
                </c:pt>
                <c:pt idx="2858">
                  <c:v>3.5861718884259384</c:v>
                </c:pt>
                <c:pt idx="2859">
                  <c:v>5.0014061195811985</c:v>
                </c:pt>
                <c:pt idx="2860">
                  <c:v>5.2282762341105737</c:v>
                </c:pt>
                <c:pt idx="2861">
                  <c:v>5.4218543002964017</c:v>
                </c:pt>
                <c:pt idx="2862">
                  <c:v>6.0983305833515189</c:v>
                </c:pt>
                <c:pt idx="2863">
                  <c:v>6.3650291530521494</c:v>
                </c:pt>
                <c:pt idx="2864">
                  <c:v>6.5085572527248559</c:v>
                </c:pt>
                <c:pt idx="2865">
                  <c:v>7.386379033389546</c:v>
                </c:pt>
                <c:pt idx="2866">
                  <c:v>6.8455184898050794</c:v>
                </c:pt>
                <c:pt idx="2867">
                  <c:v>6.4518132707666709</c:v>
                </c:pt>
                <c:pt idx="2868">
                  <c:v>6.6811363664877268</c:v>
                </c:pt>
                <c:pt idx="2869">
                  <c:v>5.8512408931019175</c:v>
                </c:pt>
                <c:pt idx="2870">
                  <c:v>5.859801275356169</c:v>
                </c:pt>
                <c:pt idx="2871">
                  <c:v>4.9788075047988674</c:v>
                </c:pt>
                <c:pt idx="2872">
                  <c:v>4.8276974550182317</c:v>
                </c:pt>
                <c:pt idx="2873">
                  <c:v>5.1191119448837696</c:v>
                </c:pt>
                <c:pt idx="2874">
                  <c:v>5.1262577112430217</c:v>
                </c:pt>
                <c:pt idx="2875">
                  <c:v>4.8823215857405353</c:v>
                </c:pt>
                <c:pt idx="2876">
                  <c:v>5.0457747408707112</c:v>
                </c:pt>
                <c:pt idx="2877">
                  <c:v>4.005409704010888</c:v>
                </c:pt>
                <c:pt idx="2878">
                  <c:v>3.902370430139789</c:v>
                </c:pt>
                <c:pt idx="2879">
                  <c:v>4.7468545340709767</c:v>
                </c:pt>
                <c:pt idx="2880">
                  <c:v>3.8160940902248077</c:v>
                </c:pt>
                <c:pt idx="2881">
                  <c:v>4.2404266327995543</c:v>
                </c:pt>
                <c:pt idx="2882">
                  <c:v>4.4300954196968334</c:v>
                </c:pt>
                <c:pt idx="2883">
                  <c:v>4.9708360635634108</c:v>
                </c:pt>
                <c:pt idx="2884">
                  <c:v>4.8987585763448749</c:v>
                </c:pt>
                <c:pt idx="2885">
                  <c:v>4.6154061954245771</c:v>
                </c:pt>
                <c:pt idx="2886">
                  <c:v>5.906150366860885</c:v>
                </c:pt>
                <c:pt idx="2887">
                  <c:v>6.3257806262491547</c:v>
                </c:pt>
                <c:pt idx="2888">
                  <c:v>6.0193703495624362</c:v>
                </c:pt>
                <c:pt idx="2889">
                  <c:v>6.5516517892783472</c:v>
                </c:pt>
                <c:pt idx="2890">
                  <c:v>5.9812933987821308</c:v>
                </c:pt>
                <c:pt idx="2891">
                  <c:v>6.3811152842534469</c:v>
                </c:pt>
                <c:pt idx="2892">
                  <c:v>6.2149402539420251</c:v>
                </c:pt>
                <c:pt idx="2893">
                  <c:v>4.9699972207703169</c:v>
                </c:pt>
                <c:pt idx="2894">
                  <c:v>4.6049128788089497</c:v>
                </c:pt>
                <c:pt idx="2895">
                  <c:v>4.0711730029656232</c:v>
                </c:pt>
                <c:pt idx="2896">
                  <c:v>4.8762012582759695</c:v>
                </c:pt>
                <c:pt idx="2897">
                  <c:v>3.9580581246127613</c:v>
                </c:pt>
                <c:pt idx="2898">
                  <c:v>3.8640160146464098</c:v>
                </c:pt>
                <c:pt idx="2899">
                  <c:v>4.189179481975458</c:v>
                </c:pt>
                <c:pt idx="2900">
                  <c:v>3.0397815436794322</c:v>
                </c:pt>
                <c:pt idx="2901">
                  <c:v>4.8404148212384248</c:v>
                </c:pt>
                <c:pt idx="2902">
                  <c:v>4.0242328244231018</c:v>
                </c:pt>
                <c:pt idx="2903">
                  <c:v>4.0697689656585823</c:v>
                </c:pt>
              </c:numCache>
            </c:numRef>
          </c:yVal>
          <c:smooth val="1"/>
        </c:ser>
        <c:dLbls>
          <c:showLegendKey val="0"/>
          <c:showVal val="0"/>
          <c:showCatName val="0"/>
          <c:showSerName val="0"/>
          <c:showPercent val="0"/>
          <c:showBubbleSize val="0"/>
        </c:dLbls>
        <c:axId val="114436736"/>
        <c:axId val="114443008"/>
      </c:scatterChart>
      <c:valAx>
        <c:axId val="114436736"/>
        <c:scaling>
          <c:orientation val="minMax"/>
          <c:min val="41020"/>
        </c:scaling>
        <c:delete val="0"/>
        <c:axPos val="b"/>
        <c:title>
          <c:tx>
            <c:rich>
              <a:bodyPr/>
              <a:lstStyle/>
              <a:p>
                <a:pPr>
                  <a:defRPr/>
                </a:pPr>
                <a:r>
                  <a:rPr lang="en-US" dirty="0"/>
                  <a:t>Date</a:t>
                </a:r>
              </a:p>
            </c:rich>
          </c:tx>
          <c:layout/>
          <c:overlay val="0"/>
        </c:title>
        <c:numFmt formatCode="m/d/yy;@" sourceLinked="0"/>
        <c:majorTickMark val="out"/>
        <c:minorTickMark val="none"/>
        <c:tickLblPos val="nextTo"/>
        <c:crossAx val="114443008"/>
        <c:crosses val="autoZero"/>
        <c:crossBetween val="midCat"/>
      </c:valAx>
      <c:valAx>
        <c:axId val="114443008"/>
        <c:scaling>
          <c:orientation val="minMax"/>
        </c:scaling>
        <c:delete val="0"/>
        <c:axPos val="l"/>
        <c:majorGridlines/>
        <c:title>
          <c:tx>
            <c:rich>
              <a:bodyPr rot="-5400000" vert="horz"/>
              <a:lstStyle/>
              <a:p>
                <a:pPr>
                  <a:defRPr/>
                </a:pPr>
                <a:r>
                  <a:rPr lang="en-US" dirty="0"/>
                  <a:t>Water level, cm</a:t>
                </a:r>
              </a:p>
            </c:rich>
          </c:tx>
          <c:layout>
            <c:manualLayout>
              <c:xMode val="edge"/>
              <c:yMode val="edge"/>
              <c:x val="5.5093807718479625E-2"/>
              <c:y val="0.38630695832025141"/>
            </c:manualLayout>
          </c:layout>
          <c:overlay val="0"/>
        </c:title>
        <c:numFmt formatCode="General" sourceLinked="1"/>
        <c:majorTickMark val="out"/>
        <c:minorTickMark val="none"/>
        <c:tickLblPos val="nextTo"/>
        <c:crossAx val="114436736"/>
        <c:crosses val="autoZero"/>
        <c:crossBetween val="midCat"/>
      </c:valAx>
    </c:plotArea>
    <c:legend>
      <c:legendPos val="r"/>
      <c:layout>
        <c:manualLayout>
          <c:xMode val="edge"/>
          <c:yMode val="edge"/>
          <c:x val="0.71439875571109168"/>
          <c:y val="3.0831670519622021E-2"/>
          <c:w val="0.2280163153121843"/>
          <c:h val="0.10020254253072772"/>
        </c:manualLayout>
      </c:layout>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Soil moisture - HDPs</a:t>
            </a:r>
            <a:endParaRPr lang="en-US" dirty="0"/>
          </a:p>
        </c:rich>
      </c:tx>
      <c:layout>
        <c:manualLayout>
          <c:xMode val="edge"/>
          <c:yMode val="edge"/>
          <c:x val="0.32086030912802566"/>
          <c:y val="5.0508587896100784E-2"/>
        </c:manualLayout>
      </c:layout>
      <c:overlay val="1"/>
    </c:title>
    <c:autoTitleDeleted val="0"/>
    <c:plotArea>
      <c:layout>
        <c:manualLayout>
          <c:layoutTarget val="inner"/>
          <c:xMode val="edge"/>
          <c:yMode val="edge"/>
          <c:x val="0.12861037836265427"/>
          <c:y val="5.1400538452006823E-2"/>
          <c:w val="0.65055709333261669"/>
          <c:h val="0.8326195683872849"/>
        </c:manualLayout>
      </c:layout>
      <c:scatterChart>
        <c:scatterStyle val="lineMarker"/>
        <c:varyColors val="0"/>
        <c:ser>
          <c:idx val="0"/>
          <c:order val="0"/>
          <c:tx>
            <c:v>4 ft</c:v>
          </c:tx>
          <c:marker>
            <c:symbol val="none"/>
          </c:marker>
          <c:xVal>
            <c:numRef>
              <c:f>Matric!$A$5280:$A$9680</c:f>
              <c:numCache>
                <c:formatCode>m/d/yyyy\ h:mm</c:formatCode>
                <c:ptCount val="4401"/>
                <c:pt idx="0">
                  <c:v>41000.291666666664</c:v>
                </c:pt>
                <c:pt idx="1">
                  <c:v>41000.333333333336</c:v>
                </c:pt>
                <c:pt idx="2">
                  <c:v>41000.375</c:v>
                </c:pt>
                <c:pt idx="3">
                  <c:v>41000.416666666664</c:v>
                </c:pt>
                <c:pt idx="4">
                  <c:v>41000.458333333336</c:v>
                </c:pt>
                <c:pt idx="5">
                  <c:v>41000.5</c:v>
                </c:pt>
                <c:pt idx="6">
                  <c:v>41000.541666666664</c:v>
                </c:pt>
                <c:pt idx="7">
                  <c:v>41000.583333333336</c:v>
                </c:pt>
                <c:pt idx="8">
                  <c:v>41000.625</c:v>
                </c:pt>
                <c:pt idx="9">
                  <c:v>41000.666666666664</c:v>
                </c:pt>
                <c:pt idx="10">
                  <c:v>41000.708333333336</c:v>
                </c:pt>
                <c:pt idx="11">
                  <c:v>41000.75</c:v>
                </c:pt>
                <c:pt idx="12">
                  <c:v>41000.791666666664</c:v>
                </c:pt>
                <c:pt idx="13">
                  <c:v>41000.833333333336</c:v>
                </c:pt>
                <c:pt idx="14">
                  <c:v>41000.875</c:v>
                </c:pt>
                <c:pt idx="15">
                  <c:v>41000.916666666664</c:v>
                </c:pt>
                <c:pt idx="16">
                  <c:v>41000.958333333336</c:v>
                </c:pt>
                <c:pt idx="17">
                  <c:v>41001</c:v>
                </c:pt>
                <c:pt idx="18">
                  <c:v>41001.041666666664</c:v>
                </c:pt>
                <c:pt idx="19">
                  <c:v>41001.083333333336</c:v>
                </c:pt>
                <c:pt idx="20">
                  <c:v>41001.125</c:v>
                </c:pt>
                <c:pt idx="21">
                  <c:v>41001.166666666664</c:v>
                </c:pt>
                <c:pt idx="22">
                  <c:v>41001.208333333336</c:v>
                </c:pt>
                <c:pt idx="23">
                  <c:v>41001.25</c:v>
                </c:pt>
                <c:pt idx="24">
                  <c:v>41001.291666666664</c:v>
                </c:pt>
                <c:pt idx="25">
                  <c:v>41001.333333333336</c:v>
                </c:pt>
                <c:pt idx="26">
                  <c:v>41001.375</c:v>
                </c:pt>
                <c:pt idx="27">
                  <c:v>41001.416666666664</c:v>
                </c:pt>
                <c:pt idx="28">
                  <c:v>41001.458333333336</c:v>
                </c:pt>
                <c:pt idx="29">
                  <c:v>41001.5</c:v>
                </c:pt>
                <c:pt idx="30">
                  <c:v>41001.541666666664</c:v>
                </c:pt>
                <c:pt idx="31">
                  <c:v>41001.583333333336</c:v>
                </c:pt>
                <c:pt idx="32">
                  <c:v>41001.625</c:v>
                </c:pt>
                <c:pt idx="33">
                  <c:v>41001.666666666664</c:v>
                </c:pt>
                <c:pt idx="34">
                  <c:v>41001.708333333336</c:v>
                </c:pt>
                <c:pt idx="35">
                  <c:v>41001.75</c:v>
                </c:pt>
                <c:pt idx="36">
                  <c:v>41001.791666666664</c:v>
                </c:pt>
                <c:pt idx="37">
                  <c:v>41001.833333333336</c:v>
                </c:pt>
                <c:pt idx="38">
                  <c:v>41001.875</c:v>
                </c:pt>
                <c:pt idx="39">
                  <c:v>41001.916666666664</c:v>
                </c:pt>
                <c:pt idx="40">
                  <c:v>41001.958333333336</c:v>
                </c:pt>
                <c:pt idx="41">
                  <c:v>41002</c:v>
                </c:pt>
                <c:pt idx="42">
                  <c:v>41002.041666666664</c:v>
                </c:pt>
                <c:pt idx="43">
                  <c:v>41002.083333333336</c:v>
                </c:pt>
                <c:pt idx="44">
                  <c:v>41002.125</c:v>
                </c:pt>
                <c:pt idx="45">
                  <c:v>41002.166666666664</c:v>
                </c:pt>
                <c:pt idx="46">
                  <c:v>41002.208333333336</c:v>
                </c:pt>
                <c:pt idx="47">
                  <c:v>41002.25</c:v>
                </c:pt>
                <c:pt idx="48">
                  <c:v>41002.291666666664</c:v>
                </c:pt>
                <c:pt idx="49">
                  <c:v>41002.333333333336</c:v>
                </c:pt>
                <c:pt idx="50">
                  <c:v>41002.375</c:v>
                </c:pt>
                <c:pt idx="51">
                  <c:v>41002.416666666664</c:v>
                </c:pt>
                <c:pt idx="52">
                  <c:v>41002.458333333336</c:v>
                </c:pt>
                <c:pt idx="53">
                  <c:v>41002.5</c:v>
                </c:pt>
                <c:pt idx="54">
                  <c:v>41002.541666666664</c:v>
                </c:pt>
                <c:pt idx="55">
                  <c:v>41002.583333333336</c:v>
                </c:pt>
                <c:pt idx="56">
                  <c:v>41002.625</c:v>
                </c:pt>
                <c:pt idx="57">
                  <c:v>41002.666666666664</c:v>
                </c:pt>
                <c:pt idx="58">
                  <c:v>41002.708333333336</c:v>
                </c:pt>
                <c:pt idx="59">
                  <c:v>41002.75</c:v>
                </c:pt>
                <c:pt idx="60">
                  <c:v>41002.791666666664</c:v>
                </c:pt>
                <c:pt idx="61">
                  <c:v>41002.833333333336</c:v>
                </c:pt>
                <c:pt idx="62">
                  <c:v>41002.875</c:v>
                </c:pt>
                <c:pt idx="63">
                  <c:v>41002.916666666664</c:v>
                </c:pt>
                <c:pt idx="64">
                  <c:v>41002.958333333336</c:v>
                </c:pt>
                <c:pt idx="65">
                  <c:v>41003</c:v>
                </c:pt>
                <c:pt idx="66">
                  <c:v>41003.041666666664</c:v>
                </c:pt>
                <c:pt idx="67">
                  <c:v>41003.083333333336</c:v>
                </c:pt>
                <c:pt idx="68">
                  <c:v>41003.125</c:v>
                </c:pt>
                <c:pt idx="69">
                  <c:v>41003.166666666664</c:v>
                </c:pt>
                <c:pt idx="70">
                  <c:v>41003.208333333336</c:v>
                </c:pt>
                <c:pt idx="71">
                  <c:v>41003.25</c:v>
                </c:pt>
                <c:pt idx="72">
                  <c:v>41003.291666666664</c:v>
                </c:pt>
                <c:pt idx="73">
                  <c:v>41003.333333333336</c:v>
                </c:pt>
                <c:pt idx="74">
                  <c:v>41003.375</c:v>
                </c:pt>
                <c:pt idx="75">
                  <c:v>41003.416666666664</c:v>
                </c:pt>
                <c:pt idx="76">
                  <c:v>41003.458333333336</c:v>
                </c:pt>
                <c:pt idx="77">
                  <c:v>41003.5</c:v>
                </c:pt>
                <c:pt idx="78">
                  <c:v>41003.541666666664</c:v>
                </c:pt>
                <c:pt idx="79">
                  <c:v>41003.583333333336</c:v>
                </c:pt>
                <c:pt idx="80">
                  <c:v>41003.625</c:v>
                </c:pt>
                <c:pt idx="81">
                  <c:v>41003.666666666664</c:v>
                </c:pt>
                <c:pt idx="82">
                  <c:v>41003.708333333336</c:v>
                </c:pt>
                <c:pt idx="83">
                  <c:v>41003.75</c:v>
                </c:pt>
                <c:pt idx="84">
                  <c:v>41003.791666666664</c:v>
                </c:pt>
                <c:pt idx="85">
                  <c:v>41003.833333333336</c:v>
                </c:pt>
                <c:pt idx="86">
                  <c:v>41003.875</c:v>
                </c:pt>
                <c:pt idx="87">
                  <c:v>41003.916666666664</c:v>
                </c:pt>
                <c:pt idx="88">
                  <c:v>41003.958333333336</c:v>
                </c:pt>
                <c:pt idx="89">
                  <c:v>41004</c:v>
                </c:pt>
                <c:pt idx="90">
                  <c:v>41004.041666666664</c:v>
                </c:pt>
                <c:pt idx="91">
                  <c:v>41004.083333333336</c:v>
                </c:pt>
                <c:pt idx="92">
                  <c:v>41004.125</c:v>
                </c:pt>
                <c:pt idx="93">
                  <c:v>41004.166666666664</c:v>
                </c:pt>
                <c:pt idx="94">
                  <c:v>41004.208333333336</c:v>
                </c:pt>
                <c:pt idx="95">
                  <c:v>41004.25</c:v>
                </c:pt>
                <c:pt idx="96">
                  <c:v>41004.291666666664</c:v>
                </c:pt>
                <c:pt idx="97">
                  <c:v>41004.333333333336</c:v>
                </c:pt>
                <c:pt idx="98">
                  <c:v>41004.375</c:v>
                </c:pt>
                <c:pt idx="99">
                  <c:v>41004.416666666664</c:v>
                </c:pt>
                <c:pt idx="100">
                  <c:v>41004.458333333336</c:v>
                </c:pt>
                <c:pt idx="101">
                  <c:v>41004.5</c:v>
                </c:pt>
                <c:pt idx="102">
                  <c:v>41004.541666666664</c:v>
                </c:pt>
                <c:pt idx="103">
                  <c:v>41004.583333333336</c:v>
                </c:pt>
                <c:pt idx="104">
                  <c:v>41004.625</c:v>
                </c:pt>
                <c:pt idx="105">
                  <c:v>41004.666666666664</c:v>
                </c:pt>
                <c:pt idx="106">
                  <c:v>41004.708333333336</c:v>
                </c:pt>
                <c:pt idx="107">
                  <c:v>41004.75</c:v>
                </c:pt>
                <c:pt idx="108">
                  <c:v>41004.791666666664</c:v>
                </c:pt>
                <c:pt idx="109">
                  <c:v>41004.833333333336</c:v>
                </c:pt>
                <c:pt idx="110">
                  <c:v>41004.875</c:v>
                </c:pt>
                <c:pt idx="111">
                  <c:v>41004.916666666664</c:v>
                </c:pt>
                <c:pt idx="112">
                  <c:v>41004.958333333336</c:v>
                </c:pt>
                <c:pt idx="113">
                  <c:v>41005</c:v>
                </c:pt>
                <c:pt idx="114">
                  <c:v>41005.041666666664</c:v>
                </c:pt>
                <c:pt idx="115">
                  <c:v>41005.083333333336</c:v>
                </c:pt>
                <c:pt idx="116">
                  <c:v>41005.125</c:v>
                </c:pt>
                <c:pt idx="117">
                  <c:v>41005.166666666664</c:v>
                </c:pt>
                <c:pt idx="118">
                  <c:v>41005.208333333336</c:v>
                </c:pt>
                <c:pt idx="119">
                  <c:v>41005.25</c:v>
                </c:pt>
                <c:pt idx="120">
                  <c:v>41005.291666666664</c:v>
                </c:pt>
                <c:pt idx="121">
                  <c:v>41005.333333333336</c:v>
                </c:pt>
                <c:pt idx="122">
                  <c:v>41005.375</c:v>
                </c:pt>
                <c:pt idx="123">
                  <c:v>41005.416666666664</c:v>
                </c:pt>
                <c:pt idx="124">
                  <c:v>41005.458333333336</c:v>
                </c:pt>
                <c:pt idx="125">
                  <c:v>41005.5</c:v>
                </c:pt>
                <c:pt idx="126">
                  <c:v>41005.541666666664</c:v>
                </c:pt>
                <c:pt idx="127">
                  <c:v>41005.583333333336</c:v>
                </c:pt>
                <c:pt idx="128">
                  <c:v>41005.625</c:v>
                </c:pt>
                <c:pt idx="129">
                  <c:v>41005.666666666664</c:v>
                </c:pt>
                <c:pt idx="130">
                  <c:v>41005.708333333336</c:v>
                </c:pt>
                <c:pt idx="131">
                  <c:v>41005.75</c:v>
                </c:pt>
                <c:pt idx="132">
                  <c:v>41005.791666666664</c:v>
                </c:pt>
                <c:pt idx="133">
                  <c:v>41005.833333333336</c:v>
                </c:pt>
                <c:pt idx="134">
                  <c:v>41005.875</c:v>
                </c:pt>
                <c:pt idx="135">
                  <c:v>41005.916666666664</c:v>
                </c:pt>
                <c:pt idx="136">
                  <c:v>41005.958333333336</c:v>
                </c:pt>
                <c:pt idx="137">
                  <c:v>41006</c:v>
                </c:pt>
                <c:pt idx="138">
                  <c:v>41006.041666666664</c:v>
                </c:pt>
                <c:pt idx="139">
                  <c:v>41006.083333333336</c:v>
                </c:pt>
                <c:pt idx="140">
                  <c:v>41006.125</c:v>
                </c:pt>
                <c:pt idx="141">
                  <c:v>41006.166666666664</c:v>
                </c:pt>
                <c:pt idx="142">
                  <c:v>41006.208333333336</c:v>
                </c:pt>
                <c:pt idx="143">
                  <c:v>41006.25</c:v>
                </c:pt>
                <c:pt idx="144">
                  <c:v>41006.291666666664</c:v>
                </c:pt>
                <c:pt idx="145">
                  <c:v>41006.333333333336</c:v>
                </c:pt>
                <c:pt idx="146">
                  <c:v>41006.375</c:v>
                </c:pt>
                <c:pt idx="147">
                  <c:v>41006.416666666664</c:v>
                </c:pt>
                <c:pt idx="148">
                  <c:v>41006.458333333336</c:v>
                </c:pt>
                <c:pt idx="149">
                  <c:v>41006.5</c:v>
                </c:pt>
                <c:pt idx="150">
                  <c:v>41006.541666666664</c:v>
                </c:pt>
                <c:pt idx="151">
                  <c:v>41006.583333333336</c:v>
                </c:pt>
                <c:pt idx="152">
                  <c:v>41006.625</c:v>
                </c:pt>
                <c:pt idx="153">
                  <c:v>41006.666666666664</c:v>
                </c:pt>
                <c:pt idx="154">
                  <c:v>41006.708333333336</c:v>
                </c:pt>
                <c:pt idx="155">
                  <c:v>41006.75</c:v>
                </c:pt>
                <c:pt idx="156">
                  <c:v>41006.791666666664</c:v>
                </c:pt>
                <c:pt idx="157">
                  <c:v>41006.833333333336</c:v>
                </c:pt>
                <c:pt idx="158">
                  <c:v>41006.875</c:v>
                </c:pt>
                <c:pt idx="159">
                  <c:v>41006.916666666664</c:v>
                </c:pt>
                <c:pt idx="160">
                  <c:v>41006.958333333336</c:v>
                </c:pt>
                <c:pt idx="161">
                  <c:v>41007</c:v>
                </c:pt>
                <c:pt idx="162">
                  <c:v>41007.041666666664</c:v>
                </c:pt>
                <c:pt idx="163">
                  <c:v>41007.083333333336</c:v>
                </c:pt>
                <c:pt idx="164">
                  <c:v>41007.125</c:v>
                </c:pt>
                <c:pt idx="165">
                  <c:v>41007.166666666664</c:v>
                </c:pt>
                <c:pt idx="166">
                  <c:v>41007.208333333336</c:v>
                </c:pt>
                <c:pt idx="167">
                  <c:v>41007.25</c:v>
                </c:pt>
                <c:pt idx="168">
                  <c:v>41007.291666666664</c:v>
                </c:pt>
                <c:pt idx="169">
                  <c:v>41007.333333333336</c:v>
                </c:pt>
                <c:pt idx="170">
                  <c:v>41007.375</c:v>
                </c:pt>
                <c:pt idx="171">
                  <c:v>41007.416666666664</c:v>
                </c:pt>
                <c:pt idx="172">
                  <c:v>41007.458333333336</c:v>
                </c:pt>
                <c:pt idx="173">
                  <c:v>41007.5</c:v>
                </c:pt>
                <c:pt idx="174">
                  <c:v>41007.541666666664</c:v>
                </c:pt>
                <c:pt idx="175">
                  <c:v>41007.583333333336</c:v>
                </c:pt>
                <c:pt idx="176">
                  <c:v>41007.625</c:v>
                </c:pt>
                <c:pt idx="177">
                  <c:v>41007.666666666664</c:v>
                </c:pt>
                <c:pt idx="178">
                  <c:v>41007.708333333336</c:v>
                </c:pt>
                <c:pt idx="179">
                  <c:v>41007.75</c:v>
                </c:pt>
                <c:pt idx="180">
                  <c:v>41007.791666666664</c:v>
                </c:pt>
                <c:pt idx="181">
                  <c:v>41007.833333333336</c:v>
                </c:pt>
                <c:pt idx="182">
                  <c:v>41007.875</c:v>
                </c:pt>
                <c:pt idx="183">
                  <c:v>41007.916666666664</c:v>
                </c:pt>
                <c:pt idx="184">
                  <c:v>41007.958333333336</c:v>
                </c:pt>
                <c:pt idx="185">
                  <c:v>41008</c:v>
                </c:pt>
                <c:pt idx="186">
                  <c:v>41008.041666666664</c:v>
                </c:pt>
                <c:pt idx="187">
                  <c:v>41008.083333333336</c:v>
                </c:pt>
                <c:pt idx="188">
                  <c:v>41008.125</c:v>
                </c:pt>
                <c:pt idx="189">
                  <c:v>41008.166666666664</c:v>
                </c:pt>
                <c:pt idx="190">
                  <c:v>41008.208333333336</c:v>
                </c:pt>
                <c:pt idx="191">
                  <c:v>41008.25</c:v>
                </c:pt>
                <c:pt idx="192">
                  <c:v>41008.291666666664</c:v>
                </c:pt>
                <c:pt idx="193">
                  <c:v>41008.333333333336</c:v>
                </c:pt>
                <c:pt idx="194">
                  <c:v>41008.375</c:v>
                </c:pt>
                <c:pt idx="195">
                  <c:v>41008.416666666664</c:v>
                </c:pt>
                <c:pt idx="196">
                  <c:v>41008.458333333336</c:v>
                </c:pt>
                <c:pt idx="197">
                  <c:v>41008.5</c:v>
                </c:pt>
                <c:pt idx="198">
                  <c:v>41008.541666666664</c:v>
                </c:pt>
                <c:pt idx="199">
                  <c:v>41008.583333333336</c:v>
                </c:pt>
                <c:pt idx="200">
                  <c:v>41008.625</c:v>
                </c:pt>
                <c:pt idx="201">
                  <c:v>41008.666666666664</c:v>
                </c:pt>
                <c:pt idx="202">
                  <c:v>41008.708333333336</c:v>
                </c:pt>
                <c:pt idx="203">
                  <c:v>41008.75</c:v>
                </c:pt>
                <c:pt idx="204">
                  <c:v>41008.791666666664</c:v>
                </c:pt>
                <c:pt idx="205">
                  <c:v>41008.833333333336</c:v>
                </c:pt>
                <c:pt idx="206">
                  <c:v>41008.875</c:v>
                </c:pt>
                <c:pt idx="207">
                  <c:v>41008.916666666664</c:v>
                </c:pt>
                <c:pt idx="208">
                  <c:v>41008.958333333336</c:v>
                </c:pt>
                <c:pt idx="209">
                  <c:v>41009</c:v>
                </c:pt>
                <c:pt idx="210">
                  <c:v>41009.041666666664</c:v>
                </c:pt>
                <c:pt idx="211">
                  <c:v>41009.083333333336</c:v>
                </c:pt>
                <c:pt idx="212">
                  <c:v>41009.125</c:v>
                </c:pt>
                <c:pt idx="213">
                  <c:v>41009.166666666664</c:v>
                </c:pt>
                <c:pt idx="214">
                  <c:v>41009.208333333336</c:v>
                </c:pt>
                <c:pt idx="215">
                  <c:v>41009.25</c:v>
                </c:pt>
                <c:pt idx="216">
                  <c:v>41009.291666666664</c:v>
                </c:pt>
                <c:pt idx="217">
                  <c:v>41009.333333333336</c:v>
                </c:pt>
                <c:pt idx="218">
                  <c:v>41009.375</c:v>
                </c:pt>
                <c:pt idx="219">
                  <c:v>41009.416666666664</c:v>
                </c:pt>
                <c:pt idx="220">
                  <c:v>41009.458333333336</c:v>
                </c:pt>
                <c:pt idx="221">
                  <c:v>41009.5</c:v>
                </c:pt>
                <c:pt idx="222">
                  <c:v>41009.541666666664</c:v>
                </c:pt>
                <c:pt idx="223">
                  <c:v>41009.583333333336</c:v>
                </c:pt>
                <c:pt idx="224">
                  <c:v>41009.625</c:v>
                </c:pt>
                <c:pt idx="225">
                  <c:v>41009.666666666664</c:v>
                </c:pt>
                <c:pt idx="226">
                  <c:v>41009.708333333336</c:v>
                </c:pt>
                <c:pt idx="227">
                  <c:v>41009.75</c:v>
                </c:pt>
                <c:pt idx="228">
                  <c:v>41009.791666666664</c:v>
                </c:pt>
                <c:pt idx="229">
                  <c:v>41009.833333333336</c:v>
                </c:pt>
                <c:pt idx="230">
                  <c:v>41009.875</c:v>
                </c:pt>
                <c:pt idx="231">
                  <c:v>41009.916666666664</c:v>
                </c:pt>
                <c:pt idx="232">
                  <c:v>41009.958333333336</c:v>
                </c:pt>
                <c:pt idx="233">
                  <c:v>41010</c:v>
                </c:pt>
                <c:pt idx="234">
                  <c:v>41010.041666666664</c:v>
                </c:pt>
                <c:pt idx="235">
                  <c:v>41010.083333333336</c:v>
                </c:pt>
                <c:pt idx="236">
                  <c:v>41010.125</c:v>
                </c:pt>
                <c:pt idx="237">
                  <c:v>41010.166666666664</c:v>
                </c:pt>
                <c:pt idx="238">
                  <c:v>41010.208333333336</c:v>
                </c:pt>
                <c:pt idx="239">
                  <c:v>41010.25</c:v>
                </c:pt>
                <c:pt idx="240">
                  <c:v>41010.291666666664</c:v>
                </c:pt>
                <c:pt idx="241">
                  <c:v>41010.333333333336</c:v>
                </c:pt>
                <c:pt idx="242">
                  <c:v>41010.375</c:v>
                </c:pt>
                <c:pt idx="243">
                  <c:v>41010.416666666664</c:v>
                </c:pt>
                <c:pt idx="244">
                  <c:v>41010.458333333336</c:v>
                </c:pt>
                <c:pt idx="245">
                  <c:v>41010.5</c:v>
                </c:pt>
                <c:pt idx="246">
                  <c:v>41010.541666666664</c:v>
                </c:pt>
                <c:pt idx="247">
                  <c:v>41010.583333333336</c:v>
                </c:pt>
                <c:pt idx="248">
                  <c:v>41010.625</c:v>
                </c:pt>
                <c:pt idx="249">
                  <c:v>41010.666666666664</c:v>
                </c:pt>
                <c:pt idx="250">
                  <c:v>41010.708333333336</c:v>
                </c:pt>
                <c:pt idx="251">
                  <c:v>41010.75</c:v>
                </c:pt>
                <c:pt idx="252">
                  <c:v>41010.791666666664</c:v>
                </c:pt>
                <c:pt idx="253">
                  <c:v>41010.833333333336</c:v>
                </c:pt>
                <c:pt idx="254">
                  <c:v>41010.875</c:v>
                </c:pt>
                <c:pt idx="255">
                  <c:v>41010.916666666664</c:v>
                </c:pt>
                <c:pt idx="256">
                  <c:v>41010.958333333336</c:v>
                </c:pt>
                <c:pt idx="257">
                  <c:v>41011</c:v>
                </c:pt>
                <c:pt idx="258">
                  <c:v>41011.041666666664</c:v>
                </c:pt>
                <c:pt idx="259">
                  <c:v>41011.083333333336</c:v>
                </c:pt>
                <c:pt idx="260">
                  <c:v>41011.125</c:v>
                </c:pt>
                <c:pt idx="261">
                  <c:v>41011.166666666664</c:v>
                </c:pt>
                <c:pt idx="262">
                  <c:v>41011.208333333336</c:v>
                </c:pt>
                <c:pt idx="263">
                  <c:v>41011.25</c:v>
                </c:pt>
                <c:pt idx="264">
                  <c:v>41011.291666666664</c:v>
                </c:pt>
                <c:pt idx="265">
                  <c:v>41011.333333333336</c:v>
                </c:pt>
                <c:pt idx="266">
                  <c:v>41011.375</c:v>
                </c:pt>
                <c:pt idx="267">
                  <c:v>41011.416666666664</c:v>
                </c:pt>
                <c:pt idx="268">
                  <c:v>41011.458333333336</c:v>
                </c:pt>
                <c:pt idx="269">
                  <c:v>41011.5</c:v>
                </c:pt>
                <c:pt idx="270">
                  <c:v>41011.541666666664</c:v>
                </c:pt>
                <c:pt idx="271">
                  <c:v>41011.583333333336</c:v>
                </c:pt>
                <c:pt idx="272">
                  <c:v>41011.625</c:v>
                </c:pt>
                <c:pt idx="273">
                  <c:v>41011.666666666664</c:v>
                </c:pt>
                <c:pt idx="274">
                  <c:v>41011.708333333336</c:v>
                </c:pt>
                <c:pt idx="275">
                  <c:v>41011.75</c:v>
                </c:pt>
                <c:pt idx="276">
                  <c:v>41011.791666666664</c:v>
                </c:pt>
                <c:pt idx="277">
                  <c:v>41011.833333333336</c:v>
                </c:pt>
                <c:pt idx="278">
                  <c:v>41011.875</c:v>
                </c:pt>
                <c:pt idx="279">
                  <c:v>41011.916666666664</c:v>
                </c:pt>
                <c:pt idx="280">
                  <c:v>41011.958333333336</c:v>
                </c:pt>
                <c:pt idx="281">
                  <c:v>41012</c:v>
                </c:pt>
                <c:pt idx="282">
                  <c:v>41012.041666666664</c:v>
                </c:pt>
                <c:pt idx="283">
                  <c:v>41012.083333333336</c:v>
                </c:pt>
                <c:pt idx="284">
                  <c:v>41012.125</c:v>
                </c:pt>
                <c:pt idx="285">
                  <c:v>41012.166666666664</c:v>
                </c:pt>
                <c:pt idx="286">
                  <c:v>41012.208333333336</c:v>
                </c:pt>
                <c:pt idx="287">
                  <c:v>41012.25</c:v>
                </c:pt>
                <c:pt idx="288">
                  <c:v>41012.291666666664</c:v>
                </c:pt>
                <c:pt idx="289">
                  <c:v>41012.333333333336</c:v>
                </c:pt>
                <c:pt idx="290">
                  <c:v>41012.375</c:v>
                </c:pt>
                <c:pt idx="291">
                  <c:v>41012.416666666664</c:v>
                </c:pt>
                <c:pt idx="292">
                  <c:v>41012.458333333336</c:v>
                </c:pt>
                <c:pt idx="293">
                  <c:v>41012.5</c:v>
                </c:pt>
                <c:pt idx="294">
                  <c:v>41012.541666666664</c:v>
                </c:pt>
                <c:pt idx="295">
                  <c:v>41012.583333333336</c:v>
                </c:pt>
                <c:pt idx="296">
                  <c:v>41012.625</c:v>
                </c:pt>
                <c:pt idx="297">
                  <c:v>41012.666666666664</c:v>
                </c:pt>
                <c:pt idx="298">
                  <c:v>41012.708333333336</c:v>
                </c:pt>
                <c:pt idx="299">
                  <c:v>41012.75</c:v>
                </c:pt>
                <c:pt idx="300">
                  <c:v>41012.791666666664</c:v>
                </c:pt>
                <c:pt idx="301">
                  <c:v>41012.833333333336</c:v>
                </c:pt>
                <c:pt idx="302">
                  <c:v>41012.875</c:v>
                </c:pt>
                <c:pt idx="303">
                  <c:v>41012.916666666664</c:v>
                </c:pt>
                <c:pt idx="304">
                  <c:v>41012.958333333336</c:v>
                </c:pt>
                <c:pt idx="305">
                  <c:v>41013</c:v>
                </c:pt>
                <c:pt idx="306">
                  <c:v>41013.041666666664</c:v>
                </c:pt>
                <c:pt idx="307">
                  <c:v>41013.083333333336</c:v>
                </c:pt>
                <c:pt idx="308">
                  <c:v>41013.125</c:v>
                </c:pt>
                <c:pt idx="309">
                  <c:v>41013.166666666664</c:v>
                </c:pt>
                <c:pt idx="310">
                  <c:v>41013.208333333336</c:v>
                </c:pt>
                <c:pt idx="311">
                  <c:v>41013.25</c:v>
                </c:pt>
                <c:pt idx="312">
                  <c:v>41013.291666666664</c:v>
                </c:pt>
                <c:pt idx="313">
                  <c:v>41013.333333333336</c:v>
                </c:pt>
                <c:pt idx="314">
                  <c:v>41013.375</c:v>
                </c:pt>
                <c:pt idx="315">
                  <c:v>41013.416666666664</c:v>
                </c:pt>
                <c:pt idx="316">
                  <c:v>41013.458333333336</c:v>
                </c:pt>
                <c:pt idx="317">
                  <c:v>41013.5</c:v>
                </c:pt>
                <c:pt idx="318">
                  <c:v>41013.541666666664</c:v>
                </c:pt>
                <c:pt idx="319">
                  <c:v>41013.583333333336</c:v>
                </c:pt>
                <c:pt idx="320">
                  <c:v>41013.625</c:v>
                </c:pt>
                <c:pt idx="321">
                  <c:v>41013.666666666664</c:v>
                </c:pt>
                <c:pt idx="322">
                  <c:v>41013.708333333336</c:v>
                </c:pt>
                <c:pt idx="323">
                  <c:v>41013.75</c:v>
                </c:pt>
                <c:pt idx="324">
                  <c:v>41013.791666666664</c:v>
                </c:pt>
                <c:pt idx="325">
                  <c:v>41013.833333333336</c:v>
                </c:pt>
                <c:pt idx="326">
                  <c:v>41013.875</c:v>
                </c:pt>
                <c:pt idx="327">
                  <c:v>41013.916666666664</c:v>
                </c:pt>
                <c:pt idx="328">
                  <c:v>41013.958333333336</c:v>
                </c:pt>
                <c:pt idx="329">
                  <c:v>41014</c:v>
                </c:pt>
                <c:pt idx="330">
                  <c:v>41014.041666666664</c:v>
                </c:pt>
                <c:pt idx="331">
                  <c:v>41014.083333333336</c:v>
                </c:pt>
                <c:pt idx="332">
                  <c:v>41014.125</c:v>
                </c:pt>
                <c:pt idx="333">
                  <c:v>41014.166666666664</c:v>
                </c:pt>
                <c:pt idx="334">
                  <c:v>41014.208333333336</c:v>
                </c:pt>
                <c:pt idx="335">
                  <c:v>41014.25</c:v>
                </c:pt>
                <c:pt idx="336">
                  <c:v>41014.291666666664</c:v>
                </c:pt>
                <c:pt idx="337">
                  <c:v>41014.333333333336</c:v>
                </c:pt>
                <c:pt idx="338">
                  <c:v>41014.375</c:v>
                </c:pt>
                <c:pt idx="339">
                  <c:v>41014.416666666664</c:v>
                </c:pt>
                <c:pt idx="340">
                  <c:v>41014.458333333336</c:v>
                </c:pt>
                <c:pt idx="341">
                  <c:v>41014.5</c:v>
                </c:pt>
                <c:pt idx="342">
                  <c:v>41014.541666666664</c:v>
                </c:pt>
                <c:pt idx="343">
                  <c:v>41014.583333333336</c:v>
                </c:pt>
                <c:pt idx="344">
                  <c:v>41014.625</c:v>
                </c:pt>
                <c:pt idx="345">
                  <c:v>41014.666666666664</c:v>
                </c:pt>
                <c:pt idx="346">
                  <c:v>41014.708333333336</c:v>
                </c:pt>
                <c:pt idx="347">
                  <c:v>41014.75</c:v>
                </c:pt>
                <c:pt idx="348">
                  <c:v>41014.791666666664</c:v>
                </c:pt>
                <c:pt idx="349">
                  <c:v>41014.833333333336</c:v>
                </c:pt>
                <c:pt idx="350">
                  <c:v>41014.875</c:v>
                </c:pt>
                <c:pt idx="351">
                  <c:v>41014.916666666664</c:v>
                </c:pt>
                <c:pt idx="352">
                  <c:v>41014.958333333336</c:v>
                </c:pt>
                <c:pt idx="353">
                  <c:v>41015</c:v>
                </c:pt>
                <c:pt idx="354">
                  <c:v>41015.041666666664</c:v>
                </c:pt>
                <c:pt idx="355">
                  <c:v>41015.083333333336</c:v>
                </c:pt>
                <c:pt idx="356">
                  <c:v>41015.125</c:v>
                </c:pt>
                <c:pt idx="357">
                  <c:v>41015.166666666664</c:v>
                </c:pt>
                <c:pt idx="358">
                  <c:v>41015.208333333336</c:v>
                </c:pt>
                <c:pt idx="359">
                  <c:v>41015.25</c:v>
                </c:pt>
                <c:pt idx="360">
                  <c:v>41015.291666666664</c:v>
                </c:pt>
                <c:pt idx="361">
                  <c:v>41015.333333333336</c:v>
                </c:pt>
                <c:pt idx="362">
                  <c:v>41015.375</c:v>
                </c:pt>
                <c:pt idx="363">
                  <c:v>41015.416666666664</c:v>
                </c:pt>
                <c:pt idx="364">
                  <c:v>41015.458333333336</c:v>
                </c:pt>
                <c:pt idx="365">
                  <c:v>41015.5</c:v>
                </c:pt>
                <c:pt idx="366">
                  <c:v>41015.541666666664</c:v>
                </c:pt>
                <c:pt idx="367">
                  <c:v>41015.583333333336</c:v>
                </c:pt>
                <c:pt idx="368">
                  <c:v>41015.625</c:v>
                </c:pt>
                <c:pt idx="369">
                  <c:v>41015.666666666664</c:v>
                </c:pt>
                <c:pt idx="370">
                  <c:v>41015.708333333336</c:v>
                </c:pt>
                <c:pt idx="371">
                  <c:v>41015.75</c:v>
                </c:pt>
                <c:pt idx="372">
                  <c:v>41015.791666666664</c:v>
                </c:pt>
                <c:pt idx="373">
                  <c:v>41015.833333333336</c:v>
                </c:pt>
                <c:pt idx="374">
                  <c:v>41015.875</c:v>
                </c:pt>
                <c:pt idx="375">
                  <c:v>41015.916666666664</c:v>
                </c:pt>
                <c:pt idx="376">
                  <c:v>41015.958333333336</c:v>
                </c:pt>
                <c:pt idx="377">
                  <c:v>41016</c:v>
                </c:pt>
                <c:pt idx="378">
                  <c:v>41016.041666666664</c:v>
                </c:pt>
                <c:pt idx="379">
                  <c:v>41016.083333333336</c:v>
                </c:pt>
                <c:pt idx="380">
                  <c:v>41016.125</c:v>
                </c:pt>
                <c:pt idx="381">
                  <c:v>41016.166666666664</c:v>
                </c:pt>
                <c:pt idx="382">
                  <c:v>41016.208333333336</c:v>
                </c:pt>
                <c:pt idx="383">
                  <c:v>41016.25</c:v>
                </c:pt>
                <c:pt idx="384">
                  <c:v>41016.291666666664</c:v>
                </c:pt>
                <c:pt idx="385">
                  <c:v>41016.333333333336</c:v>
                </c:pt>
                <c:pt idx="386">
                  <c:v>41016.375</c:v>
                </c:pt>
                <c:pt idx="387">
                  <c:v>41016.416666666664</c:v>
                </c:pt>
                <c:pt idx="388">
                  <c:v>41016.458333333336</c:v>
                </c:pt>
                <c:pt idx="389">
                  <c:v>41016.5</c:v>
                </c:pt>
                <c:pt idx="390">
                  <c:v>41016.541666666664</c:v>
                </c:pt>
                <c:pt idx="391">
                  <c:v>41016.583333333336</c:v>
                </c:pt>
                <c:pt idx="392">
                  <c:v>41016.625</c:v>
                </c:pt>
                <c:pt idx="393">
                  <c:v>41016.666666666664</c:v>
                </c:pt>
                <c:pt idx="394">
                  <c:v>41016.708333333336</c:v>
                </c:pt>
                <c:pt idx="395">
                  <c:v>41016.75</c:v>
                </c:pt>
                <c:pt idx="396">
                  <c:v>41016.791666666664</c:v>
                </c:pt>
                <c:pt idx="397">
                  <c:v>41016.833333333336</c:v>
                </c:pt>
                <c:pt idx="398">
                  <c:v>41016.875</c:v>
                </c:pt>
                <c:pt idx="399">
                  <c:v>41016.916666666664</c:v>
                </c:pt>
                <c:pt idx="400">
                  <c:v>41016.958333333336</c:v>
                </c:pt>
                <c:pt idx="401">
                  <c:v>41017</c:v>
                </c:pt>
                <c:pt idx="402">
                  <c:v>41017.041666666664</c:v>
                </c:pt>
                <c:pt idx="403">
                  <c:v>41017.083333333336</c:v>
                </c:pt>
                <c:pt idx="404">
                  <c:v>41017.125</c:v>
                </c:pt>
                <c:pt idx="405">
                  <c:v>41017.166666666664</c:v>
                </c:pt>
                <c:pt idx="406">
                  <c:v>41017.208333333336</c:v>
                </c:pt>
                <c:pt idx="407">
                  <c:v>41017.25</c:v>
                </c:pt>
                <c:pt idx="408">
                  <c:v>41017.291666666664</c:v>
                </c:pt>
                <c:pt idx="409">
                  <c:v>41017.333333333336</c:v>
                </c:pt>
                <c:pt idx="410">
                  <c:v>41017.375</c:v>
                </c:pt>
                <c:pt idx="411">
                  <c:v>41017.416666666664</c:v>
                </c:pt>
                <c:pt idx="412">
                  <c:v>41017.458333333336</c:v>
                </c:pt>
                <c:pt idx="413">
                  <c:v>41017.5</c:v>
                </c:pt>
                <c:pt idx="414">
                  <c:v>41017.541666666664</c:v>
                </c:pt>
                <c:pt idx="415">
                  <c:v>41017.583333333336</c:v>
                </c:pt>
                <c:pt idx="416">
                  <c:v>41017.625</c:v>
                </c:pt>
                <c:pt idx="417">
                  <c:v>41017.666666666664</c:v>
                </c:pt>
                <c:pt idx="418">
                  <c:v>41017.708333333336</c:v>
                </c:pt>
                <c:pt idx="419">
                  <c:v>41017.75</c:v>
                </c:pt>
                <c:pt idx="420">
                  <c:v>41017.791666666664</c:v>
                </c:pt>
                <c:pt idx="421">
                  <c:v>41017.833333333336</c:v>
                </c:pt>
                <c:pt idx="422">
                  <c:v>41017.875</c:v>
                </c:pt>
                <c:pt idx="423">
                  <c:v>41017.916666666664</c:v>
                </c:pt>
                <c:pt idx="424">
                  <c:v>41017.958333333336</c:v>
                </c:pt>
                <c:pt idx="425">
                  <c:v>41018</c:v>
                </c:pt>
                <c:pt idx="426">
                  <c:v>41018.041666666664</c:v>
                </c:pt>
                <c:pt idx="427">
                  <c:v>41018.083333333336</c:v>
                </c:pt>
                <c:pt idx="428">
                  <c:v>41018.125</c:v>
                </c:pt>
                <c:pt idx="429">
                  <c:v>41018.166666666664</c:v>
                </c:pt>
                <c:pt idx="430">
                  <c:v>41018.208333333336</c:v>
                </c:pt>
                <c:pt idx="431">
                  <c:v>41018.25</c:v>
                </c:pt>
                <c:pt idx="432">
                  <c:v>41018.291666666664</c:v>
                </c:pt>
                <c:pt idx="433">
                  <c:v>41018.333333333336</c:v>
                </c:pt>
                <c:pt idx="434">
                  <c:v>41018.375</c:v>
                </c:pt>
                <c:pt idx="435">
                  <c:v>41018.416666666664</c:v>
                </c:pt>
                <c:pt idx="436">
                  <c:v>41018.458333333336</c:v>
                </c:pt>
                <c:pt idx="437">
                  <c:v>41018.5</c:v>
                </c:pt>
                <c:pt idx="438">
                  <c:v>41018.541666666664</c:v>
                </c:pt>
                <c:pt idx="439">
                  <c:v>41018.583333333336</c:v>
                </c:pt>
                <c:pt idx="440">
                  <c:v>41018.625</c:v>
                </c:pt>
                <c:pt idx="441">
                  <c:v>41018.666666666664</c:v>
                </c:pt>
                <c:pt idx="442">
                  <c:v>41018.708333333336</c:v>
                </c:pt>
                <c:pt idx="443">
                  <c:v>41018.75</c:v>
                </c:pt>
                <c:pt idx="444">
                  <c:v>41018.791666666664</c:v>
                </c:pt>
                <c:pt idx="445">
                  <c:v>41018.833333333336</c:v>
                </c:pt>
                <c:pt idx="446">
                  <c:v>41018.875</c:v>
                </c:pt>
                <c:pt idx="447">
                  <c:v>41018.916666666664</c:v>
                </c:pt>
                <c:pt idx="448">
                  <c:v>41018.958333333336</c:v>
                </c:pt>
                <c:pt idx="449">
                  <c:v>41019</c:v>
                </c:pt>
                <c:pt idx="450">
                  <c:v>41019.041666666664</c:v>
                </c:pt>
                <c:pt idx="451">
                  <c:v>41019.083333333336</c:v>
                </c:pt>
                <c:pt idx="452">
                  <c:v>41019.125</c:v>
                </c:pt>
                <c:pt idx="453">
                  <c:v>41019.166666666664</c:v>
                </c:pt>
                <c:pt idx="454">
                  <c:v>41019.208333333336</c:v>
                </c:pt>
                <c:pt idx="455">
                  <c:v>41019.25</c:v>
                </c:pt>
                <c:pt idx="456">
                  <c:v>41019.291666666664</c:v>
                </c:pt>
                <c:pt idx="457">
                  <c:v>41019.333333333336</c:v>
                </c:pt>
                <c:pt idx="458">
                  <c:v>41019.375</c:v>
                </c:pt>
                <c:pt idx="459">
                  <c:v>41019.416666666664</c:v>
                </c:pt>
                <c:pt idx="460">
                  <c:v>41019.458333333336</c:v>
                </c:pt>
                <c:pt idx="461">
                  <c:v>41019.5</c:v>
                </c:pt>
                <c:pt idx="462">
                  <c:v>41019.541666666664</c:v>
                </c:pt>
                <c:pt idx="463">
                  <c:v>41019.583333333336</c:v>
                </c:pt>
                <c:pt idx="464">
                  <c:v>41019.625</c:v>
                </c:pt>
                <c:pt idx="465">
                  <c:v>41019.666666666664</c:v>
                </c:pt>
                <c:pt idx="466">
                  <c:v>41019.708333333336</c:v>
                </c:pt>
                <c:pt idx="467">
                  <c:v>41019.75</c:v>
                </c:pt>
                <c:pt idx="468">
                  <c:v>41019.791666666664</c:v>
                </c:pt>
                <c:pt idx="469">
                  <c:v>41019.833333333336</c:v>
                </c:pt>
                <c:pt idx="470">
                  <c:v>41019.875</c:v>
                </c:pt>
                <c:pt idx="471">
                  <c:v>41019.916666666664</c:v>
                </c:pt>
                <c:pt idx="472">
                  <c:v>41019.958333333336</c:v>
                </c:pt>
                <c:pt idx="473">
                  <c:v>41020</c:v>
                </c:pt>
                <c:pt idx="474">
                  <c:v>41020.041666666664</c:v>
                </c:pt>
                <c:pt idx="475">
                  <c:v>41020.083333333336</c:v>
                </c:pt>
                <c:pt idx="476">
                  <c:v>41020.125</c:v>
                </c:pt>
                <c:pt idx="477">
                  <c:v>41020.166666666664</c:v>
                </c:pt>
                <c:pt idx="478">
                  <c:v>41020.208333333336</c:v>
                </c:pt>
                <c:pt idx="479">
                  <c:v>41020.25</c:v>
                </c:pt>
                <c:pt idx="480">
                  <c:v>41020.291666666664</c:v>
                </c:pt>
                <c:pt idx="481">
                  <c:v>41020.333333333336</c:v>
                </c:pt>
                <c:pt idx="482">
                  <c:v>41020.375</c:v>
                </c:pt>
                <c:pt idx="483">
                  <c:v>41020.416666666664</c:v>
                </c:pt>
                <c:pt idx="484">
                  <c:v>41020.458333333336</c:v>
                </c:pt>
                <c:pt idx="485">
                  <c:v>41020.5</c:v>
                </c:pt>
                <c:pt idx="486">
                  <c:v>41020.541666666664</c:v>
                </c:pt>
                <c:pt idx="487">
                  <c:v>41020.583333333336</c:v>
                </c:pt>
                <c:pt idx="488">
                  <c:v>41020.625</c:v>
                </c:pt>
                <c:pt idx="489">
                  <c:v>41020.666666666664</c:v>
                </c:pt>
                <c:pt idx="490">
                  <c:v>41020.708333333336</c:v>
                </c:pt>
                <c:pt idx="491">
                  <c:v>41020.75</c:v>
                </c:pt>
                <c:pt idx="492">
                  <c:v>41020.791666666664</c:v>
                </c:pt>
                <c:pt idx="493">
                  <c:v>41020.833333333336</c:v>
                </c:pt>
                <c:pt idx="494">
                  <c:v>41020.875</c:v>
                </c:pt>
                <c:pt idx="495">
                  <c:v>41020.916666666664</c:v>
                </c:pt>
                <c:pt idx="496">
                  <c:v>41020.958333333336</c:v>
                </c:pt>
                <c:pt idx="497">
                  <c:v>41021</c:v>
                </c:pt>
                <c:pt idx="498">
                  <c:v>41021.041666666664</c:v>
                </c:pt>
                <c:pt idx="499">
                  <c:v>41021.083333333336</c:v>
                </c:pt>
                <c:pt idx="500">
                  <c:v>41021.125</c:v>
                </c:pt>
                <c:pt idx="501">
                  <c:v>41021.166666666664</c:v>
                </c:pt>
                <c:pt idx="502">
                  <c:v>41021.208333333336</c:v>
                </c:pt>
                <c:pt idx="503">
                  <c:v>41021.25</c:v>
                </c:pt>
                <c:pt idx="504">
                  <c:v>41021.291666666664</c:v>
                </c:pt>
                <c:pt idx="505">
                  <c:v>41021.333333333336</c:v>
                </c:pt>
                <c:pt idx="506">
                  <c:v>41021.375</c:v>
                </c:pt>
                <c:pt idx="507">
                  <c:v>41021.416666666664</c:v>
                </c:pt>
                <c:pt idx="508">
                  <c:v>41021.458333333336</c:v>
                </c:pt>
                <c:pt idx="509">
                  <c:v>41021.5</c:v>
                </c:pt>
                <c:pt idx="510">
                  <c:v>41021.541666666664</c:v>
                </c:pt>
                <c:pt idx="511">
                  <c:v>41021.583333333336</c:v>
                </c:pt>
                <c:pt idx="512">
                  <c:v>41021.625</c:v>
                </c:pt>
                <c:pt idx="513">
                  <c:v>41021.666666666664</c:v>
                </c:pt>
                <c:pt idx="514">
                  <c:v>41021.708333333336</c:v>
                </c:pt>
                <c:pt idx="515">
                  <c:v>41021.75</c:v>
                </c:pt>
                <c:pt idx="516">
                  <c:v>41021.791666666664</c:v>
                </c:pt>
                <c:pt idx="517">
                  <c:v>41021.833333333336</c:v>
                </c:pt>
                <c:pt idx="518">
                  <c:v>41021.875</c:v>
                </c:pt>
                <c:pt idx="519">
                  <c:v>41021.916666666664</c:v>
                </c:pt>
                <c:pt idx="520">
                  <c:v>41021.958333333336</c:v>
                </c:pt>
                <c:pt idx="521">
                  <c:v>41022</c:v>
                </c:pt>
                <c:pt idx="522">
                  <c:v>41022.041666666664</c:v>
                </c:pt>
                <c:pt idx="523">
                  <c:v>41022.083333333336</c:v>
                </c:pt>
                <c:pt idx="524">
                  <c:v>41022.125</c:v>
                </c:pt>
                <c:pt idx="525">
                  <c:v>41022.166666666664</c:v>
                </c:pt>
                <c:pt idx="526">
                  <c:v>41022.208333333336</c:v>
                </c:pt>
                <c:pt idx="527">
                  <c:v>41022.25</c:v>
                </c:pt>
                <c:pt idx="528">
                  <c:v>41022.291666666664</c:v>
                </c:pt>
                <c:pt idx="529">
                  <c:v>41022.333333333336</c:v>
                </c:pt>
                <c:pt idx="530">
                  <c:v>41022.375</c:v>
                </c:pt>
                <c:pt idx="531">
                  <c:v>41022.416666666664</c:v>
                </c:pt>
                <c:pt idx="532">
                  <c:v>41022.458333333336</c:v>
                </c:pt>
                <c:pt idx="533">
                  <c:v>41022.5</c:v>
                </c:pt>
                <c:pt idx="534">
                  <c:v>41022.541666666664</c:v>
                </c:pt>
                <c:pt idx="535">
                  <c:v>41022.583333333336</c:v>
                </c:pt>
                <c:pt idx="536">
                  <c:v>41022.625</c:v>
                </c:pt>
                <c:pt idx="537">
                  <c:v>41022.666666666664</c:v>
                </c:pt>
                <c:pt idx="538">
                  <c:v>41022.708333333336</c:v>
                </c:pt>
                <c:pt idx="539">
                  <c:v>41022.75</c:v>
                </c:pt>
                <c:pt idx="540">
                  <c:v>41022.791666666664</c:v>
                </c:pt>
                <c:pt idx="541">
                  <c:v>41022.833333333336</c:v>
                </c:pt>
                <c:pt idx="542">
                  <c:v>41022.875</c:v>
                </c:pt>
                <c:pt idx="543">
                  <c:v>41022.916666666664</c:v>
                </c:pt>
                <c:pt idx="544">
                  <c:v>41022.958333333336</c:v>
                </c:pt>
                <c:pt idx="545">
                  <c:v>41023</c:v>
                </c:pt>
                <c:pt idx="546">
                  <c:v>41023.041666666664</c:v>
                </c:pt>
                <c:pt idx="547">
                  <c:v>41023.083333333336</c:v>
                </c:pt>
                <c:pt idx="548">
                  <c:v>41023.125</c:v>
                </c:pt>
                <c:pt idx="549">
                  <c:v>41023.166666666664</c:v>
                </c:pt>
                <c:pt idx="550">
                  <c:v>41023.208333333336</c:v>
                </c:pt>
                <c:pt idx="551">
                  <c:v>41023.25</c:v>
                </c:pt>
                <c:pt idx="552">
                  <c:v>41023.291666666664</c:v>
                </c:pt>
                <c:pt idx="553">
                  <c:v>41023.333333333336</c:v>
                </c:pt>
                <c:pt idx="554">
                  <c:v>41023.375</c:v>
                </c:pt>
                <c:pt idx="555">
                  <c:v>41023.416666666664</c:v>
                </c:pt>
                <c:pt idx="556">
                  <c:v>41023.458333333336</c:v>
                </c:pt>
                <c:pt idx="557">
                  <c:v>41023.5</c:v>
                </c:pt>
                <c:pt idx="558">
                  <c:v>41023.541666666664</c:v>
                </c:pt>
                <c:pt idx="559">
                  <c:v>41023.583333333336</c:v>
                </c:pt>
                <c:pt idx="560">
                  <c:v>41023.625</c:v>
                </c:pt>
                <c:pt idx="561">
                  <c:v>41023.666666666664</c:v>
                </c:pt>
                <c:pt idx="562">
                  <c:v>41023.708333333336</c:v>
                </c:pt>
                <c:pt idx="563">
                  <c:v>41023.75</c:v>
                </c:pt>
                <c:pt idx="564">
                  <c:v>41023.791666666664</c:v>
                </c:pt>
                <c:pt idx="565">
                  <c:v>41023.833333333336</c:v>
                </c:pt>
                <c:pt idx="566">
                  <c:v>41023.875</c:v>
                </c:pt>
                <c:pt idx="567">
                  <c:v>41023.916666666664</c:v>
                </c:pt>
                <c:pt idx="568">
                  <c:v>41023.958333333336</c:v>
                </c:pt>
                <c:pt idx="569">
                  <c:v>41024</c:v>
                </c:pt>
                <c:pt idx="570">
                  <c:v>41024.041666666664</c:v>
                </c:pt>
                <c:pt idx="571">
                  <c:v>41024.083333333336</c:v>
                </c:pt>
                <c:pt idx="572">
                  <c:v>41024.125</c:v>
                </c:pt>
                <c:pt idx="573">
                  <c:v>41024.166666666664</c:v>
                </c:pt>
                <c:pt idx="574">
                  <c:v>41024.208333333336</c:v>
                </c:pt>
                <c:pt idx="575">
                  <c:v>41024.25</c:v>
                </c:pt>
                <c:pt idx="576">
                  <c:v>41024.291666666664</c:v>
                </c:pt>
                <c:pt idx="577">
                  <c:v>41024.333333333336</c:v>
                </c:pt>
                <c:pt idx="578">
                  <c:v>41024.375</c:v>
                </c:pt>
                <c:pt idx="579">
                  <c:v>41024.416666666664</c:v>
                </c:pt>
                <c:pt idx="580">
                  <c:v>41024.458333333336</c:v>
                </c:pt>
                <c:pt idx="581">
                  <c:v>41024.5</c:v>
                </c:pt>
                <c:pt idx="582">
                  <c:v>41024.541666666664</c:v>
                </c:pt>
                <c:pt idx="583">
                  <c:v>41024.583333333336</c:v>
                </c:pt>
                <c:pt idx="584">
                  <c:v>41024.625</c:v>
                </c:pt>
                <c:pt idx="585">
                  <c:v>41024.666666666664</c:v>
                </c:pt>
                <c:pt idx="586">
                  <c:v>41024.708333333336</c:v>
                </c:pt>
                <c:pt idx="587">
                  <c:v>41024.75</c:v>
                </c:pt>
                <c:pt idx="588">
                  <c:v>41024.791666666664</c:v>
                </c:pt>
                <c:pt idx="589">
                  <c:v>41024.833333333336</c:v>
                </c:pt>
                <c:pt idx="590">
                  <c:v>41024.875</c:v>
                </c:pt>
                <c:pt idx="591">
                  <c:v>41024.916666666664</c:v>
                </c:pt>
                <c:pt idx="592">
                  <c:v>41024.958333333336</c:v>
                </c:pt>
                <c:pt idx="593">
                  <c:v>41025</c:v>
                </c:pt>
                <c:pt idx="594">
                  <c:v>41025.041666666664</c:v>
                </c:pt>
                <c:pt idx="595">
                  <c:v>41025.083333333336</c:v>
                </c:pt>
                <c:pt idx="596">
                  <c:v>41025.125</c:v>
                </c:pt>
                <c:pt idx="597">
                  <c:v>41025.166666666664</c:v>
                </c:pt>
                <c:pt idx="598">
                  <c:v>41025.208333333336</c:v>
                </c:pt>
                <c:pt idx="599">
                  <c:v>41025.25</c:v>
                </c:pt>
                <c:pt idx="600">
                  <c:v>41025.291666666664</c:v>
                </c:pt>
                <c:pt idx="601">
                  <c:v>41025.333333333336</c:v>
                </c:pt>
                <c:pt idx="602">
                  <c:v>41025.375</c:v>
                </c:pt>
                <c:pt idx="603">
                  <c:v>41025.416666666664</c:v>
                </c:pt>
                <c:pt idx="604">
                  <c:v>41025.458333333336</c:v>
                </c:pt>
                <c:pt idx="605">
                  <c:v>41025.5</c:v>
                </c:pt>
                <c:pt idx="606">
                  <c:v>41025.541666666664</c:v>
                </c:pt>
                <c:pt idx="607">
                  <c:v>41025.583333333336</c:v>
                </c:pt>
                <c:pt idx="608">
                  <c:v>41025.625</c:v>
                </c:pt>
                <c:pt idx="609">
                  <c:v>41025.666666666664</c:v>
                </c:pt>
                <c:pt idx="610">
                  <c:v>41025.708333333336</c:v>
                </c:pt>
                <c:pt idx="611">
                  <c:v>41025.75</c:v>
                </c:pt>
                <c:pt idx="612">
                  <c:v>41025.791666666664</c:v>
                </c:pt>
                <c:pt idx="613">
                  <c:v>41025.833333333336</c:v>
                </c:pt>
                <c:pt idx="614">
                  <c:v>41025.875</c:v>
                </c:pt>
                <c:pt idx="615">
                  <c:v>41025.916666666664</c:v>
                </c:pt>
                <c:pt idx="616">
                  <c:v>41025.958333333336</c:v>
                </c:pt>
                <c:pt idx="617">
                  <c:v>41026</c:v>
                </c:pt>
                <c:pt idx="618">
                  <c:v>41026.041666666664</c:v>
                </c:pt>
                <c:pt idx="619">
                  <c:v>41026.083333333336</c:v>
                </c:pt>
                <c:pt idx="620">
                  <c:v>41026.125</c:v>
                </c:pt>
                <c:pt idx="621">
                  <c:v>41026.166666666664</c:v>
                </c:pt>
                <c:pt idx="622">
                  <c:v>41026.208333333336</c:v>
                </c:pt>
                <c:pt idx="623">
                  <c:v>41026.25</c:v>
                </c:pt>
                <c:pt idx="624">
                  <c:v>41026.291666666664</c:v>
                </c:pt>
                <c:pt idx="625">
                  <c:v>41026.333333333336</c:v>
                </c:pt>
                <c:pt idx="626">
                  <c:v>41026.375</c:v>
                </c:pt>
                <c:pt idx="627">
                  <c:v>41026.416666666664</c:v>
                </c:pt>
                <c:pt idx="628">
                  <c:v>41026.458333333336</c:v>
                </c:pt>
                <c:pt idx="629">
                  <c:v>41026.5</c:v>
                </c:pt>
                <c:pt idx="630">
                  <c:v>41026.541666666664</c:v>
                </c:pt>
                <c:pt idx="631">
                  <c:v>41026.583333333336</c:v>
                </c:pt>
                <c:pt idx="632">
                  <c:v>41026.625</c:v>
                </c:pt>
                <c:pt idx="633">
                  <c:v>41026.666666666664</c:v>
                </c:pt>
                <c:pt idx="634">
                  <c:v>41026.708333333336</c:v>
                </c:pt>
                <c:pt idx="635">
                  <c:v>41026.75</c:v>
                </c:pt>
                <c:pt idx="636">
                  <c:v>41026.791666666664</c:v>
                </c:pt>
                <c:pt idx="637">
                  <c:v>41026.833333333336</c:v>
                </c:pt>
                <c:pt idx="638">
                  <c:v>41026.875</c:v>
                </c:pt>
                <c:pt idx="639">
                  <c:v>41026.916666666664</c:v>
                </c:pt>
                <c:pt idx="640">
                  <c:v>41026.958333333336</c:v>
                </c:pt>
                <c:pt idx="641">
                  <c:v>41027</c:v>
                </c:pt>
                <c:pt idx="642">
                  <c:v>41027.041666666664</c:v>
                </c:pt>
                <c:pt idx="643">
                  <c:v>41027.083333333336</c:v>
                </c:pt>
                <c:pt idx="644">
                  <c:v>41027.125</c:v>
                </c:pt>
                <c:pt idx="645">
                  <c:v>41027.166666666664</c:v>
                </c:pt>
                <c:pt idx="646">
                  <c:v>41027.208333333336</c:v>
                </c:pt>
                <c:pt idx="647">
                  <c:v>41027.25</c:v>
                </c:pt>
                <c:pt idx="648">
                  <c:v>41027.291666666664</c:v>
                </c:pt>
                <c:pt idx="649">
                  <c:v>41027.333333333336</c:v>
                </c:pt>
                <c:pt idx="650">
                  <c:v>41027.375</c:v>
                </c:pt>
                <c:pt idx="651">
                  <c:v>41027.416666666664</c:v>
                </c:pt>
                <c:pt idx="652">
                  <c:v>41027.458333333336</c:v>
                </c:pt>
                <c:pt idx="653">
                  <c:v>41027.5</c:v>
                </c:pt>
                <c:pt idx="654">
                  <c:v>41027.541666666664</c:v>
                </c:pt>
                <c:pt idx="655">
                  <c:v>41027.583333333336</c:v>
                </c:pt>
                <c:pt idx="656">
                  <c:v>41027.625</c:v>
                </c:pt>
                <c:pt idx="657">
                  <c:v>41027.666666666664</c:v>
                </c:pt>
                <c:pt idx="658">
                  <c:v>41027.708333333336</c:v>
                </c:pt>
                <c:pt idx="659">
                  <c:v>41027.75</c:v>
                </c:pt>
                <c:pt idx="660">
                  <c:v>41027.791666666664</c:v>
                </c:pt>
                <c:pt idx="661">
                  <c:v>41027.833333333336</c:v>
                </c:pt>
                <c:pt idx="662">
                  <c:v>41027.875</c:v>
                </c:pt>
                <c:pt idx="663">
                  <c:v>41027.916666666664</c:v>
                </c:pt>
                <c:pt idx="664">
                  <c:v>41027.958333333336</c:v>
                </c:pt>
                <c:pt idx="665">
                  <c:v>41028</c:v>
                </c:pt>
                <c:pt idx="666">
                  <c:v>41028.041666666664</c:v>
                </c:pt>
                <c:pt idx="667">
                  <c:v>41028.083333333336</c:v>
                </c:pt>
                <c:pt idx="668">
                  <c:v>41028.125</c:v>
                </c:pt>
                <c:pt idx="669">
                  <c:v>41028.166666666664</c:v>
                </c:pt>
                <c:pt idx="670">
                  <c:v>41028.208333333336</c:v>
                </c:pt>
                <c:pt idx="671">
                  <c:v>41028.25</c:v>
                </c:pt>
                <c:pt idx="672">
                  <c:v>41028.291666666664</c:v>
                </c:pt>
                <c:pt idx="673">
                  <c:v>41028.333333333336</c:v>
                </c:pt>
                <c:pt idx="674">
                  <c:v>41028.375</c:v>
                </c:pt>
                <c:pt idx="675">
                  <c:v>41028.416666666664</c:v>
                </c:pt>
                <c:pt idx="676">
                  <c:v>41028.458333333336</c:v>
                </c:pt>
                <c:pt idx="677">
                  <c:v>41028.5</c:v>
                </c:pt>
                <c:pt idx="678">
                  <c:v>41028.541666666664</c:v>
                </c:pt>
                <c:pt idx="679">
                  <c:v>41028.583333333336</c:v>
                </c:pt>
                <c:pt idx="680">
                  <c:v>41028.625</c:v>
                </c:pt>
                <c:pt idx="681">
                  <c:v>41028.666666666664</c:v>
                </c:pt>
                <c:pt idx="682">
                  <c:v>41028.708333333336</c:v>
                </c:pt>
                <c:pt idx="683">
                  <c:v>41028.75</c:v>
                </c:pt>
                <c:pt idx="684">
                  <c:v>41028.791666666664</c:v>
                </c:pt>
                <c:pt idx="685">
                  <c:v>41028.833333333336</c:v>
                </c:pt>
                <c:pt idx="686">
                  <c:v>41028.875</c:v>
                </c:pt>
                <c:pt idx="687">
                  <c:v>41028.916666666664</c:v>
                </c:pt>
                <c:pt idx="688">
                  <c:v>41028.958333333336</c:v>
                </c:pt>
                <c:pt idx="689">
                  <c:v>41029</c:v>
                </c:pt>
                <c:pt idx="690">
                  <c:v>41029.041666666664</c:v>
                </c:pt>
                <c:pt idx="691">
                  <c:v>41029.083333333336</c:v>
                </c:pt>
                <c:pt idx="692">
                  <c:v>41029.125</c:v>
                </c:pt>
                <c:pt idx="693">
                  <c:v>41029.166666666664</c:v>
                </c:pt>
                <c:pt idx="694">
                  <c:v>41029.208333333336</c:v>
                </c:pt>
                <c:pt idx="695">
                  <c:v>41029.25</c:v>
                </c:pt>
                <c:pt idx="696">
                  <c:v>41029.291666666664</c:v>
                </c:pt>
                <c:pt idx="697">
                  <c:v>41029.333333333336</c:v>
                </c:pt>
                <c:pt idx="698">
                  <c:v>41029.375</c:v>
                </c:pt>
                <c:pt idx="699">
                  <c:v>41029.416666666664</c:v>
                </c:pt>
                <c:pt idx="700">
                  <c:v>41029.458333333336</c:v>
                </c:pt>
                <c:pt idx="701">
                  <c:v>41029.5</c:v>
                </c:pt>
                <c:pt idx="702">
                  <c:v>41029.541666666664</c:v>
                </c:pt>
                <c:pt idx="703">
                  <c:v>41029.583333333336</c:v>
                </c:pt>
                <c:pt idx="704">
                  <c:v>41029.625</c:v>
                </c:pt>
                <c:pt idx="705">
                  <c:v>41029.666666666664</c:v>
                </c:pt>
                <c:pt idx="706">
                  <c:v>41029.708333333336</c:v>
                </c:pt>
                <c:pt idx="707">
                  <c:v>41029.75</c:v>
                </c:pt>
                <c:pt idx="708">
                  <c:v>41029.791666666664</c:v>
                </c:pt>
                <c:pt idx="709">
                  <c:v>41029.833333333336</c:v>
                </c:pt>
                <c:pt idx="710">
                  <c:v>41029.875</c:v>
                </c:pt>
                <c:pt idx="711">
                  <c:v>41029.916666666664</c:v>
                </c:pt>
                <c:pt idx="712">
                  <c:v>41029.958333333336</c:v>
                </c:pt>
                <c:pt idx="713">
                  <c:v>41030</c:v>
                </c:pt>
                <c:pt idx="714">
                  <c:v>41030.041666666664</c:v>
                </c:pt>
                <c:pt idx="715">
                  <c:v>41030.083333333336</c:v>
                </c:pt>
                <c:pt idx="716">
                  <c:v>41030.125</c:v>
                </c:pt>
                <c:pt idx="717">
                  <c:v>41030.166666666664</c:v>
                </c:pt>
                <c:pt idx="718">
                  <c:v>41030.208333333336</c:v>
                </c:pt>
                <c:pt idx="719">
                  <c:v>41030.25</c:v>
                </c:pt>
                <c:pt idx="720">
                  <c:v>41030.291666666664</c:v>
                </c:pt>
                <c:pt idx="721">
                  <c:v>41030.333333333336</c:v>
                </c:pt>
                <c:pt idx="722">
                  <c:v>41030.375</c:v>
                </c:pt>
                <c:pt idx="723">
                  <c:v>41030.416666666664</c:v>
                </c:pt>
                <c:pt idx="724">
                  <c:v>41030.458333333336</c:v>
                </c:pt>
                <c:pt idx="725">
                  <c:v>41030.5</c:v>
                </c:pt>
                <c:pt idx="726">
                  <c:v>41030.541666666664</c:v>
                </c:pt>
                <c:pt idx="727">
                  <c:v>41030.583333333336</c:v>
                </c:pt>
                <c:pt idx="728">
                  <c:v>41030.625</c:v>
                </c:pt>
                <c:pt idx="729">
                  <c:v>41030.666666666664</c:v>
                </c:pt>
                <c:pt idx="730">
                  <c:v>41030.708333333336</c:v>
                </c:pt>
                <c:pt idx="731">
                  <c:v>41030.75</c:v>
                </c:pt>
                <c:pt idx="732">
                  <c:v>41030.791666666664</c:v>
                </c:pt>
                <c:pt idx="733">
                  <c:v>41030.833333333336</c:v>
                </c:pt>
                <c:pt idx="734">
                  <c:v>41030.875</c:v>
                </c:pt>
                <c:pt idx="735">
                  <c:v>41030.916666666664</c:v>
                </c:pt>
                <c:pt idx="736">
                  <c:v>41030.958333333336</c:v>
                </c:pt>
                <c:pt idx="737">
                  <c:v>41031</c:v>
                </c:pt>
                <c:pt idx="738">
                  <c:v>41031.041666666664</c:v>
                </c:pt>
                <c:pt idx="739">
                  <c:v>41031.083333333336</c:v>
                </c:pt>
                <c:pt idx="740">
                  <c:v>41031.125</c:v>
                </c:pt>
                <c:pt idx="741">
                  <c:v>41031.166666666664</c:v>
                </c:pt>
                <c:pt idx="742">
                  <c:v>41031.208333333336</c:v>
                </c:pt>
                <c:pt idx="743">
                  <c:v>41031.25</c:v>
                </c:pt>
                <c:pt idx="744">
                  <c:v>41031.291666666664</c:v>
                </c:pt>
                <c:pt idx="745">
                  <c:v>41031.333333333336</c:v>
                </c:pt>
                <c:pt idx="746">
                  <c:v>41031.375</c:v>
                </c:pt>
                <c:pt idx="747">
                  <c:v>41031.416666666664</c:v>
                </c:pt>
                <c:pt idx="748">
                  <c:v>41031.458333333336</c:v>
                </c:pt>
                <c:pt idx="749">
                  <c:v>41031.5</c:v>
                </c:pt>
                <c:pt idx="750">
                  <c:v>41031.541666666664</c:v>
                </c:pt>
                <c:pt idx="751">
                  <c:v>41031.583333333336</c:v>
                </c:pt>
                <c:pt idx="752">
                  <c:v>41031.625</c:v>
                </c:pt>
                <c:pt idx="753">
                  <c:v>41031.666666666664</c:v>
                </c:pt>
                <c:pt idx="754">
                  <c:v>41031.708333333336</c:v>
                </c:pt>
                <c:pt idx="755">
                  <c:v>41031.75</c:v>
                </c:pt>
                <c:pt idx="756">
                  <c:v>41031.791666666664</c:v>
                </c:pt>
                <c:pt idx="757">
                  <c:v>41031.833333333336</c:v>
                </c:pt>
                <c:pt idx="758">
                  <c:v>41031.875</c:v>
                </c:pt>
                <c:pt idx="759">
                  <c:v>41031.916666666664</c:v>
                </c:pt>
                <c:pt idx="760">
                  <c:v>41031.958333333336</c:v>
                </c:pt>
                <c:pt idx="761">
                  <c:v>41032</c:v>
                </c:pt>
                <c:pt idx="762">
                  <c:v>41032.041666666664</c:v>
                </c:pt>
                <c:pt idx="763">
                  <c:v>41032.083333333336</c:v>
                </c:pt>
                <c:pt idx="764">
                  <c:v>41032.125</c:v>
                </c:pt>
                <c:pt idx="765">
                  <c:v>41032.166666666664</c:v>
                </c:pt>
                <c:pt idx="766">
                  <c:v>41032.208333333336</c:v>
                </c:pt>
                <c:pt idx="767">
                  <c:v>41032.25</c:v>
                </c:pt>
                <c:pt idx="768">
                  <c:v>41032.291666666664</c:v>
                </c:pt>
                <c:pt idx="769">
                  <c:v>41032.333333333336</c:v>
                </c:pt>
                <c:pt idx="770">
                  <c:v>41032.375</c:v>
                </c:pt>
                <c:pt idx="771">
                  <c:v>41032.416666666664</c:v>
                </c:pt>
                <c:pt idx="772">
                  <c:v>41032.458333333336</c:v>
                </c:pt>
                <c:pt idx="773">
                  <c:v>41032.5</c:v>
                </c:pt>
                <c:pt idx="774">
                  <c:v>41032.541666666664</c:v>
                </c:pt>
                <c:pt idx="775">
                  <c:v>41032.583333333336</c:v>
                </c:pt>
                <c:pt idx="776">
                  <c:v>41032.625</c:v>
                </c:pt>
                <c:pt idx="777">
                  <c:v>41032.666666666664</c:v>
                </c:pt>
                <c:pt idx="778">
                  <c:v>41032.708333333336</c:v>
                </c:pt>
                <c:pt idx="779">
                  <c:v>41032.75</c:v>
                </c:pt>
                <c:pt idx="780">
                  <c:v>41032.791666666664</c:v>
                </c:pt>
                <c:pt idx="781">
                  <c:v>41032.833333333336</c:v>
                </c:pt>
                <c:pt idx="782">
                  <c:v>41032.875</c:v>
                </c:pt>
                <c:pt idx="783">
                  <c:v>41032.916666666664</c:v>
                </c:pt>
                <c:pt idx="784">
                  <c:v>41032.958333333336</c:v>
                </c:pt>
                <c:pt idx="785">
                  <c:v>41033</c:v>
                </c:pt>
                <c:pt idx="786">
                  <c:v>41033.041666666664</c:v>
                </c:pt>
                <c:pt idx="787">
                  <c:v>41033.083333333336</c:v>
                </c:pt>
                <c:pt idx="788">
                  <c:v>41033.125</c:v>
                </c:pt>
                <c:pt idx="789">
                  <c:v>41033.166666666664</c:v>
                </c:pt>
                <c:pt idx="790">
                  <c:v>41033.208333333336</c:v>
                </c:pt>
                <c:pt idx="791">
                  <c:v>41033.25</c:v>
                </c:pt>
                <c:pt idx="792">
                  <c:v>41033.291666666664</c:v>
                </c:pt>
                <c:pt idx="793">
                  <c:v>41033.333333333336</c:v>
                </c:pt>
                <c:pt idx="794">
                  <c:v>41033.375</c:v>
                </c:pt>
                <c:pt idx="795">
                  <c:v>41033.416666666664</c:v>
                </c:pt>
                <c:pt idx="796">
                  <c:v>41033.458333333336</c:v>
                </c:pt>
                <c:pt idx="797">
                  <c:v>41033.5</c:v>
                </c:pt>
                <c:pt idx="798">
                  <c:v>41033.541666666664</c:v>
                </c:pt>
                <c:pt idx="799">
                  <c:v>41033.583333333336</c:v>
                </c:pt>
                <c:pt idx="800">
                  <c:v>41033.625</c:v>
                </c:pt>
                <c:pt idx="801">
                  <c:v>41033.666666666664</c:v>
                </c:pt>
                <c:pt idx="802">
                  <c:v>41033.708333333336</c:v>
                </c:pt>
                <c:pt idx="803">
                  <c:v>41033.75</c:v>
                </c:pt>
                <c:pt idx="804">
                  <c:v>41033.791666666664</c:v>
                </c:pt>
                <c:pt idx="805">
                  <c:v>41033.833333333336</c:v>
                </c:pt>
                <c:pt idx="806">
                  <c:v>41033.875</c:v>
                </c:pt>
                <c:pt idx="807">
                  <c:v>41033.916666666664</c:v>
                </c:pt>
                <c:pt idx="808">
                  <c:v>41033.958333333336</c:v>
                </c:pt>
                <c:pt idx="809">
                  <c:v>41034</c:v>
                </c:pt>
                <c:pt idx="810">
                  <c:v>41034.041666666664</c:v>
                </c:pt>
                <c:pt idx="811">
                  <c:v>41034.083333333336</c:v>
                </c:pt>
                <c:pt idx="812">
                  <c:v>41034.125</c:v>
                </c:pt>
                <c:pt idx="813">
                  <c:v>41034.166666666664</c:v>
                </c:pt>
                <c:pt idx="814">
                  <c:v>41034.208333333336</c:v>
                </c:pt>
                <c:pt idx="815">
                  <c:v>41034.25</c:v>
                </c:pt>
                <c:pt idx="816">
                  <c:v>41034.291666666664</c:v>
                </c:pt>
                <c:pt idx="817">
                  <c:v>41034.333333333336</c:v>
                </c:pt>
                <c:pt idx="818">
                  <c:v>41034.375</c:v>
                </c:pt>
                <c:pt idx="819">
                  <c:v>41034.416666666664</c:v>
                </c:pt>
                <c:pt idx="820">
                  <c:v>41034.458333333336</c:v>
                </c:pt>
                <c:pt idx="821">
                  <c:v>41034.5</c:v>
                </c:pt>
                <c:pt idx="822">
                  <c:v>41034.541666666664</c:v>
                </c:pt>
                <c:pt idx="823">
                  <c:v>41034.583333333336</c:v>
                </c:pt>
                <c:pt idx="824">
                  <c:v>41034.625</c:v>
                </c:pt>
                <c:pt idx="825">
                  <c:v>41034.666666666664</c:v>
                </c:pt>
                <c:pt idx="826">
                  <c:v>41034.708333333336</c:v>
                </c:pt>
                <c:pt idx="827">
                  <c:v>41034.75</c:v>
                </c:pt>
                <c:pt idx="828">
                  <c:v>41034.791666666664</c:v>
                </c:pt>
                <c:pt idx="829">
                  <c:v>41034.833333333336</c:v>
                </c:pt>
                <c:pt idx="830">
                  <c:v>41034.875</c:v>
                </c:pt>
                <c:pt idx="831">
                  <c:v>41034.916666666664</c:v>
                </c:pt>
                <c:pt idx="832">
                  <c:v>41034.958333333336</c:v>
                </c:pt>
                <c:pt idx="833">
                  <c:v>41035</c:v>
                </c:pt>
                <c:pt idx="834">
                  <c:v>41035.041666666664</c:v>
                </c:pt>
                <c:pt idx="835">
                  <c:v>41035.083333333336</c:v>
                </c:pt>
                <c:pt idx="836">
                  <c:v>41035.125</c:v>
                </c:pt>
                <c:pt idx="837">
                  <c:v>41035.166666666664</c:v>
                </c:pt>
                <c:pt idx="838">
                  <c:v>41035.208333333336</c:v>
                </c:pt>
                <c:pt idx="839">
                  <c:v>41035.25</c:v>
                </c:pt>
                <c:pt idx="840">
                  <c:v>41035.291666666664</c:v>
                </c:pt>
                <c:pt idx="841">
                  <c:v>41035.333333333336</c:v>
                </c:pt>
                <c:pt idx="842">
                  <c:v>41035.375</c:v>
                </c:pt>
                <c:pt idx="843">
                  <c:v>41035.416666666664</c:v>
                </c:pt>
                <c:pt idx="844">
                  <c:v>41035.458333333336</c:v>
                </c:pt>
                <c:pt idx="845">
                  <c:v>41035.5</c:v>
                </c:pt>
                <c:pt idx="846">
                  <c:v>41035.541666666664</c:v>
                </c:pt>
                <c:pt idx="847">
                  <c:v>41035.583333333336</c:v>
                </c:pt>
                <c:pt idx="848">
                  <c:v>41035.625</c:v>
                </c:pt>
                <c:pt idx="849">
                  <c:v>41035.666666666664</c:v>
                </c:pt>
                <c:pt idx="850">
                  <c:v>41035.708333333336</c:v>
                </c:pt>
                <c:pt idx="851">
                  <c:v>41035.75</c:v>
                </c:pt>
                <c:pt idx="852">
                  <c:v>41035.791666666664</c:v>
                </c:pt>
                <c:pt idx="853">
                  <c:v>41035.833333333336</c:v>
                </c:pt>
                <c:pt idx="854">
                  <c:v>41035.875</c:v>
                </c:pt>
                <c:pt idx="855">
                  <c:v>41035.916666666664</c:v>
                </c:pt>
                <c:pt idx="856">
                  <c:v>41035.958333333336</c:v>
                </c:pt>
                <c:pt idx="857">
                  <c:v>41036</c:v>
                </c:pt>
                <c:pt idx="858">
                  <c:v>41036.041666666664</c:v>
                </c:pt>
                <c:pt idx="859">
                  <c:v>41036.083333333336</c:v>
                </c:pt>
                <c:pt idx="860">
                  <c:v>41036.125</c:v>
                </c:pt>
                <c:pt idx="861">
                  <c:v>41036.166666666664</c:v>
                </c:pt>
                <c:pt idx="862">
                  <c:v>41036.208333333336</c:v>
                </c:pt>
                <c:pt idx="863">
                  <c:v>41036.25</c:v>
                </c:pt>
                <c:pt idx="864">
                  <c:v>41036.291666666664</c:v>
                </c:pt>
                <c:pt idx="865">
                  <c:v>41036.333333333336</c:v>
                </c:pt>
                <c:pt idx="866">
                  <c:v>41036.375</c:v>
                </c:pt>
                <c:pt idx="867">
                  <c:v>41036.416666666664</c:v>
                </c:pt>
                <c:pt idx="868">
                  <c:v>41036.458333333336</c:v>
                </c:pt>
                <c:pt idx="869">
                  <c:v>41036.5</c:v>
                </c:pt>
                <c:pt idx="870">
                  <c:v>41036.541666666664</c:v>
                </c:pt>
                <c:pt idx="871">
                  <c:v>41036.583333333336</c:v>
                </c:pt>
                <c:pt idx="872">
                  <c:v>41036.625</c:v>
                </c:pt>
                <c:pt idx="873">
                  <c:v>41036.666666666664</c:v>
                </c:pt>
                <c:pt idx="874">
                  <c:v>41036.708333333336</c:v>
                </c:pt>
                <c:pt idx="875">
                  <c:v>41036.75</c:v>
                </c:pt>
                <c:pt idx="876">
                  <c:v>41036.791666666664</c:v>
                </c:pt>
                <c:pt idx="877">
                  <c:v>41036.833333333336</c:v>
                </c:pt>
                <c:pt idx="878">
                  <c:v>41036.875</c:v>
                </c:pt>
                <c:pt idx="879">
                  <c:v>41036.916666666664</c:v>
                </c:pt>
                <c:pt idx="880">
                  <c:v>41036.958333333336</c:v>
                </c:pt>
                <c:pt idx="881">
                  <c:v>41037</c:v>
                </c:pt>
                <c:pt idx="882">
                  <c:v>41037.041666666664</c:v>
                </c:pt>
                <c:pt idx="883">
                  <c:v>41037.083333333336</c:v>
                </c:pt>
                <c:pt idx="884">
                  <c:v>41037.125</c:v>
                </c:pt>
                <c:pt idx="885">
                  <c:v>41037.166666666664</c:v>
                </c:pt>
                <c:pt idx="886">
                  <c:v>41037.208333333336</c:v>
                </c:pt>
                <c:pt idx="887">
                  <c:v>41037.25</c:v>
                </c:pt>
                <c:pt idx="888">
                  <c:v>41037.291666666664</c:v>
                </c:pt>
                <c:pt idx="889">
                  <c:v>41037.333333333336</c:v>
                </c:pt>
                <c:pt idx="890">
                  <c:v>41037.375</c:v>
                </c:pt>
                <c:pt idx="891">
                  <c:v>41037.416666666664</c:v>
                </c:pt>
                <c:pt idx="892">
                  <c:v>41037.458333333336</c:v>
                </c:pt>
                <c:pt idx="893">
                  <c:v>41037.5</c:v>
                </c:pt>
                <c:pt idx="894">
                  <c:v>41037.541666666664</c:v>
                </c:pt>
                <c:pt idx="895">
                  <c:v>41037.583333333336</c:v>
                </c:pt>
                <c:pt idx="896">
                  <c:v>41037.625</c:v>
                </c:pt>
                <c:pt idx="897">
                  <c:v>41037.666666666664</c:v>
                </c:pt>
                <c:pt idx="898">
                  <c:v>41037.708333333336</c:v>
                </c:pt>
                <c:pt idx="899">
                  <c:v>41037.75</c:v>
                </c:pt>
                <c:pt idx="900">
                  <c:v>41037.791666666664</c:v>
                </c:pt>
                <c:pt idx="901">
                  <c:v>41037.833333333336</c:v>
                </c:pt>
                <c:pt idx="902">
                  <c:v>41037.875</c:v>
                </c:pt>
                <c:pt idx="903">
                  <c:v>41037.916666666664</c:v>
                </c:pt>
                <c:pt idx="904">
                  <c:v>41037.958333333336</c:v>
                </c:pt>
                <c:pt idx="905">
                  <c:v>41038</c:v>
                </c:pt>
                <c:pt idx="906">
                  <c:v>41038.041666666664</c:v>
                </c:pt>
                <c:pt idx="907">
                  <c:v>41038.083333333336</c:v>
                </c:pt>
                <c:pt idx="908">
                  <c:v>41038.125</c:v>
                </c:pt>
                <c:pt idx="909">
                  <c:v>41038.166666666664</c:v>
                </c:pt>
                <c:pt idx="910">
                  <c:v>41038.208333333336</c:v>
                </c:pt>
                <c:pt idx="911">
                  <c:v>41038.25</c:v>
                </c:pt>
                <c:pt idx="912">
                  <c:v>41038.291666666664</c:v>
                </c:pt>
                <c:pt idx="913">
                  <c:v>41038.333333333336</c:v>
                </c:pt>
                <c:pt idx="914">
                  <c:v>41038.375</c:v>
                </c:pt>
                <c:pt idx="915">
                  <c:v>41038.416666666664</c:v>
                </c:pt>
                <c:pt idx="916">
                  <c:v>41038.458333333336</c:v>
                </c:pt>
                <c:pt idx="917">
                  <c:v>41038.5</c:v>
                </c:pt>
                <c:pt idx="918">
                  <c:v>41038.541666666664</c:v>
                </c:pt>
                <c:pt idx="919">
                  <c:v>41038.583333333336</c:v>
                </c:pt>
                <c:pt idx="920">
                  <c:v>41038.625</c:v>
                </c:pt>
                <c:pt idx="921">
                  <c:v>41038.666666666664</c:v>
                </c:pt>
                <c:pt idx="922">
                  <c:v>41038.708333333336</c:v>
                </c:pt>
                <c:pt idx="923">
                  <c:v>41038.75</c:v>
                </c:pt>
                <c:pt idx="924">
                  <c:v>41038.791666666664</c:v>
                </c:pt>
                <c:pt idx="925">
                  <c:v>41038.833333333336</c:v>
                </c:pt>
                <c:pt idx="926">
                  <c:v>41038.875</c:v>
                </c:pt>
                <c:pt idx="927">
                  <c:v>41038.916666666664</c:v>
                </c:pt>
                <c:pt idx="928">
                  <c:v>41038.958333333336</c:v>
                </c:pt>
                <c:pt idx="929">
                  <c:v>41039</c:v>
                </c:pt>
                <c:pt idx="930">
                  <c:v>41039.041666666664</c:v>
                </c:pt>
                <c:pt idx="931">
                  <c:v>41039.083333333336</c:v>
                </c:pt>
                <c:pt idx="932">
                  <c:v>41039.125</c:v>
                </c:pt>
                <c:pt idx="933">
                  <c:v>41039.166666666664</c:v>
                </c:pt>
                <c:pt idx="934">
                  <c:v>41039.208333333336</c:v>
                </c:pt>
                <c:pt idx="935">
                  <c:v>41039.25</c:v>
                </c:pt>
                <c:pt idx="936">
                  <c:v>41039.291666666664</c:v>
                </c:pt>
                <c:pt idx="937">
                  <c:v>41039.333333333336</c:v>
                </c:pt>
                <c:pt idx="938">
                  <c:v>41039.375</c:v>
                </c:pt>
                <c:pt idx="939">
                  <c:v>41039.416666666664</c:v>
                </c:pt>
                <c:pt idx="940">
                  <c:v>41039.458333333336</c:v>
                </c:pt>
                <c:pt idx="941">
                  <c:v>41039.5</c:v>
                </c:pt>
                <c:pt idx="942">
                  <c:v>41039.541666666664</c:v>
                </c:pt>
                <c:pt idx="943">
                  <c:v>41039.583333333336</c:v>
                </c:pt>
                <c:pt idx="944">
                  <c:v>41039.625</c:v>
                </c:pt>
                <c:pt idx="945">
                  <c:v>41039.666666666664</c:v>
                </c:pt>
                <c:pt idx="946">
                  <c:v>41039.708333333336</c:v>
                </c:pt>
                <c:pt idx="947">
                  <c:v>41039.75</c:v>
                </c:pt>
                <c:pt idx="948">
                  <c:v>41039.791666666664</c:v>
                </c:pt>
                <c:pt idx="949">
                  <c:v>41039.833333333336</c:v>
                </c:pt>
                <c:pt idx="950">
                  <c:v>41039.875</c:v>
                </c:pt>
                <c:pt idx="951">
                  <c:v>41039.916666666664</c:v>
                </c:pt>
                <c:pt idx="952">
                  <c:v>41039.958333333336</c:v>
                </c:pt>
                <c:pt idx="953">
                  <c:v>41040</c:v>
                </c:pt>
                <c:pt idx="954">
                  <c:v>41040.041666666664</c:v>
                </c:pt>
                <c:pt idx="955">
                  <c:v>41040.083333333336</c:v>
                </c:pt>
                <c:pt idx="956">
                  <c:v>41040.125</c:v>
                </c:pt>
                <c:pt idx="957">
                  <c:v>41040.166666666664</c:v>
                </c:pt>
                <c:pt idx="958">
                  <c:v>41040.208333333336</c:v>
                </c:pt>
                <c:pt idx="959">
                  <c:v>41040.25</c:v>
                </c:pt>
                <c:pt idx="960">
                  <c:v>41040.291666666664</c:v>
                </c:pt>
                <c:pt idx="961">
                  <c:v>41040.333333333336</c:v>
                </c:pt>
                <c:pt idx="962">
                  <c:v>41040.375</c:v>
                </c:pt>
                <c:pt idx="963">
                  <c:v>41040.416666666664</c:v>
                </c:pt>
                <c:pt idx="964">
                  <c:v>41040.458333333336</c:v>
                </c:pt>
                <c:pt idx="965">
                  <c:v>41040.5</c:v>
                </c:pt>
                <c:pt idx="966">
                  <c:v>41040.541666666664</c:v>
                </c:pt>
                <c:pt idx="967">
                  <c:v>41040.583333333336</c:v>
                </c:pt>
                <c:pt idx="968">
                  <c:v>41040.625</c:v>
                </c:pt>
                <c:pt idx="969">
                  <c:v>41040.666666666664</c:v>
                </c:pt>
                <c:pt idx="970">
                  <c:v>41040.708333333336</c:v>
                </c:pt>
                <c:pt idx="971">
                  <c:v>41040.75</c:v>
                </c:pt>
                <c:pt idx="972">
                  <c:v>41040.791666666664</c:v>
                </c:pt>
                <c:pt idx="973">
                  <c:v>41040.833333333336</c:v>
                </c:pt>
                <c:pt idx="974">
                  <c:v>41040.875</c:v>
                </c:pt>
                <c:pt idx="975">
                  <c:v>41040.916666666664</c:v>
                </c:pt>
                <c:pt idx="976">
                  <c:v>41040.958333333336</c:v>
                </c:pt>
                <c:pt idx="977">
                  <c:v>41041</c:v>
                </c:pt>
                <c:pt idx="978">
                  <c:v>41041.041666666664</c:v>
                </c:pt>
                <c:pt idx="979">
                  <c:v>41041.083333333336</c:v>
                </c:pt>
                <c:pt idx="980">
                  <c:v>41041.125</c:v>
                </c:pt>
                <c:pt idx="981">
                  <c:v>41041.166666666664</c:v>
                </c:pt>
                <c:pt idx="982">
                  <c:v>41041.208333333336</c:v>
                </c:pt>
                <c:pt idx="983">
                  <c:v>41041.25</c:v>
                </c:pt>
                <c:pt idx="984">
                  <c:v>41041.291666666664</c:v>
                </c:pt>
                <c:pt idx="985">
                  <c:v>41041.333333333336</c:v>
                </c:pt>
                <c:pt idx="986">
                  <c:v>41041.375</c:v>
                </c:pt>
                <c:pt idx="987">
                  <c:v>41041.416666666664</c:v>
                </c:pt>
                <c:pt idx="988">
                  <c:v>41041.458333333336</c:v>
                </c:pt>
                <c:pt idx="989">
                  <c:v>41041.5</c:v>
                </c:pt>
                <c:pt idx="990">
                  <c:v>41041.541666666664</c:v>
                </c:pt>
                <c:pt idx="991">
                  <c:v>41041.583333333336</c:v>
                </c:pt>
                <c:pt idx="992">
                  <c:v>41041.625</c:v>
                </c:pt>
                <c:pt idx="993">
                  <c:v>41041.666666666664</c:v>
                </c:pt>
                <c:pt idx="994">
                  <c:v>41041.708333333336</c:v>
                </c:pt>
                <c:pt idx="995">
                  <c:v>41041.75</c:v>
                </c:pt>
                <c:pt idx="996">
                  <c:v>41041.791666666664</c:v>
                </c:pt>
                <c:pt idx="997">
                  <c:v>41041.833333333336</c:v>
                </c:pt>
                <c:pt idx="998">
                  <c:v>41041.875</c:v>
                </c:pt>
                <c:pt idx="999">
                  <c:v>41041.916666666664</c:v>
                </c:pt>
                <c:pt idx="1000">
                  <c:v>41041.958333333336</c:v>
                </c:pt>
                <c:pt idx="1001">
                  <c:v>41042</c:v>
                </c:pt>
                <c:pt idx="1002">
                  <c:v>41042.041666666664</c:v>
                </c:pt>
                <c:pt idx="1003">
                  <c:v>41042.083333333336</c:v>
                </c:pt>
                <c:pt idx="1004">
                  <c:v>41042.125</c:v>
                </c:pt>
                <c:pt idx="1005">
                  <c:v>41042.166666666664</c:v>
                </c:pt>
                <c:pt idx="1006">
                  <c:v>41042.208333333336</c:v>
                </c:pt>
                <c:pt idx="1007">
                  <c:v>41042.25</c:v>
                </c:pt>
                <c:pt idx="1008">
                  <c:v>41042.291666666664</c:v>
                </c:pt>
                <c:pt idx="1009">
                  <c:v>41042.333333333336</c:v>
                </c:pt>
                <c:pt idx="1010">
                  <c:v>41042.375</c:v>
                </c:pt>
                <c:pt idx="1011">
                  <c:v>41042.416666666664</c:v>
                </c:pt>
                <c:pt idx="1012">
                  <c:v>41042.458333333336</c:v>
                </c:pt>
                <c:pt idx="1013">
                  <c:v>41042.5</c:v>
                </c:pt>
                <c:pt idx="1014">
                  <c:v>41042.541666666664</c:v>
                </c:pt>
                <c:pt idx="1015">
                  <c:v>41042.583333333336</c:v>
                </c:pt>
                <c:pt idx="1016">
                  <c:v>41042.625</c:v>
                </c:pt>
                <c:pt idx="1017">
                  <c:v>41042.666666666664</c:v>
                </c:pt>
                <c:pt idx="1018">
                  <c:v>41042.708333333336</c:v>
                </c:pt>
                <c:pt idx="1019">
                  <c:v>41042.75</c:v>
                </c:pt>
                <c:pt idx="1020">
                  <c:v>41042.791666666664</c:v>
                </c:pt>
                <c:pt idx="1021">
                  <c:v>41042.833333333336</c:v>
                </c:pt>
                <c:pt idx="1022">
                  <c:v>41042.875</c:v>
                </c:pt>
                <c:pt idx="1023">
                  <c:v>41042.916666666664</c:v>
                </c:pt>
                <c:pt idx="1024">
                  <c:v>41042.958333333336</c:v>
                </c:pt>
                <c:pt idx="1025">
                  <c:v>41043</c:v>
                </c:pt>
                <c:pt idx="1026">
                  <c:v>41043.041666666664</c:v>
                </c:pt>
                <c:pt idx="1027">
                  <c:v>41043.083333333336</c:v>
                </c:pt>
                <c:pt idx="1028">
                  <c:v>41043.125</c:v>
                </c:pt>
                <c:pt idx="1029">
                  <c:v>41043.166666666664</c:v>
                </c:pt>
                <c:pt idx="1030">
                  <c:v>41043.208333333336</c:v>
                </c:pt>
                <c:pt idx="1031">
                  <c:v>41043.25</c:v>
                </c:pt>
                <c:pt idx="1032">
                  <c:v>41043.291666666664</c:v>
                </c:pt>
                <c:pt idx="1033">
                  <c:v>41043.333333333336</c:v>
                </c:pt>
                <c:pt idx="1034">
                  <c:v>41043.375</c:v>
                </c:pt>
                <c:pt idx="1035">
                  <c:v>41043.416666666664</c:v>
                </c:pt>
                <c:pt idx="1036">
                  <c:v>41043.458333333336</c:v>
                </c:pt>
                <c:pt idx="1037">
                  <c:v>41043.5</c:v>
                </c:pt>
                <c:pt idx="1038">
                  <c:v>41043.541666666664</c:v>
                </c:pt>
                <c:pt idx="1039">
                  <c:v>41043.583333333336</c:v>
                </c:pt>
                <c:pt idx="1040">
                  <c:v>41043.625</c:v>
                </c:pt>
                <c:pt idx="1041">
                  <c:v>41043.666666666664</c:v>
                </c:pt>
                <c:pt idx="1042">
                  <c:v>41043.708333333336</c:v>
                </c:pt>
                <c:pt idx="1043">
                  <c:v>41043.75</c:v>
                </c:pt>
                <c:pt idx="1044">
                  <c:v>41043.791666666664</c:v>
                </c:pt>
                <c:pt idx="1045">
                  <c:v>41043.833333333336</c:v>
                </c:pt>
                <c:pt idx="1046">
                  <c:v>41043.875</c:v>
                </c:pt>
                <c:pt idx="1047">
                  <c:v>41043.916666666664</c:v>
                </c:pt>
                <c:pt idx="1048">
                  <c:v>41043.958333333336</c:v>
                </c:pt>
                <c:pt idx="1049">
                  <c:v>41044</c:v>
                </c:pt>
                <c:pt idx="1050">
                  <c:v>41044.041666666664</c:v>
                </c:pt>
                <c:pt idx="1051">
                  <c:v>41044.083333333336</c:v>
                </c:pt>
                <c:pt idx="1052">
                  <c:v>41044.125</c:v>
                </c:pt>
                <c:pt idx="1053">
                  <c:v>41044.166666666664</c:v>
                </c:pt>
                <c:pt idx="1054">
                  <c:v>41044.208333333336</c:v>
                </c:pt>
                <c:pt idx="1055">
                  <c:v>41044.25</c:v>
                </c:pt>
                <c:pt idx="1056">
                  <c:v>41044.291666666664</c:v>
                </c:pt>
                <c:pt idx="1057">
                  <c:v>41044.333333333336</c:v>
                </c:pt>
                <c:pt idx="1058">
                  <c:v>41044.375</c:v>
                </c:pt>
                <c:pt idx="1059">
                  <c:v>41044.416666666664</c:v>
                </c:pt>
                <c:pt idx="1060">
                  <c:v>41044.458333333336</c:v>
                </c:pt>
                <c:pt idx="1061">
                  <c:v>41044.5</c:v>
                </c:pt>
                <c:pt idx="1062">
                  <c:v>41044.541666666664</c:v>
                </c:pt>
                <c:pt idx="1063">
                  <c:v>41044.583333333336</c:v>
                </c:pt>
                <c:pt idx="1064">
                  <c:v>41044.625</c:v>
                </c:pt>
                <c:pt idx="1065">
                  <c:v>41044.666666666664</c:v>
                </c:pt>
                <c:pt idx="1066">
                  <c:v>41044.708333333336</c:v>
                </c:pt>
                <c:pt idx="1067">
                  <c:v>41044.75</c:v>
                </c:pt>
                <c:pt idx="1068">
                  <c:v>41044.791666666664</c:v>
                </c:pt>
                <c:pt idx="1069">
                  <c:v>41044.833333333336</c:v>
                </c:pt>
                <c:pt idx="1070">
                  <c:v>41044.875</c:v>
                </c:pt>
                <c:pt idx="1071">
                  <c:v>41044.916666666664</c:v>
                </c:pt>
                <c:pt idx="1072">
                  <c:v>41044.958333333336</c:v>
                </c:pt>
                <c:pt idx="1073">
                  <c:v>41045</c:v>
                </c:pt>
                <c:pt idx="1074">
                  <c:v>41045.041666666664</c:v>
                </c:pt>
                <c:pt idx="1075">
                  <c:v>41045.083333333336</c:v>
                </c:pt>
                <c:pt idx="1076">
                  <c:v>41045.125</c:v>
                </c:pt>
                <c:pt idx="1077">
                  <c:v>41045.166666666664</c:v>
                </c:pt>
                <c:pt idx="1078">
                  <c:v>41045.208333333336</c:v>
                </c:pt>
                <c:pt idx="1079">
                  <c:v>41045.25</c:v>
                </c:pt>
                <c:pt idx="1080">
                  <c:v>41045.291666666664</c:v>
                </c:pt>
                <c:pt idx="1081">
                  <c:v>41045.333333333336</c:v>
                </c:pt>
                <c:pt idx="1082">
                  <c:v>41045.375</c:v>
                </c:pt>
                <c:pt idx="1083">
                  <c:v>41045.416666666664</c:v>
                </c:pt>
                <c:pt idx="1084">
                  <c:v>41045.458333333336</c:v>
                </c:pt>
                <c:pt idx="1085">
                  <c:v>41045.5</c:v>
                </c:pt>
                <c:pt idx="1086">
                  <c:v>41045.541666666664</c:v>
                </c:pt>
                <c:pt idx="1087">
                  <c:v>41045.583333333336</c:v>
                </c:pt>
                <c:pt idx="1088">
                  <c:v>41045.625</c:v>
                </c:pt>
                <c:pt idx="1089">
                  <c:v>41045.666666666664</c:v>
                </c:pt>
                <c:pt idx="1090">
                  <c:v>41045.708333333336</c:v>
                </c:pt>
                <c:pt idx="1091">
                  <c:v>41045.75</c:v>
                </c:pt>
                <c:pt idx="1092">
                  <c:v>41045.791666666664</c:v>
                </c:pt>
                <c:pt idx="1093">
                  <c:v>41045.833333333336</c:v>
                </c:pt>
                <c:pt idx="1094">
                  <c:v>41045.875</c:v>
                </c:pt>
                <c:pt idx="1095">
                  <c:v>41045.916666666664</c:v>
                </c:pt>
                <c:pt idx="1096">
                  <c:v>41045.958333333336</c:v>
                </c:pt>
                <c:pt idx="1097">
                  <c:v>41046</c:v>
                </c:pt>
                <c:pt idx="1098">
                  <c:v>41046.041666666664</c:v>
                </c:pt>
                <c:pt idx="1099">
                  <c:v>41046.083333333336</c:v>
                </c:pt>
                <c:pt idx="1100">
                  <c:v>41046.125</c:v>
                </c:pt>
                <c:pt idx="1101">
                  <c:v>41046.166666666664</c:v>
                </c:pt>
                <c:pt idx="1102">
                  <c:v>41046.208333333336</c:v>
                </c:pt>
                <c:pt idx="1103">
                  <c:v>41046.25</c:v>
                </c:pt>
                <c:pt idx="1104">
                  <c:v>41046.291666666664</c:v>
                </c:pt>
                <c:pt idx="1105">
                  <c:v>41046.333333333336</c:v>
                </c:pt>
                <c:pt idx="1106">
                  <c:v>41046.375</c:v>
                </c:pt>
                <c:pt idx="1107">
                  <c:v>41046.416666666664</c:v>
                </c:pt>
                <c:pt idx="1108">
                  <c:v>41046.458333333336</c:v>
                </c:pt>
                <c:pt idx="1109">
                  <c:v>41046.5</c:v>
                </c:pt>
                <c:pt idx="1110">
                  <c:v>41046.541666666664</c:v>
                </c:pt>
                <c:pt idx="1111">
                  <c:v>41046.583333333336</c:v>
                </c:pt>
                <c:pt idx="1112">
                  <c:v>41046.625</c:v>
                </c:pt>
                <c:pt idx="1113">
                  <c:v>41046.666666666664</c:v>
                </c:pt>
                <c:pt idx="1114">
                  <c:v>41046.708333333336</c:v>
                </c:pt>
                <c:pt idx="1115">
                  <c:v>41046.75</c:v>
                </c:pt>
                <c:pt idx="1116">
                  <c:v>41046.791666666664</c:v>
                </c:pt>
                <c:pt idx="1117">
                  <c:v>41046.833333333336</c:v>
                </c:pt>
                <c:pt idx="1118">
                  <c:v>41046.875</c:v>
                </c:pt>
                <c:pt idx="1119">
                  <c:v>41046.916666666664</c:v>
                </c:pt>
                <c:pt idx="1120">
                  <c:v>41046.958333333336</c:v>
                </c:pt>
                <c:pt idx="1121">
                  <c:v>41047</c:v>
                </c:pt>
                <c:pt idx="1122">
                  <c:v>41047.041666666664</c:v>
                </c:pt>
                <c:pt idx="1123">
                  <c:v>41047.083333333336</c:v>
                </c:pt>
                <c:pt idx="1124">
                  <c:v>41047.125</c:v>
                </c:pt>
                <c:pt idx="1125">
                  <c:v>41047.166666666664</c:v>
                </c:pt>
                <c:pt idx="1126">
                  <c:v>41047.208333333336</c:v>
                </c:pt>
                <c:pt idx="1127">
                  <c:v>41047.25</c:v>
                </c:pt>
                <c:pt idx="1128">
                  <c:v>41047.291666666664</c:v>
                </c:pt>
                <c:pt idx="1129">
                  <c:v>41047.333333333336</c:v>
                </c:pt>
                <c:pt idx="1130">
                  <c:v>41047.375</c:v>
                </c:pt>
                <c:pt idx="1131">
                  <c:v>41047.416666666664</c:v>
                </c:pt>
                <c:pt idx="1132">
                  <c:v>41047.458333333336</c:v>
                </c:pt>
                <c:pt idx="1133">
                  <c:v>41047.5</c:v>
                </c:pt>
                <c:pt idx="1134">
                  <c:v>41047.541666666664</c:v>
                </c:pt>
                <c:pt idx="1135">
                  <c:v>41047.583333333336</c:v>
                </c:pt>
                <c:pt idx="1136">
                  <c:v>41047.625</c:v>
                </c:pt>
                <c:pt idx="1137">
                  <c:v>41047.666666666664</c:v>
                </c:pt>
                <c:pt idx="1138">
                  <c:v>41047.708333333336</c:v>
                </c:pt>
                <c:pt idx="1139">
                  <c:v>41047.75</c:v>
                </c:pt>
                <c:pt idx="1140">
                  <c:v>41047.791666666664</c:v>
                </c:pt>
                <c:pt idx="1141">
                  <c:v>41047.833333333336</c:v>
                </c:pt>
                <c:pt idx="1142">
                  <c:v>41047.875</c:v>
                </c:pt>
                <c:pt idx="1143">
                  <c:v>41047.916666666664</c:v>
                </c:pt>
                <c:pt idx="1144">
                  <c:v>41047.958333333336</c:v>
                </c:pt>
                <c:pt idx="1145">
                  <c:v>41048</c:v>
                </c:pt>
                <c:pt idx="1146">
                  <c:v>41048.041666666664</c:v>
                </c:pt>
                <c:pt idx="1147">
                  <c:v>41048.083333333336</c:v>
                </c:pt>
                <c:pt idx="1148">
                  <c:v>41048.125</c:v>
                </c:pt>
                <c:pt idx="1149">
                  <c:v>41048.166666666664</c:v>
                </c:pt>
                <c:pt idx="1150">
                  <c:v>41048.208333333336</c:v>
                </c:pt>
                <c:pt idx="1151">
                  <c:v>41048.25</c:v>
                </c:pt>
                <c:pt idx="1152">
                  <c:v>41048.291666666664</c:v>
                </c:pt>
                <c:pt idx="1153">
                  <c:v>41048.333333333336</c:v>
                </c:pt>
                <c:pt idx="1154">
                  <c:v>41048.375</c:v>
                </c:pt>
                <c:pt idx="1155">
                  <c:v>41048.416666666664</c:v>
                </c:pt>
                <c:pt idx="1156">
                  <c:v>41048.458333333336</c:v>
                </c:pt>
                <c:pt idx="1157">
                  <c:v>41048.5</c:v>
                </c:pt>
                <c:pt idx="1158">
                  <c:v>41048.541666666664</c:v>
                </c:pt>
                <c:pt idx="1159">
                  <c:v>41048.583333333336</c:v>
                </c:pt>
                <c:pt idx="1160">
                  <c:v>41048.625</c:v>
                </c:pt>
                <c:pt idx="1161">
                  <c:v>41048.666666666664</c:v>
                </c:pt>
                <c:pt idx="1162">
                  <c:v>41048.708333333336</c:v>
                </c:pt>
                <c:pt idx="1163">
                  <c:v>41048.75</c:v>
                </c:pt>
                <c:pt idx="1164">
                  <c:v>41048.791666666664</c:v>
                </c:pt>
                <c:pt idx="1165">
                  <c:v>41048.833333333336</c:v>
                </c:pt>
                <c:pt idx="1166">
                  <c:v>41048.875</c:v>
                </c:pt>
                <c:pt idx="1167">
                  <c:v>41048.916666666664</c:v>
                </c:pt>
                <c:pt idx="1168">
                  <c:v>41048.958333333336</c:v>
                </c:pt>
                <c:pt idx="1169">
                  <c:v>41049</c:v>
                </c:pt>
                <c:pt idx="1170">
                  <c:v>41049.041666666664</c:v>
                </c:pt>
                <c:pt idx="1171">
                  <c:v>41049.083333333336</c:v>
                </c:pt>
                <c:pt idx="1172">
                  <c:v>41049.125</c:v>
                </c:pt>
                <c:pt idx="1173">
                  <c:v>41049.166666666664</c:v>
                </c:pt>
                <c:pt idx="1174">
                  <c:v>41049.208333333336</c:v>
                </c:pt>
                <c:pt idx="1175">
                  <c:v>41049.25</c:v>
                </c:pt>
                <c:pt idx="1176">
                  <c:v>41049.291666666664</c:v>
                </c:pt>
                <c:pt idx="1177">
                  <c:v>41049.333333333336</c:v>
                </c:pt>
                <c:pt idx="1178">
                  <c:v>41049.375</c:v>
                </c:pt>
                <c:pt idx="1179">
                  <c:v>41049.416666666664</c:v>
                </c:pt>
                <c:pt idx="1180">
                  <c:v>41049.458333333336</c:v>
                </c:pt>
                <c:pt idx="1181">
                  <c:v>41049.5</c:v>
                </c:pt>
                <c:pt idx="1182">
                  <c:v>41049.541666666664</c:v>
                </c:pt>
                <c:pt idx="1183">
                  <c:v>41049.583333333336</c:v>
                </c:pt>
                <c:pt idx="1184">
                  <c:v>41049.625</c:v>
                </c:pt>
                <c:pt idx="1185">
                  <c:v>41049.666666666664</c:v>
                </c:pt>
                <c:pt idx="1186">
                  <c:v>41049.708333333336</c:v>
                </c:pt>
                <c:pt idx="1187">
                  <c:v>41049.75</c:v>
                </c:pt>
                <c:pt idx="1188">
                  <c:v>41049.791666666664</c:v>
                </c:pt>
                <c:pt idx="1189">
                  <c:v>41049.833333333336</c:v>
                </c:pt>
                <c:pt idx="1190">
                  <c:v>41049.875</c:v>
                </c:pt>
                <c:pt idx="1191">
                  <c:v>41049.916666666664</c:v>
                </c:pt>
                <c:pt idx="1192">
                  <c:v>41049.958333333336</c:v>
                </c:pt>
                <c:pt idx="1193">
                  <c:v>41050</c:v>
                </c:pt>
                <c:pt idx="1194">
                  <c:v>41050.041666666664</c:v>
                </c:pt>
                <c:pt idx="1195">
                  <c:v>41050.083333333336</c:v>
                </c:pt>
                <c:pt idx="1196">
                  <c:v>41050.125</c:v>
                </c:pt>
                <c:pt idx="1197">
                  <c:v>41050.166666666664</c:v>
                </c:pt>
                <c:pt idx="1198">
                  <c:v>41050.208333333336</c:v>
                </c:pt>
                <c:pt idx="1199">
                  <c:v>41050.25</c:v>
                </c:pt>
                <c:pt idx="1200">
                  <c:v>41050.291666666664</c:v>
                </c:pt>
                <c:pt idx="1201">
                  <c:v>41050.333333333336</c:v>
                </c:pt>
                <c:pt idx="1202">
                  <c:v>41050.375</c:v>
                </c:pt>
                <c:pt idx="1203">
                  <c:v>41050.416666666664</c:v>
                </c:pt>
                <c:pt idx="1204">
                  <c:v>41050.458333333336</c:v>
                </c:pt>
                <c:pt idx="1205">
                  <c:v>41050.5</c:v>
                </c:pt>
                <c:pt idx="1206">
                  <c:v>41050.541666666664</c:v>
                </c:pt>
                <c:pt idx="1207">
                  <c:v>41050.583333333336</c:v>
                </c:pt>
                <c:pt idx="1208">
                  <c:v>41050.625</c:v>
                </c:pt>
                <c:pt idx="1209">
                  <c:v>41050.666666666664</c:v>
                </c:pt>
                <c:pt idx="1210">
                  <c:v>41050.708333333336</c:v>
                </c:pt>
                <c:pt idx="1211">
                  <c:v>41050.75</c:v>
                </c:pt>
                <c:pt idx="1212">
                  <c:v>41050.791666666664</c:v>
                </c:pt>
                <c:pt idx="1213">
                  <c:v>41050.833333333336</c:v>
                </c:pt>
                <c:pt idx="1214">
                  <c:v>41050.875</c:v>
                </c:pt>
                <c:pt idx="1215">
                  <c:v>41050.916666666664</c:v>
                </c:pt>
                <c:pt idx="1216">
                  <c:v>41050.958333333336</c:v>
                </c:pt>
                <c:pt idx="1217">
                  <c:v>41051</c:v>
                </c:pt>
                <c:pt idx="1218">
                  <c:v>41051.041666666664</c:v>
                </c:pt>
                <c:pt idx="1219">
                  <c:v>41051.083333333336</c:v>
                </c:pt>
                <c:pt idx="1220">
                  <c:v>41051.125</c:v>
                </c:pt>
                <c:pt idx="1221">
                  <c:v>41051.166666666664</c:v>
                </c:pt>
                <c:pt idx="1222">
                  <c:v>41051.208333333336</c:v>
                </c:pt>
                <c:pt idx="1223">
                  <c:v>41051.25</c:v>
                </c:pt>
                <c:pt idx="1224">
                  <c:v>41051.291666666664</c:v>
                </c:pt>
                <c:pt idx="1225">
                  <c:v>41051.333333333336</c:v>
                </c:pt>
                <c:pt idx="1226">
                  <c:v>41051.375</c:v>
                </c:pt>
                <c:pt idx="1227">
                  <c:v>41051.416666666664</c:v>
                </c:pt>
                <c:pt idx="1228">
                  <c:v>41051.458333333336</c:v>
                </c:pt>
                <c:pt idx="1229">
                  <c:v>41051.5</c:v>
                </c:pt>
                <c:pt idx="1230">
                  <c:v>41051.541666666664</c:v>
                </c:pt>
                <c:pt idx="1231">
                  <c:v>41051.583333333336</c:v>
                </c:pt>
                <c:pt idx="1232">
                  <c:v>41051.625</c:v>
                </c:pt>
                <c:pt idx="1233">
                  <c:v>41051.666666666664</c:v>
                </c:pt>
                <c:pt idx="1234">
                  <c:v>41051.708333333336</c:v>
                </c:pt>
                <c:pt idx="1235">
                  <c:v>41051.75</c:v>
                </c:pt>
                <c:pt idx="1236">
                  <c:v>41051.791666666664</c:v>
                </c:pt>
                <c:pt idx="1237">
                  <c:v>41051.833333333336</c:v>
                </c:pt>
                <c:pt idx="1238">
                  <c:v>41051.875</c:v>
                </c:pt>
                <c:pt idx="1239">
                  <c:v>41051.916666666664</c:v>
                </c:pt>
                <c:pt idx="1240">
                  <c:v>41051.958333333336</c:v>
                </c:pt>
                <c:pt idx="1241">
                  <c:v>41052</c:v>
                </c:pt>
                <c:pt idx="1242">
                  <c:v>41052.041666666664</c:v>
                </c:pt>
                <c:pt idx="1243">
                  <c:v>41052.083333333336</c:v>
                </c:pt>
                <c:pt idx="1244">
                  <c:v>41052.125</c:v>
                </c:pt>
                <c:pt idx="1245">
                  <c:v>41052.166666666664</c:v>
                </c:pt>
                <c:pt idx="1246">
                  <c:v>41052.208333333336</c:v>
                </c:pt>
                <c:pt idx="1247">
                  <c:v>41052.25</c:v>
                </c:pt>
                <c:pt idx="1248">
                  <c:v>41052.291666666664</c:v>
                </c:pt>
                <c:pt idx="1249">
                  <c:v>41052.333333333336</c:v>
                </c:pt>
                <c:pt idx="1250">
                  <c:v>41052.375</c:v>
                </c:pt>
                <c:pt idx="1251">
                  <c:v>41052.416666666664</c:v>
                </c:pt>
                <c:pt idx="1252">
                  <c:v>41052.458333333336</c:v>
                </c:pt>
                <c:pt idx="1253">
                  <c:v>41052.5</c:v>
                </c:pt>
                <c:pt idx="1254">
                  <c:v>41052.541666666664</c:v>
                </c:pt>
                <c:pt idx="1255">
                  <c:v>41052.583333333336</c:v>
                </c:pt>
                <c:pt idx="1256">
                  <c:v>41052.625</c:v>
                </c:pt>
                <c:pt idx="1257">
                  <c:v>41052.666666666664</c:v>
                </c:pt>
                <c:pt idx="1258">
                  <c:v>41052.708333333336</c:v>
                </c:pt>
                <c:pt idx="1259">
                  <c:v>41052.75</c:v>
                </c:pt>
                <c:pt idx="1260">
                  <c:v>41052.791666666664</c:v>
                </c:pt>
                <c:pt idx="1261">
                  <c:v>41052.833333333336</c:v>
                </c:pt>
                <c:pt idx="1262">
                  <c:v>41052.875</c:v>
                </c:pt>
                <c:pt idx="1263">
                  <c:v>41052.916666666664</c:v>
                </c:pt>
                <c:pt idx="1264">
                  <c:v>41052.958333333336</c:v>
                </c:pt>
                <c:pt idx="1265">
                  <c:v>41053</c:v>
                </c:pt>
                <c:pt idx="1266">
                  <c:v>41053.041666666664</c:v>
                </c:pt>
                <c:pt idx="1267">
                  <c:v>41053.083333333336</c:v>
                </c:pt>
                <c:pt idx="1268">
                  <c:v>41053.125</c:v>
                </c:pt>
                <c:pt idx="1269">
                  <c:v>41053.166666666664</c:v>
                </c:pt>
                <c:pt idx="1270">
                  <c:v>41053.208333333336</c:v>
                </c:pt>
                <c:pt idx="1271">
                  <c:v>41053.25</c:v>
                </c:pt>
                <c:pt idx="1272">
                  <c:v>41053.291666666664</c:v>
                </c:pt>
                <c:pt idx="1273">
                  <c:v>41053.333333333336</c:v>
                </c:pt>
                <c:pt idx="1274">
                  <c:v>41053.375</c:v>
                </c:pt>
                <c:pt idx="1275">
                  <c:v>41053.416666666664</c:v>
                </c:pt>
                <c:pt idx="1276">
                  <c:v>41053.458333333336</c:v>
                </c:pt>
                <c:pt idx="1277">
                  <c:v>41053.5</c:v>
                </c:pt>
                <c:pt idx="1278">
                  <c:v>41053.541666666664</c:v>
                </c:pt>
                <c:pt idx="1279">
                  <c:v>41053.583333333336</c:v>
                </c:pt>
                <c:pt idx="1280">
                  <c:v>41053.625</c:v>
                </c:pt>
                <c:pt idx="1281">
                  <c:v>41053.666666666664</c:v>
                </c:pt>
                <c:pt idx="1282">
                  <c:v>41053.708333333336</c:v>
                </c:pt>
                <c:pt idx="1283">
                  <c:v>41053.75</c:v>
                </c:pt>
                <c:pt idx="1284">
                  <c:v>41053.791666666664</c:v>
                </c:pt>
                <c:pt idx="1285">
                  <c:v>41053.833333333336</c:v>
                </c:pt>
                <c:pt idx="1286">
                  <c:v>41053.875</c:v>
                </c:pt>
                <c:pt idx="1287">
                  <c:v>41053.916666666664</c:v>
                </c:pt>
                <c:pt idx="1288">
                  <c:v>41053.958333333336</c:v>
                </c:pt>
                <c:pt idx="1289">
                  <c:v>41054</c:v>
                </c:pt>
                <c:pt idx="1290">
                  <c:v>41054.041666666664</c:v>
                </c:pt>
                <c:pt idx="1291">
                  <c:v>41054.083333333336</c:v>
                </c:pt>
                <c:pt idx="1292">
                  <c:v>41054.125</c:v>
                </c:pt>
                <c:pt idx="1293">
                  <c:v>41054.166666666664</c:v>
                </c:pt>
                <c:pt idx="1294">
                  <c:v>41054.208333333336</c:v>
                </c:pt>
                <c:pt idx="1295">
                  <c:v>41054.25</c:v>
                </c:pt>
                <c:pt idx="1296">
                  <c:v>41054.291666666664</c:v>
                </c:pt>
                <c:pt idx="1297">
                  <c:v>41054.333333333336</c:v>
                </c:pt>
                <c:pt idx="1298">
                  <c:v>41054.375</c:v>
                </c:pt>
                <c:pt idx="1299">
                  <c:v>41054.416666666664</c:v>
                </c:pt>
                <c:pt idx="1300">
                  <c:v>41054.458333333336</c:v>
                </c:pt>
                <c:pt idx="1301">
                  <c:v>41054.5</c:v>
                </c:pt>
                <c:pt idx="1302">
                  <c:v>41054.541666666664</c:v>
                </c:pt>
                <c:pt idx="1303">
                  <c:v>41054.583333333336</c:v>
                </c:pt>
                <c:pt idx="1304">
                  <c:v>41054.625</c:v>
                </c:pt>
                <c:pt idx="1305">
                  <c:v>41054.666666666664</c:v>
                </c:pt>
                <c:pt idx="1306">
                  <c:v>41054.708333333336</c:v>
                </c:pt>
                <c:pt idx="1307">
                  <c:v>41054.75</c:v>
                </c:pt>
                <c:pt idx="1308">
                  <c:v>41054.791666666664</c:v>
                </c:pt>
                <c:pt idx="1309">
                  <c:v>41054.833333333336</c:v>
                </c:pt>
                <c:pt idx="1310">
                  <c:v>41054.875</c:v>
                </c:pt>
                <c:pt idx="1311">
                  <c:v>41054.916666666664</c:v>
                </c:pt>
                <c:pt idx="1312">
                  <c:v>41054.958333333336</c:v>
                </c:pt>
                <c:pt idx="1313">
                  <c:v>41055</c:v>
                </c:pt>
                <c:pt idx="1314">
                  <c:v>41055.041666666664</c:v>
                </c:pt>
                <c:pt idx="1315">
                  <c:v>41055.083333333336</c:v>
                </c:pt>
                <c:pt idx="1316">
                  <c:v>41055.125</c:v>
                </c:pt>
                <c:pt idx="1317">
                  <c:v>41055.166666666664</c:v>
                </c:pt>
                <c:pt idx="1318">
                  <c:v>41055.208333333336</c:v>
                </c:pt>
                <c:pt idx="1319">
                  <c:v>41055.25</c:v>
                </c:pt>
                <c:pt idx="1320">
                  <c:v>41055.291666666664</c:v>
                </c:pt>
                <c:pt idx="1321">
                  <c:v>41055.333333333336</c:v>
                </c:pt>
                <c:pt idx="1322">
                  <c:v>41055.375</c:v>
                </c:pt>
                <c:pt idx="1323">
                  <c:v>41055.416666666664</c:v>
                </c:pt>
                <c:pt idx="1324">
                  <c:v>41055.458333333336</c:v>
                </c:pt>
                <c:pt idx="1325">
                  <c:v>41055.5</c:v>
                </c:pt>
                <c:pt idx="1326">
                  <c:v>41055.541666666664</c:v>
                </c:pt>
                <c:pt idx="1327">
                  <c:v>41055.583333333336</c:v>
                </c:pt>
                <c:pt idx="1328">
                  <c:v>41055.625</c:v>
                </c:pt>
                <c:pt idx="1329">
                  <c:v>41055.666666666664</c:v>
                </c:pt>
                <c:pt idx="1330">
                  <c:v>41055.708333333336</c:v>
                </c:pt>
                <c:pt idx="1331">
                  <c:v>41055.75</c:v>
                </c:pt>
                <c:pt idx="1332">
                  <c:v>41055.791666666664</c:v>
                </c:pt>
                <c:pt idx="1333">
                  <c:v>41055.833333333336</c:v>
                </c:pt>
                <c:pt idx="1334">
                  <c:v>41055.875</c:v>
                </c:pt>
                <c:pt idx="1335">
                  <c:v>41055.916666666664</c:v>
                </c:pt>
                <c:pt idx="1336">
                  <c:v>41055.958333333336</c:v>
                </c:pt>
                <c:pt idx="1337">
                  <c:v>41056</c:v>
                </c:pt>
                <c:pt idx="1338">
                  <c:v>41056.041666666664</c:v>
                </c:pt>
                <c:pt idx="1339">
                  <c:v>41056.083333333336</c:v>
                </c:pt>
                <c:pt idx="1340">
                  <c:v>41056.125</c:v>
                </c:pt>
                <c:pt idx="1341">
                  <c:v>41056.166666666664</c:v>
                </c:pt>
                <c:pt idx="1342">
                  <c:v>41056.208333333336</c:v>
                </c:pt>
                <c:pt idx="1343">
                  <c:v>41056.25</c:v>
                </c:pt>
                <c:pt idx="1344">
                  <c:v>41056.291666666664</c:v>
                </c:pt>
                <c:pt idx="1345">
                  <c:v>41056.333333333336</c:v>
                </c:pt>
                <c:pt idx="1346">
                  <c:v>41056.375</c:v>
                </c:pt>
                <c:pt idx="1347">
                  <c:v>41056.416666666664</c:v>
                </c:pt>
                <c:pt idx="1348">
                  <c:v>41056.458333333336</c:v>
                </c:pt>
                <c:pt idx="1349">
                  <c:v>41056.5</c:v>
                </c:pt>
                <c:pt idx="1350">
                  <c:v>41056.541666666664</c:v>
                </c:pt>
                <c:pt idx="1351">
                  <c:v>41056.583333333336</c:v>
                </c:pt>
                <c:pt idx="1352">
                  <c:v>41056.625</c:v>
                </c:pt>
                <c:pt idx="1353">
                  <c:v>41056.666666666664</c:v>
                </c:pt>
                <c:pt idx="1354">
                  <c:v>41056.708333333336</c:v>
                </c:pt>
                <c:pt idx="1355">
                  <c:v>41056.75</c:v>
                </c:pt>
                <c:pt idx="1356">
                  <c:v>41056.791666666664</c:v>
                </c:pt>
                <c:pt idx="1357">
                  <c:v>41056.833333333336</c:v>
                </c:pt>
                <c:pt idx="1358">
                  <c:v>41056.875</c:v>
                </c:pt>
                <c:pt idx="1359">
                  <c:v>41056.916666666664</c:v>
                </c:pt>
                <c:pt idx="1360">
                  <c:v>41056.958333333336</c:v>
                </c:pt>
                <c:pt idx="1361">
                  <c:v>41057</c:v>
                </c:pt>
                <c:pt idx="1362">
                  <c:v>41057.041666666664</c:v>
                </c:pt>
                <c:pt idx="1363">
                  <c:v>41057.083333333336</c:v>
                </c:pt>
                <c:pt idx="1364">
                  <c:v>41057.125</c:v>
                </c:pt>
                <c:pt idx="1365">
                  <c:v>41057.166666666664</c:v>
                </c:pt>
                <c:pt idx="1366">
                  <c:v>41057.208333333336</c:v>
                </c:pt>
                <c:pt idx="1367">
                  <c:v>41057.25</c:v>
                </c:pt>
                <c:pt idx="1368">
                  <c:v>41057.291666666664</c:v>
                </c:pt>
                <c:pt idx="1369">
                  <c:v>41057.333333333336</c:v>
                </c:pt>
                <c:pt idx="1370">
                  <c:v>41057.375</c:v>
                </c:pt>
                <c:pt idx="1371">
                  <c:v>41057.416666666664</c:v>
                </c:pt>
                <c:pt idx="1372">
                  <c:v>41057.458333333336</c:v>
                </c:pt>
                <c:pt idx="1373">
                  <c:v>41057.5</c:v>
                </c:pt>
                <c:pt idx="1374">
                  <c:v>41057.541666666664</c:v>
                </c:pt>
                <c:pt idx="1375">
                  <c:v>41057.583333333336</c:v>
                </c:pt>
                <c:pt idx="1376">
                  <c:v>41057.625</c:v>
                </c:pt>
                <c:pt idx="1377">
                  <c:v>41057.666666666664</c:v>
                </c:pt>
                <c:pt idx="1378">
                  <c:v>41057.708333333336</c:v>
                </c:pt>
                <c:pt idx="1379">
                  <c:v>41057.75</c:v>
                </c:pt>
                <c:pt idx="1380">
                  <c:v>41057.791666666664</c:v>
                </c:pt>
                <c:pt idx="1381">
                  <c:v>41057.833333333336</c:v>
                </c:pt>
                <c:pt idx="1382">
                  <c:v>41057.875</c:v>
                </c:pt>
                <c:pt idx="1383">
                  <c:v>41057.916666666664</c:v>
                </c:pt>
                <c:pt idx="1384">
                  <c:v>41057.958333333336</c:v>
                </c:pt>
                <c:pt idx="1385">
                  <c:v>41058</c:v>
                </c:pt>
                <c:pt idx="1386">
                  <c:v>41058.041666666664</c:v>
                </c:pt>
                <c:pt idx="1387">
                  <c:v>41058.083333333336</c:v>
                </c:pt>
                <c:pt idx="1388">
                  <c:v>41058.125</c:v>
                </c:pt>
                <c:pt idx="1389">
                  <c:v>41058.166666666664</c:v>
                </c:pt>
                <c:pt idx="1390">
                  <c:v>41058.208333333336</c:v>
                </c:pt>
                <c:pt idx="1391">
                  <c:v>41058.25</c:v>
                </c:pt>
                <c:pt idx="1392">
                  <c:v>41058.291666666664</c:v>
                </c:pt>
                <c:pt idx="1393">
                  <c:v>41058.333333333336</c:v>
                </c:pt>
                <c:pt idx="1394">
                  <c:v>41058.375</c:v>
                </c:pt>
                <c:pt idx="1395">
                  <c:v>41058.416666666664</c:v>
                </c:pt>
                <c:pt idx="1396">
                  <c:v>41058.458333333336</c:v>
                </c:pt>
                <c:pt idx="1397">
                  <c:v>41058.5</c:v>
                </c:pt>
                <c:pt idx="1398">
                  <c:v>41058.541666666664</c:v>
                </c:pt>
                <c:pt idx="1399">
                  <c:v>41058.583333333336</c:v>
                </c:pt>
                <c:pt idx="1400">
                  <c:v>41058.625</c:v>
                </c:pt>
                <c:pt idx="1401">
                  <c:v>41058.666666666664</c:v>
                </c:pt>
                <c:pt idx="1402">
                  <c:v>41058.708333333336</c:v>
                </c:pt>
                <c:pt idx="1403">
                  <c:v>41058.75</c:v>
                </c:pt>
                <c:pt idx="1404">
                  <c:v>41058.791666666664</c:v>
                </c:pt>
                <c:pt idx="1405">
                  <c:v>41058.833333333336</c:v>
                </c:pt>
                <c:pt idx="1406">
                  <c:v>41058.875</c:v>
                </c:pt>
                <c:pt idx="1407">
                  <c:v>41058.916666666664</c:v>
                </c:pt>
                <c:pt idx="1408">
                  <c:v>41058.958333333336</c:v>
                </c:pt>
                <c:pt idx="1409">
                  <c:v>41059</c:v>
                </c:pt>
                <c:pt idx="1410">
                  <c:v>41059.041666666664</c:v>
                </c:pt>
                <c:pt idx="1411">
                  <c:v>41059.083333333336</c:v>
                </c:pt>
                <c:pt idx="1412">
                  <c:v>41059.125</c:v>
                </c:pt>
                <c:pt idx="1413">
                  <c:v>41059.166666666664</c:v>
                </c:pt>
                <c:pt idx="1414">
                  <c:v>41059.208333333336</c:v>
                </c:pt>
                <c:pt idx="1415">
                  <c:v>41059.25</c:v>
                </c:pt>
                <c:pt idx="1416">
                  <c:v>41059.291666666664</c:v>
                </c:pt>
                <c:pt idx="1417">
                  <c:v>41059.333333333336</c:v>
                </c:pt>
                <c:pt idx="1418">
                  <c:v>41059.375</c:v>
                </c:pt>
                <c:pt idx="1419">
                  <c:v>41059.416666666664</c:v>
                </c:pt>
                <c:pt idx="1420">
                  <c:v>41059.458333333336</c:v>
                </c:pt>
                <c:pt idx="1421">
                  <c:v>41059.5</c:v>
                </c:pt>
                <c:pt idx="1422">
                  <c:v>41059.541666666664</c:v>
                </c:pt>
                <c:pt idx="1423">
                  <c:v>41059.583333333336</c:v>
                </c:pt>
                <c:pt idx="1424">
                  <c:v>41059.625</c:v>
                </c:pt>
                <c:pt idx="1425">
                  <c:v>41059.666666666664</c:v>
                </c:pt>
                <c:pt idx="1426">
                  <c:v>41059.708333333336</c:v>
                </c:pt>
                <c:pt idx="1427">
                  <c:v>41059.75</c:v>
                </c:pt>
                <c:pt idx="1428">
                  <c:v>41059.791666666664</c:v>
                </c:pt>
                <c:pt idx="1429">
                  <c:v>41059.833333333336</c:v>
                </c:pt>
                <c:pt idx="1430">
                  <c:v>41059.875</c:v>
                </c:pt>
                <c:pt idx="1431">
                  <c:v>41059.916666666664</c:v>
                </c:pt>
                <c:pt idx="1432">
                  <c:v>41059.958333333336</c:v>
                </c:pt>
                <c:pt idx="1433">
                  <c:v>41060</c:v>
                </c:pt>
                <c:pt idx="1434">
                  <c:v>41060.041666666664</c:v>
                </c:pt>
                <c:pt idx="1435">
                  <c:v>41060.083333333336</c:v>
                </c:pt>
                <c:pt idx="1436">
                  <c:v>41060.125</c:v>
                </c:pt>
                <c:pt idx="1437">
                  <c:v>41060.166666666664</c:v>
                </c:pt>
                <c:pt idx="1438">
                  <c:v>41060.208333333336</c:v>
                </c:pt>
                <c:pt idx="1439">
                  <c:v>41060.25</c:v>
                </c:pt>
                <c:pt idx="1440">
                  <c:v>41060.291666666664</c:v>
                </c:pt>
                <c:pt idx="1441">
                  <c:v>41060.333333333336</c:v>
                </c:pt>
                <c:pt idx="1442">
                  <c:v>41060.375</c:v>
                </c:pt>
                <c:pt idx="1443">
                  <c:v>41060.416666666664</c:v>
                </c:pt>
                <c:pt idx="1444">
                  <c:v>41060.458333333336</c:v>
                </c:pt>
                <c:pt idx="1445">
                  <c:v>41060.5</c:v>
                </c:pt>
                <c:pt idx="1446">
                  <c:v>41060.541666666664</c:v>
                </c:pt>
                <c:pt idx="1447">
                  <c:v>41060.583333333336</c:v>
                </c:pt>
                <c:pt idx="1448">
                  <c:v>41060.625</c:v>
                </c:pt>
                <c:pt idx="1449">
                  <c:v>41060.666666666664</c:v>
                </c:pt>
                <c:pt idx="1450">
                  <c:v>41060.708333333336</c:v>
                </c:pt>
                <c:pt idx="1451">
                  <c:v>41060.75</c:v>
                </c:pt>
                <c:pt idx="1452">
                  <c:v>41060.791666666664</c:v>
                </c:pt>
                <c:pt idx="1453">
                  <c:v>41060.833333333336</c:v>
                </c:pt>
                <c:pt idx="1454">
                  <c:v>41060.875</c:v>
                </c:pt>
                <c:pt idx="1455">
                  <c:v>41060.916666666664</c:v>
                </c:pt>
                <c:pt idx="1456">
                  <c:v>41060.958333333336</c:v>
                </c:pt>
                <c:pt idx="1457">
                  <c:v>41061</c:v>
                </c:pt>
                <c:pt idx="1458">
                  <c:v>41061.041666666664</c:v>
                </c:pt>
                <c:pt idx="1459">
                  <c:v>41061.083333333336</c:v>
                </c:pt>
                <c:pt idx="1460">
                  <c:v>41061.125</c:v>
                </c:pt>
                <c:pt idx="1461">
                  <c:v>41061.166666666664</c:v>
                </c:pt>
                <c:pt idx="1462">
                  <c:v>41061.208333333336</c:v>
                </c:pt>
                <c:pt idx="1463">
                  <c:v>41061.25</c:v>
                </c:pt>
                <c:pt idx="1464">
                  <c:v>41061.291666666664</c:v>
                </c:pt>
                <c:pt idx="1465">
                  <c:v>41061.333333333336</c:v>
                </c:pt>
                <c:pt idx="1466">
                  <c:v>41061.375</c:v>
                </c:pt>
                <c:pt idx="1467">
                  <c:v>41061.416666666664</c:v>
                </c:pt>
                <c:pt idx="1468">
                  <c:v>41061.458333333336</c:v>
                </c:pt>
                <c:pt idx="1469">
                  <c:v>41061.5</c:v>
                </c:pt>
                <c:pt idx="1470">
                  <c:v>41061.541666666664</c:v>
                </c:pt>
                <c:pt idx="1471">
                  <c:v>41061.583333333336</c:v>
                </c:pt>
                <c:pt idx="1472">
                  <c:v>41061.625</c:v>
                </c:pt>
                <c:pt idx="1473">
                  <c:v>41061.666666666664</c:v>
                </c:pt>
                <c:pt idx="1474">
                  <c:v>41061.708333333336</c:v>
                </c:pt>
                <c:pt idx="1475">
                  <c:v>41061.75</c:v>
                </c:pt>
                <c:pt idx="1476">
                  <c:v>41061.791666666664</c:v>
                </c:pt>
                <c:pt idx="1477">
                  <c:v>41061.833333333336</c:v>
                </c:pt>
                <c:pt idx="1478">
                  <c:v>41061.875</c:v>
                </c:pt>
                <c:pt idx="1479">
                  <c:v>41061.916666666664</c:v>
                </c:pt>
                <c:pt idx="1480">
                  <c:v>41061.958333333336</c:v>
                </c:pt>
                <c:pt idx="1481">
                  <c:v>41062</c:v>
                </c:pt>
                <c:pt idx="1482">
                  <c:v>41062.041666666664</c:v>
                </c:pt>
                <c:pt idx="1483">
                  <c:v>41062.083333333336</c:v>
                </c:pt>
                <c:pt idx="1484">
                  <c:v>41062.125</c:v>
                </c:pt>
                <c:pt idx="1485">
                  <c:v>41062.166666666664</c:v>
                </c:pt>
                <c:pt idx="1486">
                  <c:v>41062.208333333336</c:v>
                </c:pt>
                <c:pt idx="1487">
                  <c:v>41062.25</c:v>
                </c:pt>
                <c:pt idx="1488">
                  <c:v>41062.291666666664</c:v>
                </c:pt>
                <c:pt idx="1489">
                  <c:v>41062.333333333336</c:v>
                </c:pt>
                <c:pt idx="1490">
                  <c:v>41062.375</c:v>
                </c:pt>
                <c:pt idx="1491">
                  <c:v>41062.416666666664</c:v>
                </c:pt>
                <c:pt idx="1492">
                  <c:v>41062.458333333336</c:v>
                </c:pt>
                <c:pt idx="1493">
                  <c:v>41062.5</c:v>
                </c:pt>
                <c:pt idx="1494">
                  <c:v>41062.541666666664</c:v>
                </c:pt>
                <c:pt idx="1495">
                  <c:v>41062.583333333336</c:v>
                </c:pt>
                <c:pt idx="1496">
                  <c:v>41062.625</c:v>
                </c:pt>
                <c:pt idx="1497">
                  <c:v>41062.666666666664</c:v>
                </c:pt>
                <c:pt idx="1498">
                  <c:v>41062.708333333336</c:v>
                </c:pt>
                <c:pt idx="1499">
                  <c:v>41062.75</c:v>
                </c:pt>
                <c:pt idx="1500">
                  <c:v>41062.791666666664</c:v>
                </c:pt>
                <c:pt idx="1501">
                  <c:v>41062.833333333336</c:v>
                </c:pt>
                <c:pt idx="1502">
                  <c:v>41062.875</c:v>
                </c:pt>
                <c:pt idx="1503">
                  <c:v>41062.916666666664</c:v>
                </c:pt>
                <c:pt idx="1504">
                  <c:v>41062.958333333336</c:v>
                </c:pt>
                <c:pt idx="1505">
                  <c:v>41063</c:v>
                </c:pt>
                <c:pt idx="1506">
                  <c:v>41063.041666666664</c:v>
                </c:pt>
                <c:pt idx="1507">
                  <c:v>41063.083333333336</c:v>
                </c:pt>
                <c:pt idx="1508">
                  <c:v>41063.125</c:v>
                </c:pt>
                <c:pt idx="1509">
                  <c:v>41063.166666666664</c:v>
                </c:pt>
                <c:pt idx="1510">
                  <c:v>41063.208333333336</c:v>
                </c:pt>
                <c:pt idx="1511">
                  <c:v>41063.25</c:v>
                </c:pt>
                <c:pt idx="1512">
                  <c:v>41063.291666666664</c:v>
                </c:pt>
                <c:pt idx="1513">
                  <c:v>41063.333333333336</c:v>
                </c:pt>
                <c:pt idx="1514">
                  <c:v>41063.375</c:v>
                </c:pt>
                <c:pt idx="1515">
                  <c:v>41063.416666666664</c:v>
                </c:pt>
                <c:pt idx="1516">
                  <c:v>41063.458333333336</c:v>
                </c:pt>
                <c:pt idx="1517">
                  <c:v>41063.5</c:v>
                </c:pt>
                <c:pt idx="1518">
                  <c:v>41063.541666666664</c:v>
                </c:pt>
                <c:pt idx="1519">
                  <c:v>41063.583333333336</c:v>
                </c:pt>
                <c:pt idx="1520">
                  <c:v>41063.625</c:v>
                </c:pt>
                <c:pt idx="1521">
                  <c:v>41063.666666666664</c:v>
                </c:pt>
                <c:pt idx="1522">
                  <c:v>41063.708333333336</c:v>
                </c:pt>
                <c:pt idx="1523">
                  <c:v>41063.75</c:v>
                </c:pt>
                <c:pt idx="1524">
                  <c:v>41063.791666666664</c:v>
                </c:pt>
                <c:pt idx="1525">
                  <c:v>41063.833333333336</c:v>
                </c:pt>
                <c:pt idx="1526">
                  <c:v>41063.875</c:v>
                </c:pt>
                <c:pt idx="1527">
                  <c:v>41063.916666666664</c:v>
                </c:pt>
                <c:pt idx="1528">
                  <c:v>41063.958333333336</c:v>
                </c:pt>
                <c:pt idx="1529">
                  <c:v>41064</c:v>
                </c:pt>
                <c:pt idx="1530">
                  <c:v>41064.041666666664</c:v>
                </c:pt>
                <c:pt idx="1531">
                  <c:v>41064.083333333336</c:v>
                </c:pt>
                <c:pt idx="1532">
                  <c:v>41064.125</c:v>
                </c:pt>
                <c:pt idx="1533">
                  <c:v>41064.166666666664</c:v>
                </c:pt>
                <c:pt idx="1534">
                  <c:v>41064.208333333336</c:v>
                </c:pt>
                <c:pt idx="1535">
                  <c:v>41064.25</c:v>
                </c:pt>
                <c:pt idx="1536">
                  <c:v>41064.291666666664</c:v>
                </c:pt>
                <c:pt idx="1537">
                  <c:v>41064.333333333336</c:v>
                </c:pt>
                <c:pt idx="1538">
                  <c:v>41064.375</c:v>
                </c:pt>
                <c:pt idx="1539">
                  <c:v>41064.416666666664</c:v>
                </c:pt>
                <c:pt idx="1540">
                  <c:v>41064.458333333336</c:v>
                </c:pt>
                <c:pt idx="1541">
                  <c:v>41064.5</c:v>
                </c:pt>
                <c:pt idx="1542">
                  <c:v>41064.541666666664</c:v>
                </c:pt>
                <c:pt idx="1543">
                  <c:v>41064.583333333336</c:v>
                </c:pt>
                <c:pt idx="1544">
                  <c:v>41064.625</c:v>
                </c:pt>
                <c:pt idx="1545">
                  <c:v>41064.666666666664</c:v>
                </c:pt>
                <c:pt idx="1546">
                  <c:v>41064.708333333336</c:v>
                </c:pt>
                <c:pt idx="1547">
                  <c:v>41064.75</c:v>
                </c:pt>
                <c:pt idx="1548">
                  <c:v>41064.791666666664</c:v>
                </c:pt>
                <c:pt idx="1549">
                  <c:v>41064.833333333336</c:v>
                </c:pt>
                <c:pt idx="1550">
                  <c:v>41064.875</c:v>
                </c:pt>
                <c:pt idx="1551">
                  <c:v>41064.916666666664</c:v>
                </c:pt>
                <c:pt idx="1552">
                  <c:v>41064.958333333336</c:v>
                </c:pt>
                <c:pt idx="1553">
                  <c:v>41065</c:v>
                </c:pt>
                <c:pt idx="1554">
                  <c:v>41065.041666666664</c:v>
                </c:pt>
                <c:pt idx="1555">
                  <c:v>41065.083333333336</c:v>
                </c:pt>
                <c:pt idx="1556">
                  <c:v>41065.125</c:v>
                </c:pt>
                <c:pt idx="1557">
                  <c:v>41065.166666666664</c:v>
                </c:pt>
                <c:pt idx="1558">
                  <c:v>41065.208333333336</c:v>
                </c:pt>
                <c:pt idx="1559">
                  <c:v>41065.25</c:v>
                </c:pt>
                <c:pt idx="1560">
                  <c:v>41065.291666666664</c:v>
                </c:pt>
                <c:pt idx="1561">
                  <c:v>41065.333333333336</c:v>
                </c:pt>
                <c:pt idx="1562">
                  <c:v>41065.375</c:v>
                </c:pt>
                <c:pt idx="1563">
                  <c:v>41065.416666666664</c:v>
                </c:pt>
                <c:pt idx="1564">
                  <c:v>41065.458333333336</c:v>
                </c:pt>
                <c:pt idx="1565">
                  <c:v>41065.5</c:v>
                </c:pt>
                <c:pt idx="1566">
                  <c:v>41065.541666666664</c:v>
                </c:pt>
                <c:pt idx="1567">
                  <c:v>41065.583333333336</c:v>
                </c:pt>
                <c:pt idx="1568">
                  <c:v>41065.625</c:v>
                </c:pt>
                <c:pt idx="1569">
                  <c:v>41065.666666666664</c:v>
                </c:pt>
                <c:pt idx="1570">
                  <c:v>41065.708333333336</c:v>
                </c:pt>
                <c:pt idx="1571">
                  <c:v>41065.75</c:v>
                </c:pt>
                <c:pt idx="1572">
                  <c:v>41065.791666666664</c:v>
                </c:pt>
                <c:pt idx="1573">
                  <c:v>41065.833333333336</c:v>
                </c:pt>
                <c:pt idx="1574">
                  <c:v>41065.875</c:v>
                </c:pt>
                <c:pt idx="1575">
                  <c:v>41065.916666666664</c:v>
                </c:pt>
                <c:pt idx="1576">
                  <c:v>41065.958333333336</c:v>
                </c:pt>
                <c:pt idx="1577">
                  <c:v>41066</c:v>
                </c:pt>
                <c:pt idx="1578">
                  <c:v>41066.041666666664</c:v>
                </c:pt>
                <c:pt idx="1579">
                  <c:v>41066.083333333336</c:v>
                </c:pt>
                <c:pt idx="1580">
                  <c:v>41066.125</c:v>
                </c:pt>
                <c:pt idx="1581">
                  <c:v>41066.166666666664</c:v>
                </c:pt>
                <c:pt idx="1582">
                  <c:v>41066.208333333336</c:v>
                </c:pt>
                <c:pt idx="1583">
                  <c:v>41066.25</c:v>
                </c:pt>
                <c:pt idx="1584">
                  <c:v>41066.291666666664</c:v>
                </c:pt>
                <c:pt idx="1585">
                  <c:v>41066.333333333336</c:v>
                </c:pt>
                <c:pt idx="1586">
                  <c:v>41066.375</c:v>
                </c:pt>
                <c:pt idx="1587">
                  <c:v>41066.416666666664</c:v>
                </c:pt>
                <c:pt idx="1588">
                  <c:v>41066.458333333336</c:v>
                </c:pt>
                <c:pt idx="1589">
                  <c:v>41066.5</c:v>
                </c:pt>
                <c:pt idx="1590">
                  <c:v>41066.541666666664</c:v>
                </c:pt>
                <c:pt idx="1591">
                  <c:v>41066.583333333336</c:v>
                </c:pt>
                <c:pt idx="1592">
                  <c:v>41066.625</c:v>
                </c:pt>
                <c:pt idx="1593">
                  <c:v>41066.666666666664</c:v>
                </c:pt>
                <c:pt idx="1594">
                  <c:v>41066.708333333336</c:v>
                </c:pt>
                <c:pt idx="1595">
                  <c:v>41066.75</c:v>
                </c:pt>
                <c:pt idx="1596">
                  <c:v>41066.791666666664</c:v>
                </c:pt>
                <c:pt idx="1597">
                  <c:v>41066.833333333336</c:v>
                </c:pt>
                <c:pt idx="1598">
                  <c:v>41066.875</c:v>
                </c:pt>
                <c:pt idx="1599">
                  <c:v>41066.916666666664</c:v>
                </c:pt>
                <c:pt idx="1600">
                  <c:v>41066.958333333336</c:v>
                </c:pt>
                <c:pt idx="1601">
                  <c:v>41067</c:v>
                </c:pt>
                <c:pt idx="1602">
                  <c:v>41067.041666666664</c:v>
                </c:pt>
                <c:pt idx="1603">
                  <c:v>41067.083333333336</c:v>
                </c:pt>
                <c:pt idx="1604">
                  <c:v>41067.125</c:v>
                </c:pt>
                <c:pt idx="1605">
                  <c:v>41067.166666666664</c:v>
                </c:pt>
                <c:pt idx="1606">
                  <c:v>41067.208333333336</c:v>
                </c:pt>
                <c:pt idx="1607">
                  <c:v>41067.25</c:v>
                </c:pt>
                <c:pt idx="1608">
                  <c:v>41067.291666666664</c:v>
                </c:pt>
                <c:pt idx="1609">
                  <c:v>41067.333333333336</c:v>
                </c:pt>
                <c:pt idx="1610">
                  <c:v>41067.375</c:v>
                </c:pt>
                <c:pt idx="1611">
                  <c:v>41067.416666666664</c:v>
                </c:pt>
                <c:pt idx="1612">
                  <c:v>41067.458333333336</c:v>
                </c:pt>
                <c:pt idx="1613">
                  <c:v>41067.5</c:v>
                </c:pt>
                <c:pt idx="1614">
                  <c:v>41067.541666666664</c:v>
                </c:pt>
                <c:pt idx="1615">
                  <c:v>41067.583333333336</c:v>
                </c:pt>
                <c:pt idx="1616">
                  <c:v>41067.625</c:v>
                </c:pt>
                <c:pt idx="1617">
                  <c:v>41067.666666666664</c:v>
                </c:pt>
                <c:pt idx="1618">
                  <c:v>41067.708333333336</c:v>
                </c:pt>
                <c:pt idx="1619">
                  <c:v>41067.75</c:v>
                </c:pt>
                <c:pt idx="1620">
                  <c:v>41067.791666666664</c:v>
                </c:pt>
                <c:pt idx="1621">
                  <c:v>41067.833333333336</c:v>
                </c:pt>
                <c:pt idx="1622">
                  <c:v>41067.875</c:v>
                </c:pt>
                <c:pt idx="1623">
                  <c:v>41067.916666666664</c:v>
                </c:pt>
                <c:pt idx="1624">
                  <c:v>41067.958333333336</c:v>
                </c:pt>
                <c:pt idx="1625">
                  <c:v>41068</c:v>
                </c:pt>
                <c:pt idx="1626">
                  <c:v>41068.041666666664</c:v>
                </c:pt>
                <c:pt idx="1627">
                  <c:v>41068.083333333336</c:v>
                </c:pt>
                <c:pt idx="1628">
                  <c:v>41068.125</c:v>
                </c:pt>
                <c:pt idx="1629">
                  <c:v>41068.166666666664</c:v>
                </c:pt>
                <c:pt idx="1630">
                  <c:v>41068.208333333336</c:v>
                </c:pt>
                <c:pt idx="1631">
                  <c:v>41068.25</c:v>
                </c:pt>
                <c:pt idx="1632">
                  <c:v>41068.291666666664</c:v>
                </c:pt>
                <c:pt idx="1633">
                  <c:v>41068.333333333336</c:v>
                </c:pt>
                <c:pt idx="1634">
                  <c:v>41068.375</c:v>
                </c:pt>
                <c:pt idx="1635">
                  <c:v>41068.416666666664</c:v>
                </c:pt>
                <c:pt idx="1636">
                  <c:v>41068.458333333336</c:v>
                </c:pt>
                <c:pt idx="1637">
                  <c:v>41068.5</c:v>
                </c:pt>
                <c:pt idx="1638">
                  <c:v>41068.541666666664</c:v>
                </c:pt>
                <c:pt idx="1639">
                  <c:v>41068.583333333336</c:v>
                </c:pt>
                <c:pt idx="1640">
                  <c:v>41068.625</c:v>
                </c:pt>
                <c:pt idx="1641">
                  <c:v>41068.666666666664</c:v>
                </c:pt>
                <c:pt idx="1642">
                  <c:v>41068.708333333336</c:v>
                </c:pt>
                <c:pt idx="1643">
                  <c:v>41068.75</c:v>
                </c:pt>
                <c:pt idx="1644">
                  <c:v>41068.791666666664</c:v>
                </c:pt>
                <c:pt idx="1645">
                  <c:v>41068.833333333336</c:v>
                </c:pt>
                <c:pt idx="1646">
                  <c:v>41068.875</c:v>
                </c:pt>
                <c:pt idx="1647">
                  <c:v>41068.916666666664</c:v>
                </c:pt>
                <c:pt idx="1648">
                  <c:v>41068.958333333336</c:v>
                </c:pt>
                <c:pt idx="1649">
                  <c:v>41069</c:v>
                </c:pt>
                <c:pt idx="1650">
                  <c:v>41069.041666666664</c:v>
                </c:pt>
                <c:pt idx="1651">
                  <c:v>41069.083333333336</c:v>
                </c:pt>
                <c:pt idx="1652">
                  <c:v>41069.125</c:v>
                </c:pt>
                <c:pt idx="1653">
                  <c:v>41069.166666666664</c:v>
                </c:pt>
                <c:pt idx="1654">
                  <c:v>41069.208333333336</c:v>
                </c:pt>
                <c:pt idx="1655">
                  <c:v>41069.25</c:v>
                </c:pt>
                <c:pt idx="1656">
                  <c:v>41069.291666666664</c:v>
                </c:pt>
                <c:pt idx="1657">
                  <c:v>41069.333333333336</c:v>
                </c:pt>
                <c:pt idx="1658">
                  <c:v>41069.375</c:v>
                </c:pt>
                <c:pt idx="1659">
                  <c:v>41069.416666666664</c:v>
                </c:pt>
                <c:pt idx="1660">
                  <c:v>41069.458333333336</c:v>
                </c:pt>
                <c:pt idx="1661">
                  <c:v>41069.5</c:v>
                </c:pt>
                <c:pt idx="1662">
                  <c:v>41069.541666666664</c:v>
                </c:pt>
                <c:pt idx="1663">
                  <c:v>41069.583333333336</c:v>
                </c:pt>
                <c:pt idx="1664">
                  <c:v>41069.625</c:v>
                </c:pt>
                <c:pt idx="1665">
                  <c:v>41069.666666666664</c:v>
                </c:pt>
                <c:pt idx="1666">
                  <c:v>41069.708333333336</c:v>
                </c:pt>
                <c:pt idx="1667">
                  <c:v>41069.75</c:v>
                </c:pt>
                <c:pt idx="1668">
                  <c:v>41069.791666666664</c:v>
                </c:pt>
                <c:pt idx="1669">
                  <c:v>41069.833333333336</c:v>
                </c:pt>
                <c:pt idx="1670">
                  <c:v>41069.875</c:v>
                </c:pt>
                <c:pt idx="1671">
                  <c:v>41069.916666666664</c:v>
                </c:pt>
                <c:pt idx="1672">
                  <c:v>41069.958333333336</c:v>
                </c:pt>
                <c:pt idx="1673">
                  <c:v>41070</c:v>
                </c:pt>
                <c:pt idx="1674">
                  <c:v>41070.041666666664</c:v>
                </c:pt>
                <c:pt idx="1675">
                  <c:v>41070.083333333336</c:v>
                </c:pt>
                <c:pt idx="1676">
                  <c:v>41070.125</c:v>
                </c:pt>
                <c:pt idx="1677">
                  <c:v>41070.166666666664</c:v>
                </c:pt>
                <c:pt idx="1678">
                  <c:v>41070.208333333336</c:v>
                </c:pt>
                <c:pt idx="1679">
                  <c:v>41070.25</c:v>
                </c:pt>
                <c:pt idx="1680">
                  <c:v>41070.291666666664</c:v>
                </c:pt>
                <c:pt idx="1681">
                  <c:v>41070.333333333336</c:v>
                </c:pt>
                <c:pt idx="1682">
                  <c:v>41070.375</c:v>
                </c:pt>
                <c:pt idx="1683">
                  <c:v>41070.416666666664</c:v>
                </c:pt>
                <c:pt idx="1684">
                  <c:v>41070.458333333336</c:v>
                </c:pt>
                <c:pt idx="1685">
                  <c:v>41070.5</c:v>
                </c:pt>
                <c:pt idx="1686">
                  <c:v>41070.541666666664</c:v>
                </c:pt>
                <c:pt idx="1687">
                  <c:v>41070.583333333336</c:v>
                </c:pt>
                <c:pt idx="1688">
                  <c:v>41070.625</c:v>
                </c:pt>
                <c:pt idx="1689">
                  <c:v>41070.666666666664</c:v>
                </c:pt>
                <c:pt idx="1690">
                  <c:v>41070.708333333336</c:v>
                </c:pt>
                <c:pt idx="1691">
                  <c:v>41070.75</c:v>
                </c:pt>
                <c:pt idx="1692">
                  <c:v>41070.791666666664</c:v>
                </c:pt>
                <c:pt idx="1693">
                  <c:v>41070.833333333336</c:v>
                </c:pt>
                <c:pt idx="1694">
                  <c:v>41070.875</c:v>
                </c:pt>
                <c:pt idx="1695">
                  <c:v>41070.916666666664</c:v>
                </c:pt>
                <c:pt idx="1696">
                  <c:v>41070.958333333336</c:v>
                </c:pt>
                <c:pt idx="1697">
                  <c:v>41071</c:v>
                </c:pt>
                <c:pt idx="1698">
                  <c:v>41071.041666666664</c:v>
                </c:pt>
                <c:pt idx="1699">
                  <c:v>41071.083333333336</c:v>
                </c:pt>
                <c:pt idx="1700">
                  <c:v>41071.125</c:v>
                </c:pt>
                <c:pt idx="1701">
                  <c:v>41071.166666666664</c:v>
                </c:pt>
                <c:pt idx="1702">
                  <c:v>41071.208333333336</c:v>
                </c:pt>
                <c:pt idx="1703">
                  <c:v>41071.25</c:v>
                </c:pt>
                <c:pt idx="1704">
                  <c:v>41071.291666666664</c:v>
                </c:pt>
                <c:pt idx="1705">
                  <c:v>41071.333333333336</c:v>
                </c:pt>
                <c:pt idx="1706">
                  <c:v>41071.375</c:v>
                </c:pt>
                <c:pt idx="1707">
                  <c:v>41071.416666666664</c:v>
                </c:pt>
                <c:pt idx="1708">
                  <c:v>41071.458333333336</c:v>
                </c:pt>
                <c:pt idx="1709">
                  <c:v>41071.5</c:v>
                </c:pt>
                <c:pt idx="1710">
                  <c:v>41071.541666666664</c:v>
                </c:pt>
                <c:pt idx="1711">
                  <c:v>41071.583333333336</c:v>
                </c:pt>
                <c:pt idx="1712">
                  <c:v>41071.625</c:v>
                </c:pt>
                <c:pt idx="1713">
                  <c:v>41071.666666666664</c:v>
                </c:pt>
                <c:pt idx="1714">
                  <c:v>41071.708333333336</c:v>
                </c:pt>
                <c:pt idx="1715">
                  <c:v>41071.75</c:v>
                </c:pt>
                <c:pt idx="1716">
                  <c:v>41071.791666666664</c:v>
                </c:pt>
                <c:pt idx="1717">
                  <c:v>41071.833333333336</c:v>
                </c:pt>
                <c:pt idx="1718">
                  <c:v>41071.875</c:v>
                </c:pt>
                <c:pt idx="1719">
                  <c:v>41071.916666666664</c:v>
                </c:pt>
                <c:pt idx="1720">
                  <c:v>41071.958333333336</c:v>
                </c:pt>
                <c:pt idx="1721">
                  <c:v>41072</c:v>
                </c:pt>
                <c:pt idx="1722">
                  <c:v>41072.041666666664</c:v>
                </c:pt>
                <c:pt idx="1723">
                  <c:v>41072.083333333336</c:v>
                </c:pt>
                <c:pt idx="1724">
                  <c:v>41072.125</c:v>
                </c:pt>
                <c:pt idx="1725">
                  <c:v>41072.166666666664</c:v>
                </c:pt>
                <c:pt idx="1726">
                  <c:v>41072.208333333336</c:v>
                </c:pt>
                <c:pt idx="1727">
                  <c:v>41072.25</c:v>
                </c:pt>
                <c:pt idx="1728">
                  <c:v>41072.291666666664</c:v>
                </c:pt>
                <c:pt idx="1729">
                  <c:v>41072.333333333336</c:v>
                </c:pt>
                <c:pt idx="1730">
                  <c:v>41072.375</c:v>
                </c:pt>
                <c:pt idx="1731">
                  <c:v>41072.416666666664</c:v>
                </c:pt>
                <c:pt idx="1732">
                  <c:v>41072.458333333336</c:v>
                </c:pt>
                <c:pt idx="1733">
                  <c:v>41072.5</c:v>
                </c:pt>
                <c:pt idx="1734">
                  <c:v>41072.541666666664</c:v>
                </c:pt>
                <c:pt idx="1735">
                  <c:v>41072.583333333336</c:v>
                </c:pt>
                <c:pt idx="1736">
                  <c:v>41072.625</c:v>
                </c:pt>
                <c:pt idx="1737">
                  <c:v>41072.666666666664</c:v>
                </c:pt>
                <c:pt idx="1738">
                  <c:v>41072.708333333336</c:v>
                </c:pt>
                <c:pt idx="1739">
                  <c:v>41072.75</c:v>
                </c:pt>
                <c:pt idx="1740">
                  <c:v>41072.791666666664</c:v>
                </c:pt>
                <c:pt idx="1741">
                  <c:v>41072.833333333336</c:v>
                </c:pt>
                <c:pt idx="1742">
                  <c:v>41072.875</c:v>
                </c:pt>
                <c:pt idx="1743">
                  <c:v>41072.916666666664</c:v>
                </c:pt>
                <c:pt idx="1744">
                  <c:v>41072.958333333336</c:v>
                </c:pt>
                <c:pt idx="1745">
                  <c:v>41073</c:v>
                </c:pt>
                <c:pt idx="1746">
                  <c:v>41073.041666666664</c:v>
                </c:pt>
                <c:pt idx="1747">
                  <c:v>41073.083333333336</c:v>
                </c:pt>
                <c:pt idx="1748">
                  <c:v>41073.125</c:v>
                </c:pt>
                <c:pt idx="1749">
                  <c:v>41073.166666666664</c:v>
                </c:pt>
                <c:pt idx="1750">
                  <c:v>41073.208333333336</c:v>
                </c:pt>
                <c:pt idx="1751">
                  <c:v>41073.25</c:v>
                </c:pt>
                <c:pt idx="1752">
                  <c:v>41073.291666666664</c:v>
                </c:pt>
                <c:pt idx="1753">
                  <c:v>41073.333333333336</c:v>
                </c:pt>
                <c:pt idx="1754">
                  <c:v>41073.375</c:v>
                </c:pt>
                <c:pt idx="1755">
                  <c:v>41073.416666666664</c:v>
                </c:pt>
                <c:pt idx="1756">
                  <c:v>41073.458333333336</c:v>
                </c:pt>
                <c:pt idx="1757">
                  <c:v>41073.5</c:v>
                </c:pt>
                <c:pt idx="1758">
                  <c:v>41073.541666666664</c:v>
                </c:pt>
                <c:pt idx="1759">
                  <c:v>41073.583333333336</c:v>
                </c:pt>
                <c:pt idx="1760">
                  <c:v>41073.625</c:v>
                </c:pt>
                <c:pt idx="1761">
                  <c:v>41073.666666666664</c:v>
                </c:pt>
                <c:pt idx="1762">
                  <c:v>41073.708333333336</c:v>
                </c:pt>
                <c:pt idx="1763">
                  <c:v>41073.75</c:v>
                </c:pt>
                <c:pt idx="1764">
                  <c:v>41073.791666666664</c:v>
                </c:pt>
                <c:pt idx="1765">
                  <c:v>41073.833333333336</c:v>
                </c:pt>
                <c:pt idx="1766">
                  <c:v>41073.875</c:v>
                </c:pt>
                <c:pt idx="1767">
                  <c:v>41073.916666666664</c:v>
                </c:pt>
                <c:pt idx="1768">
                  <c:v>41073.958333333336</c:v>
                </c:pt>
                <c:pt idx="1769">
                  <c:v>41074</c:v>
                </c:pt>
                <c:pt idx="1770">
                  <c:v>41074.041666666664</c:v>
                </c:pt>
                <c:pt idx="1771">
                  <c:v>41074.083333333336</c:v>
                </c:pt>
                <c:pt idx="1772">
                  <c:v>41074.125</c:v>
                </c:pt>
                <c:pt idx="1773">
                  <c:v>41074.166666666664</c:v>
                </c:pt>
                <c:pt idx="1774">
                  <c:v>41074.208333333336</c:v>
                </c:pt>
                <c:pt idx="1775">
                  <c:v>41074.25</c:v>
                </c:pt>
                <c:pt idx="1776">
                  <c:v>41074.291666666664</c:v>
                </c:pt>
                <c:pt idx="1777">
                  <c:v>41074.333333333336</c:v>
                </c:pt>
                <c:pt idx="1778">
                  <c:v>41074.375</c:v>
                </c:pt>
                <c:pt idx="1779">
                  <c:v>41074.416666666664</c:v>
                </c:pt>
                <c:pt idx="1780">
                  <c:v>41074.458333333336</c:v>
                </c:pt>
                <c:pt idx="1781">
                  <c:v>41074.5</c:v>
                </c:pt>
                <c:pt idx="1782">
                  <c:v>41074.541666666664</c:v>
                </c:pt>
                <c:pt idx="1783">
                  <c:v>41074.583333333336</c:v>
                </c:pt>
                <c:pt idx="1784">
                  <c:v>41074.625</c:v>
                </c:pt>
                <c:pt idx="1785">
                  <c:v>41074.666666666664</c:v>
                </c:pt>
                <c:pt idx="1786">
                  <c:v>41074.708333333336</c:v>
                </c:pt>
                <c:pt idx="1787">
                  <c:v>41074.75</c:v>
                </c:pt>
                <c:pt idx="1788">
                  <c:v>41074.791666666664</c:v>
                </c:pt>
                <c:pt idx="1789">
                  <c:v>41074.833333333336</c:v>
                </c:pt>
                <c:pt idx="1790">
                  <c:v>41074.875</c:v>
                </c:pt>
                <c:pt idx="1791">
                  <c:v>41074.916666666664</c:v>
                </c:pt>
                <c:pt idx="1792">
                  <c:v>41074.958333333336</c:v>
                </c:pt>
                <c:pt idx="1793">
                  <c:v>41075</c:v>
                </c:pt>
                <c:pt idx="1794">
                  <c:v>41075.041666666664</c:v>
                </c:pt>
                <c:pt idx="1795">
                  <c:v>41075.083333333336</c:v>
                </c:pt>
                <c:pt idx="1796">
                  <c:v>41075.125</c:v>
                </c:pt>
                <c:pt idx="1797">
                  <c:v>41075.166666666664</c:v>
                </c:pt>
                <c:pt idx="1798">
                  <c:v>41075.208333333336</c:v>
                </c:pt>
                <c:pt idx="1799">
                  <c:v>41075.25</c:v>
                </c:pt>
                <c:pt idx="1800">
                  <c:v>41075.291666666664</c:v>
                </c:pt>
                <c:pt idx="1801">
                  <c:v>41075.333333333336</c:v>
                </c:pt>
                <c:pt idx="1802">
                  <c:v>41075.375</c:v>
                </c:pt>
                <c:pt idx="1803">
                  <c:v>41075.416666666664</c:v>
                </c:pt>
                <c:pt idx="1804">
                  <c:v>41075.458333333336</c:v>
                </c:pt>
                <c:pt idx="1805">
                  <c:v>41075.5</c:v>
                </c:pt>
                <c:pt idx="1806">
                  <c:v>41075.541666666664</c:v>
                </c:pt>
                <c:pt idx="1807">
                  <c:v>41075.583333333336</c:v>
                </c:pt>
                <c:pt idx="1808">
                  <c:v>41075.625</c:v>
                </c:pt>
                <c:pt idx="1809">
                  <c:v>41075.666666666664</c:v>
                </c:pt>
                <c:pt idx="1810">
                  <c:v>41075.708333333336</c:v>
                </c:pt>
                <c:pt idx="1811">
                  <c:v>41075.75</c:v>
                </c:pt>
                <c:pt idx="1812">
                  <c:v>41075.791666666664</c:v>
                </c:pt>
                <c:pt idx="1813">
                  <c:v>41075.833333333336</c:v>
                </c:pt>
                <c:pt idx="1814">
                  <c:v>41075.875</c:v>
                </c:pt>
                <c:pt idx="1815">
                  <c:v>41075.916666666664</c:v>
                </c:pt>
                <c:pt idx="1816">
                  <c:v>41075.958333333336</c:v>
                </c:pt>
                <c:pt idx="1817">
                  <c:v>41076</c:v>
                </c:pt>
                <c:pt idx="1818">
                  <c:v>41076.041666666664</c:v>
                </c:pt>
                <c:pt idx="1819">
                  <c:v>41076.083333333336</c:v>
                </c:pt>
                <c:pt idx="1820">
                  <c:v>41076.125</c:v>
                </c:pt>
                <c:pt idx="1821">
                  <c:v>41076.166666666664</c:v>
                </c:pt>
                <c:pt idx="1822">
                  <c:v>41076.208333333336</c:v>
                </c:pt>
                <c:pt idx="1823">
                  <c:v>41076.25</c:v>
                </c:pt>
                <c:pt idx="1824">
                  <c:v>41076.291666666664</c:v>
                </c:pt>
                <c:pt idx="1825">
                  <c:v>41076.333333333336</c:v>
                </c:pt>
                <c:pt idx="1826">
                  <c:v>41076.375</c:v>
                </c:pt>
                <c:pt idx="1827">
                  <c:v>41076.416666666664</c:v>
                </c:pt>
                <c:pt idx="1828">
                  <c:v>41076.458333333336</c:v>
                </c:pt>
                <c:pt idx="1829">
                  <c:v>41076.5</c:v>
                </c:pt>
                <c:pt idx="1830">
                  <c:v>41076.541666666664</c:v>
                </c:pt>
                <c:pt idx="1831">
                  <c:v>41076.583333333336</c:v>
                </c:pt>
                <c:pt idx="1832">
                  <c:v>41076.625</c:v>
                </c:pt>
                <c:pt idx="1833">
                  <c:v>41076.666666666664</c:v>
                </c:pt>
                <c:pt idx="1834">
                  <c:v>41076.708333333336</c:v>
                </c:pt>
                <c:pt idx="1835">
                  <c:v>41076.75</c:v>
                </c:pt>
                <c:pt idx="1836">
                  <c:v>41076.791666666664</c:v>
                </c:pt>
                <c:pt idx="1837">
                  <c:v>41076.833333333336</c:v>
                </c:pt>
                <c:pt idx="1838">
                  <c:v>41076.875</c:v>
                </c:pt>
                <c:pt idx="1839">
                  <c:v>41076.916666666664</c:v>
                </c:pt>
                <c:pt idx="1840">
                  <c:v>41076.958333333336</c:v>
                </c:pt>
                <c:pt idx="1841">
                  <c:v>41077</c:v>
                </c:pt>
                <c:pt idx="1842">
                  <c:v>41077.041666666664</c:v>
                </c:pt>
                <c:pt idx="1843">
                  <c:v>41077.083333333336</c:v>
                </c:pt>
                <c:pt idx="1844">
                  <c:v>41077.125</c:v>
                </c:pt>
                <c:pt idx="1845">
                  <c:v>41077.166666666664</c:v>
                </c:pt>
                <c:pt idx="1846">
                  <c:v>41077.208333333336</c:v>
                </c:pt>
                <c:pt idx="1847">
                  <c:v>41077.25</c:v>
                </c:pt>
                <c:pt idx="1848">
                  <c:v>41077.291666666664</c:v>
                </c:pt>
                <c:pt idx="1849">
                  <c:v>41077.333333333336</c:v>
                </c:pt>
                <c:pt idx="1850">
                  <c:v>41077.375</c:v>
                </c:pt>
                <c:pt idx="1851">
                  <c:v>41077.416666666664</c:v>
                </c:pt>
                <c:pt idx="1852">
                  <c:v>41077.458333333336</c:v>
                </c:pt>
                <c:pt idx="1853">
                  <c:v>41077.5</c:v>
                </c:pt>
                <c:pt idx="1854">
                  <c:v>41077.541666666664</c:v>
                </c:pt>
                <c:pt idx="1855">
                  <c:v>41077.583333333336</c:v>
                </c:pt>
                <c:pt idx="1856">
                  <c:v>41077.625</c:v>
                </c:pt>
                <c:pt idx="1857">
                  <c:v>41077.666666666664</c:v>
                </c:pt>
                <c:pt idx="1858">
                  <c:v>41077.708333333336</c:v>
                </c:pt>
                <c:pt idx="1859">
                  <c:v>41077.75</c:v>
                </c:pt>
                <c:pt idx="1860">
                  <c:v>41077.791666666664</c:v>
                </c:pt>
                <c:pt idx="1861">
                  <c:v>41077.833333333336</c:v>
                </c:pt>
                <c:pt idx="1862">
                  <c:v>41077.875</c:v>
                </c:pt>
                <c:pt idx="1863">
                  <c:v>41077.916666666664</c:v>
                </c:pt>
                <c:pt idx="1864">
                  <c:v>41077.958333333336</c:v>
                </c:pt>
                <c:pt idx="1865">
                  <c:v>41078</c:v>
                </c:pt>
                <c:pt idx="1866">
                  <c:v>41078.041666666664</c:v>
                </c:pt>
                <c:pt idx="1867">
                  <c:v>41078.083333333336</c:v>
                </c:pt>
                <c:pt idx="1868">
                  <c:v>41078.125</c:v>
                </c:pt>
                <c:pt idx="1869">
                  <c:v>41078.166666666664</c:v>
                </c:pt>
                <c:pt idx="1870">
                  <c:v>41078.208333333336</c:v>
                </c:pt>
                <c:pt idx="1871">
                  <c:v>41078.25</c:v>
                </c:pt>
                <c:pt idx="1872">
                  <c:v>41078.291666666664</c:v>
                </c:pt>
                <c:pt idx="1873">
                  <c:v>41078.333333333336</c:v>
                </c:pt>
                <c:pt idx="1874">
                  <c:v>41078.375</c:v>
                </c:pt>
                <c:pt idx="1875">
                  <c:v>41078.416666666664</c:v>
                </c:pt>
                <c:pt idx="1876">
                  <c:v>41078.458333333336</c:v>
                </c:pt>
                <c:pt idx="1877">
                  <c:v>41078.5</c:v>
                </c:pt>
                <c:pt idx="1878">
                  <c:v>41078.541666666664</c:v>
                </c:pt>
                <c:pt idx="1879">
                  <c:v>41078.583333333336</c:v>
                </c:pt>
                <c:pt idx="1880">
                  <c:v>41078.625</c:v>
                </c:pt>
                <c:pt idx="1881">
                  <c:v>41078.666666666664</c:v>
                </c:pt>
                <c:pt idx="1882">
                  <c:v>41078.708333333336</c:v>
                </c:pt>
                <c:pt idx="1883">
                  <c:v>41078.75</c:v>
                </c:pt>
                <c:pt idx="1884">
                  <c:v>41078.791666666664</c:v>
                </c:pt>
                <c:pt idx="1885">
                  <c:v>41078.833333333336</c:v>
                </c:pt>
                <c:pt idx="1886">
                  <c:v>41078.875</c:v>
                </c:pt>
                <c:pt idx="1887">
                  <c:v>41078.916666666664</c:v>
                </c:pt>
                <c:pt idx="1888">
                  <c:v>41078.958333333336</c:v>
                </c:pt>
                <c:pt idx="1889">
                  <c:v>41079</c:v>
                </c:pt>
                <c:pt idx="1890">
                  <c:v>41079.041666666664</c:v>
                </c:pt>
                <c:pt idx="1891">
                  <c:v>41079.083333333336</c:v>
                </c:pt>
                <c:pt idx="1892">
                  <c:v>41079.125</c:v>
                </c:pt>
                <c:pt idx="1893">
                  <c:v>41079.166666666664</c:v>
                </c:pt>
                <c:pt idx="1894">
                  <c:v>41079.208333333336</c:v>
                </c:pt>
                <c:pt idx="1895">
                  <c:v>41079.25</c:v>
                </c:pt>
                <c:pt idx="1896">
                  <c:v>41079.291666666664</c:v>
                </c:pt>
                <c:pt idx="1897">
                  <c:v>41079.333333333336</c:v>
                </c:pt>
                <c:pt idx="1898">
                  <c:v>41079.375</c:v>
                </c:pt>
                <c:pt idx="1899">
                  <c:v>41079.416666666664</c:v>
                </c:pt>
                <c:pt idx="1900">
                  <c:v>41079.458333333336</c:v>
                </c:pt>
                <c:pt idx="1901">
                  <c:v>41079.5</c:v>
                </c:pt>
                <c:pt idx="1902">
                  <c:v>41079.541666666664</c:v>
                </c:pt>
                <c:pt idx="1903">
                  <c:v>41079.583333333336</c:v>
                </c:pt>
                <c:pt idx="1904">
                  <c:v>41079.625</c:v>
                </c:pt>
                <c:pt idx="1905">
                  <c:v>41079.666666666664</c:v>
                </c:pt>
                <c:pt idx="1906">
                  <c:v>41079.708333333336</c:v>
                </c:pt>
                <c:pt idx="1907">
                  <c:v>41079.75</c:v>
                </c:pt>
                <c:pt idx="1908">
                  <c:v>41079.791666666664</c:v>
                </c:pt>
                <c:pt idx="1909">
                  <c:v>41079.833333333336</c:v>
                </c:pt>
                <c:pt idx="1910">
                  <c:v>41079.875</c:v>
                </c:pt>
                <c:pt idx="1911">
                  <c:v>41079.916666666664</c:v>
                </c:pt>
                <c:pt idx="1912">
                  <c:v>41079.958333333336</c:v>
                </c:pt>
                <c:pt idx="1913">
                  <c:v>41080</c:v>
                </c:pt>
                <c:pt idx="1914">
                  <c:v>41080.041666666664</c:v>
                </c:pt>
                <c:pt idx="1915">
                  <c:v>41080.083333333336</c:v>
                </c:pt>
                <c:pt idx="1916">
                  <c:v>41080.125</c:v>
                </c:pt>
                <c:pt idx="1917">
                  <c:v>41080.166666666664</c:v>
                </c:pt>
                <c:pt idx="1918">
                  <c:v>41080.208333333336</c:v>
                </c:pt>
                <c:pt idx="1919">
                  <c:v>41080.25</c:v>
                </c:pt>
                <c:pt idx="1920">
                  <c:v>41080.291666666664</c:v>
                </c:pt>
                <c:pt idx="1921">
                  <c:v>41080.333333333336</c:v>
                </c:pt>
                <c:pt idx="1922">
                  <c:v>41080.375</c:v>
                </c:pt>
                <c:pt idx="1923">
                  <c:v>41080.416666666664</c:v>
                </c:pt>
                <c:pt idx="1924">
                  <c:v>41080.458333333336</c:v>
                </c:pt>
                <c:pt idx="1925">
                  <c:v>41080.5</c:v>
                </c:pt>
                <c:pt idx="1926">
                  <c:v>41080.541666666664</c:v>
                </c:pt>
                <c:pt idx="1927">
                  <c:v>41080.583333333336</c:v>
                </c:pt>
                <c:pt idx="1928">
                  <c:v>41080.625</c:v>
                </c:pt>
                <c:pt idx="1929">
                  <c:v>41080.666666666664</c:v>
                </c:pt>
                <c:pt idx="1930">
                  <c:v>41080.708333333336</c:v>
                </c:pt>
                <c:pt idx="1931">
                  <c:v>41080.75</c:v>
                </c:pt>
                <c:pt idx="1932">
                  <c:v>41080.791666666664</c:v>
                </c:pt>
                <c:pt idx="1933">
                  <c:v>41080.833333333336</c:v>
                </c:pt>
                <c:pt idx="1934">
                  <c:v>41080.875</c:v>
                </c:pt>
                <c:pt idx="1935">
                  <c:v>41080.916666666664</c:v>
                </c:pt>
                <c:pt idx="1936">
                  <c:v>41080.958333333336</c:v>
                </c:pt>
                <c:pt idx="1937">
                  <c:v>41081</c:v>
                </c:pt>
                <c:pt idx="1938">
                  <c:v>41081.041666666664</c:v>
                </c:pt>
                <c:pt idx="1939">
                  <c:v>41081.083333333336</c:v>
                </c:pt>
                <c:pt idx="1940">
                  <c:v>41081.125</c:v>
                </c:pt>
                <c:pt idx="1941">
                  <c:v>41081.166666666664</c:v>
                </c:pt>
                <c:pt idx="1942">
                  <c:v>41081.208333333336</c:v>
                </c:pt>
                <c:pt idx="1943">
                  <c:v>41081.25</c:v>
                </c:pt>
                <c:pt idx="1944">
                  <c:v>41081.291666666664</c:v>
                </c:pt>
                <c:pt idx="1945">
                  <c:v>41081.333333333336</c:v>
                </c:pt>
                <c:pt idx="1946">
                  <c:v>41081.375</c:v>
                </c:pt>
                <c:pt idx="1947">
                  <c:v>41081.416666666664</c:v>
                </c:pt>
                <c:pt idx="1948">
                  <c:v>41081.458333333336</c:v>
                </c:pt>
                <c:pt idx="1949">
                  <c:v>41081.5</c:v>
                </c:pt>
                <c:pt idx="1950">
                  <c:v>41081.541666666664</c:v>
                </c:pt>
                <c:pt idx="1951">
                  <c:v>41081.583333333336</c:v>
                </c:pt>
                <c:pt idx="1952">
                  <c:v>41081.625</c:v>
                </c:pt>
                <c:pt idx="1953">
                  <c:v>41081.666666666664</c:v>
                </c:pt>
                <c:pt idx="1954">
                  <c:v>41081.708333333336</c:v>
                </c:pt>
                <c:pt idx="1955">
                  <c:v>41081.75</c:v>
                </c:pt>
                <c:pt idx="1956">
                  <c:v>41081.791666666664</c:v>
                </c:pt>
                <c:pt idx="1957">
                  <c:v>41081.833333333336</c:v>
                </c:pt>
                <c:pt idx="1958">
                  <c:v>41081.875</c:v>
                </c:pt>
                <c:pt idx="1959">
                  <c:v>41081.916666666664</c:v>
                </c:pt>
                <c:pt idx="1960">
                  <c:v>41081.958333333336</c:v>
                </c:pt>
                <c:pt idx="1961">
                  <c:v>41082</c:v>
                </c:pt>
                <c:pt idx="1962">
                  <c:v>41082.041666666664</c:v>
                </c:pt>
                <c:pt idx="1963">
                  <c:v>41082.083333333336</c:v>
                </c:pt>
                <c:pt idx="1964">
                  <c:v>41082.125</c:v>
                </c:pt>
                <c:pt idx="1965">
                  <c:v>41082.166666666664</c:v>
                </c:pt>
                <c:pt idx="1966">
                  <c:v>41082.208333333336</c:v>
                </c:pt>
                <c:pt idx="1967">
                  <c:v>41082.25</c:v>
                </c:pt>
                <c:pt idx="1968">
                  <c:v>41082.291666666664</c:v>
                </c:pt>
                <c:pt idx="1969">
                  <c:v>41082.333333333336</c:v>
                </c:pt>
                <c:pt idx="1970">
                  <c:v>41082.375</c:v>
                </c:pt>
                <c:pt idx="1971">
                  <c:v>41082.416666666664</c:v>
                </c:pt>
                <c:pt idx="1972">
                  <c:v>41082.458333333336</c:v>
                </c:pt>
                <c:pt idx="1973">
                  <c:v>41082.5</c:v>
                </c:pt>
                <c:pt idx="1974">
                  <c:v>41082.541666666664</c:v>
                </c:pt>
                <c:pt idx="1975">
                  <c:v>41082.583333333336</c:v>
                </c:pt>
                <c:pt idx="1976">
                  <c:v>41082.625</c:v>
                </c:pt>
                <c:pt idx="1977">
                  <c:v>41082.666666666664</c:v>
                </c:pt>
                <c:pt idx="1978">
                  <c:v>41082.708333333336</c:v>
                </c:pt>
                <c:pt idx="1979">
                  <c:v>41082.75</c:v>
                </c:pt>
                <c:pt idx="1980">
                  <c:v>41082.791666666664</c:v>
                </c:pt>
                <c:pt idx="1981">
                  <c:v>41082.833333333336</c:v>
                </c:pt>
                <c:pt idx="1982">
                  <c:v>41082.875</c:v>
                </c:pt>
                <c:pt idx="1983">
                  <c:v>41082.916666666664</c:v>
                </c:pt>
                <c:pt idx="1984">
                  <c:v>41082.958333333336</c:v>
                </c:pt>
                <c:pt idx="1985">
                  <c:v>41083</c:v>
                </c:pt>
                <c:pt idx="1986">
                  <c:v>41083.041666666664</c:v>
                </c:pt>
                <c:pt idx="1987">
                  <c:v>41083.083333333336</c:v>
                </c:pt>
                <c:pt idx="1988">
                  <c:v>41083.125</c:v>
                </c:pt>
                <c:pt idx="1989">
                  <c:v>41083.166666666664</c:v>
                </c:pt>
                <c:pt idx="1990">
                  <c:v>41083.208333333336</c:v>
                </c:pt>
                <c:pt idx="1991">
                  <c:v>41083.25</c:v>
                </c:pt>
                <c:pt idx="1992">
                  <c:v>41083.291666666664</c:v>
                </c:pt>
                <c:pt idx="1993">
                  <c:v>41083.333333333336</c:v>
                </c:pt>
                <c:pt idx="1994">
                  <c:v>41083.375</c:v>
                </c:pt>
                <c:pt idx="1995">
                  <c:v>41083.416666666664</c:v>
                </c:pt>
                <c:pt idx="1996">
                  <c:v>41083.458333333336</c:v>
                </c:pt>
                <c:pt idx="1997">
                  <c:v>41083.5</c:v>
                </c:pt>
                <c:pt idx="1998">
                  <c:v>41083.541666666664</c:v>
                </c:pt>
                <c:pt idx="1999">
                  <c:v>41083.583333333336</c:v>
                </c:pt>
                <c:pt idx="2000">
                  <c:v>41083.625</c:v>
                </c:pt>
                <c:pt idx="2001">
                  <c:v>41083.666666666664</c:v>
                </c:pt>
                <c:pt idx="2002">
                  <c:v>41083.708333333336</c:v>
                </c:pt>
                <c:pt idx="2003">
                  <c:v>41083.75</c:v>
                </c:pt>
                <c:pt idx="2004">
                  <c:v>41083.791666666664</c:v>
                </c:pt>
                <c:pt idx="2005">
                  <c:v>41083.833333333336</c:v>
                </c:pt>
                <c:pt idx="2006">
                  <c:v>41083.875</c:v>
                </c:pt>
                <c:pt idx="2007">
                  <c:v>41083.916666666664</c:v>
                </c:pt>
                <c:pt idx="2008">
                  <c:v>41083.958333333336</c:v>
                </c:pt>
                <c:pt idx="2009">
                  <c:v>41084</c:v>
                </c:pt>
                <c:pt idx="2010">
                  <c:v>41084.041666666664</c:v>
                </c:pt>
                <c:pt idx="2011">
                  <c:v>41084.083333333336</c:v>
                </c:pt>
                <c:pt idx="2012">
                  <c:v>41084.125</c:v>
                </c:pt>
                <c:pt idx="2013">
                  <c:v>41084.166666666664</c:v>
                </c:pt>
                <c:pt idx="2014">
                  <c:v>41084.208333333336</c:v>
                </c:pt>
                <c:pt idx="2015">
                  <c:v>41084.25</c:v>
                </c:pt>
                <c:pt idx="2016">
                  <c:v>41084.291666666664</c:v>
                </c:pt>
                <c:pt idx="2017">
                  <c:v>41084.333333333336</c:v>
                </c:pt>
                <c:pt idx="2018">
                  <c:v>41084.375</c:v>
                </c:pt>
                <c:pt idx="2019">
                  <c:v>41084.416666666664</c:v>
                </c:pt>
                <c:pt idx="2020">
                  <c:v>41084.458333333336</c:v>
                </c:pt>
                <c:pt idx="2021">
                  <c:v>41084.5</c:v>
                </c:pt>
                <c:pt idx="2022">
                  <c:v>41084.541666666664</c:v>
                </c:pt>
                <c:pt idx="2023">
                  <c:v>41084.583333333336</c:v>
                </c:pt>
                <c:pt idx="2024">
                  <c:v>41084.625</c:v>
                </c:pt>
                <c:pt idx="2025">
                  <c:v>41084.666666666664</c:v>
                </c:pt>
                <c:pt idx="2026">
                  <c:v>41084.708333333336</c:v>
                </c:pt>
                <c:pt idx="2027">
                  <c:v>41084.75</c:v>
                </c:pt>
                <c:pt idx="2028">
                  <c:v>41084.791666666664</c:v>
                </c:pt>
                <c:pt idx="2029">
                  <c:v>41084.833333333336</c:v>
                </c:pt>
                <c:pt idx="2030">
                  <c:v>41084.875</c:v>
                </c:pt>
                <c:pt idx="2031">
                  <c:v>41084.916666666664</c:v>
                </c:pt>
                <c:pt idx="2032">
                  <c:v>41084.958333333336</c:v>
                </c:pt>
                <c:pt idx="2033">
                  <c:v>41085</c:v>
                </c:pt>
                <c:pt idx="2034">
                  <c:v>41085.041666666664</c:v>
                </c:pt>
                <c:pt idx="2035">
                  <c:v>41085.083333333336</c:v>
                </c:pt>
                <c:pt idx="2036">
                  <c:v>41085.125</c:v>
                </c:pt>
                <c:pt idx="2037">
                  <c:v>41085.166666666664</c:v>
                </c:pt>
                <c:pt idx="2038">
                  <c:v>41085.208333333336</c:v>
                </c:pt>
                <c:pt idx="2039">
                  <c:v>41085.25</c:v>
                </c:pt>
                <c:pt idx="2040">
                  <c:v>41085.291666666664</c:v>
                </c:pt>
                <c:pt idx="2041">
                  <c:v>41085.333333333336</c:v>
                </c:pt>
                <c:pt idx="2042">
                  <c:v>41085.375</c:v>
                </c:pt>
                <c:pt idx="2043">
                  <c:v>41085.416666666664</c:v>
                </c:pt>
                <c:pt idx="2044">
                  <c:v>41085.458333333336</c:v>
                </c:pt>
                <c:pt idx="2045">
                  <c:v>41085.5</c:v>
                </c:pt>
                <c:pt idx="2046">
                  <c:v>41085.541666666664</c:v>
                </c:pt>
                <c:pt idx="2047">
                  <c:v>41085.583333333336</c:v>
                </c:pt>
                <c:pt idx="2048">
                  <c:v>41085.625</c:v>
                </c:pt>
                <c:pt idx="2049">
                  <c:v>41085.666666666664</c:v>
                </c:pt>
                <c:pt idx="2050">
                  <c:v>41085.708333333336</c:v>
                </c:pt>
                <c:pt idx="2051">
                  <c:v>41085.75</c:v>
                </c:pt>
                <c:pt idx="2052">
                  <c:v>41085.791666666664</c:v>
                </c:pt>
                <c:pt idx="2053">
                  <c:v>41085.833333333336</c:v>
                </c:pt>
                <c:pt idx="2054">
                  <c:v>41085.875</c:v>
                </c:pt>
                <c:pt idx="2055">
                  <c:v>41085.916666666664</c:v>
                </c:pt>
                <c:pt idx="2056">
                  <c:v>41085.958333333336</c:v>
                </c:pt>
                <c:pt idx="2057">
                  <c:v>41086</c:v>
                </c:pt>
                <c:pt idx="2058">
                  <c:v>41086.041666666664</c:v>
                </c:pt>
                <c:pt idx="2059">
                  <c:v>41086.083333333336</c:v>
                </c:pt>
                <c:pt idx="2060">
                  <c:v>41086.125</c:v>
                </c:pt>
                <c:pt idx="2061">
                  <c:v>41086.166666666664</c:v>
                </c:pt>
                <c:pt idx="2062">
                  <c:v>41086.208333333336</c:v>
                </c:pt>
                <c:pt idx="2063">
                  <c:v>41086.25</c:v>
                </c:pt>
                <c:pt idx="2064">
                  <c:v>41086.291666666664</c:v>
                </c:pt>
                <c:pt idx="2065">
                  <c:v>41086.333333333336</c:v>
                </c:pt>
                <c:pt idx="2066">
                  <c:v>41086.375</c:v>
                </c:pt>
                <c:pt idx="2067">
                  <c:v>41086.416666666664</c:v>
                </c:pt>
                <c:pt idx="2068">
                  <c:v>41086.458333333336</c:v>
                </c:pt>
                <c:pt idx="2069">
                  <c:v>41086.5</c:v>
                </c:pt>
                <c:pt idx="2070">
                  <c:v>41086.541666666664</c:v>
                </c:pt>
                <c:pt idx="2071">
                  <c:v>41086.583333333336</c:v>
                </c:pt>
                <c:pt idx="2072">
                  <c:v>41086.625</c:v>
                </c:pt>
                <c:pt idx="2073">
                  <c:v>41086.666666666664</c:v>
                </c:pt>
                <c:pt idx="2074">
                  <c:v>41086.708333333336</c:v>
                </c:pt>
                <c:pt idx="2075">
                  <c:v>41086.75</c:v>
                </c:pt>
                <c:pt idx="2076">
                  <c:v>41086.791666666664</c:v>
                </c:pt>
                <c:pt idx="2077">
                  <c:v>41086.833333333336</c:v>
                </c:pt>
                <c:pt idx="2078">
                  <c:v>41086.875</c:v>
                </c:pt>
                <c:pt idx="2079">
                  <c:v>41086.916666666664</c:v>
                </c:pt>
                <c:pt idx="2080">
                  <c:v>41086.958333333336</c:v>
                </c:pt>
                <c:pt idx="2081">
                  <c:v>41087</c:v>
                </c:pt>
                <c:pt idx="2082">
                  <c:v>41087.041666666664</c:v>
                </c:pt>
                <c:pt idx="2083">
                  <c:v>41087.083333333336</c:v>
                </c:pt>
                <c:pt idx="2084">
                  <c:v>41087.125</c:v>
                </c:pt>
                <c:pt idx="2085">
                  <c:v>41087.166666666664</c:v>
                </c:pt>
                <c:pt idx="2086">
                  <c:v>41087.208333333336</c:v>
                </c:pt>
                <c:pt idx="2087">
                  <c:v>41087.25</c:v>
                </c:pt>
                <c:pt idx="2088">
                  <c:v>41087.291666666664</c:v>
                </c:pt>
                <c:pt idx="2089">
                  <c:v>41087.333333333336</c:v>
                </c:pt>
                <c:pt idx="2090">
                  <c:v>41087.375</c:v>
                </c:pt>
                <c:pt idx="2091">
                  <c:v>41087.416666666664</c:v>
                </c:pt>
                <c:pt idx="2092">
                  <c:v>41087.458333333336</c:v>
                </c:pt>
                <c:pt idx="2093">
                  <c:v>41087.5</c:v>
                </c:pt>
                <c:pt idx="2094">
                  <c:v>41087.541666666664</c:v>
                </c:pt>
                <c:pt idx="2095">
                  <c:v>41087.583333333336</c:v>
                </c:pt>
                <c:pt idx="2096">
                  <c:v>41087.625</c:v>
                </c:pt>
                <c:pt idx="2097">
                  <c:v>41087.666666666664</c:v>
                </c:pt>
                <c:pt idx="2098">
                  <c:v>41087.708333333336</c:v>
                </c:pt>
                <c:pt idx="2099">
                  <c:v>41087.75</c:v>
                </c:pt>
                <c:pt idx="2100">
                  <c:v>41087.791666666664</c:v>
                </c:pt>
                <c:pt idx="2101">
                  <c:v>41087.833333333336</c:v>
                </c:pt>
                <c:pt idx="2102">
                  <c:v>41087.875</c:v>
                </c:pt>
                <c:pt idx="2103">
                  <c:v>41087.916666666664</c:v>
                </c:pt>
                <c:pt idx="2104">
                  <c:v>41087.958333333336</c:v>
                </c:pt>
                <c:pt idx="2105">
                  <c:v>41088</c:v>
                </c:pt>
                <c:pt idx="2106">
                  <c:v>41088.041666666664</c:v>
                </c:pt>
                <c:pt idx="2107">
                  <c:v>41088.083333333336</c:v>
                </c:pt>
                <c:pt idx="2108">
                  <c:v>41088.125</c:v>
                </c:pt>
                <c:pt idx="2109">
                  <c:v>41088.166666666664</c:v>
                </c:pt>
                <c:pt idx="2110">
                  <c:v>41088.208333333336</c:v>
                </c:pt>
                <c:pt idx="2111">
                  <c:v>41088.25</c:v>
                </c:pt>
                <c:pt idx="2112">
                  <c:v>41088.291666666664</c:v>
                </c:pt>
                <c:pt idx="2113">
                  <c:v>41088.333333333336</c:v>
                </c:pt>
                <c:pt idx="2114">
                  <c:v>41088.375</c:v>
                </c:pt>
                <c:pt idx="2115">
                  <c:v>41088.416666666664</c:v>
                </c:pt>
                <c:pt idx="2116">
                  <c:v>41088.458333333336</c:v>
                </c:pt>
                <c:pt idx="2117">
                  <c:v>41088.5</c:v>
                </c:pt>
                <c:pt idx="2118">
                  <c:v>41088.541666666664</c:v>
                </c:pt>
                <c:pt idx="2119">
                  <c:v>41088.583333333336</c:v>
                </c:pt>
                <c:pt idx="2120">
                  <c:v>41088.625</c:v>
                </c:pt>
                <c:pt idx="2121">
                  <c:v>41088.666666666664</c:v>
                </c:pt>
                <c:pt idx="2122">
                  <c:v>41088.708333333336</c:v>
                </c:pt>
                <c:pt idx="2123">
                  <c:v>41088.75</c:v>
                </c:pt>
                <c:pt idx="2124">
                  <c:v>41088.791666666664</c:v>
                </c:pt>
                <c:pt idx="2125">
                  <c:v>41088.833333333336</c:v>
                </c:pt>
                <c:pt idx="2126">
                  <c:v>41088.875</c:v>
                </c:pt>
                <c:pt idx="2127">
                  <c:v>41088.916666666664</c:v>
                </c:pt>
                <c:pt idx="2128">
                  <c:v>41088.958333333336</c:v>
                </c:pt>
                <c:pt idx="2129">
                  <c:v>41089</c:v>
                </c:pt>
                <c:pt idx="2130">
                  <c:v>41089.041666666664</c:v>
                </c:pt>
                <c:pt idx="2131">
                  <c:v>41089.083333333336</c:v>
                </c:pt>
                <c:pt idx="2132">
                  <c:v>41089.125</c:v>
                </c:pt>
                <c:pt idx="2133">
                  <c:v>41089.166666666664</c:v>
                </c:pt>
                <c:pt idx="2134">
                  <c:v>41089.208333333336</c:v>
                </c:pt>
                <c:pt idx="2135">
                  <c:v>41089.25</c:v>
                </c:pt>
                <c:pt idx="2136">
                  <c:v>41089.291666666664</c:v>
                </c:pt>
                <c:pt idx="2137">
                  <c:v>41089.333333333336</c:v>
                </c:pt>
                <c:pt idx="2138">
                  <c:v>41089.375</c:v>
                </c:pt>
                <c:pt idx="2139">
                  <c:v>41089.416666666664</c:v>
                </c:pt>
                <c:pt idx="2140">
                  <c:v>41089.458333333336</c:v>
                </c:pt>
                <c:pt idx="2141">
                  <c:v>41089.5</c:v>
                </c:pt>
                <c:pt idx="2142">
                  <c:v>41089.541666666664</c:v>
                </c:pt>
                <c:pt idx="2143">
                  <c:v>41089.583333333336</c:v>
                </c:pt>
                <c:pt idx="2144">
                  <c:v>41089.625</c:v>
                </c:pt>
                <c:pt idx="2145">
                  <c:v>41089.666666666664</c:v>
                </c:pt>
                <c:pt idx="2146">
                  <c:v>41089.708333333336</c:v>
                </c:pt>
                <c:pt idx="2147">
                  <c:v>41089.75</c:v>
                </c:pt>
                <c:pt idx="2148">
                  <c:v>41089.791666666664</c:v>
                </c:pt>
                <c:pt idx="2149">
                  <c:v>41089.833333333336</c:v>
                </c:pt>
                <c:pt idx="2150">
                  <c:v>41089.875</c:v>
                </c:pt>
                <c:pt idx="2151">
                  <c:v>41089.916666666664</c:v>
                </c:pt>
                <c:pt idx="2152">
                  <c:v>41089.958333333336</c:v>
                </c:pt>
                <c:pt idx="2153">
                  <c:v>41090</c:v>
                </c:pt>
                <c:pt idx="2154">
                  <c:v>41090.041666666664</c:v>
                </c:pt>
                <c:pt idx="2155">
                  <c:v>41090.083333333336</c:v>
                </c:pt>
                <c:pt idx="2156">
                  <c:v>41090.125</c:v>
                </c:pt>
                <c:pt idx="2157">
                  <c:v>41090.166666666664</c:v>
                </c:pt>
                <c:pt idx="2158">
                  <c:v>41090.208333333336</c:v>
                </c:pt>
                <c:pt idx="2159">
                  <c:v>41090.25</c:v>
                </c:pt>
                <c:pt idx="2160">
                  <c:v>41090.291666666664</c:v>
                </c:pt>
                <c:pt idx="2161">
                  <c:v>41090.333333333336</c:v>
                </c:pt>
                <c:pt idx="2162">
                  <c:v>41090.375</c:v>
                </c:pt>
                <c:pt idx="2163">
                  <c:v>41090.416666666664</c:v>
                </c:pt>
                <c:pt idx="2164">
                  <c:v>41090.458333333336</c:v>
                </c:pt>
                <c:pt idx="2165">
                  <c:v>41090.5</c:v>
                </c:pt>
                <c:pt idx="2166">
                  <c:v>41090.541666666664</c:v>
                </c:pt>
                <c:pt idx="2167">
                  <c:v>41090.583333333336</c:v>
                </c:pt>
                <c:pt idx="2168">
                  <c:v>41090.625</c:v>
                </c:pt>
                <c:pt idx="2169">
                  <c:v>41090.666666666664</c:v>
                </c:pt>
                <c:pt idx="2170">
                  <c:v>41090.708333333336</c:v>
                </c:pt>
                <c:pt idx="2171">
                  <c:v>41090.75</c:v>
                </c:pt>
                <c:pt idx="2172">
                  <c:v>41090.791666666664</c:v>
                </c:pt>
                <c:pt idx="2173">
                  <c:v>41090.833333333336</c:v>
                </c:pt>
                <c:pt idx="2174">
                  <c:v>41090.875</c:v>
                </c:pt>
                <c:pt idx="2175">
                  <c:v>41090.916666666664</c:v>
                </c:pt>
                <c:pt idx="2176">
                  <c:v>41090.958333333336</c:v>
                </c:pt>
                <c:pt idx="2177">
                  <c:v>41091</c:v>
                </c:pt>
                <c:pt idx="2178">
                  <c:v>41091.041666666664</c:v>
                </c:pt>
                <c:pt idx="2179">
                  <c:v>41091.083333333336</c:v>
                </c:pt>
                <c:pt idx="2180">
                  <c:v>41091.125</c:v>
                </c:pt>
                <c:pt idx="2181">
                  <c:v>41091.166666666664</c:v>
                </c:pt>
                <c:pt idx="2182">
                  <c:v>41091.208333333336</c:v>
                </c:pt>
                <c:pt idx="2183">
                  <c:v>41091.25</c:v>
                </c:pt>
                <c:pt idx="2184">
                  <c:v>41091.291666666664</c:v>
                </c:pt>
                <c:pt idx="2185">
                  <c:v>41091.333333333336</c:v>
                </c:pt>
                <c:pt idx="2186">
                  <c:v>41091.375</c:v>
                </c:pt>
                <c:pt idx="2187">
                  <c:v>41091.416666666664</c:v>
                </c:pt>
                <c:pt idx="2188">
                  <c:v>41091.458333333336</c:v>
                </c:pt>
                <c:pt idx="2189">
                  <c:v>41091.5</c:v>
                </c:pt>
                <c:pt idx="2190">
                  <c:v>41091.541666666664</c:v>
                </c:pt>
                <c:pt idx="2191">
                  <c:v>41091.583333333336</c:v>
                </c:pt>
                <c:pt idx="2192">
                  <c:v>41091.625</c:v>
                </c:pt>
                <c:pt idx="2193">
                  <c:v>41091.666666666664</c:v>
                </c:pt>
                <c:pt idx="2194">
                  <c:v>41091.708333333336</c:v>
                </c:pt>
                <c:pt idx="2195">
                  <c:v>41091.75</c:v>
                </c:pt>
                <c:pt idx="2196">
                  <c:v>41091.791666666664</c:v>
                </c:pt>
                <c:pt idx="2197">
                  <c:v>41091.833333333336</c:v>
                </c:pt>
                <c:pt idx="2198">
                  <c:v>41091.875</c:v>
                </c:pt>
                <c:pt idx="2199">
                  <c:v>41091.916666666664</c:v>
                </c:pt>
                <c:pt idx="2200">
                  <c:v>41091.958333333336</c:v>
                </c:pt>
                <c:pt idx="2201">
                  <c:v>41092</c:v>
                </c:pt>
                <c:pt idx="2202">
                  <c:v>41092.041666666664</c:v>
                </c:pt>
                <c:pt idx="2203">
                  <c:v>41092.083333333336</c:v>
                </c:pt>
                <c:pt idx="2204">
                  <c:v>41092.125</c:v>
                </c:pt>
                <c:pt idx="2205">
                  <c:v>41092.166666666664</c:v>
                </c:pt>
                <c:pt idx="2206">
                  <c:v>41092.208333333336</c:v>
                </c:pt>
                <c:pt idx="2207">
                  <c:v>41092.25</c:v>
                </c:pt>
                <c:pt idx="2208">
                  <c:v>41092.291666666664</c:v>
                </c:pt>
                <c:pt idx="2209">
                  <c:v>41092.333333333336</c:v>
                </c:pt>
                <c:pt idx="2210">
                  <c:v>41092.375</c:v>
                </c:pt>
                <c:pt idx="2211">
                  <c:v>41092.416666666664</c:v>
                </c:pt>
                <c:pt idx="2212">
                  <c:v>41092.458333333336</c:v>
                </c:pt>
                <c:pt idx="2213">
                  <c:v>41092.5</c:v>
                </c:pt>
                <c:pt idx="2214">
                  <c:v>41092.541666666664</c:v>
                </c:pt>
                <c:pt idx="2215">
                  <c:v>41092.583333333336</c:v>
                </c:pt>
                <c:pt idx="2216">
                  <c:v>41092.625</c:v>
                </c:pt>
                <c:pt idx="2217">
                  <c:v>41092.666666666664</c:v>
                </c:pt>
                <c:pt idx="2218">
                  <c:v>41092.708333333336</c:v>
                </c:pt>
                <c:pt idx="2219">
                  <c:v>41092.75</c:v>
                </c:pt>
                <c:pt idx="2220">
                  <c:v>41092.791666666664</c:v>
                </c:pt>
                <c:pt idx="2221">
                  <c:v>41092.833333333336</c:v>
                </c:pt>
                <c:pt idx="2222">
                  <c:v>41092.875</c:v>
                </c:pt>
                <c:pt idx="2223">
                  <c:v>41092.916666666664</c:v>
                </c:pt>
                <c:pt idx="2224">
                  <c:v>41092.958333333336</c:v>
                </c:pt>
                <c:pt idx="2225">
                  <c:v>41093</c:v>
                </c:pt>
                <c:pt idx="2226">
                  <c:v>41093.041666666664</c:v>
                </c:pt>
                <c:pt idx="2227">
                  <c:v>41093.083333333336</c:v>
                </c:pt>
                <c:pt idx="2228">
                  <c:v>41093.125</c:v>
                </c:pt>
                <c:pt idx="2229">
                  <c:v>41093.166666666664</c:v>
                </c:pt>
                <c:pt idx="2230">
                  <c:v>41093.208333333336</c:v>
                </c:pt>
                <c:pt idx="2231">
                  <c:v>41093.25</c:v>
                </c:pt>
                <c:pt idx="2232">
                  <c:v>41093.291666666664</c:v>
                </c:pt>
                <c:pt idx="2233">
                  <c:v>41093.333333333336</c:v>
                </c:pt>
                <c:pt idx="2234">
                  <c:v>41093.375</c:v>
                </c:pt>
                <c:pt idx="2235">
                  <c:v>41093.416666666664</c:v>
                </c:pt>
                <c:pt idx="2236">
                  <c:v>41093.458333333336</c:v>
                </c:pt>
                <c:pt idx="2237">
                  <c:v>41093.5</c:v>
                </c:pt>
                <c:pt idx="2238">
                  <c:v>41093.541666666664</c:v>
                </c:pt>
                <c:pt idx="2239">
                  <c:v>41093.583333333336</c:v>
                </c:pt>
                <c:pt idx="2240">
                  <c:v>41093.625</c:v>
                </c:pt>
                <c:pt idx="2241">
                  <c:v>41093.666666666664</c:v>
                </c:pt>
                <c:pt idx="2242">
                  <c:v>41093.708333333336</c:v>
                </c:pt>
                <c:pt idx="2243">
                  <c:v>41093.75</c:v>
                </c:pt>
                <c:pt idx="2244">
                  <c:v>41093.791666666664</c:v>
                </c:pt>
                <c:pt idx="2245">
                  <c:v>41093.833333333336</c:v>
                </c:pt>
                <c:pt idx="2246">
                  <c:v>41093.875</c:v>
                </c:pt>
                <c:pt idx="2247">
                  <c:v>41093.916666666664</c:v>
                </c:pt>
                <c:pt idx="2248">
                  <c:v>41093.958333333336</c:v>
                </c:pt>
                <c:pt idx="2249">
                  <c:v>41094</c:v>
                </c:pt>
                <c:pt idx="2250">
                  <c:v>41094.041666666664</c:v>
                </c:pt>
                <c:pt idx="2251">
                  <c:v>41094.083333333336</c:v>
                </c:pt>
                <c:pt idx="2252">
                  <c:v>41094.125</c:v>
                </c:pt>
                <c:pt idx="2253">
                  <c:v>41094.166666666664</c:v>
                </c:pt>
                <c:pt idx="2254">
                  <c:v>41094.208333333336</c:v>
                </c:pt>
                <c:pt idx="2255">
                  <c:v>41094.25</c:v>
                </c:pt>
                <c:pt idx="2256">
                  <c:v>41094.291666666664</c:v>
                </c:pt>
                <c:pt idx="2257">
                  <c:v>41094.333333333336</c:v>
                </c:pt>
                <c:pt idx="2258">
                  <c:v>41094.375</c:v>
                </c:pt>
                <c:pt idx="2259">
                  <c:v>41094.416666666664</c:v>
                </c:pt>
                <c:pt idx="2260">
                  <c:v>41094.458333333336</c:v>
                </c:pt>
                <c:pt idx="2261">
                  <c:v>41094.5</c:v>
                </c:pt>
                <c:pt idx="2262">
                  <c:v>41094.541666666664</c:v>
                </c:pt>
                <c:pt idx="2263">
                  <c:v>41094.583333333336</c:v>
                </c:pt>
                <c:pt idx="2264">
                  <c:v>41094.625</c:v>
                </c:pt>
                <c:pt idx="2265">
                  <c:v>41094.666666666664</c:v>
                </c:pt>
                <c:pt idx="2266">
                  <c:v>41094.708333333336</c:v>
                </c:pt>
                <c:pt idx="2267">
                  <c:v>41094.75</c:v>
                </c:pt>
                <c:pt idx="2268">
                  <c:v>41094.791666666664</c:v>
                </c:pt>
                <c:pt idx="2269">
                  <c:v>41094.833333333336</c:v>
                </c:pt>
                <c:pt idx="2270">
                  <c:v>41094.875</c:v>
                </c:pt>
                <c:pt idx="2271">
                  <c:v>41094.916666666664</c:v>
                </c:pt>
                <c:pt idx="2272">
                  <c:v>41094.958333333336</c:v>
                </c:pt>
                <c:pt idx="2273">
                  <c:v>41095</c:v>
                </c:pt>
                <c:pt idx="2274">
                  <c:v>41095.041666666664</c:v>
                </c:pt>
                <c:pt idx="2275">
                  <c:v>41095.083333333336</c:v>
                </c:pt>
                <c:pt idx="2276">
                  <c:v>41095.125</c:v>
                </c:pt>
                <c:pt idx="2277">
                  <c:v>41095.166666666664</c:v>
                </c:pt>
                <c:pt idx="2278">
                  <c:v>41095.208333333336</c:v>
                </c:pt>
                <c:pt idx="2279">
                  <c:v>41095.25</c:v>
                </c:pt>
                <c:pt idx="2280">
                  <c:v>41095.291666666664</c:v>
                </c:pt>
                <c:pt idx="2281">
                  <c:v>41095.333333333336</c:v>
                </c:pt>
                <c:pt idx="2282">
                  <c:v>41095.375</c:v>
                </c:pt>
                <c:pt idx="2283">
                  <c:v>41095.416666666664</c:v>
                </c:pt>
                <c:pt idx="2284">
                  <c:v>41095.458333333336</c:v>
                </c:pt>
                <c:pt idx="2285">
                  <c:v>41095.5</c:v>
                </c:pt>
                <c:pt idx="2286">
                  <c:v>41095.541666666664</c:v>
                </c:pt>
                <c:pt idx="2287">
                  <c:v>41095.583333333336</c:v>
                </c:pt>
                <c:pt idx="2288">
                  <c:v>41095.625</c:v>
                </c:pt>
                <c:pt idx="2289">
                  <c:v>41095.666666666664</c:v>
                </c:pt>
                <c:pt idx="2290">
                  <c:v>41095.708333333336</c:v>
                </c:pt>
                <c:pt idx="2291">
                  <c:v>41095.75</c:v>
                </c:pt>
                <c:pt idx="2292">
                  <c:v>41095.791666666664</c:v>
                </c:pt>
                <c:pt idx="2293">
                  <c:v>41095.833333333336</c:v>
                </c:pt>
                <c:pt idx="2294">
                  <c:v>41095.875</c:v>
                </c:pt>
                <c:pt idx="2295">
                  <c:v>41095.916666666664</c:v>
                </c:pt>
                <c:pt idx="2296">
                  <c:v>41095.958333333336</c:v>
                </c:pt>
                <c:pt idx="2297">
                  <c:v>41096</c:v>
                </c:pt>
                <c:pt idx="2298">
                  <c:v>41096.041666666664</c:v>
                </c:pt>
                <c:pt idx="2299">
                  <c:v>41096.083333333336</c:v>
                </c:pt>
                <c:pt idx="2300">
                  <c:v>41096.125</c:v>
                </c:pt>
                <c:pt idx="2301">
                  <c:v>41096.166666666664</c:v>
                </c:pt>
                <c:pt idx="2302">
                  <c:v>41096.208333333336</c:v>
                </c:pt>
                <c:pt idx="2303">
                  <c:v>41096.25</c:v>
                </c:pt>
                <c:pt idx="2304">
                  <c:v>41096.291666666664</c:v>
                </c:pt>
                <c:pt idx="2305">
                  <c:v>41096.333333333336</c:v>
                </c:pt>
                <c:pt idx="2306">
                  <c:v>41096.375</c:v>
                </c:pt>
                <c:pt idx="2307">
                  <c:v>41096.416666666664</c:v>
                </c:pt>
                <c:pt idx="2308">
                  <c:v>41096.458333333336</c:v>
                </c:pt>
                <c:pt idx="2309">
                  <c:v>41096.5</c:v>
                </c:pt>
                <c:pt idx="2310">
                  <c:v>41096.541666666664</c:v>
                </c:pt>
                <c:pt idx="2311">
                  <c:v>41096.583333333336</c:v>
                </c:pt>
                <c:pt idx="2312">
                  <c:v>41096.625</c:v>
                </c:pt>
                <c:pt idx="2313">
                  <c:v>41096.666666666664</c:v>
                </c:pt>
                <c:pt idx="2314">
                  <c:v>41096.708333333336</c:v>
                </c:pt>
                <c:pt idx="2315">
                  <c:v>41096.75</c:v>
                </c:pt>
                <c:pt idx="2316">
                  <c:v>41096.791666666664</c:v>
                </c:pt>
                <c:pt idx="2317">
                  <c:v>41096.833333333336</c:v>
                </c:pt>
                <c:pt idx="2318">
                  <c:v>41096.875</c:v>
                </c:pt>
                <c:pt idx="2319">
                  <c:v>41096.916666666664</c:v>
                </c:pt>
                <c:pt idx="2320">
                  <c:v>41096.958333333336</c:v>
                </c:pt>
                <c:pt idx="2321">
                  <c:v>41097</c:v>
                </c:pt>
                <c:pt idx="2322">
                  <c:v>41097.041666666664</c:v>
                </c:pt>
                <c:pt idx="2323">
                  <c:v>41097.083333333336</c:v>
                </c:pt>
                <c:pt idx="2324">
                  <c:v>41097.125</c:v>
                </c:pt>
                <c:pt idx="2325">
                  <c:v>41097.166666666664</c:v>
                </c:pt>
                <c:pt idx="2326">
                  <c:v>41097.208333333336</c:v>
                </c:pt>
                <c:pt idx="2327">
                  <c:v>41097.25</c:v>
                </c:pt>
                <c:pt idx="2328">
                  <c:v>41097.291666666664</c:v>
                </c:pt>
                <c:pt idx="2329">
                  <c:v>41097.333333333336</c:v>
                </c:pt>
                <c:pt idx="2330">
                  <c:v>41097.375</c:v>
                </c:pt>
                <c:pt idx="2331">
                  <c:v>41097.416666666664</c:v>
                </c:pt>
                <c:pt idx="2332">
                  <c:v>41097.458333333336</c:v>
                </c:pt>
                <c:pt idx="2333">
                  <c:v>41097.5</c:v>
                </c:pt>
                <c:pt idx="2334">
                  <c:v>41097.541666666664</c:v>
                </c:pt>
                <c:pt idx="2335">
                  <c:v>41097.583333333336</c:v>
                </c:pt>
                <c:pt idx="2336">
                  <c:v>41097.625</c:v>
                </c:pt>
                <c:pt idx="2337">
                  <c:v>41097.666666666664</c:v>
                </c:pt>
                <c:pt idx="2338">
                  <c:v>41097.708333333336</c:v>
                </c:pt>
                <c:pt idx="2339">
                  <c:v>41097.75</c:v>
                </c:pt>
                <c:pt idx="2340">
                  <c:v>41097.791666666664</c:v>
                </c:pt>
                <c:pt idx="2341">
                  <c:v>41097.833333333336</c:v>
                </c:pt>
                <c:pt idx="2342">
                  <c:v>41097.875</c:v>
                </c:pt>
                <c:pt idx="2343">
                  <c:v>41097.916666666664</c:v>
                </c:pt>
                <c:pt idx="2344">
                  <c:v>41097.958333333336</c:v>
                </c:pt>
                <c:pt idx="2345">
                  <c:v>41098</c:v>
                </c:pt>
                <c:pt idx="2346">
                  <c:v>41098.041666666664</c:v>
                </c:pt>
                <c:pt idx="2347">
                  <c:v>41098.083333333336</c:v>
                </c:pt>
                <c:pt idx="2348">
                  <c:v>41098.125</c:v>
                </c:pt>
                <c:pt idx="2349">
                  <c:v>41098.166666666664</c:v>
                </c:pt>
                <c:pt idx="2350">
                  <c:v>41098.208333333336</c:v>
                </c:pt>
                <c:pt idx="2351">
                  <c:v>41098.25</c:v>
                </c:pt>
                <c:pt idx="2352">
                  <c:v>41098.291666666664</c:v>
                </c:pt>
                <c:pt idx="2353">
                  <c:v>41098.333333333336</c:v>
                </c:pt>
                <c:pt idx="2354">
                  <c:v>41098.375</c:v>
                </c:pt>
                <c:pt idx="2355">
                  <c:v>41098.416666666664</c:v>
                </c:pt>
                <c:pt idx="2356">
                  <c:v>41098.458333333336</c:v>
                </c:pt>
                <c:pt idx="2357">
                  <c:v>41098.5</c:v>
                </c:pt>
                <c:pt idx="2358">
                  <c:v>41098.541666666664</c:v>
                </c:pt>
                <c:pt idx="2359">
                  <c:v>41098.583333333336</c:v>
                </c:pt>
                <c:pt idx="2360">
                  <c:v>41098.625</c:v>
                </c:pt>
                <c:pt idx="2361">
                  <c:v>41098.666666666664</c:v>
                </c:pt>
                <c:pt idx="2362">
                  <c:v>41098.708333333336</c:v>
                </c:pt>
                <c:pt idx="2363">
                  <c:v>41098.75</c:v>
                </c:pt>
                <c:pt idx="2364">
                  <c:v>41098.791666666664</c:v>
                </c:pt>
                <c:pt idx="2365">
                  <c:v>41098.833333333336</c:v>
                </c:pt>
                <c:pt idx="2366">
                  <c:v>41098.875</c:v>
                </c:pt>
                <c:pt idx="2367">
                  <c:v>41098.916666666664</c:v>
                </c:pt>
                <c:pt idx="2368">
                  <c:v>41098.958333333336</c:v>
                </c:pt>
                <c:pt idx="2369">
                  <c:v>41099</c:v>
                </c:pt>
                <c:pt idx="2370">
                  <c:v>41099.041666666664</c:v>
                </c:pt>
                <c:pt idx="2371">
                  <c:v>41099.083333333336</c:v>
                </c:pt>
                <c:pt idx="2372">
                  <c:v>41099.125</c:v>
                </c:pt>
                <c:pt idx="2373">
                  <c:v>41099.166666666664</c:v>
                </c:pt>
                <c:pt idx="2374">
                  <c:v>41099.208333333336</c:v>
                </c:pt>
                <c:pt idx="2375">
                  <c:v>41099.25</c:v>
                </c:pt>
                <c:pt idx="2376">
                  <c:v>41099.291666666664</c:v>
                </c:pt>
                <c:pt idx="2377">
                  <c:v>41099.333333333336</c:v>
                </c:pt>
                <c:pt idx="2378">
                  <c:v>41099.375</c:v>
                </c:pt>
                <c:pt idx="2379">
                  <c:v>41099.416666666664</c:v>
                </c:pt>
                <c:pt idx="2380">
                  <c:v>41099.458333333336</c:v>
                </c:pt>
                <c:pt idx="2381">
                  <c:v>41099.5</c:v>
                </c:pt>
                <c:pt idx="2382">
                  <c:v>41099.541666666664</c:v>
                </c:pt>
                <c:pt idx="2383">
                  <c:v>41099.583333333336</c:v>
                </c:pt>
                <c:pt idx="2384">
                  <c:v>41099.625</c:v>
                </c:pt>
                <c:pt idx="2385">
                  <c:v>41099.666666666664</c:v>
                </c:pt>
                <c:pt idx="2386">
                  <c:v>41099.708333333336</c:v>
                </c:pt>
                <c:pt idx="2387">
                  <c:v>41099.75</c:v>
                </c:pt>
                <c:pt idx="2388">
                  <c:v>41099.791666666664</c:v>
                </c:pt>
                <c:pt idx="2389">
                  <c:v>41099.833333333336</c:v>
                </c:pt>
                <c:pt idx="2390">
                  <c:v>41099.875</c:v>
                </c:pt>
                <c:pt idx="2391">
                  <c:v>41099.916666666664</c:v>
                </c:pt>
                <c:pt idx="2392">
                  <c:v>41099.958333333336</c:v>
                </c:pt>
                <c:pt idx="2393">
                  <c:v>41100</c:v>
                </c:pt>
                <c:pt idx="2394">
                  <c:v>41100.041666666664</c:v>
                </c:pt>
                <c:pt idx="2395">
                  <c:v>41100.083333333336</c:v>
                </c:pt>
                <c:pt idx="2396">
                  <c:v>41100.125</c:v>
                </c:pt>
                <c:pt idx="2397">
                  <c:v>41100.166666666664</c:v>
                </c:pt>
                <c:pt idx="2398">
                  <c:v>41100.208333333336</c:v>
                </c:pt>
                <c:pt idx="2399">
                  <c:v>41100.25</c:v>
                </c:pt>
                <c:pt idx="2400">
                  <c:v>41100.291666666664</c:v>
                </c:pt>
                <c:pt idx="2401">
                  <c:v>41100.333333333336</c:v>
                </c:pt>
                <c:pt idx="2402">
                  <c:v>41100.375</c:v>
                </c:pt>
                <c:pt idx="2403">
                  <c:v>41100.416666666664</c:v>
                </c:pt>
                <c:pt idx="2404">
                  <c:v>41100.458333333336</c:v>
                </c:pt>
                <c:pt idx="2405">
                  <c:v>41100.5</c:v>
                </c:pt>
                <c:pt idx="2406">
                  <c:v>41100.541666666664</c:v>
                </c:pt>
                <c:pt idx="2407">
                  <c:v>41100.583333333336</c:v>
                </c:pt>
                <c:pt idx="2408">
                  <c:v>41100.625</c:v>
                </c:pt>
                <c:pt idx="2409">
                  <c:v>41100.666666666664</c:v>
                </c:pt>
                <c:pt idx="2410">
                  <c:v>41100.708333333336</c:v>
                </c:pt>
                <c:pt idx="2411">
                  <c:v>41100.75</c:v>
                </c:pt>
                <c:pt idx="2412">
                  <c:v>41100.791666666664</c:v>
                </c:pt>
                <c:pt idx="2413">
                  <c:v>41100.833333333336</c:v>
                </c:pt>
                <c:pt idx="2414">
                  <c:v>41100.875</c:v>
                </c:pt>
                <c:pt idx="2415">
                  <c:v>41100.916666666664</c:v>
                </c:pt>
                <c:pt idx="2416">
                  <c:v>41100.958333333336</c:v>
                </c:pt>
                <c:pt idx="2417">
                  <c:v>41101</c:v>
                </c:pt>
                <c:pt idx="2418">
                  <c:v>41101.041666666664</c:v>
                </c:pt>
                <c:pt idx="2419">
                  <c:v>41101.083333333336</c:v>
                </c:pt>
                <c:pt idx="2420">
                  <c:v>41101.125</c:v>
                </c:pt>
                <c:pt idx="2421">
                  <c:v>41101.166666666664</c:v>
                </c:pt>
                <c:pt idx="2422">
                  <c:v>41101.208333333336</c:v>
                </c:pt>
                <c:pt idx="2423">
                  <c:v>41101.25</c:v>
                </c:pt>
                <c:pt idx="2424">
                  <c:v>41101.291666666664</c:v>
                </c:pt>
                <c:pt idx="2425">
                  <c:v>41101.333333333336</c:v>
                </c:pt>
                <c:pt idx="2426">
                  <c:v>41101.375</c:v>
                </c:pt>
                <c:pt idx="2427">
                  <c:v>41101.416666666664</c:v>
                </c:pt>
                <c:pt idx="2428">
                  <c:v>41101.458333333336</c:v>
                </c:pt>
                <c:pt idx="2429">
                  <c:v>41101.5</c:v>
                </c:pt>
                <c:pt idx="2430">
                  <c:v>41101.541666666664</c:v>
                </c:pt>
                <c:pt idx="2431">
                  <c:v>41101.583333333336</c:v>
                </c:pt>
                <c:pt idx="2432">
                  <c:v>41101.625</c:v>
                </c:pt>
                <c:pt idx="2433">
                  <c:v>41101.666666666664</c:v>
                </c:pt>
                <c:pt idx="2434">
                  <c:v>41101.708333333336</c:v>
                </c:pt>
                <c:pt idx="2435">
                  <c:v>41101.75</c:v>
                </c:pt>
                <c:pt idx="2436">
                  <c:v>41101.791666666664</c:v>
                </c:pt>
                <c:pt idx="2437">
                  <c:v>41101.833333333336</c:v>
                </c:pt>
                <c:pt idx="2438">
                  <c:v>41101.875</c:v>
                </c:pt>
                <c:pt idx="2439">
                  <c:v>41101.916666666664</c:v>
                </c:pt>
                <c:pt idx="2440">
                  <c:v>41101.958333333336</c:v>
                </c:pt>
                <c:pt idx="2441">
                  <c:v>41102</c:v>
                </c:pt>
                <c:pt idx="2442">
                  <c:v>41102.041666666664</c:v>
                </c:pt>
                <c:pt idx="2443">
                  <c:v>41102.083333333336</c:v>
                </c:pt>
                <c:pt idx="2444">
                  <c:v>41102.125</c:v>
                </c:pt>
                <c:pt idx="2445">
                  <c:v>41102.166666666664</c:v>
                </c:pt>
                <c:pt idx="2446">
                  <c:v>41102.208333333336</c:v>
                </c:pt>
                <c:pt idx="2447">
                  <c:v>41102.25</c:v>
                </c:pt>
                <c:pt idx="2448">
                  <c:v>41102.291666666664</c:v>
                </c:pt>
                <c:pt idx="2449">
                  <c:v>41102.333333333336</c:v>
                </c:pt>
                <c:pt idx="2450">
                  <c:v>41102.375</c:v>
                </c:pt>
                <c:pt idx="2451">
                  <c:v>41102.416666666664</c:v>
                </c:pt>
                <c:pt idx="2452">
                  <c:v>41102.458333333336</c:v>
                </c:pt>
                <c:pt idx="2453">
                  <c:v>41102.5</c:v>
                </c:pt>
                <c:pt idx="2454">
                  <c:v>41102.541666666664</c:v>
                </c:pt>
                <c:pt idx="2455">
                  <c:v>41102.583333333336</c:v>
                </c:pt>
                <c:pt idx="2456">
                  <c:v>41102.625</c:v>
                </c:pt>
                <c:pt idx="2457">
                  <c:v>41102.666666666664</c:v>
                </c:pt>
                <c:pt idx="2458">
                  <c:v>41102.708333333336</c:v>
                </c:pt>
                <c:pt idx="2459">
                  <c:v>41102.75</c:v>
                </c:pt>
                <c:pt idx="2460">
                  <c:v>41102.791666666664</c:v>
                </c:pt>
                <c:pt idx="2461">
                  <c:v>41102.833333333336</c:v>
                </c:pt>
                <c:pt idx="2462">
                  <c:v>41102.875</c:v>
                </c:pt>
                <c:pt idx="2463">
                  <c:v>41102.916666666664</c:v>
                </c:pt>
                <c:pt idx="2464">
                  <c:v>41102.958333333336</c:v>
                </c:pt>
                <c:pt idx="2465">
                  <c:v>41103</c:v>
                </c:pt>
                <c:pt idx="2466">
                  <c:v>41103.041666666664</c:v>
                </c:pt>
                <c:pt idx="2467">
                  <c:v>41103.083333333336</c:v>
                </c:pt>
                <c:pt idx="2468">
                  <c:v>41103.125</c:v>
                </c:pt>
                <c:pt idx="2469">
                  <c:v>41103.166666666664</c:v>
                </c:pt>
                <c:pt idx="2470">
                  <c:v>41103.208333333336</c:v>
                </c:pt>
                <c:pt idx="2471">
                  <c:v>41103.25</c:v>
                </c:pt>
                <c:pt idx="2472">
                  <c:v>41103.291666666664</c:v>
                </c:pt>
                <c:pt idx="2473">
                  <c:v>41103.333333333336</c:v>
                </c:pt>
                <c:pt idx="2474">
                  <c:v>41103.375</c:v>
                </c:pt>
                <c:pt idx="2475">
                  <c:v>41103.416666666664</c:v>
                </c:pt>
                <c:pt idx="2476">
                  <c:v>41103.458333333336</c:v>
                </c:pt>
                <c:pt idx="2477">
                  <c:v>41103.5</c:v>
                </c:pt>
                <c:pt idx="2478">
                  <c:v>41103.541666666664</c:v>
                </c:pt>
                <c:pt idx="2479">
                  <c:v>41103.583333333336</c:v>
                </c:pt>
                <c:pt idx="2480">
                  <c:v>41103.625</c:v>
                </c:pt>
                <c:pt idx="2481">
                  <c:v>41103.666666666664</c:v>
                </c:pt>
                <c:pt idx="2482">
                  <c:v>41103.708333333336</c:v>
                </c:pt>
                <c:pt idx="2483">
                  <c:v>41103.75</c:v>
                </c:pt>
                <c:pt idx="2484">
                  <c:v>41103.791666666664</c:v>
                </c:pt>
                <c:pt idx="2485">
                  <c:v>41103.833333333336</c:v>
                </c:pt>
                <c:pt idx="2486">
                  <c:v>41103.875</c:v>
                </c:pt>
                <c:pt idx="2487">
                  <c:v>41103.916666666664</c:v>
                </c:pt>
                <c:pt idx="2488">
                  <c:v>41103.958333333336</c:v>
                </c:pt>
                <c:pt idx="2489">
                  <c:v>41104</c:v>
                </c:pt>
                <c:pt idx="2490">
                  <c:v>41104.041666666664</c:v>
                </c:pt>
                <c:pt idx="2491">
                  <c:v>41104.083333333336</c:v>
                </c:pt>
                <c:pt idx="2492">
                  <c:v>41104.125</c:v>
                </c:pt>
                <c:pt idx="2493">
                  <c:v>41104.166666666664</c:v>
                </c:pt>
                <c:pt idx="2494">
                  <c:v>41104.208333333336</c:v>
                </c:pt>
                <c:pt idx="2495">
                  <c:v>41104.25</c:v>
                </c:pt>
                <c:pt idx="2496">
                  <c:v>41104.291666666664</c:v>
                </c:pt>
                <c:pt idx="2497">
                  <c:v>41104.333333333336</c:v>
                </c:pt>
                <c:pt idx="2498">
                  <c:v>41104.375</c:v>
                </c:pt>
                <c:pt idx="2499">
                  <c:v>41104.416666666664</c:v>
                </c:pt>
                <c:pt idx="2500">
                  <c:v>41104.458333333336</c:v>
                </c:pt>
                <c:pt idx="2501">
                  <c:v>41104.5</c:v>
                </c:pt>
                <c:pt idx="2502">
                  <c:v>41104.541666666664</c:v>
                </c:pt>
                <c:pt idx="2503">
                  <c:v>41104.583333333336</c:v>
                </c:pt>
                <c:pt idx="2504">
                  <c:v>41104.625</c:v>
                </c:pt>
                <c:pt idx="2505">
                  <c:v>41104.666666666664</c:v>
                </c:pt>
                <c:pt idx="2506">
                  <c:v>41104.708333333336</c:v>
                </c:pt>
                <c:pt idx="2507">
                  <c:v>41104.75</c:v>
                </c:pt>
                <c:pt idx="2508">
                  <c:v>41104.791666666664</c:v>
                </c:pt>
                <c:pt idx="2509">
                  <c:v>41104.833333333336</c:v>
                </c:pt>
                <c:pt idx="2510">
                  <c:v>41104.875</c:v>
                </c:pt>
                <c:pt idx="2511">
                  <c:v>41104.916666666664</c:v>
                </c:pt>
                <c:pt idx="2512">
                  <c:v>41104.958333333336</c:v>
                </c:pt>
                <c:pt idx="2513">
                  <c:v>41105</c:v>
                </c:pt>
                <c:pt idx="2514">
                  <c:v>41105.041666666664</c:v>
                </c:pt>
                <c:pt idx="2515">
                  <c:v>41105.083333333336</c:v>
                </c:pt>
                <c:pt idx="2516">
                  <c:v>41105.125</c:v>
                </c:pt>
                <c:pt idx="2517">
                  <c:v>41105.166666666664</c:v>
                </c:pt>
                <c:pt idx="2518">
                  <c:v>41105.208333333336</c:v>
                </c:pt>
                <c:pt idx="2519">
                  <c:v>41105.25</c:v>
                </c:pt>
                <c:pt idx="2520">
                  <c:v>41105.291666666664</c:v>
                </c:pt>
                <c:pt idx="2521">
                  <c:v>41105.333333333336</c:v>
                </c:pt>
                <c:pt idx="2522">
                  <c:v>41105.375</c:v>
                </c:pt>
                <c:pt idx="2523">
                  <c:v>41105.416666666664</c:v>
                </c:pt>
                <c:pt idx="2524">
                  <c:v>41105.458333333336</c:v>
                </c:pt>
                <c:pt idx="2525">
                  <c:v>41105.5</c:v>
                </c:pt>
                <c:pt idx="2526">
                  <c:v>41105.541666666664</c:v>
                </c:pt>
                <c:pt idx="2527">
                  <c:v>41105.583333333336</c:v>
                </c:pt>
                <c:pt idx="2528">
                  <c:v>41105.625</c:v>
                </c:pt>
                <c:pt idx="2529">
                  <c:v>41105.666666666664</c:v>
                </c:pt>
                <c:pt idx="2530">
                  <c:v>41105.708333333336</c:v>
                </c:pt>
                <c:pt idx="2531">
                  <c:v>41105.75</c:v>
                </c:pt>
                <c:pt idx="2532">
                  <c:v>41105.791666666664</c:v>
                </c:pt>
                <c:pt idx="2533">
                  <c:v>41105.833333333336</c:v>
                </c:pt>
                <c:pt idx="2534">
                  <c:v>41105.875</c:v>
                </c:pt>
                <c:pt idx="2535">
                  <c:v>41105.916666666664</c:v>
                </c:pt>
                <c:pt idx="2536">
                  <c:v>41105.958333333336</c:v>
                </c:pt>
                <c:pt idx="2537">
                  <c:v>41106</c:v>
                </c:pt>
                <c:pt idx="2538">
                  <c:v>41106.041666666664</c:v>
                </c:pt>
                <c:pt idx="2539">
                  <c:v>41106.083333333336</c:v>
                </c:pt>
                <c:pt idx="2540">
                  <c:v>41106.125</c:v>
                </c:pt>
                <c:pt idx="2541">
                  <c:v>41106.166666666664</c:v>
                </c:pt>
                <c:pt idx="2542">
                  <c:v>41106.208333333336</c:v>
                </c:pt>
                <c:pt idx="2543">
                  <c:v>41106.25</c:v>
                </c:pt>
                <c:pt idx="2544">
                  <c:v>41106.291666666664</c:v>
                </c:pt>
                <c:pt idx="2545">
                  <c:v>41106.333333333336</c:v>
                </c:pt>
                <c:pt idx="2546">
                  <c:v>41106.375</c:v>
                </c:pt>
                <c:pt idx="2547">
                  <c:v>41106.416666666664</c:v>
                </c:pt>
                <c:pt idx="2548">
                  <c:v>41106.458333333336</c:v>
                </c:pt>
                <c:pt idx="2549">
                  <c:v>41106.5</c:v>
                </c:pt>
                <c:pt idx="2550">
                  <c:v>41106.541666666664</c:v>
                </c:pt>
                <c:pt idx="2551">
                  <c:v>41106.583333333336</c:v>
                </c:pt>
                <c:pt idx="2552">
                  <c:v>41106.625</c:v>
                </c:pt>
                <c:pt idx="2553">
                  <c:v>41106.666666666664</c:v>
                </c:pt>
                <c:pt idx="2554">
                  <c:v>41106.708333333336</c:v>
                </c:pt>
                <c:pt idx="2555">
                  <c:v>41106.75</c:v>
                </c:pt>
                <c:pt idx="2556">
                  <c:v>41106.791666666664</c:v>
                </c:pt>
                <c:pt idx="2557">
                  <c:v>41106.833333333336</c:v>
                </c:pt>
                <c:pt idx="2558">
                  <c:v>41106.875</c:v>
                </c:pt>
                <c:pt idx="2559">
                  <c:v>41106.916666666664</c:v>
                </c:pt>
                <c:pt idx="2560">
                  <c:v>41106.958333333336</c:v>
                </c:pt>
                <c:pt idx="2561">
                  <c:v>41107</c:v>
                </c:pt>
                <c:pt idx="2562">
                  <c:v>41107.041666666664</c:v>
                </c:pt>
                <c:pt idx="2563">
                  <c:v>41107.083333333336</c:v>
                </c:pt>
                <c:pt idx="2564">
                  <c:v>41107.125</c:v>
                </c:pt>
                <c:pt idx="2565">
                  <c:v>41107.166666666664</c:v>
                </c:pt>
                <c:pt idx="2566">
                  <c:v>41107.208333333336</c:v>
                </c:pt>
                <c:pt idx="2567">
                  <c:v>41107.25</c:v>
                </c:pt>
                <c:pt idx="2568">
                  <c:v>41107.291666666664</c:v>
                </c:pt>
                <c:pt idx="2569">
                  <c:v>41107.333333333336</c:v>
                </c:pt>
                <c:pt idx="2570">
                  <c:v>41107.375</c:v>
                </c:pt>
                <c:pt idx="2571">
                  <c:v>41107.416666666664</c:v>
                </c:pt>
                <c:pt idx="2572">
                  <c:v>41107.458333333336</c:v>
                </c:pt>
                <c:pt idx="2573">
                  <c:v>41107.5</c:v>
                </c:pt>
                <c:pt idx="2574">
                  <c:v>41107.541666666664</c:v>
                </c:pt>
                <c:pt idx="2575">
                  <c:v>41107.583333333336</c:v>
                </c:pt>
                <c:pt idx="2576">
                  <c:v>41107.625</c:v>
                </c:pt>
                <c:pt idx="2577">
                  <c:v>41107.666666666664</c:v>
                </c:pt>
                <c:pt idx="2578">
                  <c:v>41107.708333333336</c:v>
                </c:pt>
                <c:pt idx="2579">
                  <c:v>41107.75</c:v>
                </c:pt>
                <c:pt idx="2580">
                  <c:v>41107.791666666664</c:v>
                </c:pt>
                <c:pt idx="2581">
                  <c:v>41107.833333333336</c:v>
                </c:pt>
                <c:pt idx="2582">
                  <c:v>41107.875</c:v>
                </c:pt>
                <c:pt idx="2583">
                  <c:v>41107.916666666664</c:v>
                </c:pt>
                <c:pt idx="2584">
                  <c:v>41107.958333333336</c:v>
                </c:pt>
                <c:pt idx="2585">
                  <c:v>41108</c:v>
                </c:pt>
                <c:pt idx="2586">
                  <c:v>41108.041666666664</c:v>
                </c:pt>
                <c:pt idx="2587">
                  <c:v>41108.083333333336</c:v>
                </c:pt>
                <c:pt idx="2588">
                  <c:v>41108.125</c:v>
                </c:pt>
                <c:pt idx="2589">
                  <c:v>41108.166666666664</c:v>
                </c:pt>
                <c:pt idx="2590">
                  <c:v>41108.208333333336</c:v>
                </c:pt>
                <c:pt idx="2591">
                  <c:v>41108.25</c:v>
                </c:pt>
                <c:pt idx="2592">
                  <c:v>41108.291666666664</c:v>
                </c:pt>
                <c:pt idx="2593">
                  <c:v>41108.333333333336</c:v>
                </c:pt>
                <c:pt idx="2594">
                  <c:v>41108.375</c:v>
                </c:pt>
                <c:pt idx="2595">
                  <c:v>41108.416666666664</c:v>
                </c:pt>
                <c:pt idx="2596">
                  <c:v>41108.458333333336</c:v>
                </c:pt>
                <c:pt idx="2597">
                  <c:v>41108.5</c:v>
                </c:pt>
                <c:pt idx="2598">
                  <c:v>41108.541666666664</c:v>
                </c:pt>
                <c:pt idx="2599">
                  <c:v>41108.583333333336</c:v>
                </c:pt>
                <c:pt idx="2600">
                  <c:v>41108.625</c:v>
                </c:pt>
                <c:pt idx="2601">
                  <c:v>41108.666666666664</c:v>
                </c:pt>
                <c:pt idx="2602">
                  <c:v>41108.708333333336</c:v>
                </c:pt>
                <c:pt idx="2603">
                  <c:v>41108.75</c:v>
                </c:pt>
                <c:pt idx="2604">
                  <c:v>41108.791666666664</c:v>
                </c:pt>
                <c:pt idx="2605">
                  <c:v>41108.833333333336</c:v>
                </c:pt>
                <c:pt idx="2606">
                  <c:v>41108.875</c:v>
                </c:pt>
                <c:pt idx="2607">
                  <c:v>41108.916666666664</c:v>
                </c:pt>
                <c:pt idx="2608">
                  <c:v>41108.958333333336</c:v>
                </c:pt>
                <c:pt idx="2609">
                  <c:v>41109</c:v>
                </c:pt>
                <c:pt idx="2610">
                  <c:v>41109.041666666664</c:v>
                </c:pt>
                <c:pt idx="2611">
                  <c:v>41109.083333333336</c:v>
                </c:pt>
                <c:pt idx="2612">
                  <c:v>41109.125</c:v>
                </c:pt>
                <c:pt idx="2613">
                  <c:v>41109.166666666664</c:v>
                </c:pt>
                <c:pt idx="2614">
                  <c:v>41109.208333333336</c:v>
                </c:pt>
                <c:pt idx="2615">
                  <c:v>41109.25</c:v>
                </c:pt>
                <c:pt idx="2616">
                  <c:v>41109.291666666664</c:v>
                </c:pt>
                <c:pt idx="2617">
                  <c:v>41109.333333333336</c:v>
                </c:pt>
                <c:pt idx="2618">
                  <c:v>41109.375</c:v>
                </c:pt>
                <c:pt idx="2619">
                  <c:v>41109.416666666664</c:v>
                </c:pt>
                <c:pt idx="2620">
                  <c:v>41109.458333333336</c:v>
                </c:pt>
                <c:pt idx="2621">
                  <c:v>41109.5</c:v>
                </c:pt>
                <c:pt idx="2622">
                  <c:v>41109.541666666664</c:v>
                </c:pt>
                <c:pt idx="2623">
                  <c:v>41109.583333333336</c:v>
                </c:pt>
                <c:pt idx="2624">
                  <c:v>41109.625</c:v>
                </c:pt>
                <c:pt idx="2625">
                  <c:v>41109.666666666664</c:v>
                </c:pt>
                <c:pt idx="2626">
                  <c:v>41109.708333333336</c:v>
                </c:pt>
                <c:pt idx="2627">
                  <c:v>41109.75</c:v>
                </c:pt>
                <c:pt idx="2628">
                  <c:v>41109.791666666664</c:v>
                </c:pt>
                <c:pt idx="2629">
                  <c:v>41109.833333333336</c:v>
                </c:pt>
                <c:pt idx="2630">
                  <c:v>41109.875</c:v>
                </c:pt>
                <c:pt idx="2631">
                  <c:v>41109.916666666664</c:v>
                </c:pt>
                <c:pt idx="2632">
                  <c:v>41109.958333333336</c:v>
                </c:pt>
                <c:pt idx="2633">
                  <c:v>41110</c:v>
                </c:pt>
                <c:pt idx="2634">
                  <c:v>41110.041666666664</c:v>
                </c:pt>
                <c:pt idx="2635">
                  <c:v>41110.083333333336</c:v>
                </c:pt>
                <c:pt idx="2636">
                  <c:v>41110.125</c:v>
                </c:pt>
                <c:pt idx="2637">
                  <c:v>41110.166666666664</c:v>
                </c:pt>
                <c:pt idx="2638">
                  <c:v>41110.208333333336</c:v>
                </c:pt>
                <c:pt idx="2639">
                  <c:v>41110.25</c:v>
                </c:pt>
                <c:pt idx="2640">
                  <c:v>41110.291666666664</c:v>
                </c:pt>
                <c:pt idx="2641">
                  <c:v>41110.333333333336</c:v>
                </c:pt>
                <c:pt idx="2642">
                  <c:v>41110.375</c:v>
                </c:pt>
                <c:pt idx="2643">
                  <c:v>41110.416666666664</c:v>
                </c:pt>
                <c:pt idx="2644">
                  <c:v>41110.458333333336</c:v>
                </c:pt>
                <c:pt idx="2645">
                  <c:v>41110.5</c:v>
                </c:pt>
                <c:pt idx="2646">
                  <c:v>41110.541666666664</c:v>
                </c:pt>
                <c:pt idx="2647">
                  <c:v>41110.583333333336</c:v>
                </c:pt>
                <c:pt idx="2648">
                  <c:v>41110.625</c:v>
                </c:pt>
                <c:pt idx="2649">
                  <c:v>41110.666666666664</c:v>
                </c:pt>
                <c:pt idx="2650">
                  <c:v>41110.708333333336</c:v>
                </c:pt>
                <c:pt idx="2651">
                  <c:v>41110.75</c:v>
                </c:pt>
                <c:pt idx="2652">
                  <c:v>41110.791666666664</c:v>
                </c:pt>
                <c:pt idx="2653">
                  <c:v>41110.833333333336</c:v>
                </c:pt>
                <c:pt idx="2654">
                  <c:v>41110.875</c:v>
                </c:pt>
                <c:pt idx="2655">
                  <c:v>41110.916666666664</c:v>
                </c:pt>
                <c:pt idx="2656">
                  <c:v>41110.958333333336</c:v>
                </c:pt>
                <c:pt idx="2657">
                  <c:v>41111</c:v>
                </c:pt>
                <c:pt idx="2658">
                  <c:v>41111.041666666664</c:v>
                </c:pt>
                <c:pt idx="2659">
                  <c:v>41111.083333333336</c:v>
                </c:pt>
                <c:pt idx="2660">
                  <c:v>41111.125</c:v>
                </c:pt>
                <c:pt idx="2661">
                  <c:v>41111.166666666664</c:v>
                </c:pt>
                <c:pt idx="2662">
                  <c:v>41111.208333333336</c:v>
                </c:pt>
                <c:pt idx="2663">
                  <c:v>41111.25</c:v>
                </c:pt>
                <c:pt idx="2664">
                  <c:v>41111.291666666664</c:v>
                </c:pt>
                <c:pt idx="2665">
                  <c:v>41111.333333333336</c:v>
                </c:pt>
                <c:pt idx="2666">
                  <c:v>41111.375</c:v>
                </c:pt>
                <c:pt idx="2667">
                  <c:v>41111.416666666664</c:v>
                </c:pt>
                <c:pt idx="2668">
                  <c:v>41111.458333333336</c:v>
                </c:pt>
                <c:pt idx="2669">
                  <c:v>41111.5</c:v>
                </c:pt>
                <c:pt idx="2670">
                  <c:v>41111.541666666664</c:v>
                </c:pt>
                <c:pt idx="2671">
                  <c:v>41111.583333333336</c:v>
                </c:pt>
                <c:pt idx="2672">
                  <c:v>41111.625</c:v>
                </c:pt>
                <c:pt idx="2673">
                  <c:v>41111.666666666664</c:v>
                </c:pt>
                <c:pt idx="2674">
                  <c:v>41111.708333333336</c:v>
                </c:pt>
                <c:pt idx="2675">
                  <c:v>41111.75</c:v>
                </c:pt>
                <c:pt idx="2676">
                  <c:v>41111.791666666664</c:v>
                </c:pt>
                <c:pt idx="2677">
                  <c:v>41111.833333333336</c:v>
                </c:pt>
                <c:pt idx="2678">
                  <c:v>41111.875</c:v>
                </c:pt>
                <c:pt idx="2679">
                  <c:v>41111.916666666664</c:v>
                </c:pt>
                <c:pt idx="2680">
                  <c:v>41111.958333333336</c:v>
                </c:pt>
                <c:pt idx="2681">
                  <c:v>41112</c:v>
                </c:pt>
                <c:pt idx="2682">
                  <c:v>41112.041666666664</c:v>
                </c:pt>
                <c:pt idx="2683">
                  <c:v>41112.083333333336</c:v>
                </c:pt>
                <c:pt idx="2684">
                  <c:v>41112.125</c:v>
                </c:pt>
                <c:pt idx="2685">
                  <c:v>41112.166666666664</c:v>
                </c:pt>
                <c:pt idx="2686">
                  <c:v>41112.208333333336</c:v>
                </c:pt>
                <c:pt idx="2687">
                  <c:v>41112.25</c:v>
                </c:pt>
                <c:pt idx="2688">
                  <c:v>41112.291666666664</c:v>
                </c:pt>
                <c:pt idx="2689">
                  <c:v>41112.333333333336</c:v>
                </c:pt>
                <c:pt idx="2690">
                  <c:v>41112.375</c:v>
                </c:pt>
                <c:pt idx="2691">
                  <c:v>41112.416666666664</c:v>
                </c:pt>
                <c:pt idx="2692">
                  <c:v>41112.458333333336</c:v>
                </c:pt>
                <c:pt idx="2693">
                  <c:v>41112.5</c:v>
                </c:pt>
                <c:pt idx="2694">
                  <c:v>41112.541666666664</c:v>
                </c:pt>
                <c:pt idx="2695">
                  <c:v>41112.583333333336</c:v>
                </c:pt>
                <c:pt idx="2696">
                  <c:v>41112.625</c:v>
                </c:pt>
                <c:pt idx="2697">
                  <c:v>41112.666666666664</c:v>
                </c:pt>
                <c:pt idx="2698">
                  <c:v>41112.708333333336</c:v>
                </c:pt>
                <c:pt idx="2699">
                  <c:v>41112.75</c:v>
                </c:pt>
                <c:pt idx="2700">
                  <c:v>41112.791666666664</c:v>
                </c:pt>
                <c:pt idx="2701">
                  <c:v>41112.833333333336</c:v>
                </c:pt>
                <c:pt idx="2702">
                  <c:v>41112.875</c:v>
                </c:pt>
                <c:pt idx="2703">
                  <c:v>41112.916666666664</c:v>
                </c:pt>
                <c:pt idx="2704">
                  <c:v>41112.958333333336</c:v>
                </c:pt>
                <c:pt idx="2705">
                  <c:v>41113</c:v>
                </c:pt>
                <c:pt idx="2706">
                  <c:v>41113.041666666664</c:v>
                </c:pt>
                <c:pt idx="2707">
                  <c:v>41113.083333333336</c:v>
                </c:pt>
                <c:pt idx="2708">
                  <c:v>41113.125</c:v>
                </c:pt>
                <c:pt idx="2709">
                  <c:v>41113.166666666664</c:v>
                </c:pt>
                <c:pt idx="2710">
                  <c:v>41113.208333333336</c:v>
                </c:pt>
                <c:pt idx="2711">
                  <c:v>41113.25</c:v>
                </c:pt>
                <c:pt idx="2712">
                  <c:v>41113.291666666664</c:v>
                </c:pt>
                <c:pt idx="2713">
                  <c:v>41113.333333333336</c:v>
                </c:pt>
                <c:pt idx="2714">
                  <c:v>41113.375</c:v>
                </c:pt>
                <c:pt idx="2715">
                  <c:v>41113.416666666664</c:v>
                </c:pt>
                <c:pt idx="2716">
                  <c:v>41113.458333333336</c:v>
                </c:pt>
                <c:pt idx="2717">
                  <c:v>41113.5</c:v>
                </c:pt>
                <c:pt idx="2718">
                  <c:v>41113.541666666664</c:v>
                </c:pt>
                <c:pt idx="2719">
                  <c:v>41113.583333333336</c:v>
                </c:pt>
                <c:pt idx="2720">
                  <c:v>41113.625</c:v>
                </c:pt>
                <c:pt idx="2721">
                  <c:v>41113.666666666664</c:v>
                </c:pt>
                <c:pt idx="2722">
                  <c:v>41113.708333333336</c:v>
                </c:pt>
                <c:pt idx="2723">
                  <c:v>41113.75</c:v>
                </c:pt>
                <c:pt idx="2724">
                  <c:v>41113.791666666664</c:v>
                </c:pt>
                <c:pt idx="2725">
                  <c:v>41113.833333333336</c:v>
                </c:pt>
                <c:pt idx="2726">
                  <c:v>41113.875</c:v>
                </c:pt>
                <c:pt idx="2727">
                  <c:v>41113.916666666664</c:v>
                </c:pt>
                <c:pt idx="2728">
                  <c:v>41113.958333333336</c:v>
                </c:pt>
                <c:pt idx="2729">
                  <c:v>41114</c:v>
                </c:pt>
                <c:pt idx="2730">
                  <c:v>41114.041666666664</c:v>
                </c:pt>
                <c:pt idx="2731">
                  <c:v>41114.083333333336</c:v>
                </c:pt>
                <c:pt idx="2732">
                  <c:v>41114.125</c:v>
                </c:pt>
                <c:pt idx="2733">
                  <c:v>41114.166666666664</c:v>
                </c:pt>
                <c:pt idx="2734">
                  <c:v>41114.208333333336</c:v>
                </c:pt>
                <c:pt idx="2735">
                  <c:v>41114.25</c:v>
                </c:pt>
                <c:pt idx="2736">
                  <c:v>41114.291666666664</c:v>
                </c:pt>
                <c:pt idx="2737">
                  <c:v>41114.333333333336</c:v>
                </c:pt>
                <c:pt idx="2738">
                  <c:v>41114.375</c:v>
                </c:pt>
                <c:pt idx="2739">
                  <c:v>41114.416666666664</c:v>
                </c:pt>
                <c:pt idx="2740">
                  <c:v>41114.458333333336</c:v>
                </c:pt>
                <c:pt idx="2741">
                  <c:v>41114.5</c:v>
                </c:pt>
                <c:pt idx="2742">
                  <c:v>41114.541666666664</c:v>
                </c:pt>
                <c:pt idx="2743">
                  <c:v>41114.583333333336</c:v>
                </c:pt>
                <c:pt idx="2744">
                  <c:v>41114.625</c:v>
                </c:pt>
                <c:pt idx="2745">
                  <c:v>41114.666666666664</c:v>
                </c:pt>
                <c:pt idx="2746">
                  <c:v>41114.708333333336</c:v>
                </c:pt>
                <c:pt idx="2747">
                  <c:v>41114.75</c:v>
                </c:pt>
                <c:pt idx="2748">
                  <c:v>41114.791666666664</c:v>
                </c:pt>
                <c:pt idx="2749">
                  <c:v>41114.833333333336</c:v>
                </c:pt>
                <c:pt idx="2750">
                  <c:v>41114.875</c:v>
                </c:pt>
                <c:pt idx="2751">
                  <c:v>41114.916666666664</c:v>
                </c:pt>
                <c:pt idx="2752">
                  <c:v>41114.958333333336</c:v>
                </c:pt>
                <c:pt idx="2753">
                  <c:v>41115</c:v>
                </c:pt>
                <c:pt idx="2754">
                  <c:v>41115.041666666664</c:v>
                </c:pt>
                <c:pt idx="2755">
                  <c:v>41115.083333333336</c:v>
                </c:pt>
                <c:pt idx="2756">
                  <c:v>41115.125</c:v>
                </c:pt>
                <c:pt idx="2757">
                  <c:v>41115.166666666664</c:v>
                </c:pt>
                <c:pt idx="2758">
                  <c:v>41115.208333333336</c:v>
                </c:pt>
                <c:pt idx="2759">
                  <c:v>41115.25</c:v>
                </c:pt>
                <c:pt idx="2760">
                  <c:v>41115.291666666664</c:v>
                </c:pt>
                <c:pt idx="2761">
                  <c:v>41115.333333333336</c:v>
                </c:pt>
                <c:pt idx="2762">
                  <c:v>41115.375</c:v>
                </c:pt>
                <c:pt idx="2763">
                  <c:v>41115.416666666664</c:v>
                </c:pt>
                <c:pt idx="2764">
                  <c:v>41115.458333333336</c:v>
                </c:pt>
                <c:pt idx="2765">
                  <c:v>41115.5</c:v>
                </c:pt>
                <c:pt idx="2766">
                  <c:v>41115.541666666664</c:v>
                </c:pt>
                <c:pt idx="2767">
                  <c:v>41115.583333333336</c:v>
                </c:pt>
                <c:pt idx="2768">
                  <c:v>41115.625</c:v>
                </c:pt>
                <c:pt idx="2769">
                  <c:v>41115.666666666664</c:v>
                </c:pt>
                <c:pt idx="2770">
                  <c:v>41115.708333333336</c:v>
                </c:pt>
                <c:pt idx="2771">
                  <c:v>41115.75</c:v>
                </c:pt>
                <c:pt idx="2772">
                  <c:v>41115.791666666664</c:v>
                </c:pt>
                <c:pt idx="2773">
                  <c:v>41115.833333333336</c:v>
                </c:pt>
                <c:pt idx="2774">
                  <c:v>41115.875</c:v>
                </c:pt>
                <c:pt idx="2775">
                  <c:v>41115.916666666664</c:v>
                </c:pt>
                <c:pt idx="2776">
                  <c:v>41115.958333333336</c:v>
                </c:pt>
                <c:pt idx="2777">
                  <c:v>41116</c:v>
                </c:pt>
                <c:pt idx="2778">
                  <c:v>41116.041666666664</c:v>
                </c:pt>
                <c:pt idx="2779">
                  <c:v>41116.083333333336</c:v>
                </c:pt>
                <c:pt idx="2780">
                  <c:v>41116.125</c:v>
                </c:pt>
                <c:pt idx="2781">
                  <c:v>41116.166666666664</c:v>
                </c:pt>
                <c:pt idx="2782">
                  <c:v>41116.208333333336</c:v>
                </c:pt>
                <c:pt idx="2783">
                  <c:v>41116.25</c:v>
                </c:pt>
                <c:pt idx="2784">
                  <c:v>41116.291666666664</c:v>
                </c:pt>
                <c:pt idx="2785">
                  <c:v>41116.333333333336</c:v>
                </c:pt>
                <c:pt idx="2786">
                  <c:v>41116.375</c:v>
                </c:pt>
                <c:pt idx="2787">
                  <c:v>41116.416666666664</c:v>
                </c:pt>
                <c:pt idx="2788">
                  <c:v>41116.458333333336</c:v>
                </c:pt>
                <c:pt idx="2789">
                  <c:v>41116.5</c:v>
                </c:pt>
                <c:pt idx="2790">
                  <c:v>41116.541666666664</c:v>
                </c:pt>
                <c:pt idx="2791">
                  <c:v>41116.583333333336</c:v>
                </c:pt>
                <c:pt idx="2792">
                  <c:v>41116.625</c:v>
                </c:pt>
                <c:pt idx="2793">
                  <c:v>41116.666666666664</c:v>
                </c:pt>
                <c:pt idx="2794">
                  <c:v>41116.708333333336</c:v>
                </c:pt>
                <c:pt idx="2795">
                  <c:v>41116.75</c:v>
                </c:pt>
                <c:pt idx="2796">
                  <c:v>41116.791666666664</c:v>
                </c:pt>
                <c:pt idx="2797">
                  <c:v>41116.833333333336</c:v>
                </c:pt>
                <c:pt idx="2798">
                  <c:v>41116.875</c:v>
                </c:pt>
                <c:pt idx="2799">
                  <c:v>41116.916666666664</c:v>
                </c:pt>
                <c:pt idx="2800">
                  <c:v>41116.958333333336</c:v>
                </c:pt>
                <c:pt idx="2801">
                  <c:v>41117</c:v>
                </c:pt>
                <c:pt idx="2802">
                  <c:v>41117.041666666664</c:v>
                </c:pt>
                <c:pt idx="2803">
                  <c:v>41117.083333333336</c:v>
                </c:pt>
                <c:pt idx="2804">
                  <c:v>41117.125</c:v>
                </c:pt>
                <c:pt idx="2805">
                  <c:v>41117.166666666664</c:v>
                </c:pt>
                <c:pt idx="2806">
                  <c:v>41117.208333333336</c:v>
                </c:pt>
                <c:pt idx="2807">
                  <c:v>41117.25</c:v>
                </c:pt>
                <c:pt idx="2808">
                  <c:v>41117.291666666664</c:v>
                </c:pt>
                <c:pt idx="2809">
                  <c:v>41117.333333333336</c:v>
                </c:pt>
                <c:pt idx="2810">
                  <c:v>41117.375</c:v>
                </c:pt>
                <c:pt idx="2811">
                  <c:v>41117.416666666664</c:v>
                </c:pt>
                <c:pt idx="2812">
                  <c:v>41117.458333333336</c:v>
                </c:pt>
                <c:pt idx="2813">
                  <c:v>41117.5</c:v>
                </c:pt>
                <c:pt idx="2814">
                  <c:v>41117.541666666664</c:v>
                </c:pt>
                <c:pt idx="2815">
                  <c:v>41117.583333333336</c:v>
                </c:pt>
                <c:pt idx="2816">
                  <c:v>41117.625</c:v>
                </c:pt>
                <c:pt idx="2817">
                  <c:v>41117.666666666664</c:v>
                </c:pt>
                <c:pt idx="2818">
                  <c:v>41117.708333333336</c:v>
                </c:pt>
                <c:pt idx="2819">
                  <c:v>41117.75</c:v>
                </c:pt>
                <c:pt idx="2820">
                  <c:v>41117.791666666664</c:v>
                </c:pt>
                <c:pt idx="2821">
                  <c:v>41117.833333333336</c:v>
                </c:pt>
                <c:pt idx="2822">
                  <c:v>41117.875</c:v>
                </c:pt>
                <c:pt idx="2823">
                  <c:v>41117.916666666664</c:v>
                </c:pt>
                <c:pt idx="2824">
                  <c:v>41117.958333333336</c:v>
                </c:pt>
                <c:pt idx="2825">
                  <c:v>41118</c:v>
                </c:pt>
                <c:pt idx="2826">
                  <c:v>41118.041666666664</c:v>
                </c:pt>
                <c:pt idx="2827">
                  <c:v>41118.083333333336</c:v>
                </c:pt>
                <c:pt idx="2828">
                  <c:v>41118.125</c:v>
                </c:pt>
                <c:pt idx="2829">
                  <c:v>41118.166666666664</c:v>
                </c:pt>
                <c:pt idx="2830">
                  <c:v>41118.208333333336</c:v>
                </c:pt>
                <c:pt idx="2831">
                  <c:v>41118.25</c:v>
                </c:pt>
                <c:pt idx="2832">
                  <c:v>41118.291666666664</c:v>
                </c:pt>
                <c:pt idx="2833">
                  <c:v>41118.333333333336</c:v>
                </c:pt>
                <c:pt idx="2834">
                  <c:v>41118.375</c:v>
                </c:pt>
                <c:pt idx="2835">
                  <c:v>41118.416666666664</c:v>
                </c:pt>
                <c:pt idx="2836">
                  <c:v>41118.458333333336</c:v>
                </c:pt>
                <c:pt idx="2837">
                  <c:v>41118.5</c:v>
                </c:pt>
                <c:pt idx="2838">
                  <c:v>41118.541666666664</c:v>
                </c:pt>
                <c:pt idx="2839">
                  <c:v>41118.583333333336</c:v>
                </c:pt>
                <c:pt idx="2840">
                  <c:v>41118.625</c:v>
                </c:pt>
                <c:pt idx="2841">
                  <c:v>41118.666666666664</c:v>
                </c:pt>
                <c:pt idx="2842">
                  <c:v>41118.708333333336</c:v>
                </c:pt>
                <c:pt idx="2843">
                  <c:v>41118.75</c:v>
                </c:pt>
                <c:pt idx="2844">
                  <c:v>41118.791666666664</c:v>
                </c:pt>
                <c:pt idx="2845">
                  <c:v>41118.833333333336</c:v>
                </c:pt>
                <c:pt idx="2846">
                  <c:v>41118.875</c:v>
                </c:pt>
                <c:pt idx="2847">
                  <c:v>41118.916666666664</c:v>
                </c:pt>
                <c:pt idx="2848">
                  <c:v>41118.958333333336</c:v>
                </c:pt>
                <c:pt idx="2849">
                  <c:v>41119</c:v>
                </c:pt>
                <c:pt idx="2850">
                  <c:v>41119.041666666664</c:v>
                </c:pt>
                <c:pt idx="2851">
                  <c:v>41119.083333333336</c:v>
                </c:pt>
                <c:pt idx="2852">
                  <c:v>41119.125</c:v>
                </c:pt>
                <c:pt idx="2853">
                  <c:v>41119.166666666664</c:v>
                </c:pt>
                <c:pt idx="2854">
                  <c:v>41119.208333333336</c:v>
                </c:pt>
                <c:pt idx="2855">
                  <c:v>41119.25</c:v>
                </c:pt>
                <c:pt idx="2856">
                  <c:v>41119.291666666664</c:v>
                </c:pt>
                <c:pt idx="2857">
                  <c:v>41119.333333333336</c:v>
                </c:pt>
                <c:pt idx="2858">
                  <c:v>41119.375</c:v>
                </c:pt>
                <c:pt idx="2859">
                  <c:v>41119.416666666664</c:v>
                </c:pt>
                <c:pt idx="2860">
                  <c:v>41119.458333333336</c:v>
                </c:pt>
                <c:pt idx="2861">
                  <c:v>41119.5</c:v>
                </c:pt>
                <c:pt idx="2862">
                  <c:v>41119.541666666664</c:v>
                </c:pt>
                <c:pt idx="2863">
                  <c:v>41119.583333333336</c:v>
                </c:pt>
                <c:pt idx="2864">
                  <c:v>41119.625</c:v>
                </c:pt>
                <c:pt idx="2865">
                  <c:v>41119.666666666664</c:v>
                </c:pt>
                <c:pt idx="2866">
                  <c:v>41119.708333333336</c:v>
                </c:pt>
                <c:pt idx="2867">
                  <c:v>41119.75</c:v>
                </c:pt>
                <c:pt idx="2868">
                  <c:v>41119.791666666664</c:v>
                </c:pt>
                <c:pt idx="2869">
                  <c:v>41119.833333333336</c:v>
                </c:pt>
                <c:pt idx="2870">
                  <c:v>41119.875</c:v>
                </c:pt>
                <c:pt idx="2871">
                  <c:v>41119.916666666664</c:v>
                </c:pt>
                <c:pt idx="2872">
                  <c:v>41119.958333333336</c:v>
                </c:pt>
                <c:pt idx="2873">
                  <c:v>41120</c:v>
                </c:pt>
                <c:pt idx="2874">
                  <c:v>41120.041666666664</c:v>
                </c:pt>
                <c:pt idx="2875">
                  <c:v>41120.083333333336</c:v>
                </c:pt>
                <c:pt idx="2876">
                  <c:v>41120.125</c:v>
                </c:pt>
                <c:pt idx="2877">
                  <c:v>41120.166666666664</c:v>
                </c:pt>
                <c:pt idx="2878">
                  <c:v>41120.208333333336</c:v>
                </c:pt>
                <c:pt idx="2879">
                  <c:v>41120.25</c:v>
                </c:pt>
                <c:pt idx="2880">
                  <c:v>41120.291666666664</c:v>
                </c:pt>
                <c:pt idx="2881">
                  <c:v>41120.333333333336</c:v>
                </c:pt>
                <c:pt idx="2882">
                  <c:v>41120.375</c:v>
                </c:pt>
                <c:pt idx="2883">
                  <c:v>41120.416666666664</c:v>
                </c:pt>
                <c:pt idx="2884">
                  <c:v>41120.458333333336</c:v>
                </c:pt>
                <c:pt idx="2885">
                  <c:v>41120.5</c:v>
                </c:pt>
                <c:pt idx="2886">
                  <c:v>41120.541666666664</c:v>
                </c:pt>
                <c:pt idx="2887">
                  <c:v>41120.583333333336</c:v>
                </c:pt>
                <c:pt idx="2888">
                  <c:v>41120.625</c:v>
                </c:pt>
                <c:pt idx="2889">
                  <c:v>41120.666666666664</c:v>
                </c:pt>
                <c:pt idx="2890">
                  <c:v>41120.708333333336</c:v>
                </c:pt>
                <c:pt idx="2891">
                  <c:v>41120.75</c:v>
                </c:pt>
                <c:pt idx="2892">
                  <c:v>41120.791666666664</c:v>
                </c:pt>
                <c:pt idx="2893">
                  <c:v>41120.833333333336</c:v>
                </c:pt>
                <c:pt idx="2894">
                  <c:v>41120.875</c:v>
                </c:pt>
                <c:pt idx="2895">
                  <c:v>41120.916666666664</c:v>
                </c:pt>
                <c:pt idx="2896">
                  <c:v>41120.958333333336</c:v>
                </c:pt>
                <c:pt idx="2897">
                  <c:v>41121</c:v>
                </c:pt>
                <c:pt idx="2898">
                  <c:v>41121.041666666664</c:v>
                </c:pt>
                <c:pt idx="2899">
                  <c:v>41121.083333333336</c:v>
                </c:pt>
                <c:pt idx="2900">
                  <c:v>41121.125</c:v>
                </c:pt>
                <c:pt idx="2901">
                  <c:v>41121.166666666664</c:v>
                </c:pt>
                <c:pt idx="2902">
                  <c:v>41121.208333333336</c:v>
                </c:pt>
                <c:pt idx="2903">
                  <c:v>41121.25</c:v>
                </c:pt>
                <c:pt idx="2904">
                  <c:v>41121.291666666664</c:v>
                </c:pt>
                <c:pt idx="2905">
                  <c:v>41121.333333333336</c:v>
                </c:pt>
                <c:pt idx="2906">
                  <c:v>41121.375</c:v>
                </c:pt>
                <c:pt idx="2907">
                  <c:v>41121.416666666664</c:v>
                </c:pt>
                <c:pt idx="2908">
                  <c:v>41121.458333333336</c:v>
                </c:pt>
                <c:pt idx="2909">
                  <c:v>41121.5</c:v>
                </c:pt>
                <c:pt idx="2910">
                  <c:v>41121.541666666664</c:v>
                </c:pt>
                <c:pt idx="2911">
                  <c:v>41121.583333333336</c:v>
                </c:pt>
                <c:pt idx="2912">
                  <c:v>41121.625</c:v>
                </c:pt>
                <c:pt idx="2913">
                  <c:v>41121.666666666664</c:v>
                </c:pt>
                <c:pt idx="2914">
                  <c:v>41121.708333333336</c:v>
                </c:pt>
                <c:pt idx="2915">
                  <c:v>41121.75</c:v>
                </c:pt>
                <c:pt idx="2916">
                  <c:v>41121.791666666664</c:v>
                </c:pt>
                <c:pt idx="2917">
                  <c:v>41121.833333333336</c:v>
                </c:pt>
                <c:pt idx="2918">
                  <c:v>41121.875</c:v>
                </c:pt>
                <c:pt idx="2919">
                  <c:v>41121.916666666664</c:v>
                </c:pt>
                <c:pt idx="2920">
                  <c:v>41121.958333333336</c:v>
                </c:pt>
                <c:pt idx="2921">
                  <c:v>41122</c:v>
                </c:pt>
                <c:pt idx="2922">
                  <c:v>41122.041666666664</c:v>
                </c:pt>
                <c:pt idx="2923">
                  <c:v>41122.083333333336</c:v>
                </c:pt>
                <c:pt idx="2924">
                  <c:v>41122.125</c:v>
                </c:pt>
                <c:pt idx="2925">
                  <c:v>41122.166666666664</c:v>
                </c:pt>
                <c:pt idx="2926">
                  <c:v>41122.208333333336</c:v>
                </c:pt>
                <c:pt idx="2927">
                  <c:v>41122.25</c:v>
                </c:pt>
                <c:pt idx="2928">
                  <c:v>41122.291666666664</c:v>
                </c:pt>
                <c:pt idx="2929">
                  <c:v>41122.333333333336</c:v>
                </c:pt>
                <c:pt idx="2930">
                  <c:v>41122.375</c:v>
                </c:pt>
                <c:pt idx="2931">
                  <c:v>41122.416666666664</c:v>
                </c:pt>
                <c:pt idx="2932">
                  <c:v>41122.458333333336</c:v>
                </c:pt>
                <c:pt idx="2933">
                  <c:v>41122.5</c:v>
                </c:pt>
                <c:pt idx="2934">
                  <c:v>41122.541666666664</c:v>
                </c:pt>
                <c:pt idx="2935">
                  <c:v>41122.583333333336</c:v>
                </c:pt>
                <c:pt idx="2936">
                  <c:v>41122.625</c:v>
                </c:pt>
                <c:pt idx="2937">
                  <c:v>41122.666666666664</c:v>
                </c:pt>
                <c:pt idx="2938">
                  <c:v>41122.708333333336</c:v>
                </c:pt>
                <c:pt idx="2939">
                  <c:v>41122.75</c:v>
                </c:pt>
                <c:pt idx="2940">
                  <c:v>41122.791666666664</c:v>
                </c:pt>
                <c:pt idx="2941">
                  <c:v>41122.833333333336</c:v>
                </c:pt>
                <c:pt idx="2942">
                  <c:v>41122.875</c:v>
                </c:pt>
                <c:pt idx="2943">
                  <c:v>41122.916666666664</c:v>
                </c:pt>
                <c:pt idx="2944">
                  <c:v>41122.958333333336</c:v>
                </c:pt>
                <c:pt idx="2945">
                  <c:v>41123</c:v>
                </c:pt>
                <c:pt idx="2946">
                  <c:v>41123.041666666664</c:v>
                </c:pt>
                <c:pt idx="2947">
                  <c:v>41123.083333333336</c:v>
                </c:pt>
                <c:pt idx="2948">
                  <c:v>41123.125</c:v>
                </c:pt>
                <c:pt idx="2949">
                  <c:v>41123.166666666664</c:v>
                </c:pt>
                <c:pt idx="2950">
                  <c:v>41123.208333333336</c:v>
                </c:pt>
                <c:pt idx="2951">
                  <c:v>41123.25</c:v>
                </c:pt>
                <c:pt idx="2952">
                  <c:v>41123.291666666664</c:v>
                </c:pt>
                <c:pt idx="2953">
                  <c:v>41123.333333333336</c:v>
                </c:pt>
                <c:pt idx="2954">
                  <c:v>41123.375</c:v>
                </c:pt>
                <c:pt idx="2955">
                  <c:v>41123.416666666664</c:v>
                </c:pt>
                <c:pt idx="2956">
                  <c:v>41123.458333333336</c:v>
                </c:pt>
                <c:pt idx="2957">
                  <c:v>41123.5</c:v>
                </c:pt>
                <c:pt idx="2958">
                  <c:v>41123.541666666664</c:v>
                </c:pt>
                <c:pt idx="2959">
                  <c:v>41123.583333333336</c:v>
                </c:pt>
                <c:pt idx="2960">
                  <c:v>41123.625</c:v>
                </c:pt>
                <c:pt idx="2961">
                  <c:v>41123.666666666664</c:v>
                </c:pt>
                <c:pt idx="2962">
                  <c:v>41123.708333333336</c:v>
                </c:pt>
                <c:pt idx="2963">
                  <c:v>41123.75</c:v>
                </c:pt>
                <c:pt idx="2964">
                  <c:v>41123.791666666664</c:v>
                </c:pt>
                <c:pt idx="2965">
                  <c:v>41123.833333333336</c:v>
                </c:pt>
                <c:pt idx="2966">
                  <c:v>41123.875</c:v>
                </c:pt>
                <c:pt idx="2967">
                  <c:v>41123.916666666664</c:v>
                </c:pt>
                <c:pt idx="2968">
                  <c:v>41123.958333333336</c:v>
                </c:pt>
                <c:pt idx="2969">
                  <c:v>41124</c:v>
                </c:pt>
                <c:pt idx="2970">
                  <c:v>41124.041666666664</c:v>
                </c:pt>
                <c:pt idx="2971">
                  <c:v>41124.083333333336</c:v>
                </c:pt>
                <c:pt idx="2972">
                  <c:v>41124.125</c:v>
                </c:pt>
                <c:pt idx="2973">
                  <c:v>41124.166666666664</c:v>
                </c:pt>
                <c:pt idx="2974">
                  <c:v>41124.208333333336</c:v>
                </c:pt>
                <c:pt idx="2975">
                  <c:v>41124.25</c:v>
                </c:pt>
                <c:pt idx="2976">
                  <c:v>41124.291666666664</c:v>
                </c:pt>
                <c:pt idx="2977">
                  <c:v>41124.333333333336</c:v>
                </c:pt>
                <c:pt idx="2978">
                  <c:v>41124.375</c:v>
                </c:pt>
                <c:pt idx="2979">
                  <c:v>41124.416666666664</c:v>
                </c:pt>
                <c:pt idx="2980">
                  <c:v>41124.458333333336</c:v>
                </c:pt>
                <c:pt idx="2981">
                  <c:v>41124.5</c:v>
                </c:pt>
                <c:pt idx="2982">
                  <c:v>41124.541666666664</c:v>
                </c:pt>
                <c:pt idx="2983">
                  <c:v>41124.583333333336</c:v>
                </c:pt>
                <c:pt idx="2984">
                  <c:v>41124.625</c:v>
                </c:pt>
                <c:pt idx="2985">
                  <c:v>41124.666666666664</c:v>
                </c:pt>
                <c:pt idx="2986">
                  <c:v>41124.708333333336</c:v>
                </c:pt>
                <c:pt idx="2987">
                  <c:v>41124.75</c:v>
                </c:pt>
                <c:pt idx="2988">
                  <c:v>41124.791666666664</c:v>
                </c:pt>
                <c:pt idx="2989">
                  <c:v>41124.833333333336</c:v>
                </c:pt>
                <c:pt idx="2990">
                  <c:v>41124.875</c:v>
                </c:pt>
                <c:pt idx="2991">
                  <c:v>41124.916666666664</c:v>
                </c:pt>
                <c:pt idx="2992">
                  <c:v>41124.958333333336</c:v>
                </c:pt>
                <c:pt idx="2993">
                  <c:v>41125</c:v>
                </c:pt>
                <c:pt idx="2994">
                  <c:v>41125.041666666664</c:v>
                </c:pt>
                <c:pt idx="2995">
                  <c:v>41125.083333333336</c:v>
                </c:pt>
                <c:pt idx="2996">
                  <c:v>41125.125</c:v>
                </c:pt>
                <c:pt idx="2997">
                  <c:v>41125.166666666664</c:v>
                </c:pt>
                <c:pt idx="2998">
                  <c:v>41125.208333333336</c:v>
                </c:pt>
                <c:pt idx="2999">
                  <c:v>41125.25</c:v>
                </c:pt>
                <c:pt idx="3000">
                  <c:v>41125.291666666664</c:v>
                </c:pt>
                <c:pt idx="3001">
                  <c:v>41125.333333333336</c:v>
                </c:pt>
                <c:pt idx="3002">
                  <c:v>41125.375</c:v>
                </c:pt>
                <c:pt idx="3003">
                  <c:v>41125.416666666664</c:v>
                </c:pt>
                <c:pt idx="3004">
                  <c:v>41125.458333333336</c:v>
                </c:pt>
                <c:pt idx="3005">
                  <c:v>41125.5</c:v>
                </c:pt>
                <c:pt idx="3006">
                  <c:v>41125.541666666664</c:v>
                </c:pt>
                <c:pt idx="3007">
                  <c:v>41125.583333333336</c:v>
                </c:pt>
                <c:pt idx="3008">
                  <c:v>41125.625</c:v>
                </c:pt>
                <c:pt idx="3009">
                  <c:v>41125.666666666664</c:v>
                </c:pt>
                <c:pt idx="3010">
                  <c:v>41125.708333333336</c:v>
                </c:pt>
                <c:pt idx="3011">
                  <c:v>41125.75</c:v>
                </c:pt>
                <c:pt idx="3012">
                  <c:v>41125.791666666664</c:v>
                </c:pt>
                <c:pt idx="3013">
                  <c:v>41125.833333333336</c:v>
                </c:pt>
                <c:pt idx="3014">
                  <c:v>41125.875</c:v>
                </c:pt>
                <c:pt idx="3015">
                  <c:v>41125.916666666664</c:v>
                </c:pt>
                <c:pt idx="3016">
                  <c:v>41125.958333333336</c:v>
                </c:pt>
                <c:pt idx="3017">
                  <c:v>41126</c:v>
                </c:pt>
                <c:pt idx="3018">
                  <c:v>41126.041666666664</c:v>
                </c:pt>
                <c:pt idx="3019">
                  <c:v>41126.083333333336</c:v>
                </c:pt>
                <c:pt idx="3020">
                  <c:v>41126.125</c:v>
                </c:pt>
                <c:pt idx="3021">
                  <c:v>41126.166666666664</c:v>
                </c:pt>
                <c:pt idx="3022">
                  <c:v>41126.208333333336</c:v>
                </c:pt>
                <c:pt idx="3023">
                  <c:v>41126.25</c:v>
                </c:pt>
                <c:pt idx="3024">
                  <c:v>41126.291666666664</c:v>
                </c:pt>
                <c:pt idx="3025">
                  <c:v>41126.333333333336</c:v>
                </c:pt>
                <c:pt idx="3026">
                  <c:v>41126.375</c:v>
                </c:pt>
                <c:pt idx="3027">
                  <c:v>41126.416666666664</c:v>
                </c:pt>
                <c:pt idx="3028">
                  <c:v>41126.458333333336</c:v>
                </c:pt>
                <c:pt idx="3029">
                  <c:v>41126.5</c:v>
                </c:pt>
                <c:pt idx="3030">
                  <c:v>41126.541666666664</c:v>
                </c:pt>
                <c:pt idx="3031">
                  <c:v>41126.583333333336</c:v>
                </c:pt>
                <c:pt idx="3032">
                  <c:v>41126.625</c:v>
                </c:pt>
                <c:pt idx="3033">
                  <c:v>41126.666666666664</c:v>
                </c:pt>
                <c:pt idx="3034">
                  <c:v>41126.708333333336</c:v>
                </c:pt>
                <c:pt idx="3035">
                  <c:v>41126.75</c:v>
                </c:pt>
                <c:pt idx="3036">
                  <c:v>41126.791666666664</c:v>
                </c:pt>
                <c:pt idx="3037">
                  <c:v>41126.833333333336</c:v>
                </c:pt>
                <c:pt idx="3038">
                  <c:v>41126.875</c:v>
                </c:pt>
                <c:pt idx="3039">
                  <c:v>41126.916666666664</c:v>
                </c:pt>
                <c:pt idx="3040">
                  <c:v>41126.958333333336</c:v>
                </c:pt>
                <c:pt idx="3041">
                  <c:v>41127</c:v>
                </c:pt>
                <c:pt idx="3042">
                  <c:v>41127.041666666664</c:v>
                </c:pt>
                <c:pt idx="3043">
                  <c:v>41127.083333333336</c:v>
                </c:pt>
                <c:pt idx="3044">
                  <c:v>41127.125</c:v>
                </c:pt>
                <c:pt idx="3045">
                  <c:v>41127.166666666664</c:v>
                </c:pt>
                <c:pt idx="3046">
                  <c:v>41127.208333333336</c:v>
                </c:pt>
                <c:pt idx="3047">
                  <c:v>41127.25</c:v>
                </c:pt>
                <c:pt idx="3048">
                  <c:v>41127.291666666664</c:v>
                </c:pt>
                <c:pt idx="3049">
                  <c:v>41127.333333333336</c:v>
                </c:pt>
                <c:pt idx="3050">
                  <c:v>41127.375</c:v>
                </c:pt>
                <c:pt idx="3051">
                  <c:v>41127.416666666664</c:v>
                </c:pt>
                <c:pt idx="3052">
                  <c:v>41127.458333333336</c:v>
                </c:pt>
                <c:pt idx="3053">
                  <c:v>41127.5</c:v>
                </c:pt>
                <c:pt idx="3054">
                  <c:v>41127.541666666664</c:v>
                </c:pt>
                <c:pt idx="3055">
                  <c:v>41127.583333333336</c:v>
                </c:pt>
                <c:pt idx="3056">
                  <c:v>41127.625</c:v>
                </c:pt>
                <c:pt idx="3057">
                  <c:v>41127.666666666664</c:v>
                </c:pt>
                <c:pt idx="3058">
                  <c:v>41127.708333333336</c:v>
                </c:pt>
                <c:pt idx="3059">
                  <c:v>41127.75</c:v>
                </c:pt>
                <c:pt idx="3060">
                  <c:v>41127.791666666664</c:v>
                </c:pt>
                <c:pt idx="3061">
                  <c:v>41127.833333333336</c:v>
                </c:pt>
                <c:pt idx="3062">
                  <c:v>41127.875</c:v>
                </c:pt>
                <c:pt idx="3063">
                  <c:v>41127.916666666664</c:v>
                </c:pt>
                <c:pt idx="3064">
                  <c:v>41127.958333333336</c:v>
                </c:pt>
                <c:pt idx="3065">
                  <c:v>41128</c:v>
                </c:pt>
                <c:pt idx="3066">
                  <c:v>41128.041666666664</c:v>
                </c:pt>
                <c:pt idx="3067">
                  <c:v>41128.083333333336</c:v>
                </c:pt>
                <c:pt idx="3068">
                  <c:v>41128.125</c:v>
                </c:pt>
                <c:pt idx="3069">
                  <c:v>41128.166666666664</c:v>
                </c:pt>
                <c:pt idx="3070">
                  <c:v>41128.208333333336</c:v>
                </c:pt>
                <c:pt idx="3071">
                  <c:v>41128.25</c:v>
                </c:pt>
                <c:pt idx="3072">
                  <c:v>41128.291666666664</c:v>
                </c:pt>
                <c:pt idx="3073">
                  <c:v>41128.333333333336</c:v>
                </c:pt>
                <c:pt idx="3074">
                  <c:v>41128.375</c:v>
                </c:pt>
                <c:pt idx="3075">
                  <c:v>41128.416666666664</c:v>
                </c:pt>
                <c:pt idx="3076">
                  <c:v>41128.458333333336</c:v>
                </c:pt>
                <c:pt idx="3077">
                  <c:v>41128.5</c:v>
                </c:pt>
                <c:pt idx="3078">
                  <c:v>41128.541666666664</c:v>
                </c:pt>
                <c:pt idx="3079">
                  <c:v>41128.583333333336</c:v>
                </c:pt>
                <c:pt idx="3080">
                  <c:v>41128.625</c:v>
                </c:pt>
                <c:pt idx="3081">
                  <c:v>41128.666666666664</c:v>
                </c:pt>
                <c:pt idx="3082">
                  <c:v>41128.708333333336</c:v>
                </c:pt>
                <c:pt idx="3083">
                  <c:v>41128.75</c:v>
                </c:pt>
                <c:pt idx="3084">
                  <c:v>41128.791666666664</c:v>
                </c:pt>
                <c:pt idx="3085">
                  <c:v>41128.833333333336</c:v>
                </c:pt>
                <c:pt idx="3086">
                  <c:v>41128.875</c:v>
                </c:pt>
                <c:pt idx="3087">
                  <c:v>41128.916666666664</c:v>
                </c:pt>
                <c:pt idx="3088">
                  <c:v>41128.958333333336</c:v>
                </c:pt>
                <c:pt idx="3089">
                  <c:v>41129</c:v>
                </c:pt>
                <c:pt idx="3090">
                  <c:v>41129.041666666664</c:v>
                </c:pt>
                <c:pt idx="3091">
                  <c:v>41129.083333333336</c:v>
                </c:pt>
                <c:pt idx="3092">
                  <c:v>41129.125</c:v>
                </c:pt>
                <c:pt idx="3093">
                  <c:v>41129.166666666664</c:v>
                </c:pt>
                <c:pt idx="3094">
                  <c:v>41129.208333333336</c:v>
                </c:pt>
                <c:pt idx="3095">
                  <c:v>41129.25</c:v>
                </c:pt>
                <c:pt idx="3096">
                  <c:v>41129.291666666664</c:v>
                </c:pt>
                <c:pt idx="3097">
                  <c:v>41129.333333333336</c:v>
                </c:pt>
                <c:pt idx="3098">
                  <c:v>41129.375</c:v>
                </c:pt>
                <c:pt idx="3099">
                  <c:v>41129.416666666664</c:v>
                </c:pt>
                <c:pt idx="3100">
                  <c:v>41129.458333333336</c:v>
                </c:pt>
                <c:pt idx="3101">
                  <c:v>41129.5</c:v>
                </c:pt>
                <c:pt idx="3102">
                  <c:v>41129.541666666664</c:v>
                </c:pt>
                <c:pt idx="3103">
                  <c:v>41129.583333333336</c:v>
                </c:pt>
                <c:pt idx="3104">
                  <c:v>41129.625</c:v>
                </c:pt>
                <c:pt idx="3105">
                  <c:v>41129.666666666664</c:v>
                </c:pt>
                <c:pt idx="3106">
                  <c:v>41129.708333333336</c:v>
                </c:pt>
                <c:pt idx="3107">
                  <c:v>41129.75</c:v>
                </c:pt>
                <c:pt idx="3108">
                  <c:v>41129.791666666664</c:v>
                </c:pt>
                <c:pt idx="3109">
                  <c:v>41129.833333333336</c:v>
                </c:pt>
                <c:pt idx="3110">
                  <c:v>41129.875</c:v>
                </c:pt>
                <c:pt idx="3111">
                  <c:v>41129.916666666664</c:v>
                </c:pt>
                <c:pt idx="3112">
                  <c:v>41129.958333333336</c:v>
                </c:pt>
                <c:pt idx="3113">
                  <c:v>41130</c:v>
                </c:pt>
                <c:pt idx="3114">
                  <c:v>41130.041666666664</c:v>
                </c:pt>
                <c:pt idx="3115">
                  <c:v>41130.083333333336</c:v>
                </c:pt>
                <c:pt idx="3116">
                  <c:v>41130.125</c:v>
                </c:pt>
                <c:pt idx="3117">
                  <c:v>41130.166666666664</c:v>
                </c:pt>
                <c:pt idx="3118">
                  <c:v>41130.208333333336</c:v>
                </c:pt>
                <c:pt idx="3119">
                  <c:v>41130.25</c:v>
                </c:pt>
                <c:pt idx="3120">
                  <c:v>41130.291666666664</c:v>
                </c:pt>
                <c:pt idx="3121">
                  <c:v>41130.333333333336</c:v>
                </c:pt>
                <c:pt idx="3122">
                  <c:v>41130.375</c:v>
                </c:pt>
                <c:pt idx="3123">
                  <c:v>41130.416666666664</c:v>
                </c:pt>
                <c:pt idx="3124">
                  <c:v>41130.458333333336</c:v>
                </c:pt>
                <c:pt idx="3125">
                  <c:v>41130.5</c:v>
                </c:pt>
                <c:pt idx="3126">
                  <c:v>41130.541666666664</c:v>
                </c:pt>
                <c:pt idx="3127">
                  <c:v>41130.583333333336</c:v>
                </c:pt>
                <c:pt idx="3128">
                  <c:v>41130.625</c:v>
                </c:pt>
                <c:pt idx="3129">
                  <c:v>41130.666666666664</c:v>
                </c:pt>
                <c:pt idx="3130">
                  <c:v>41130.708333333336</c:v>
                </c:pt>
                <c:pt idx="3131">
                  <c:v>41130.75</c:v>
                </c:pt>
                <c:pt idx="3132">
                  <c:v>41130.791666666664</c:v>
                </c:pt>
                <c:pt idx="3133">
                  <c:v>41130.833333333336</c:v>
                </c:pt>
                <c:pt idx="3134">
                  <c:v>41130.875</c:v>
                </c:pt>
                <c:pt idx="3135">
                  <c:v>41130.916666666664</c:v>
                </c:pt>
                <c:pt idx="3136">
                  <c:v>41130.958333333336</c:v>
                </c:pt>
                <c:pt idx="3137">
                  <c:v>41131</c:v>
                </c:pt>
                <c:pt idx="3138">
                  <c:v>41131.041666666664</c:v>
                </c:pt>
                <c:pt idx="3139">
                  <c:v>41131.083333333336</c:v>
                </c:pt>
                <c:pt idx="3140">
                  <c:v>41131.125</c:v>
                </c:pt>
                <c:pt idx="3141">
                  <c:v>41131.166666666664</c:v>
                </c:pt>
                <c:pt idx="3142">
                  <c:v>41131.208333333336</c:v>
                </c:pt>
                <c:pt idx="3143">
                  <c:v>41131.25</c:v>
                </c:pt>
                <c:pt idx="3144">
                  <c:v>41131.291666666664</c:v>
                </c:pt>
                <c:pt idx="3145">
                  <c:v>41131.333333333336</c:v>
                </c:pt>
                <c:pt idx="3146">
                  <c:v>41131.375</c:v>
                </c:pt>
                <c:pt idx="3147">
                  <c:v>41131.416666666664</c:v>
                </c:pt>
                <c:pt idx="3148">
                  <c:v>41131.458333333336</c:v>
                </c:pt>
                <c:pt idx="3149">
                  <c:v>41131.5</c:v>
                </c:pt>
                <c:pt idx="3150">
                  <c:v>41131.541666666664</c:v>
                </c:pt>
                <c:pt idx="3151">
                  <c:v>41131.583333333336</c:v>
                </c:pt>
                <c:pt idx="3152">
                  <c:v>41131.625</c:v>
                </c:pt>
                <c:pt idx="3153">
                  <c:v>41131.666666666664</c:v>
                </c:pt>
                <c:pt idx="3154">
                  <c:v>41131.708333333336</c:v>
                </c:pt>
                <c:pt idx="3155">
                  <c:v>41131.75</c:v>
                </c:pt>
                <c:pt idx="3156">
                  <c:v>41131.791666666664</c:v>
                </c:pt>
                <c:pt idx="3157">
                  <c:v>41131.833333333336</c:v>
                </c:pt>
                <c:pt idx="3158">
                  <c:v>41131.875</c:v>
                </c:pt>
                <c:pt idx="3159">
                  <c:v>41131.916666666664</c:v>
                </c:pt>
                <c:pt idx="3160">
                  <c:v>41131.958333333336</c:v>
                </c:pt>
                <c:pt idx="3161">
                  <c:v>41132</c:v>
                </c:pt>
                <c:pt idx="3162">
                  <c:v>41132.041666666664</c:v>
                </c:pt>
                <c:pt idx="3163">
                  <c:v>41132.083333333336</c:v>
                </c:pt>
                <c:pt idx="3164">
                  <c:v>41132.125</c:v>
                </c:pt>
                <c:pt idx="3165">
                  <c:v>41132.166666666664</c:v>
                </c:pt>
                <c:pt idx="3166">
                  <c:v>41132.208333333336</c:v>
                </c:pt>
                <c:pt idx="3167">
                  <c:v>41132.25</c:v>
                </c:pt>
                <c:pt idx="3168">
                  <c:v>41132.291666666664</c:v>
                </c:pt>
                <c:pt idx="3169">
                  <c:v>41132.333333333336</c:v>
                </c:pt>
                <c:pt idx="3170">
                  <c:v>41132.375</c:v>
                </c:pt>
                <c:pt idx="3171">
                  <c:v>41132.416666666664</c:v>
                </c:pt>
                <c:pt idx="3172">
                  <c:v>41132.458333333336</c:v>
                </c:pt>
                <c:pt idx="3173">
                  <c:v>41132.5</c:v>
                </c:pt>
                <c:pt idx="3174">
                  <c:v>41132.541666666664</c:v>
                </c:pt>
                <c:pt idx="3175">
                  <c:v>41132.583333333336</c:v>
                </c:pt>
                <c:pt idx="3176">
                  <c:v>41132.625</c:v>
                </c:pt>
                <c:pt idx="3177">
                  <c:v>41132.666666666664</c:v>
                </c:pt>
                <c:pt idx="3178">
                  <c:v>41132.708333333336</c:v>
                </c:pt>
                <c:pt idx="3179">
                  <c:v>41132.75</c:v>
                </c:pt>
                <c:pt idx="3180">
                  <c:v>41132.791666666664</c:v>
                </c:pt>
                <c:pt idx="3181">
                  <c:v>41132.833333333336</c:v>
                </c:pt>
                <c:pt idx="3182">
                  <c:v>41132.875</c:v>
                </c:pt>
                <c:pt idx="3183">
                  <c:v>41132.916666666664</c:v>
                </c:pt>
                <c:pt idx="3184">
                  <c:v>41132.958333333336</c:v>
                </c:pt>
                <c:pt idx="3185">
                  <c:v>41133</c:v>
                </c:pt>
                <c:pt idx="3186">
                  <c:v>41133.041666666664</c:v>
                </c:pt>
                <c:pt idx="3187">
                  <c:v>41133.083333333336</c:v>
                </c:pt>
                <c:pt idx="3188">
                  <c:v>41133.125</c:v>
                </c:pt>
                <c:pt idx="3189">
                  <c:v>41133.166666666664</c:v>
                </c:pt>
                <c:pt idx="3190">
                  <c:v>41133.208333333336</c:v>
                </c:pt>
                <c:pt idx="3191">
                  <c:v>41133.25</c:v>
                </c:pt>
                <c:pt idx="3192">
                  <c:v>41133.291666666664</c:v>
                </c:pt>
                <c:pt idx="3193">
                  <c:v>41133.333333333336</c:v>
                </c:pt>
                <c:pt idx="3194">
                  <c:v>41133.375</c:v>
                </c:pt>
                <c:pt idx="3195">
                  <c:v>41133.416666666664</c:v>
                </c:pt>
                <c:pt idx="3196">
                  <c:v>41133.458333333336</c:v>
                </c:pt>
                <c:pt idx="3197">
                  <c:v>41133.5</c:v>
                </c:pt>
                <c:pt idx="3198">
                  <c:v>41133.541666666664</c:v>
                </c:pt>
                <c:pt idx="3199">
                  <c:v>41133.583333333336</c:v>
                </c:pt>
                <c:pt idx="3200">
                  <c:v>41133.625</c:v>
                </c:pt>
                <c:pt idx="3201">
                  <c:v>41133.666666666664</c:v>
                </c:pt>
                <c:pt idx="3202">
                  <c:v>41133.708333333336</c:v>
                </c:pt>
                <c:pt idx="3203">
                  <c:v>41133.75</c:v>
                </c:pt>
                <c:pt idx="3204">
                  <c:v>41133.791666666664</c:v>
                </c:pt>
                <c:pt idx="3205">
                  <c:v>41133.833333333336</c:v>
                </c:pt>
                <c:pt idx="3206">
                  <c:v>41133.875</c:v>
                </c:pt>
                <c:pt idx="3207">
                  <c:v>41133.916666666664</c:v>
                </c:pt>
                <c:pt idx="3208">
                  <c:v>41133.958333333336</c:v>
                </c:pt>
                <c:pt idx="3209">
                  <c:v>41134</c:v>
                </c:pt>
                <c:pt idx="3210">
                  <c:v>41134.041666666664</c:v>
                </c:pt>
                <c:pt idx="3211">
                  <c:v>41134.083333333336</c:v>
                </c:pt>
                <c:pt idx="3212">
                  <c:v>41134.125</c:v>
                </c:pt>
                <c:pt idx="3213">
                  <c:v>41134.166666666664</c:v>
                </c:pt>
                <c:pt idx="3214">
                  <c:v>41134.208333333336</c:v>
                </c:pt>
                <c:pt idx="3215">
                  <c:v>41134.25</c:v>
                </c:pt>
                <c:pt idx="3216">
                  <c:v>41134.291666666664</c:v>
                </c:pt>
                <c:pt idx="3217">
                  <c:v>41134.333333333336</c:v>
                </c:pt>
                <c:pt idx="3218">
                  <c:v>41134.375</c:v>
                </c:pt>
                <c:pt idx="3219">
                  <c:v>41134.416666666664</c:v>
                </c:pt>
                <c:pt idx="3220">
                  <c:v>41134.458333333336</c:v>
                </c:pt>
                <c:pt idx="3221">
                  <c:v>41134.5</c:v>
                </c:pt>
                <c:pt idx="3222">
                  <c:v>41134.541666666664</c:v>
                </c:pt>
                <c:pt idx="3223">
                  <c:v>41134.583333333336</c:v>
                </c:pt>
                <c:pt idx="3224">
                  <c:v>41134.625</c:v>
                </c:pt>
                <c:pt idx="3225">
                  <c:v>41134.666666666664</c:v>
                </c:pt>
                <c:pt idx="3226">
                  <c:v>41134.708333333336</c:v>
                </c:pt>
                <c:pt idx="3227">
                  <c:v>41134.75</c:v>
                </c:pt>
                <c:pt idx="3228">
                  <c:v>41134.791666666664</c:v>
                </c:pt>
                <c:pt idx="3229">
                  <c:v>41134.833333333336</c:v>
                </c:pt>
                <c:pt idx="3230">
                  <c:v>41134.875</c:v>
                </c:pt>
                <c:pt idx="3231">
                  <c:v>41134.916666666664</c:v>
                </c:pt>
                <c:pt idx="3232">
                  <c:v>41134.958333333336</c:v>
                </c:pt>
                <c:pt idx="3233">
                  <c:v>41135</c:v>
                </c:pt>
                <c:pt idx="3234">
                  <c:v>41135.041666666664</c:v>
                </c:pt>
                <c:pt idx="3235">
                  <c:v>41135.083333333336</c:v>
                </c:pt>
                <c:pt idx="3236">
                  <c:v>41135.125</c:v>
                </c:pt>
                <c:pt idx="3237">
                  <c:v>41135.166666666664</c:v>
                </c:pt>
                <c:pt idx="3238">
                  <c:v>41135.208333333336</c:v>
                </c:pt>
                <c:pt idx="3239">
                  <c:v>41135.25</c:v>
                </c:pt>
                <c:pt idx="3240">
                  <c:v>41135.291666666664</c:v>
                </c:pt>
                <c:pt idx="3241">
                  <c:v>41135.333333333336</c:v>
                </c:pt>
                <c:pt idx="3242">
                  <c:v>41135.375</c:v>
                </c:pt>
                <c:pt idx="3243">
                  <c:v>41135.416666666664</c:v>
                </c:pt>
                <c:pt idx="3244">
                  <c:v>41135.458333333336</c:v>
                </c:pt>
                <c:pt idx="3245">
                  <c:v>41135.5</c:v>
                </c:pt>
                <c:pt idx="3246">
                  <c:v>41135.541666666664</c:v>
                </c:pt>
                <c:pt idx="3247">
                  <c:v>41135.583333333336</c:v>
                </c:pt>
                <c:pt idx="3248">
                  <c:v>41135.625</c:v>
                </c:pt>
                <c:pt idx="3249">
                  <c:v>41135.666666666664</c:v>
                </c:pt>
                <c:pt idx="3250">
                  <c:v>41135.708333333336</c:v>
                </c:pt>
                <c:pt idx="3251">
                  <c:v>41135.75</c:v>
                </c:pt>
                <c:pt idx="3252">
                  <c:v>41135.791666666664</c:v>
                </c:pt>
                <c:pt idx="3253">
                  <c:v>41135.833333333336</c:v>
                </c:pt>
                <c:pt idx="3254">
                  <c:v>41135.875</c:v>
                </c:pt>
                <c:pt idx="3255">
                  <c:v>41135.916666666664</c:v>
                </c:pt>
                <c:pt idx="3256">
                  <c:v>41135.958333333336</c:v>
                </c:pt>
                <c:pt idx="3257">
                  <c:v>41136</c:v>
                </c:pt>
                <c:pt idx="3258">
                  <c:v>41136.041666666664</c:v>
                </c:pt>
                <c:pt idx="3259">
                  <c:v>41136.083333333336</c:v>
                </c:pt>
                <c:pt idx="3260">
                  <c:v>41136.125</c:v>
                </c:pt>
                <c:pt idx="3261">
                  <c:v>41136.166666666664</c:v>
                </c:pt>
                <c:pt idx="3262">
                  <c:v>41136.208333333336</c:v>
                </c:pt>
                <c:pt idx="3263">
                  <c:v>41136.25</c:v>
                </c:pt>
                <c:pt idx="3264">
                  <c:v>41136.291666666664</c:v>
                </c:pt>
                <c:pt idx="3265">
                  <c:v>41136.333333333336</c:v>
                </c:pt>
                <c:pt idx="3266">
                  <c:v>41136.375</c:v>
                </c:pt>
                <c:pt idx="3267">
                  <c:v>41136.416666666664</c:v>
                </c:pt>
                <c:pt idx="3268">
                  <c:v>41136.458333333336</c:v>
                </c:pt>
                <c:pt idx="3269">
                  <c:v>41136.5</c:v>
                </c:pt>
                <c:pt idx="3270">
                  <c:v>41136.541666666664</c:v>
                </c:pt>
                <c:pt idx="3271">
                  <c:v>41136.583333333336</c:v>
                </c:pt>
                <c:pt idx="3272">
                  <c:v>41136.625</c:v>
                </c:pt>
                <c:pt idx="3273">
                  <c:v>41136.666666666664</c:v>
                </c:pt>
                <c:pt idx="3274">
                  <c:v>41136.708333333336</c:v>
                </c:pt>
                <c:pt idx="3275">
                  <c:v>41136.75</c:v>
                </c:pt>
                <c:pt idx="3276">
                  <c:v>41136.791666666664</c:v>
                </c:pt>
                <c:pt idx="3277">
                  <c:v>41136.833333333336</c:v>
                </c:pt>
                <c:pt idx="3278">
                  <c:v>41136.875</c:v>
                </c:pt>
                <c:pt idx="3279">
                  <c:v>41136.916666666664</c:v>
                </c:pt>
                <c:pt idx="3280">
                  <c:v>41136.958333333336</c:v>
                </c:pt>
                <c:pt idx="3281">
                  <c:v>41137</c:v>
                </c:pt>
                <c:pt idx="3282">
                  <c:v>41137.041666666664</c:v>
                </c:pt>
                <c:pt idx="3283">
                  <c:v>41137.083333333336</c:v>
                </c:pt>
                <c:pt idx="3284">
                  <c:v>41137.125</c:v>
                </c:pt>
                <c:pt idx="3285">
                  <c:v>41137.166666666664</c:v>
                </c:pt>
                <c:pt idx="3286">
                  <c:v>41137.208333333336</c:v>
                </c:pt>
                <c:pt idx="3287">
                  <c:v>41137.25</c:v>
                </c:pt>
                <c:pt idx="3288">
                  <c:v>41137.291666666664</c:v>
                </c:pt>
                <c:pt idx="3289">
                  <c:v>41137.333333333336</c:v>
                </c:pt>
                <c:pt idx="3290">
                  <c:v>41137.375</c:v>
                </c:pt>
                <c:pt idx="3291">
                  <c:v>41137.416666666664</c:v>
                </c:pt>
                <c:pt idx="3292">
                  <c:v>41137.458333333336</c:v>
                </c:pt>
                <c:pt idx="3293">
                  <c:v>41137.5</c:v>
                </c:pt>
                <c:pt idx="3294">
                  <c:v>41137.541666666664</c:v>
                </c:pt>
                <c:pt idx="3295">
                  <c:v>41137.583333333336</c:v>
                </c:pt>
                <c:pt idx="3296">
                  <c:v>41137.625</c:v>
                </c:pt>
                <c:pt idx="3297">
                  <c:v>41137.666666666664</c:v>
                </c:pt>
                <c:pt idx="3298">
                  <c:v>41137.708333333336</c:v>
                </c:pt>
                <c:pt idx="3299">
                  <c:v>41137.75</c:v>
                </c:pt>
                <c:pt idx="3300">
                  <c:v>41137.791666666664</c:v>
                </c:pt>
                <c:pt idx="3301">
                  <c:v>41137.833333333336</c:v>
                </c:pt>
                <c:pt idx="3302">
                  <c:v>41137.875</c:v>
                </c:pt>
                <c:pt idx="3303">
                  <c:v>41137.916666666664</c:v>
                </c:pt>
                <c:pt idx="3304">
                  <c:v>41137.958333333336</c:v>
                </c:pt>
                <c:pt idx="3305">
                  <c:v>41138</c:v>
                </c:pt>
                <c:pt idx="3306">
                  <c:v>41138.041666666664</c:v>
                </c:pt>
                <c:pt idx="3307">
                  <c:v>41138.083333333336</c:v>
                </c:pt>
                <c:pt idx="3308">
                  <c:v>41138.125</c:v>
                </c:pt>
                <c:pt idx="3309">
                  <c:v>41138.166666666664</c:v>
                </c:pt>
                <c:pt idx="3310">
                  <c:v>41138.208333333336</c:v>
                </c:pt>
                <c:pt idx="3311">
                  <c:v>41138.25</c:v>
                </c:pt>
                <c:pt idx="3312">
                  <c:v>41138.291666666664</c:v>
                </c:pt>
                <c:pt idx="3313">
                  <c:v>41138.333333333336</c:v>
                </c:pt>
                <c:pt idx="3314">
                  <c:v>41138.375</c:v>
                </c:pt>
                <c:pt idx="3315">
                  <c:v>41138.416666666664</c:v>
                </c:pt>
                <c:pt idx="3316">
                  <c:v>41138.458333333336</c:v>
                </c:pt>
                <c:pt idx="3317">
                  <c:v>41138.5</c:v>
                </c:pt>
                <c:pt idx="3318">
                  <c:v>41138.541666666664</c:v>
                </c:pt>
                <c:pt idx="3319">
                  <c:v>41138.583333333336</c:v>
                </c:pt>
                <c:pt idx="3320">
                  <c:v>41138.625</c:v>
                </c:pt>
                <c:pt idx="3321">
                  <c:v>41138.666666666664</c:v>
                </c:pt>
                <c:pt idx="3322">
                  <c:v>41138.708333333336</c:v>
                </c:pt>
                <c:pt idx="3323">
                  <c:v>41138.75</c:v>
                </c:pt>
                <c:pt idx="3324">
                  <c:v>41138.791666666664</c:v>
                </c:pt>
                <c:pt idx="3325">
                  <c:v>41138.833333333336</c:v>
                </c:pt>
                <c:pt idx="3326">
                  <c:v>41138.875</c:v>
                </c:pt>
                <c:pt idx="3327">
                  <c:v>41138.916666666664</c:v>
                </c:pt>
                <c:pt idx="3328">
                  <c:v>41138.958333333336</c:v>
                </c:pt>
                <c:pt idx="3329">
                  <c:v>41139</c:v>
                </c:pt>
                <c:pt idx="3330">
                  <c:v>41139.041666666664</c:v>
                </c:pt>
                <c:pt idx="3331">
                  <c:v>41139.083333333336</c:v>
                </c:pt>
                <c:pt idx="3332">
                  <c:v>41139.125</c:v>
                </c:pt>
                <c:pt idx="3333">
                  <c:v>41139.166666666664</c:v>
                </c:pt>
                <c:pt idx="3334">
                  <c:v>41139.208333333336</c:v>
                </c:pt>
                <c:pt idx="3335">
                  <c:v>41139.25</c:v>
                </c:pt>
                <c:pt idx="3336">
                  <c:v>41139.291666666664</c:v>
                </c:pt>
                <c:pt idx="3337">
                  <c:v>41139.333333333336</c:v>
                </c:pt>
                <c:pt idx="3338">
                  <c:v>41139.375</c:v>
                </c:pt>
                <c:pt idx="3339">
                  <c:v>41139.416666666664</c:v>
                </c:pt>
                <c:pt idx="3340">
                  <c:v>41139.458333333336</c:v>
                </c:pt>
                <c:pt idx="3341">
                  <c:v>41139.5</c:v>
                </c:pt>
                <c:pt idx="3342">
                  <c:v>41139.541666666664</c:v>
                </c:pt>
                <c:pt idx="3343">
                  <c:v>41139.583333333336</c:v>
                </c:pt>
                <c:pt idx="3344">
                  <c:v>41139.625</c:v>
                </c:pt>
                <c:pt idx="3345">
                  <c:v>41139.666666666664</c:v>
                </c:pt>
                <c:pt idx="3346">
                  <c:v>41139.708333333336</c:v>
                </c:pt>
                <c:pt idx="3347">
                  <c:v>41139.75</c:v>
                </c:pt>
                <c:pt idx="3348">
                  <c:v>41139.791666666664</c:v>
                </c:pt>
                <c:pt idx="3349">
                  <c:v>41139.833333333336</c:v>
                </c:pt>
                <c:pt idx="3350">
                  <c:v>41139.875</c:v>
                </c:pt>
                <c:pt idx="3351">
                  <c:v>41139.916666666664</c:v>
                </c:pt>
                <c:pt idx="3352">
                  <c:v>41139.958333333336</c:v>
                </c:pt>
                <c:pt idx="3353">
                  <c:v>41140</c:v>
                </c:pt>
                <c:pt idx="3354">
                  <c:v>41140.041666666664</c:v>
                </c:pt>
                <c:pt idx="3355">
                  <c:v>41140.083333333336</c:v>
                </c:pt>
                <c:pt idx="3356">
                  <c:v>41140.125</c:v>
                </c:pt>
                <c:pt idx="3357">
                  <c:v>41140.166666666664</c:v>
                </c:pt>
                <c:pt idx="3358">
                  <c:v>41140.208333333336</c:v>
                </c:pt>
                <c:pt idx="3359">
                  <c:v>41140.25</c:v>
                </c:pt>
                <c:pt idx="3360">
                  <c:v>41140.291666666664</c:v>
                </c:pt>
                <c:pt idx="3361">
                  <c:v>41140.333333333336</c:v>
                </c:pt>
                <c:pt idx="3362">
                  <c:v>41140.375</c:v>
                </c:pt>
                <c:pt idx="3363">
                  <c:v>41140.416666666664</c:v>
                </c:pt>
                <c:pt idx="3364">
                  <c:v>41140.458333333336</c:v>
                </c:pt>
                <c:pt idx="3365">
                  <c:v>41140.5</c:v>
                </c:pt>
                <c:pt idx="3366">
                  <c:v>41140.541666666664</c:v>
                </c:pt>
                <c:pt idx="3367">
                  <c:v>41140.583333333336</c:v>
                </c:pt>
                <c:pt idx="3368">
                  <c:v>41140.625</c:v>
                </c:pt>
                <c:pt idx="3369">
                  <c:v>41140.666666666664</c:v>
                </c:pt>
                <c:pt idx="3370">
                  <c:v>41140.708333333336</c:v>
                </c:pt>
                <c:pt idx="3371">
                  <c:v>41140.75</c:v>
                </c:pt>
                <c:pt idx="3372">
                  <c:v>41140.791666666664</c:v>
                </c:pt>
                <c:pt idx="3373">
                  <c:v>41140.833333333336</c:v>
                </c:pt>
                <c:pt idx="3374">
                  <c:v>41140.875</c:v>
                </c:pt>
                <c:pt idx="3375">
                  <c:v>41140.916666666664</c:v>
                </c:pt>
                <c:pt idx="3376">
                  <c:v>41140.958333333336</c:v>
                </c:pt>
                <c:pt idx="3377">
                  <c:v>41141</c:v>
                </c:pt>
                <c:pt idx="3378">
                  <c:v>41141.041666666664</c:v>
                </c:pt>
                <c:pt idx="3379">
                  <c:v>41141.083333333336</c:v>
                </c:pt>
                <c:pt idx="3380">
                  <c:v>41141.125</c:v>
                </c:pt>
                <c:pt idx="3381">
                  <c:v>41141.166666666664</c:v>
                </c:pt>
                <c:pt idx="3382">
                  <c:v>41141.208333333336</c:v>
                </c:pt>
                <c:pt idx="3383">
                  <c:v>41141.25</c:v>
                </c:pt>
                <c:pt idx="3384">
                  <c:v>41141.291666666664</c:v>
                </c:pt>
                <c:pt idx="3385">
                  <c:v>41141.333333333336</c:v>
                </c:pt>
                <c:pt idx="3386">
                  <c:v>41141.375</c:v>
                </c:pt>
                <c:pt idx="3387">
                  <c:v>41141.416666666664</c:v>
                </c:pt>
                <c:pt idx="3388">
                  <c:v>41141.458333333336</c:v>
                </c:pt>
                <c:pt idx="3389">
                  <c:v>41141.5</c:v>
                </c:pt>
                <c:pt idx="3390">
                  <c:v>41141.541666666664</c:v>
                </c:pt>
                <c:pt idx="3391">
                  <c:v>41141.583333333336</c:v>
                </c:pt>
                <c:pt idx="3392">
                  <c:v>41141.625</c:v>
                </c:pt>
                <c:pt idx="3393">
                  <c:v>41141.666666666664</c:v>
                </c:pt>
                <c:pt idx="3394">
                  <c:v>41141.708333333336</c:v>
                </c:pt>
                <c:pt idx="3395">
                  <c:v>41141.75</c:v>
                </c:pt>
                <c:pt idx="3396">
                  <c:v>41141.791666666664</c:v>
                </c:pt>
                <c:pt idx="3397">
                  <c:v>41141.833333333336</c:v>
                </c:pt>
                <c:pt idx="3398">
                  <c:v>41141.875</c:v>
                </c:pt>
                <c:pt idx="3399">
                  <c:v>41141.916666666664</c:v>
                </c:pt>
                <c:pt idx="3400">
                  <c:v>41141.958333333336</c:v>
                </c:pt>
                <c:pt idx="3401">
                  <c:v>41142</c:v>
                </c:pt>
                <c:pt idx="3402">
                  <c:v>41142.041666666664</c:v>
                </c:pt>
                <c:pt idx="3403">
                  <c:v>41142.083333333336</c:v>
                </c:pt>
                <c:pt idx="3404">
                  <c:v>41142.125</c:v>
                </c:pt>
                <c:pt idx="3405">
                  <c:v>41142.166666666664</c:v>
                </c:pt>
                <c:pt idx="3406">
                  <c:v>41142.208333333336</c:v>
                </c:pt>
                <c:pt idx="3407">
                  <c:v>41142.25</c:v>
                </c:pt>
                <c:pt idx="3408">
                  <c:v>41142.291666666664</c:v>
                </c:pt>
                <c:pt idx="3409">
                  <c:v>41142.333333333336</c:v>
                </c:pt>
                <c:pt idx="3410">
                  <c:v>41142.375</c:v>
                </c:pt>
                <c:pt idx="3411">
                  <c:v>41142.416666666664</c:v>
                </c:pt>
                <c:pt idx="3412">
                  <c:v>41142.458333333336</c:v>
                </c:pt>
                <c:pt idx="3413">
                  <c:v>41142.5</c:v>
                </c:pt>
                <c:pt idx="3414">
                  <c:v>41142.541666666664</c:v>
                </c:pt>
                <c:pt idx="3415">
                  <c:v>41142.583333333336</c:v>
                </c:pt>
                <c:pt idx="3416">
                  <c:v>41142.625</c:v>
                </c:pt>
                <c:pt idx="3417">
                  <c:v>41142.666666666664</c:v>
                </c:pt>
                <c:pt idx="3418">
                  <c:v>41142.708333333336</c:v>
                </c:pt>
                <c:pt idx="3419">
                  <c:v>41142.75</c:v>
                </c:pt>
                <c:pt idx="3420">
                  <c:v>41142.791666666664</c:v>
                </c:pt>
                <c:pt idx="3421">
                  <c:v>41142.833333333336</c:v>
                </c:pt>
                <c:pt idx="3422">
                  <c:v>41142.875</c:v>
                </c:pt>
                <c:pt idx="3423">
                  <c:v>41142.916666666664</c:v>
                </c:pt>
                <c:pt idx="3424">
                  <c:v>41142.958333333336</c:v>
                </c:pt>
                <c:pt idx="3425">
                  <c:v>41143</c:v>
                </c:pt>
                <c:pt idx="3426">
                  <c:v>41143.041666666664</c:v>
                </c:pt>
                <c:pt idx="3427">
                  <c:v>41143.083333333336</c:v>
                </c:pt>
                <c:pt idx="3428">
                  <c:v>41143.125</c:v>
                </c:pt>
                <c:pt idx="3429">
                  <c:v>41143.166666666664</c:v>
                </c:pt>
                <c:pt idx="3430">
                  <c:v>41143.208333333336</c:v>
                </c:pt>
                <c:pt idx="3431">
                  <c:v>41143.25</c:v>
                </c:pt>
                <c:pt idx="3432">
                  <c:v>41143.291666666664</c:v>
                </c:pt>
                <c:pt idx="3433">
                  <c:v>41143.333333333336</c:v>
                </c:pt>
                <c:pt idx="3434">
                  <c:v>41143.375</c:v>
                </c:pt>
                <c:pt idx="3435">
                  <c:v>41143.416666666664</c:v>
                </c:pt>
                <c:pt idx="3436">
                  <c:v>41143.458333333336</c:v>
                </c:pt>
                <c:pt idx="3437">
                  <c:v>41143.5</c:v>
                </c:pt>
                <c:pt idx="3438">
                  <c:v>41143.541666666664</c:v>
                </c:pt>
                <c:pt idx="3439">
                  <c:v>41143.583333333336</c:v>
                </c:pt>
                <c:pt idx="3440">
                  <c:v>41143.625</c:v>
                </c:pt>
                <c:pt idx="3441">
                  <c:v>41143.666666666664</c:v>
                </c:pt>
                <c:pt idx="3442">
                  <c:v>41143.708333333336</c:v>
                </c:pt>
                <c:pt idx="3443">
                  <c:v>41143.75</c:v>
                </c:pt>
                <c:pt idx="3444">
                  <c:v>41143.791666666664</c:v>
                </c:pt>
                <c:pt idx="3445">
                  <c:v>41143.833333333336</c:v>
                </c:pt>
                <c:pt idx="3446">
                  <c:v>41143.875</c:v>
                </c:pt>
                <c:pt idx="3447">
                  <c:v>41143.916666666664</c:v>
                </c:pt>
                <c:pt idx="3448">
                  <c:v>41143.958333333336</c:v>
                </c:pt>
                <c:pt idx="3449">
                  <c:v>41144</c:v>
                </c:pt>
                <c:pt idx="3450">
                  <c:v>41144.041666666664</c:v>
                </c:pt>
                <c:pt idx="3451">
                  <c:v>41144.083333333336</c:v>
                </c:pt>
                <c:pt idx="3452">
                  <c:v>41144.125</c:v>
                </c:pt>
                <c:pt idx="3453">
                  <c:v>41144.166666666664</c:v>
                </c:pt>
                <c:pt idx="3454">
                  <c:v>41144.208333333336</c:v>
                </c:pt>
                <c:pt idx="3455">
                  <c:v>41144.25</c:v>
                </c:pt>
                <c:pt idx="3456">
                  <c:v>41144.291666666664</c:v>
                </c:pt>
                <c:pt idx="3457">
                  <c:v>41144.333333333336</c:v>
                </c:pt>
                <c:pt idx="3458">
                  <c:v>41144.375</c:v>
                </c:pt>
                <c:pt idx="3459">
                  <c:v>41144.416666666664</c:v>
                </c:pt>
                <c:pt idx="3460">
                  <c:v>41144.458333333336</c:v>
                </c:pt>
                <c:pt idx="3461">
                  <c:v>41144.5</c:v>
                </c:pt>
                <c:pt idx="3462">
                  <c:v>41144.541666666664</c:v>
                </c:pt>
                <c:pt idx="3463">
                  <c:v>41144.583333333336</c:v>
                </c:pt>
                <c:pt idx="3464">
                  <c:v>41144.625</c:v>
                </c:pt>
                <c:pt idx="3465">
                  <c:v>41144.666666666664</c:v>
                </c:pt>
                <c:pt idx="3466">
                  <c:v>41144.708333333336</c:v>
                </c:pt>
                <c:pt idx="3467">
                  <c:v>41144.75</c:v>
                </c:pt>
                <c:pt idx="3468">
                  <c:v>41144.791666666664</c:v>
                </c:pt>
                <c:pt idx="3469">
                  <c:v>41144.833333333336</c:v>
                </c:pt>
                <c:pt idx="3470">
                  <c:v>41144.875</c:v>
                </c:pt>
                <c:pt idx="3471">
                  <c:v>41144.916666666664</c:v>
                </c:pt>
                <c:pt idx="3472">
                  <c:v>41144.958333333336</c:v>
                </c:pt>
                <c:pt idx="3473">
                  <c:v>41145</c:v>
                </c:pt>
                <c:pt idx="3474">
                  <c:v>41145.041666666664</c:v>
                </c:pt>
                <c:pt idx="3475">
                  <c:v>41145.083333333336</c:v>
                </c:pt>
                <c:pt idx="3476">
                  <c:v>41145.125</c:v>
                </c:pt>
                <c:pt idx="3477">
                  <c:v>41145.166666666664</c:v>
                </c:pt>
                <c:pt idx="3478">
                  <c:v>41145.208333333336</c:v>
                </c:pt>
                <c:pt idx="3479">
                  <c:v>41145.25</c:v>
                </c:pt>
                <c:pt idx="3480">
                  <c:v>41145.291666666664</c:v>
                </c:pt>
                <c:pt idx="3481">
                  <c:v>41145.333333333336</c:v>
                </c:pt>
                <c:pt idx="3482">
                  <c:v>41145.375</c:v>
                </c:pt>
                <c:pt idx="3483">
                  <c:v>41145.416666666664</c:v>
                </c:pt>
                <c:pt idx="3484">
                  <c:v>41145.458333333336</c:v>
                </c:pt>
                <c:pt idx="3485">
                  <c:v>41145.5</c:v>
                </c:pt>
                <c:pt idx="3486">
                  <c:v>41145.541666666664</c:v>
                </c:pt>
                <c:pt idx="3487">
                  <c:v>41145.583333333336</c:v>
                </c:pt>
                <c:pt idx="3488">
                  <c:v>41145.625</c:v>
                </c:pt>
                <c:pt idx="3489">
                  <c:v>41145.666666666664</c:v>
                </c:pt>
                <c:pt idx="3490">
                  <c:v>41145.708333333336</c:v>
                </c:pt>
                <c:pt idx="3491">
                  <c:v>41145.75</c:v>
                </c:pt>
                <c:pt idx="3492">
                  <c:v>41145.791666666664</c:v>
                </c:pt>
                <c:pt idx="3493">
                  <c:v>41145.833333333336</c:v>
                </c:pt>
                <c:pt idx="3494">
                  <c:v>41145.875</c:v>
                </c:pt>
                <c:pt idx="3495">
                  <c:v>41145.916666666664</c:v>
                </c:pt>
                <c:pt idx="3496">
                  <c:v>41145.958333333336</c:v>
                </c:pt>
                <c:pt idx="3497">
                  <c:v>41146</c:v>
                </c:pt>
                <c:pt idx="3498">
                  <c:v>41146.041666666664</c:v>
                </c:pt>
                <c:pt idx="3499">
                  <c:v>41146.083333333336</c:v>
                </c:pt>
                <c:pt idx="3500">
                  <c:v>41146.125</c:v>
                </c:pt>
                <c:pt idx="3501">
                  <c:v>41146.166666666664</c:v>
                </c:pt>
                <c:pt idx="3502">
                  <c:v>41146.208333333336</c:v>
                </c:pt>
                <c:pt idx="3503">
                  <c:v>41146.25</c:v>
                </c:pt>
                <c:pt idx="3504">
                  <c:v>41146.291666666664</c:v>
                </c:pt>
                <c:pt idx="3505">
                  <c:v>41146.333333333336</c:v>
                </c:pt>
                <c:pt idx="3506">
                  <c:v>41146.375</c:v>
                </c:pt>
                <c:pt idx="3507">
                  <c:v>41146.416666666664</c:v>
                </c:pt>
                <c:pt idx="3508">
                  <c:v>41146.458333333336</c:v>
                </c:pt>
                <c:pt idx="3509">
                  <c:v>41146.5</c:v>
                </c:pt>
                <c:pt idx="3510">
                  <c:v>41146.541666666664</c:v>
                </c:pt>
                <c:pt idx="3511">
                  <c:v>41146.583333333336</c:v>
                </c:pt>
                <c:pt idx="3512">
                  <c:v>41146.625</c:v>
                </c:pt>
                <c:pt idx="3513">
                  <c:v>41146.666666666664</c:v>
                </c:pt>
                <c:pt idx="3514">
                  <c:v>41146.708333333336</c:v>
                </c:pt>
                <c:pt idx="3515">
                  <c:v>41146.75</c:v>
                </c:pt>
                <c:pt idx="3516">
                  <c:v>41146.791666666664</c:v>
                </c:pt>
                <c:pt idx="3517">
                  <c:v>41146.833333333336</c:v>
                </c:pt>
                <c:pt idx="3518">
                  <c:v>41146.875</c:v>
                </c:pt>
                <c:pt idx="3519">
                  <c:v>41146.916666666664</c:v>
                </c:pt>
                <c:pt idx="3520">
                  <c:v>41146.958333333336</c:v>
                </c:pt>
                <c:pt idx="3521">
                  <c:v>41147</c:v>
                </c:pt>
                <c:pt idx="3522">
                  <c:v>41147.041666666664</c:v>
                </c:pt>
                <c:pt idx="3523">
                  <c:v>41147.083333333336</c:v>
                </c:pt>
                <c:pt idx="3524">
                  <c:v>41147.125</c:v>
                </c:pt>
                <c:pt idx="3525">
                  <c:v>41147.166666666664</c:v>
                </c:pt>
                <c:pt idx="3526">
                  <c:v>41147.208333333336</c:v>
                </c:pt>
                <c:pt idx="3527">
                  <c:v>41147.25</c:v>
                </c:pt>
                <c:pt idx="3528">
                  <c:v>41147.291666666664</c:v>
                </c:pt>
                <c:pt idx="3529">
                  <c:v>41147.333333333336</c:v>
                </c:pt>
                <c:pt idx="3530">
                  <c:v>41147.375</c:v>
                </c:pt>
                <c:pt idx="3531">
                  <c:v>41147.416666666664</c:v>
                </c:pt>
                <c:pt idx="3532">
                  <c:v>41147.458333333336</c:v>
                </c:pt>
                <c:pt idx="3533">
                  <c:v>41147.5</c:v>
                </c:pt>
                <c:pt idx="3534">
                  <c:v>41147.541666666664</c:v>
                </c:pt>
                <c:pt idx="3535">
                  <c:v>41147.583333333336</c:v>
                </c:pt>
                <c:pt idx="3536">
                  <c:v>41147.625</c:v>
                </c:pt>
                <c:pt idx="3537">
                  <c:v>41147.666666666664</c:v>
                </c:pt>
                <c:pt idx="3538">
                  <c:v>41147.708333333336</c:v>
                </c:pt>
                <c:pt idx="3539">
                  <c:v>41147.75</c:v>
                </c:pt>
                <c:pt idx="3540">
                  <c:v>41147.791666666664</c:v>
                </c:pt>
                <c:pt idx="3541">
                  <c:v>41147.833333333336</c:v>
                </c:pt>
                <c:pt idx="3542">
                  <c:v>41147.875</c:v>
                </c:pt>
                <c:pt idx="3543">
                  <c:v>41147.916666666664</c:v>
                </c:pt>
                <c:pt idx="3544">
                  <c:v>41147.958333333336</c:v>
                </c:pt>
                <c:pt idx="3545">
                  <c:v>41148</c:v>
                </c:pt>
                <c:pt idx="3546">
                  <c:v>41148.041666666664</c:v>
                </c:pt>
                <c:pt idx="3547">
                  <c:v>41148.083333333336</c:v>
                </c:pt>
                <c:pt idx="3548">
                  <c:v>41148.125</c:v>
                </c:pt>
                <c:pt idx="3549">
                  <c:v>41148.166666666664</c:v>
                </c:pt>
                <c:pt idx="3550">
                  <c:v>41148.208333333336</c:v>
                </c:pt>
                <c:pt idx="3551">
                  <c:v>41148.25</c:v>
                </c:pt>
                <c:pt idx="3552">
                  <c:v>41148.291666666664</c:v>
                </c:pt>
                <c:pt idx="3553">
                  <c:v>41148.333333333336</c:v>
                </c:pt>
                <c:pt idx="3554">
                  <c:v>41148.375</c:v>
                </c:pt>
                <c:pt idx="3555">
                  <c:v>41148.416666666664</c:v>
                </c:pt>
                <c:pt idx="3556">
                  <c:v>41148.458333333336</c:v>
                </c:pt>
                <c:pt idx="3557">
                  <c:v>41148.5</c:v>
                </c:pt>
                <c:pt idx="3558">
                  <c:v>41148.541666666664</c:v>
                </c:pt>
                <c:pt idx="3559">
                  <c:v>41148.583333333336</c:v>
                </c:pt>
                <c:pt idx="3560">
                  <c:v>41148.625</c:v>
                </c:pt>
                <c:pt idx="3561">
                  <c:v>41148.666666666664</c:v>
                </c:pt>
                <c:pt idx="3562">
                  <c:v>41148.708333333336</c:v>
                </c:pt>
                <c:pt idx="3563">
                  <c:v>41148.75</c:v>
                </c:pt>
                <c:pt idx="3564">
                  <c:v>41148.791666666664</c:v>
                </c:pt>
                <c:pt idx="3565">
                  <c:v>41148.833333333336</c:v>
                </c:pt>
                <c:pt idx="3566">
                  <c:v>41148.875</c:v>
                </c:pt>
                <c:pt idx="3567">
                  <c:v>41148.916666666664</c:v>
                </c:pt>
                <c:pt idx="3568">
                  <c:v>41148.958333333336</c:v>
                </c:pt>
                <c:pt idx="3569">
                  <c:v>41149</c:v>
                </c:pt>
                <c:pt idx="3570">
                  <c:v>41149.041666666664</c:v>
                </c:pt>
                <c:pt idx="3571">
                  <c:v>41149.083333333336</c:v>
                </c:pt>
                <c:pt idx="3572">
                  <c:v>41149.125</c:v>
                </c:pt>
                <c:pt idx="3573">
                  <c:v>41149.166666666664</c:v>
                </c:pt>
                <c:pt idx="3574">
                  <c:v>41149.208333333336</c:v>
                </c:pt>
                <c:pt idx="3575">
                  <c:v>41149.25</c:v>
                </c:pt>
                <c:pt idx="3576">
                  <c:v>41149.291666666664</c:v>
                </c:pt>
                <c:pt idx="3577">
                  <c:v>41149.333333333336</c:v>
                </c:pt>
                <c:pt idx="3578">
                  <c:v>41149.375</c:v>
                </c:pt>
                <c:pt idx="3579">
                  <c:v>41149.416666666664</c:v>
                </c:pt>
                <c:pt idx="3580">
                  <c:v>41149.458333333336</c:v>
                </c:pt>
                <c:pt idx="3581">
                  <c:v>41149.5</c:v>
                </c:pt>
                <c:pt idx="3582">
                  <c:v>41149.541666666664</c:v>
                </c:pt>
                <c:pt idx="3583">
                  <c:v>41149.583333333336</c:v>
                </c:pt>
                <c:pt idx="3584">
                  <c:v>41149.625</c:v>
                </c:pt>
                <c:pt idx="3585">
                  <c:v>41149.666666666664</c:v>
                </c:pt>
                <c:pt idx="3586">
                  <c:v>41149.708333333336</c:v>
                </c:pt>
                <c:pt idx="3587">
                  <c:v>41149.75</c:v>
                </c:pt>
                <c:pt idx="3588">
                  <c:v>41149.791666666664</c:v>
                </c:pt>
                <c:pt idx="3589">
                  <c:v>41149.833333333336</c:v>
                </c:pt>
                <c:pt idx="3590">
                  <c:v>41149.875</c:v>
                </c:pt>
                <c:pt idx="3591">
                  <c:v>41149.916666666664</c:v>
                </c:pt>
                <c:pt idx="3592">
                  <c:v>41149.958333333336</c:v>
                </c:pt>
                <c:pt idx="3593">
                  <c:v>41150</c:v>
                </c:pt>
                <c:pt idx="3594">
                  <c:v>41150.041666666664</c:v>
                </c:pt>
                <c:pt idx="3595">
                  <c:v>41150.083333333336</c:v>
                </c:pt>
                <c:pt idx="3596">
                  <c:v>41150.125</c:v>
                </c:pt>
                <c:pt idx="3597">
                  <c:v>41150.166666666664</c:v>
                </c:pt>
                <c:pt idx="3598">
                  <c:v>41150.208333333336</c:v>
                </c:pt>
                <c:pt idx="3599">
                  <c:v>41150.25</c:v>
                </c:pt>
                <c:pt idx="3600">
                  <c:v>41150.291666666664</c:v>
                </c:pt>
                <c:pt idx="3601">
                  <c:v>41150.333333333336</c:v>
                </c:pt>
                <c:pt idx="3602">
                  <c:v>41150.375</c:v>
                </c:pt>
                <c:pt idx="3603">
                  <c:v>41150.416666666664</c:v>
                </c:pt>
                <c:pt idx="3604">
                  <c:v>41150.458333333336</c:v>
                </c:pt>
                <c:pt idx="3605">
                  <c:v>41150.5</c:v>
                </c:pt>
                <c:pt idx="3606">
                  <c:v>41150.541666666664</c:v>
                </c:pt>
                <c:pt idx="3607">
                  <c:v>41150.583333333336</c:v>
                </c:pt>
                <c:pt idx="3608">
                  <c:v>41150.625</c:v>
                </c:pt>
                <c:pt idx="3609">
                  <c:v>41150.666666666664</c:v>
                </c:pt>
                <c:pt idx="3610">
                  <c:v>41150.708333333336</c:v>
                </c:pt>
                <c:pt idx="3611">
                  <c:v>41150.75</c:v>
                </c:pt>
                <c:pt idx="3612">
                  <c:v>41150.791666666664</c:v>
                </c:pt>
                <c:pt idx="3613">
                  <c:v>41150.833333333336</c:v>
                </c:pt>
                <c:pt idx="3614">
                  <c:v>41150.875</c:v>
                </c:pt>
                <c:pt idx="3615">
                  <c:v>41150.916666666664</c:v>
                </c:pt>
                <c:pt idx="3616">
                  <c:v>41150.958333333336</c:v>
                </c:pt>
                <c:pt idx="3617">
                  <c:v>41151</c:v>
                </c:pt>
                <c:pt idx="3618">
                  <c:v>41151.041666666664</c:v>
                </c:pt>
                <c:pt idx="3619">
                  <c:v>41151.083333333336</c:v>
                </c:pt>
                <c:pt idx="3620">
                  <c:v>41151.125</c:v>
                </c:pt>
                <c:pt idx="3621">
                  <c:v>41151.166666666664</c:v>
                </c:pt>
                <c:pt idx="3622">
                  <c:v>41151.208333333336</c:v>
                </c:pt>
                <c:pt idx="3623">
                  <c:v>41151.25</c:v>
                </c:pt>
                <c:pt idx="3624">
                  <c:v>41151.291666666664</c:v>
                </c:pt>
                <c:pt idx="3625">
                  <c:v>41151.333333333336</c:v>
                </c:pt>
                <c:pt idx="3626">
                  <c:v>41151.375</c:v>
                </c:pt>
                <c:pt idx="3627">
                  <c:v>41151.416666666664</c:v>
                </c:pt>
                <c:pt idx="3628">
                  <c:v>41151.458333333336</c:v>
                </c:pt>
                <c:pt idx="3629">
                  <c:v>41151.5</c:v>
                </c:pt>
                <c:pt idx="3630">
                  <c:v>41151.541666666664</c:v>
                </c:pt>
                <c:pt idx="3631">
                  <c:v>41151.583333333336</c:v>
                </c:pt>
                <c:pt idx="3632">
                  <c:v>41151.625</c:v>
                </c:pt>
                <c:pt idx="3633">
                  <c:v>41151.666666666664</c:v>
                </c:pt>
                <c:pt idx="3634">
                  <c:v>41151.708333333336</c:v>
                </c:pt>
                <c:pt idx="3635">
                  <c:v>41151.75</c:v>
                </c:pt>
                <c:pt idx="3636">
                  <c:v>41151.791666666664</c:v>
                </c:pt>
                <c:pt idx="3637">
                  <c:v>41151.833333333336</c:v>
                </c:pt>
                <c:pt idx="3638">
                  <c:v>41151.875</c:v>
                </c:pt>
                <c:pt idx="3639">
                  <c:v>41151.916666666664</c:v>
                </c:pt>
                <c:pt idx="3640">
                  <c:v>41151.958333333336</c:v>
                </c:pt>
                <c:pt idx="3641">
                  <c:v>41152</c:v>
                </c:pt>
                <c:pt idx="3642">
                  <c:v>41152.041666666664</c:v>
                </c:pt>
                <c:pt idx="3643">
                  <c:v>41152.083333333336</c:v>
                </c:pt>
                <c:pt idx="3644">
                  <c:v>41152.125</c:v>
                </c:pt>
                <c:pt idx="3645">
                  <c:v>41152.166666666664</c:v>
                </c:pt>
                <c:pt idx="3646">
                  <c:v>41152.208333333336</c:v>
                </c:pt>
                <c:pt idx="3647">
                  <c:v>41152.25</c:v>
                </c:pt>
                <c:pt idx="3648">
                  <c:v>41152.291666666664</c:v>
                </c:pt>
                <c:pt idx="3649">
                  <c:v>41152.333333333336</c:v>
                </c:pt>
                <c:pt idx="3650">
                  <c:v>41152.375</c:v>
                </c:pt>
                <c:pt idx="3651">
                  <c:v>41152.416666666664</c:v>
                </c:pt>
                <c:pt idx="3652">
                  <c:v>41152.458333333336</c:v>
                </c:pt>
                <c:pt idx="3653">
                  <c:v>41152.5</c:v>
                </c:pt>
                <c:pt idx="3654">
                  <c:v>41152.541666666664</c:v>
                </c:pt>
                <c:pt idx="3655">
                  <c:v>41152.583333333336</c:v>
                </c:pt>
                <c:pt idx="3656">
                  <c:v>41152.625</c:v>
                </c:pt>
                <c:pt idx="3657">
                  <c:v>41152.666666666664</c:v>
                </c:pt>
                <c:pt idx="3658">
                  <c:v>41152.708333333336</c:v>
                </c:pt>
                <c:pt idx="3659">
                  <c:v>41152.75</c:v>
                </c:pt>
                <c:pt idx="3660">
                  <c:v>41152.791666666664</c:v>
                </c:pt>
                <c:pt idx="3661">
                  <c:v>41152.833333333336</c:v>
                </c:pt>
                <c:pt idx="3662">
                  <c:v>41152.875</c:v>
                </c:pt>
                <c:pt idx="3663">
                  <c:v>41152.916666666664</c:v>
                </c:pt>
                <c:pt idx="3664">
                  <c:v>41152.958333333336</c:v>
                </c:pt>
                <c:pt idx="3665">
                  <c:v>41153</c:v>
                </c:pt>
                <c:pt idx="3666">
                  <c:v>41153.041666666664</c:v>
                </c:pt>
                <c:pt idx="3667">
                  <c:v>41153.083333333336</c:v>
                </c:pt>
                <c:pt idx="3668">
                  <c:v>41153.125</c:v>
                </c:pt>
                <c:pt idx="3669">
                  <c:v>41153.166666666664</c:v>
                </c:pt>
                <c:pt idx="3670">
                  <c:v>41153.208333333336</c:v>
                </c:pt>
                <c:pt idx="3671">
                  <c:v>41153.25</c:v>
                </c:pt>
                <c:pt idx="3672">
                  <c:v>41153.291666666664</c:v>
                </c:pt>
                <c:pt idx="3673">
                  <c:v>41153.333333333336</c:v>
                </c:pt>
                <c:pt idx="3674">
                  <c:v>41153.375</c:v>
                </c:pt>
                <c:pt idx="3675">
                  <c:v>41153.416666666664</c:v>
                </c:pt>
                <c:pt idx="3676">
                  <c:v>41153.458333333336</c:v>
                </c:pt>
                <c:pt idx="3677">
                  <c:v>41153.5</c:v>
                </c:pt>
                <c:pt idx="3678">
                  <c:v>41153.541666666664</c:v>
                </c:pt>
                <c:pt idx="3679">
                  <c:v>41153.583333333336</c:v>
                </c:pt>
                <c:pt idx="3680">
                  <c:v>41153.625</c:v>
                </c:pt>
                <c:pt idx="3681">
                  <c:v>41153.666666666664</c:v>
                </c:pt>
                <c:pt idx="3682">
                  <c:v>41153.708333333336</c:v>
                </c:pt>
                <c:pt idx="3683">
                  <c:v>41153.75</c:v>
                </c:pt>
                <c:pt idx="3684">
                  <c:v>41153.791666666664</c:v>
                </c:pt>
                <c:pt idx="3685">
                  <c:v>41153.833333333336</c:v>
                </c:pt>
                <c:pt idx="3686">
                  <c:v>41153.875</c:v>
                </c:pt>
                <c:pt idx="3687">
                  <c:v>41153.916666666664</c:v>
                </c:pt>
                <c:pt idx="3688">
                  <c:v>41153.958333333336</c:v>
                </c:pt>
                <c:pt idx="3689">
                  <c:v>41154</c:v>
                </c:pt>
                <c:pt idx="3690">
                  <c:v>41154.041666666664</c:v>
                </c:pt>
                <c:pt idx="3691">
                  <c:v>41154.083333333336</c:v>
                </c:pt>
                <c:pt idx="3692">
                  <c:v>41154.125</c:v>
                </c:pt>
                <c:pt idx="3693">
                  <c:v>41154.166666666664</c:v>
                </c:pt>
                <c:pt idx="3694">
                  <c:v>41154.208333333336</c:v>
                </c:pt>
                <c:pt idx="3695">
                  <c:v>41154.25</c:v>
                </c:pt>
                <c:pt idx="3696">
                  <c:v>41154.291666666664</c:v>
                </c:pt>
                <c:pt idx="3697">
                  <c:v>41154.333333333336</c:v>
                </c:pt>
                <c:pt idx="3698">
                  <c:v>41154.375</c:v>
                </c:pt>
                <c:pt idx="3699">
                  <c:v>41154.416666666664</c:v>
                </c:pt>
                <c:pt idx="3700">
                  <c:v>41154.458333333336</c:v>
                </c:pt>
                <c:pt idx="3701">
                  <c:v>41154.5</c:v>
                </c:pt>
                <c:pt idx="3702">
                  <c:v>41154.541666666664</c:v>
                </c:pt>
                <c:pt idx="3703">
                  <c:v>41154.583333333336</c:v>
                </c:pt>
                <c:pt idx="3704">
                  <c:v>41154.625</c:v>
                </c:pt>
                <c:pt idx="3705">
                  <c:v>41154.666666666664</c:v>
                </c:pt>
                <c:pt idx="3706">
                  <c:v>41154.708333333336</c:v>
                </c:pt>
                <c:pt idx="3707">
                  <c:v>41154.75</c:v>
                </c:pt>
                <c:pt idx="3708">
                  <c:v>41154.791666666664</c:v>
                </c:pt>
                <c:pt idx="3709">
                  <c:v>41154.833333333336</c:v>
                </c:pt>
                <c:pt idx="3710">
                  <c:v>41154.875</c:v>
                </c:pt>
                <c:pt idx="3711">
                  <c:v>41154.916666666664</c:v>
                </c:pt>
                <c:pt idx="3712">
                  <c:v>41154.958333333336</c:v>
                </c:pt>
                <c:pt idx="3713">
                  <c:v>41155</c:v>
                </c:pt>
                <c:pt idx="3714">
                  <c:v>41155.041666666664</c:v>
                </c:pt>
                <c:pt idx="3715">
                  <c:v>41155.083333333336</c:v>
                </c:pt>
                <c:pt idx="3716">
                  <c:v>41155.125</c:v>
                </c:pt>
                <c:pt idx="3717">
                  <c:v>41155.166666666664</c:v>
                </c:pt>
                <c:pt idx="3718">
                  <c:v>41155.208333333336</c:v>
                </c:pt>
                <c:pt idx="3719">
                  <c:v>41155.25</c:v>
                </c:pt>
                <c:pt idx="3720">
                  <c:v>41155.291666666664</c:v>
                </c:pt>
                <c:pt idx="3721">
                  <c:v>41155.333333333336</c:v>
                </c:pt>
                <c:pt idx="3722">
                  <c:v>41155.375</c:v>
                </c:pt>
                <c:pt idx="3723">
                  <c:v>41155.416666666664</c:v>
                </c:pt>
                <c:pt idx="3724">
                  <c:v>41155.458333333336</c:v>
                </c:pt>
                <c:pt idx="3725">
                  <c:v>41155.5</c:v>
                </c:pt>
                <c:pt idx="3726">
                  <c:v>41155.541666666664</c:v>
                </c:pt>
                <c:pt idx="3727">
                  <c:v>41155.583333333336</c:v>
                </c:pt>
                <c:pt idx="3728">
                  <c:v>41155.625</c:v>
                </c:pt>
                <c:pt idx="3729">
                  <c:v>41155.666666666664</c:v>
                </c:pt>
                <c:pt idx="3730">
                  <c:v>41155.708333333336</c:v>
                </c:pt>
                <c:pt idx="3731">
                  <c:v>41155.75</c:v>
                </c:pt>
                <c:pt idx="3732">
                  <c:v>41155.791666666664</c:v>
                </c:pt>
                <c:pt idx="3733">
                  <c:v>41155.833333333336</c:v>
                </c:pt>
                <c:pt idx="3734">
                  <c:v>41155.875</c:v>
                </c:pt>
                <c:pt idx="3735">
                  <c:v>41155.916666666664</c:v>
                </c:pt>
                <c:pt idx="3736">
                  <c:v>41155.958333333336</c:v>
                </c:pt>
                <c:pt idx="3737">
                  <c:v>41156</c:v>
                </c:pt>
                <c:pt idx="3738">
                  <c:v>41156.041666666664</c:v>
                </c:pt>
                <c:pt idx="3739">
                  <c:v>41156.083333333336</c:v>
                </c:pt>
                <c:pt idx="3740">
                  <c:v>41156.125</c:v>
                </c:pt>
                <c:pt idx="3741">
                  <c:v>41156.166666666664</c:v>
                </c:pt>
                <c:pt idx="3742">
                  <c:v>41156.208333333336</c:v>
                </c:pt>
                <c:pt idx="3743">
                  <c:v>41156.25</c:v>
                </c:pt>
                <c:pt idx="3744">
                  <c:v>41156.291666666664</c:v>
                </c:pt>
                <c:pt idx="3745">
                  <c:v>41156.333333333336</c:v>
                </c:pt>
                <c:pt idx="3746">
                  <c:v>41156.375</c:v>
                </c:pt>
                <c:pt idx="3747">
                  <c:v>41156.416666666664</c:v>
                </c:pt>
                <c:pt idx="3748">
                  <c:v>41156.458333333336</c:v>
                </c:pt>
                <c:pt idx="3749">
                  <c:v>41156.5</c:v>
                </c:pt>
                <c:pt idx="3750">
                  <c:v>41156.541666666664</c:v>
                </c:pt>
                <c:pt idx="3751">
                  <c:v>41156.583333333336</c:v>
                </c:pt>
                <c:pt idx="3752">
                  <c:v>41156.625</c:v>
                </c:pt>
                <c:pt idx="3753">
                  <c:v>41156.666666666664</c:v>
                </c:pt>
                <c:pt idx="3754">
                  <c:v>41156.708333333336</c:v>
                </c:pt>
                <c:pt idx="3755">
                  <c:v>41156.75</c:v>
                </c:pt>
                <c:pt idx="3756">
                  <c:v>41156.791666666664</c:v>
                </c:pt>
                <c:pt idx="3757">
                  <c:v>41156.833333333336</c:v>
                </c:pt>
                <c:pt idx="3758">
                  <c:v>41156.875</c:v>
                </c:pt>
                <c:pt idx="3759">
                  <c:v>41156.916666666664</c:v>
                </c:pt>
                <c:pt idx="3760">
                  <c:v>41156.958333333336</c:v>
                </c:pt>
                <c:pt idx="3761">
                  <c:v>41157</c:v>
                </c:pt>
                <c:pt idx="3762">
                  <c:v>41157.041666666664</c:v>
                </c:pt>
                <c:pt idx="3763">
                  <c:v>41157.083333333336</c:v>
                </c:pt>
                <c:pt idx="3764">
                  <c:v>41157.125</c:v>
                </c:pt>
                <c:pt idx="3765">
                  <c:v>41157.166666666664</c:v>
                </c:pt>
                <c:pt idx="3766">
                  <c:v>41157.208333333336</c:v>
                </c:pt>
                <c:pt idx="3767">
                  <c:v>41157.25</c:v>
                </c:pt>
                <c:pt idx="3768">
                  <c:v>41157.291666666664</c:v>
                </c:pt>
                <c:pt idx="3769">
                  <c:v>41157.333333333336</c:v>
                </c:pt>
                <c:pt idx="3770">
                  <c:v>41157.375</c:v>
                </c:pt>
                <c:pt idx="3771">
                  <c:v>41157.416666666664</c:v>
                </c:pt>
                <c:pt idx="3772">
                  <c:v>41157.458333333336</c:v>
                </c:pt>
                <c:pt idx="3773">
                  <c:v>41157.5</c:v>
                </c:pt>
                <c:pt idx="3774">
                  <c:v>41157.541666666664</c:v>
                </c:pt>
                <c:pt idx="3775">
                  <c:v>41157.583333333336</c:v>
                </c:pt>
                <c:pt idx="3776">
                  <c:v>41157.625</c:v>
                </c:pt>
                <c:pt idx="3777">
                  <c:v>41157.666666666664</c:v>
                </c:pt>
                <c:pt idx="3778">
                  <c:v>41157.708333333336</c:v>
                </c:pt>
                <c:pt idx="3779">
                  <c:v>41157.75</c:v>
                </c:pt>
                <c:pt idx="3780">
                  <c:v>41157.791666666664</c:v>
                </c:pt>
                <c:pt idx="3781">
                  <c:v>41157.833333333336</c:v>
                </c:pt>
                <c:pt idx="3782">
                  <c:v>41157.875</c:v>
                </c:pt>
                <c:pt idx="3783">
                  <c:v>41157.916666666664</c:v>
                </c:pt>
                <c:pt idx="3784">
                  <c:v>41157.958333333336</c:v>
                </c:pt>
                <c:pt idx="3785">
                  <c:v>41158</c:v>
                </c:pt>
                <c:pt idx="3786">
                  <c:v>41158.041666666664</c:v>
                </c:pt>
                <c:pt idx="3787">
                  <c:v>41158.083333333336</c:v>
                </c:pt>
                <c:pt idx="3788">
                  <c:v>41158.125</c:v>
                </c:pt>
                <c:pt idx="3789">
                  <c:v>41158.166666666664</c:v>
                </c:pt>
                <c:pt idx="3790">
                  <c:v>41158.208333333336</c:v>
                </c:pt>
                <c:pt idx="3791">
                  <c:v>41158.25</c:v>
                </c:pt>
                <c:pt idx="3792">
                  <c:v>41158.291666666664</c:v>
                </c:pt>
                <c:pt idx="3793">
                  <c:v>41158.333333333336</c:v>
                </c:pt>
                <c:pt idx="3794">
                  <c:v>41158.375</c:v>
                </c:pt>
                <c:pt idx="3795">
                  <c:v>41158.416666666664</c:v>
                </c:pt>
                <c:pt idx="3796">
                  <c:v>41158.458333333336</c:v>
                </c:pt>
                <c:pt idx="3797">
                  <c:v>41158.5</c:v>
                </c:pt>
                <c:pt idx="3798">
                  <c:v>41158.541666666664</c:v>
                </c:pt>
                <c:pt idx="3799">
                  <c:v>41158.583333333336</c:v>
                </c:pt>
                <c:pt idx="3800">
                  <c:v>41158.625</c:v>
                </c:pt>
                <c:pt idx="3801">
                  <c:v>41158.666666666664</c:v>
                </c:pt>
                <c:pt idx="3802">
                  <c:v>41158.708333333336</c:v>
                </c:pt>
                <c:pt idx="3803">
                  <c:v>41158.75</c:v>
                </c:pt>
                <c:pt idx="3804">
                  <c:v>41158.791666666664</c:v>
                </c:pt>
                <c:pt idx="3805">
                  <c:v>41158.833333333336</c:v>
                </c:pt>
                <c:pt idx="3806">
                  <c:v>41158.875</c:v>
                </c:pt>
                <c:pt idx="3807">
                  <c:v>41158.916666666664</c:v>
                </c:pt>
                <c:pt idx="3808">
                  <c:v>41158.958333333336</c:v>
                </c:pt>
                <c:pt idx="3809">
                  <c:v>41159</c:v>
                </c:pt>
                <c:pt idx="3810">
                  <c:v>41159.041666666664</c:v>
                </c:pt>
                <c:pt idx="3811">
                  <c:v>41159.083333333336</c:v>
                </c:pt>
                <c:pt idx="3812">
                  <c:v>41159.125</c:v>
                </c:pt>
                <c:pt idx="3813">
                  <c:v>41159.166666666664</c:v>
                </c:pt>
                <c:pt idx="3814">
                  <c:v>41159.208333333336</c:v>
                </c:pt>
                <c:pt idx="3815">
                  <c:v>41159.25</c:v>
                </c:pt>
                <c:pt idx="3816">
                  <c:v>41159.291666666664</c:v>
                </c:pt>
                <c:pt idx="3817">
                  <c:v>41159.333333333336</c:v>
                </c:pt>
                <c:pt idx="3818">
                  <c:v>41159.375</c:v>
                </c:pt>
                <c:pt idx="3819">
                  <c:v>41159.416666666664</c:v>
                </c:pt>
                <c:pt idx="3820">
                  <c:v>41159.458333333336</c:v>
                </c:pt>
                <c:pt idx="3821">
                  <c:v>41159.5</c:v>
                </c:pt>
                <c:pt idx="3822">
                  <c:v>41159.541666666664</c:v>
                </c:pt>
                <c:pt idx="3823">
                  <c:v>41159.583333333336</c:v>
                </c:pt>
                <c:pt idx="3824">
                  <c:v>41159.625</c:v>
                </c:pt>
                <c:pt idx="3825">
                  <c:v>41159.666666666664</c:v>
                </c:pt>
                <c:pt idx="3826">
                  <c:v>41159.708333333336</c:v>
                </c:pt>
                <c:pt idx="3827">
                  <c:v>41159.75</c:v>
                </c:pt>
                <c:pt idx="3828">
                  <c:v>41159.791666666664</c:v>
                </c:pt>
                <c:pt idx="3829">
                  <c:v>41159.833333333336</c:v>
                </c:pt>
                <c:pt idx="3830">
                  <c:v>41159.875</c:v>
                </c:pt>
                <c:pt idx="3831">
                  <c:v>41159.916666666664</c:v>
                </c:pt>
                <c:pt idx="3832">
                  <c:v>41159.958333333336</c:v>
                </c:pt>
                <c:pt idx="3833">
                  <c:v>41160</c:v>
                </c:pt>
                <c:pt idx="3834">
                  <c:v>41160.041666666664</c:v>
                </c:pt>
                <c:pt idx="3835">
                  <c:v>41160.083333333336</c:v>
                </c:pt>
                <c:pt idx="3836">
                  <c:v>41160.125</c:v>
                </c:pt>
                <c:pt idx="3837">
                  <c:v>41160.166666666664</c:v>
                </c:pt>
                <c:pt idx="3838">
                  <c:v>41160.208333333336</c:v>
                </c:pt>
                <c:pt idx="3839">
                  <c:v>41160.25</c:v>
                </c:pt>
                <c:pt idx="3840">
                  <c:v>41160.291666666664</c:v>
                </c:pt>
                <c:pt idx="3841">
                  <c:v>41160.333333333336</c:v>
                </c:pt>
                <c:pt idx="3842">
                  <c:v>41160.375</c:v>
                </c:pt>
                <c:pt idx="3843">
                  <c:v>41160.416666666664</c:v>
                </c:pt>
                <c:pt idx="3844">
                  <c:v>41160.458333333336</c:v>
                </c:pt>
                <c:pt idx="3845">
                  <c:v>41160.5</c:v>
                </c:pt>
                <c:pt idx="3846">
                  <c:v>41160.541666666664</c:v>
                </c:pt>
                <c:pt idx="3847">
                  <c:v>41160.583333333336</c:v>
                </c:pt>
                <c:pt idx="3848">
                  <c:v>41160.625</c:v>
                </c:pt>
                <c:pt idx="3849">
                  <c:v>41160.666666666664</c:v>
                </c:pt>
                <c:pt idx="3850">
                  <c:v>41160.708333333336</c:v>
                </c:pt>
                <c:pt idx="3851">
                  <c:v>41160.75</c:v>
                </c:pt>
                <c:pt idx="3852">
                  <c:v>41160.791666666664</c:v>
                </c:pt>
                <c:pt idx="3853">
                  <c:v>41160.833333333336</c:v>
                </c:pt>
                <c:pt idx="3854">
                  <c:v>41160.875</c:v>
                </c:pt>
                <c:pt idx="3855">
                  <c:v>41160.916666666664</c:v>
                </c:pt>
                <c:pt idx="3856">
                  <c:v>41160.958333333336</c:v>
                </c:pt>
                <c:pt idx="3857">
                  <c:v>41161</c:v>
                </c:pt>
                <c:pt idx="3858">
                  <c:v>41161.041666666664</c:v>
                </c:pt>
                <c:pt idx="3859">
                  <c:v>41161.083333333336</c:v>
                </c:pt>
                <c:pt idx="3860">
                  <c:v>41161.125</c:v>
                </c:pt>
                <c:pt idx="3861">
                  <c:v>41161.166666666664</c:v>
                </c:pt>
                <c:pt idx="3862">
                  <c:v>41161.208333333336</c:v>
                </c:pt>
                <c:pt idx="3863">
                  <c:v>41161.25</c:v>
                </c:pt>
                <c:pt idx="3864">
                  <c:v>41161.291666666664</c:v>
                </c:pt>
                <c:pt idx="3865">
                  <c:v>41161.333333333336</c:v>
                </c:pt>
                <c:pt idx="3866">
                  <c:v>41161.375</c:v>
                </c:pt>
                <c:pt idx="3867">
                  <c:v>41161.416666666664</c:v>
                </c:pt>
                <c:pt idx="3868">
                  <c:v>41161.458333333336</c:v>
                </c:pt>
                <c:pt idx="3869">
                  <c:v>41161.5</c:v>
                </c:pt>
                <c:pt idx="3870">
                  <c:v>41161.541666666664</c:v>
                </c:pt>
                <c:pt idx="3871">
                  <c:v>41161.583333333336</c:v>
                </c:pt>
                <c:pt idx="3872">
                  <c:v>41161.625</c:v>
                </c:pt>
                <c:pt idx="3873">
                  <c:v>41161.666666666664</c:v>
                </c:pt>
                <c:pt idx="3874">
                  <c:v>41161.708333333336</c:v>
                </c:pt>
                <c:pt idx="3875">
                  <c:v>41161.75</c:v>
                </c:pt>
                <c:pt idx="3876">
                  <c:v>41161.791666666664</c:v>
                </c:pt>
                <c:pt idx="3877">
                  <c:v>41161.833333333336</c:v>
                </c:pt>
                <c:pt idx="3878">
                  <c:v>41161.875</c:v>
                </c:pt>
                <c:pt idx="3879">
                  <c:v>41161.916666666664</c:v>
                </c:pt>
                <c:pt idx="3880">
                  <c:v>41161.958333333336</c:v>
                </c:pt>
                <c:pt idx="3881">
                  <c:v>41162</c:v>
                </c:pt>
                <c:pt idx="3882">
                  <c:v>41162.041666666664</c:v>
                </c:pt>
                <c:pt idx="3883">
                  <c:v>41162.083333333336</c:v>
                </c:pt>
                <c:pt idx="3884">
                  <c:v>41162.125</c:v>
                </c:pt>
                <c:pt idx="3885">
                  <c:v>41162.166666666664</c:v>
                </c:pt>
                <c:pt idx="3886">
                  <c:v>41162.208333333336</c:v>
                </c:pt>
                <c:pt idx="3887">
                  <c:v>41162.25</c:v>
                </c:pt>
                <c:pt idx="3888">
                  <c:v>41162.291666666664</c:v>
                </c:pt>
                <c:pt idx="3889">
                  <c:v>41162.333333333336</c:v>
                </c:pt>
                <c:pt idx="3890">
                  <c:v>41162.375</c:v>
                </c:pt>
                <c:pt idx="3891">
                  <c:v>41162.416666666664</c:v>
                </c:pt>
                <c:pt idx="3892">
                  <c:v>41162.458333333336</c:v>
                </c:pt>
                <c:pt idx="3893">
                  <c:v>41162.5</c:v>
                </c:pt>
                <c:pt idx="3894">
                  <c:v>41162.541666666664</c:v>
                </c:pt>
                <c:pt idx="3895">
                  <c:v>41162.583333333336</c:v>
                </c:pt>
                <c:pt idx="3896">
                  <c:v>41162.625</c:v>
                </c:pt>
                <c:pt idx="3897">
                  <c:v>41162.666666666664</c:v>
                </c:pt>
                <c:pt idx="3898">
                  <c:v>41162.708333333336</c:v>
                </c:pt>
                <c:pt idx="3899">
                  <c:v>41162.75</c:v>
                </c:pt>
                <c:pt idx="3900">
                  <c:v>41162.791666666664</c:v>
                </c:pt>
                <c:pt idx="3901">
                  <c:v>41162.833333333336</c:v>
                </c:pt>
                <c:pt idx="3902">
                  <c:v>41162.875</c:v>
                </c:pt>
                <c:pt idx="3903">
                  <c:v>41162.916666666664</c:v>
                </c:pt>
                <c:pt idx="3904">
                  <c:v>41162.958333333336</c:v>
                </c:pt>
                <c:pt idx="3905">
                  <c:v>41163</c:v>
                </c:pt>
                <c:pt idx="3906">
                  <c:v>41163.041666666664</c:v>
                </c:pt>
                <c:pt idx="3907">
                  <c:v>41163.083333333336</c:v>
                </c:pt>
                <c:pt idx="3908">
                  <c:v>41163.125</c:v>
                </c:pt>
                <c:pt idx="3909">
                  <c:v>41163.166666666664</c:v>
                </c:pt>
                <c:pt idx="3910">
                  <c:v>41163.208333333336</c:v>
                </c:pt>
                <c:pt idx="3911">
                  <c:v>41163.25</c:v>
                </c:pt>
                <c:pt idx="3912">
                  <c:v>41163.291666666664</c:v>
                </c:pt>
                <c:pt idx="3913">
                  <c:v>41163.333333333336</c:v>
                </c:pt>
                <c:pt idx="3914">
                  <c:v>41163.375</c:v>
                </c:pt>
                <c:pt idx="3915">
                  <c:v>41163.416666666664</c:v>
                </c:pt>
                <c:pt idx="3916">
                  <c:v>41163.458333333336</c:v>
                </c:pt>
                <c:pt idx="3917">
                  <c:v>41163.5</c:v>
                </c:pt>
                <c:pt idx="3918">
                  <c:v>41163.541666666664</c:v>
                </c:pt>
                <c:pt idx="3919">
                  <c:v>41163.583333333336</c:v>
                </c:pt>
                <c:pt idx="3920">
                  <c:v>41163.625</c:v>
                </c:pt>
                <c:pt idx="3921">
                  <c:v>41163.666666666664</c:v>
                </c:pt>
                <c:pt idx="3922">
                  <c:v>41163.708333333336</c:v>
                </c:pt>
                <c:pt idx="3923">
                  <c:v>41163.75</c:v>
                </c:pt>
                <c:pt idx="3924">
                  <c:v>41163.791666666664</c:v>
                </c:pt>
                <c:pt idx="3925">
                  <c:v>41163.833333333336</c:v>
                </c:pt>
                <c:pt idx="3926">
                  <c:v>41163.875</c:v>
                </c:pt>
                <c:pt idx="3927">
                  <c:v>41163.916666666664</c:v>
                </c:pt>
                <c:pt idx="3928">
                  <c:v>41163.958333333336</c:v>
                </c:pt>
                <c:pt idx="3929">
                  <c:v>41164</c:v>
                </c:pt>
                <c:pt idx="3930">
                  <c:v>41164.041666666664</c:v>
                </c:pt>
                <c:pt idx="3931">
                  <c:v>41164.083333333336</c:v>
                </c:pt>
                <c:pt idx="3932">
                  <c:v>41164.125</c:v>
                </c:pt>
                <c:pt idx="3933">
                  <c:v>41164.166666666664</c:v>
                </c:pt>
                <c:pt idx="3934">
                  <c:v>41164.208333333336</c:v>
                </c:pt>
                <c:pt idx="3935">
                  <c:v>41164.25</c:v>
                </c:pt>
                <c:pt idx="3936">
                  <c:v>41164.291666666664</c:v>
                </c:pt>
                <c:pt idx="3937">
                  <c:v>41164.333333333336</c:v>
                </c:pt>
                <c:pt idx="3938">
                  <c:v>41164.375</c:v>
                </c:pt>
                <c:pt idx="3939">
                  <c:v>41164.416666666664</c:v>
                </c:pt>
                <c:pt idx="3940">
                  <c:v>41164.458333333336</c:v>
                </c:pt>
                <c:pt idx="3941">
                  <c:v>41164.5</c:v>
                </c:pt>
                <c:pt idx="3942">
                  <c:v>41164.541666666664</c:v>
                </c:pt>
                <c:pt idx="3943">
                  <c:v>41164.583333333336</c:v>
                </c:pt>
                <c:pt idx="3944">
                  <c:v>41164.625</c:v>
                </c:pt>
                <c:pt idx="3945">
                  <c:v>41164.666666666664</c:v>
                </c:pt>
                <c:pt idx="3946">
                  <c:v>41164.708333333336</c:v>
                </c:pt>
                <c:pt idx="3947">
                  <c:v>41164.75</c:v>
                </c:pt>
                <c:pt idx="3948">
                  <c:v>41164.791666666664</c:v>
                </c:pt>
                <c:pt idx="3949">
                  <c:v>41164.833333333336</c:v>
                </c:pt>
                <c:pt idx="3950">
                  <c:v>41164.875</c:v>
                </c:pt>
                <c:pt idx="3951">
                  <c:v>41164.916666666664</c:v>
                </c:pt>
                <c:pt idx="3952">
                  <c:v>41164.958333333336</c:v>
                </c:pt>
                <c:pt idx="3953">
                  <c:v>41165</c:v>
                </c:pt>
                <c:pt idx="3954">
                  <c:v>41165.041666666664</c:v>
                </c:pt>
                <c:pt idx="3955">
                  <c:v>41165.083333333336</c:v>
                </c:pt>
                <c:pt idx="3956">
                  <c:v>41165.125</c:v>
                </c:pt>
                <c:pt idx="3957">
                  <c:v>41165.166666666664</c:v>
                </c:pt>
                <c:pt idx="3958">
                  <c:v>41165.208333333336</c:v>
                </c:pt>
                <c:pt idx="3959">
                  <c:v>41165.25</c:v>
                </c:pt>
                <c:pt idx="3960">
                  <c:v>41165.291666666664</c:v>
                </c:pt>
                <c:pt idx="3961">
                  <c:v>41165.333333333336</c:v>
                </c:pt>
                <c:pt idx="3962">
                  <c:v>41165.375</c:v>
                </c:pt>
                <c:pt idx="3963">
                  <c:v>41165.416666666664</c:v>
                </c:pt>
                <c:pt idx="3964">
                  <c:v>41165.458333333336</c:v>
                </c:pt>
                <c:pt idx="3965">
                  <c:v>41165.5</c:v>
                </c:pt>
                <c:pt idx="3966">
                  <c:v>41165.541666666664</c:v>
                </c:pt>
                <c:pt idx="3967">
                  <c:v>41165.583333333336</c:v>
                </c:pt>
                <c:pt idx="3968">
                  <c:v>41165.625</c:v>
                </c:pt>
                <c:pt idx="3969">
                  <c:v>41165.666666666664</c:v>
                </c:pt>
                <c:pt idx="3970">
                  <c:v>41165.708333333336</c:v>
                </c:pt>
                <c:pt idx="3971">
                  <c:v>41165.75</c:v>
                </c:pt>
                <c:pt idx="3972">
                  <c:v>41165.791666666664</c:v>
                </c:pt>
                <c:pt idx="3973">
                  <c:v>41165.833333333336</c:v>
                </c:pt>
                <c:pt idx="3974">
                  <c:v>41165.875</c:v>
                </c:pt>
                <c:pt idx="3975">
                  <c:v>41165.916666666664</c:v>
                </c:pt>
                <c:pt idx="3976">
                  <c:v>41165.958333333336</c:v>
                </c:pt>
                <c:pt idx="3977">
                  <c:v>41166</c:v>
                </c:pt>
                <c:pt idx="3978">
                  <c:v>41166.041666666664</c:v>
                </c:pt>
                <c:pt idx="3979">
                  <c:v>41166.083333333336</c:v>
                </c:pt>
                <c:pt idx="3980">
                  <c:v>41166.125</c:v>
                </c:pt>
                <c:pt idx="3981">
                  <c:v>41166.166666666664</c:v>
                </c:pt>
                <c:pt idx="3982">
                  <c:v>41166.208333333336</c:v>
                </c:pt>
                <c:pt idx="3983">
                  <c:v>41166.25</c:v>
                </c:pt>
                <c:pt idx="3984">
                  <c:v>41166.291666666664</c:v>
                </c:pt>
                <c:pt idx="3985">
                  <c:v>41166.333333333336</c:v>
                </c:pt>
                <c:pt idx="3986">
                  <c:v>41166.375</c:v>
                </c:pt>
                <c:pt idx="3987">
                  <c:v>41166.416666666664</c:v>
                </c:pt>
                <c:pt idx="3988">
                  <c:v>41166.458333333336</c:v>
                </c:pt>
                <c:pt idx="3989">
                  <c:v>41166.5</c:v>
                </c:pt>
                <c:pt idx="3990">
                  <c:v>41166.541666666664</c:v>
                </c:pt>
                <c:pt idx="3991">
                  <c:v>41166.583333333336</c:v>
                </c:pt>
                <c:pt idx="3992">
                  <c:v>41166.625</c:v>
                </c:pt>
                <c:pt idx="3993">
                  <c:v>41166.666666666664</c:v>
                </c:pt>
                <c:pt idx="3994">
                  <c:v>41166.708333333336</c:v>
                </c:pt>
                <c:pt idx="3995">
                  <c:v>41166.75</c:v>
                </c:pt>
                <c:pt idx="3996">
                  <c:v>41166.791666666664</c:v>
                </c:pt>
                <c:pt idx="3997">
                  <c:v>41166.833333333336</c:v>
                </c:pt>
                <c:pt idx="3998">
                  <c:v>41166.875</c:v>
                </c:pt>
                <c:pt idx="3999">
                  <c:v>41166.916666666664</c:v>
                </c:pt>
                <c:pt idx="4000">
                  <c:v>41166.958333333336</c:v>
                </c:pt>
                <c:pt idx="4001">
                  <c:v>41167</c:v>
                </c:pt>
                <c:pt idx="4002">
                  <c:v>41167.041666666664</c:v>
                </c:pt>
                <c:pt idx="4003">
                  <c:v>41167.083333333336</c:v>
                </c:pt>
                <c:pt idx="4004">
                  <c:v>41167.125</c:v>
                </c:pt>
                <c:pt idx="4005">
                  <c:v>41167.166666666664</c:v>
                </c:pt>
                <c:pt idx="4006">
                  <c:v>41167.208333333336</c:v>
                </c:pt>
                <c:pt idx="4007">
                  <c:v>41167.25</c:v>
                </c:pt>
                <c:pt idx="4008">
                  <c:v>41167.291666666664</c:v>
                </c:pt>
                <c:pt idx="4009">
                  <c:v>41167.333333333336</c:v>
                </c:pt>
                <c:pt idx="4010">
                  <c:v>41167.375</c:v>
                </c:pt>
                <c:pt idx="4011">
                  <c:v>41167.416666666664</c:v>
                </c:pt>
                <c:pt idx="4012">
                  <c:v>41167.458333333336</c:v>
                </c:pt>
                <c:pt idx="4013">
                  <c:v>41167.5</c:v>
                </c:pt>
                <c:pt idx="4014">
                  <c:v>41167.541666666664</c:v>
                </c:pt>
                <c:pt idx="4015">
                  <c:v>41167.583333333336</c:v>
                </c:pt>
                <c:pt idx="4016">
                  <c:v>41167.625</c:v>
                </c:pt>
                <c:pt idx="4017">
                  <c:v>41167.666666666664</c:v>
                </c:pt>
                <c:pt idx="4018">
                  <c:v>41167.708333333336</c:v>
                </c:pt>
                <c:pt idx="4019">
                  <c:v>41167.75</c:v>
                </c:pt>
                <c:pt idx="4020">
                  <c:v>41167.791666666664</c:v>
                </c:pt>
                <c:pt idx="4021">
                  <c:v>41167.833333333336</c:v>
                </c:pt>
                <c:pt idx="4022">
                  <c:v>41167.875</c:v>
                </c:pt>
                <c:pt idx="4023">
                  <c:v>41167.916666666664</c:v>
                </c:pt>
                <c:pt idx="4024">
                  <c:v>41167.958333333336</c:v>
                </c:pt>
                <c:pt idx="4025">
                  <c:v>41168</c:v>
                </c:pt>
                <c:pt idx="4026">
                  <c:v>41168.041666666664</c:v>
                </c:pt>
                <c:pt idx="4027">
                  <c:v>41168.083333333336</c:v>
                </c:pt>
                <c:pt idx="4028">
                  <c:v>41168.125</c:v>
                </c:pt>
                <c:pt idx="4029">
                  <c:v>41168.166666666664</c:v>
                </c:pt>
                <c:pt idx="4030">
                  <c:v>41168.208333333336</c:v>
                </c:pt>
                <c:pt idx="4031">
                  <c:v>41168.25</c:v>
                </c:pt>
                <c:pt idx="4032">
                  <c:v>41168.291666666664</c:v>
                </c:pt>
                <c:pt idx="4033">
                  <c:v>41168.333333333336</c:v>
                </c:pt>
                <c:pt idx="4034">
                  <c:v>41168.375</c:v>
                </c:pt>
                <c:pt idx="4035">
                  <c:v>41168.416666666664</c:v>
                </c:pt>
                <c:pt idx="4036">
                  <c:v>41168.458333333336</c:v>
                </c:pt>
                <c:pt idx="4037">
                  <c:v>41168.5</c:v>
                </c:pt>
                <c:pt idx="4038">
                  <c:v>41168.541666666664</c:v>
                </c:pt>
                <c:pt idx="4039">
                  <c:v>41168.583333333336</c:v>
                </c:pt>
                <c:pt idx="4040">
                  <c:v>41168.625</c:v>
                </c:pt>
                <c:pt idx="4041">
                  <c:v>41168.666666666664</c:v>
                </c:pt>
                <c:pt idx="4042">
                  <c:v>41168.708333333336</c:v>
                </c:pt>
                <c:pt idx="4043">
                  <c:v>41168.75</c:v>
                </c:pt>
                <c:pt idx="4044">
                  <c:v>41168.791666666664</c:v>
                </c:pt>
                <c:pt idx="4045">
                  <c:v>41168.833333333336</c:v>
                </c:pt>
                <c:pt idx="4046">
                  <c:v>41168.875</c:v>
                </c:pt>
                <c:pt idx="4047">
                  <c:v>41168.916666666664</c:v>
                </c:pt>
                <c:pt idx="4048">
                  <c:v>41168.958333333336</c:v>
                </c:pt>
                <c:pt idx="4049">
                  <c:v>41169</c:v>
                </c:pt>
                <c:pt idx="4050">
                  <c:v>41169.041666666664</c:v>
                </c:pt>
                <c:pt idx="4051">
                  <c:v>41169.083333333336</c:v>
                </c:pt>
                <c:pt idx="4052">
                  <c:v>41169.125</c:v>
                </c:pt>
                <c:pt idx="4053">
                  <c:v>41169.166666666664</c:v>
                </c:pt>
                <c:pt idx="4054">
                  <c:v>41169.208333333336</c:v>
                </c:pt>
                <c:pt idx="4055">
                  <c:v>41169.25</c:v>
                </c:pt>
                <c:pt idx="4056">
                  <c:v>41169.291666666664</c:v>
                </c:pt>
                <c:pt idx="4057">
                  <c:v>41169.333333333336</c:v>
                </c:pt>
                <c:pt idx="4058">
                  <c:v>41169.375</c:v>
                </c:pt>
                <c:pt idx="4059">
                  <c:v>41169.416666666664</c:v>
                </c:pt>
                <c:pt idx="4060">
                  <c:v>41169.458333333336</c:v>
                </c:pt>
                <c:pt idx="4061">
                  <c:v>41169.5</c:v>
                </c:pt>
                <c:pt idx="4062">
                  <c:v>41169.541666666664</c:v>
                </c:pt>
                <c:pt idx="4063">
                  <c:v>41169.583333333336</c:v>
                </c:pt>
                <c:pt idx="4064">
                  <c:v>41169.625</c:v>
                </c:pt>
                <c:pt idx="4065">
                  <c:v>41169.666666666664</c:v>
                </c:pt>
                <c:pt idx="4066">
                  <c:v>41169.708333333336</c:v>
                </c:pt>
                <c:pt idx="4067">
                  <c:v>41169.75</c:v>
                </c:pt>
                <c:pt idx="4068">
                  <c:v>41169.791666666664</c:v>
                </c:pt>
                <c:pt idx="4069">
                  <c:v>41169.833333333336</c:v>
                </c:pt>
                <c:pt idx="4070">
                  <c:v>41169.875</c:v>
                </c:pt>
                <c:pt idx="4071">
                  <c:v>41169.916666666664</c:v>
                </c:pt>
                <c:pt idx="4072">
                  <c:v>41169.958333333336</c:v>
                </c:pt>
                <c:pt idx="4073">
                  <c:v>41170</c:v>
                </c:pt>
                <c:pt idx="4074">
                  <c:v>41170.041666666664</c:v>
                </c:pt>
                <c:pt idx="4075">
                  <c:v>41170.083333333336</c:v>
                </c:pt>
                <c:pt idx="4076">
                  <c:v>41170.125</c:v>
                </c:pt>
                <c:pt idx="4077">
                  <c:v>41170.166666666664</c:v>
                </c:pt>
                <c:pt idx="4078">
                  <c:v>41170.208333333336</c:v>
                </c:pt>
                <c:pt idx="4079">
                  <c:v>41170.25</c:v>
                </c:pt>
                <c:pt idx="4080">
                  <c:v>41170.291666666664</c:v>
                </c:pt>
                <c:pt idx="4081">
                  <c:v>41170.333333333336</c:v>
                </c:pt>
                <c:pt idx="4082">
                  <c:v>41170.375</c:v>
                </c:pt>
                <c:pt idx="4083">
                  <c:v>41170.416666666664</c:v>
                </c:pt>
                <c:pt idx="4084">
                  <c:v>41170.458333333336</c:v>
                </c:pt>
                <c:pt idx="4085">
                  <c:v>41170.5</c:v>
                </c:pt>
                <c:pt idx="4086">
                  <c:v>41170.541666666664</c:v>
                </c:pt>
                <c:pt idx="4087">
                  <c:v>41170.583333333336</c:v>
                </c:pt>
                <c:pt idx="4088">
                  <c:v>41170.625</c:v>
                </c:pt>
                <c:pt idx="4089">
                  <c:v>41170.666666666664</c:v>
                </c:pt>
                <c:pt idx="4090">
                  <c:v>41170.708333333336</c:v>
                </c:pt>
                <c:pt idx="4091">
                  <c:v>41170.75</c:v>
                </c:pt>
                <c:pt idx="4092">
                  <c:v>41170.791666666664</c:v>
                </c:pt>
                <c:pt idx="4093">
                  <c:v>41170.833333333336</c:v>
                </c:pt>
                <c:pt idx="4094">
                  <c:v>41170.875</c:v>
                </c:pt>
                <c:pt idx="4095">
                  <c:v>41170.916666666664</c:v>
                </c:pt>
                <c:pt idx="4096">
                  <c:v>41170.958333333336</c:v>
                </c:pt>
                <c:pt idx="4097">
                  <c:v>41171</c:v>
                </c:pt>
                <c:pt idx="4098">
                  <c:v>41171.041666666664</c:v>
                </c:pt>
                <c:pt idx="4099">
                  <c:v>41171.083333333336</c:v>
                </c:pt>
                <c:pt idx="4100">
                  <c:v>41171.125</c:v>
                </c:pt>
                <c:pt idx="4101">
                  <c:v>41171.166666666664</c:v>
                </c:pt>
                <c:pt idx="4102">
                  <c:v>41171.208333333336</c:v>
                </c:pt>
                <c:pt idx="4103">
                  <c:v>41171.25</c:v>
                </c:pt>
                <c:pt idx="4104">
                  <c:v>41171.291666666664</c:v>
                </c:pt>
                <c:pt idx="4105">
                  <c:v>41171.333333333336</c:v>
                </c:pt>
                <c:pt idx="4106">
                  <c:v>41171.375</c:v>
                </c:pt>
                <c:pt idx="4107">
                  <c:v>41171.416666666664</c:v>
                </c:pt>
                <c:pt idx="4108">
                  <c:v>41171.458333333336</c:v>
                </c:pt>
                <c:pt idx="4109">
                  <c:v>41171.5</c:v>
                </c:pt>
                <c:pt idx="4110">
                  <c:v>41171.541666666664</c:v>
                </c:pt>
                <c:pt idx="4111">
                  <c:v>41171.583333333336</c:v>
                </c:pt>
                <c:pt idx="4112">
                  <c:v>41171.625</c:v>
                </c:pt>
                <c:pt idx="4113">
                  <c:v>41171.666666666664</c:v>
                </c:pt>
                <c:pt idx="4114">
                  <c:v>41171.708333333336</c:v>
                </c:pt>
                <c:pt idx="4115">
                  <c:v>41171.75</c:v>
                </c:pt>
                <c:pt idx="4116">
                  <c:v>41171.791666666664</c:v>
                </c:pt>
                <c:pt idx="4117">
                  <c:v>41171.833333333336</c:v>
                </c:pt>
                <c:pt idx="4118">
                  <c:v>41171.875</c:v>
                </c:pt>
                <c:pt idx="4119">
                  <c:v>41171.916666666664</c:v>
                </c:pt>
                <c:pt idx="4120">
                  <c:v>41171.958333333336</c:v>
                </c:pt>
                <c:pt idx="4121">
                  <c:v>41172</c:v>
                </c:pt>
                <c:pt idx="4122">
                  <c:v>41172.041666666664</c:v>
                </c:pt>
                <c:pt idx="4123">
                  <c:v>41172.083333333336</c:v>
                </c:pt>
                <c:pt idx="4124">
                  <c:v>41172.125</c:v>
                </c:pt>
                <c:pt idx="4125">
                  <c:v>41172.166666666664</c:v>
                </c:pt>
                <c:pt idx="4126">
                  <c:v>41172.208333333336</c:v>
                </c:pt>
                <c:pt idx="4127">
                  <c:v>41172.25</c:v>
                </c:pt>
                <c:pt idx="4128">
                  <c:v>41172.291666666664</c:v>
                </c:pt>
                <c:pt idx="4129">
                  <c:v>41172.333333333336</c:v>
                </c:pt>
                <c:pt idx="4130">
                  <c:v>41172.375</c:v>
                </c:pt>
                <c:pt idx="4131">
                  <c:v>41172.416666666664</c:v>
                </c:pt>
                <c:pt idx="4132">
                  <c:v>41172.458333333336</c:v>
                </c:pt>
                <c:pt idx="4133">
                  <c:v>41172.5</c:v>
                </c:pt>
                <c:pt idx="4134">
                  <c:v>41172.541666666664</c:v>
                </c:pt>
                <c:pt idx="4135">
                  <c:v>41172.583333333336</c:v>
                </c:pt>
                <c:pt idx="4136">
                  <c:v>41172.625</c:v>
                </c:pt>
                <c:pt idx="4137">
                  <c:v>41172.666666666664</c:v>
                </c:pt>
                <c:pt idx="4138">
                  <c:v>41172.708333333336</c:v>
                </c:pt>
                <c:pt idx="4139">
                  <c:v>41172.75</c:v>
                </c:pt>
                <c:pt idx="4140">
                  <c:v>41172.791666666664</c:v>
                </c:pt>
                <c:pt idx="4141">
                  <c:v>41172.833333333336</c:v>
                </c:pt>
                <c:pt idx="4142">
                  <c:v>41172.875</c:v>
                </c:pt>
                <c:pt idx="4143">
                  <c:v>41172.916666666664</c:v>
                </c:pt>
                <c:pt idx="4144">
                  <c:v>41172.958333333336</c:v>
                </c:pt>
                <c:pt idx="4145">
                  <c:v>41173</c:v>
                </c:pt>
                <c:pt idx="4146">
                  <c:v>41173.041666666664</c:v>
                </c:pt>
                <c:pt idx="4147">
                  <c:v>41173.083333333336</c:v>
                </c:pt>
                <c:pt idx="4148">
                  <c:v>41173.125</c:v>
                </c:pt>
                <c:pt idx="4149">
                  <c:v>41173.166666666664</c:v>
                </c:pt>
                <c:pt idx="4150">
                  <c:v>41173.208333333336</c:v>
                </c:pt>
                <c:pt idx="4151">
                  <c:v>41173.25</c:v>
                </c:pt>
                <c:pt idx="4152">
                  <c:v>41173.291666666664</c:v>
                </c:pt>
                <c:pt idx="4153">
                  <c:v>41173.333333333336</c:v>
                </c:pt>
                <c:pt idx="4154">
                  <c:v>41173.375</c:v>
                </c:pt>
                <c:pt idx="4155">
                  <c:v>41173.416666666664</c:v>
                </c:pt>
                <c:pt idx="4156">
                  <c:v>41173.458333333336</c:v>
                </c:pt>
                <c:pt idx="4157">
                  <c:v>41173.5</c:v>
                </c:pt>
                <c:pt idx="4158">
                  <c:v>41173.541666666664</c:v>
                </c:pt>
                <c:pt idx="4159">
                  <c:v>41173.583333333336</c:v>
                </c:pt>
                <c:pt idx="4160">
                  <c:v>41173.625</c:v>
                </c:pt>
                <c:pt idx="4161">
                  <c:v>41173.666666666664</c:v>
                </c:pt>
                <c:pt idx="4162">
                  <c:v>41173.708333333336</c:v>
                </c:pt>
                <c:pt idx="4163">
                  <c:v>41173.75</c:v>
                </c:pt>
                <c:pt idx="4164">
                  <c:v>41173.791666666664</c:v>
                </c:pt>
                <c:pt idx="4165">
                  <c:v>41173.833333333336</c:v>
                </c:pt>
                <c:pt idx="4166">
                  <c:v>41173.875</c:v>
                </c:pt>
                <c:pt idx="4167">
                  <c:v>41173.916666666664</c:v>
                </c:pt>
                <c:pt idx="4168">
                  <c:v>41173.958333333336</c:v>
                </c:pt>
                <c:pt idx="4169">
                  <c:v>41174</c:v>
                </c:pt>
                <c:pt idx="4170">
                  <c:v>41174.041666666664</c:v>
                </c:pt>
                <c:pt idx="4171">
                  <c:v>41174.083333333336</c:v>
                </c:pt>
                <c:pt idx="4172">
                  <c:v>41174.125</c:v>
                </c:pt>
                <c:pt idx="4173">
                  <c:v>41174.166666666664</c:v>
                </c:pt>
                <c:pt idx="4174">
                  <c:v>41174.208333333336</c:v>
                </c:pt>
                <c:pt idx="4175">
                  <c:v>41174.25</c:v>
                </c:pt>
                <c:pt idx="4176">
                  <c:v>41174.291666666664</c:v>
                </c:pt>
                <c:pt idx="4177">
                  <c:v>41174.333333333336</c:v>
                </c:pt>
                <c:pt idx="4178">
                  <c:v>41174.375</c:v>
                </c:pt>
                <c:pt idx="4179">
                  <c:v>41174.416666666664</c:v>
                </c:pt>
                <c:pt idx="4180">
                  <c:v>41174.458333333336</c:v>
                </c:pt>
                <c:pt idx="4181">
                  <c:v>41174.5</c:v>
                </c:pt>
                <c:pt idx="4182">
                  <c:v>41174.541666666664</c:v>
                </c:pt>
                <c:pt idx="4183">
                  <c:v>41174.583333333336</c:v>
                </c:pt>
                <c:pt idx="4184">
                  <c:v>41174.625</c:v>
                </c:pt>
                <c:pt idx="4185">
                  <c:v>41174.666666666664</c:v>
                </c:pt>
                <c:pt idx="4186">
                  <c:v>41174.708333333336</c:v>
                </c:pt>
                <c:pt idx="4187">
                  <c:v>41174.75</c:v>
                </c:pt>
                <c:pt idx="4188">
                  <c:v>41174.791666666664</c:v>
                </c:pt>
                <c:pt idx="4189">
                  <c:v>41174.833333333336</c:v>
                </c:pt>
                <c:pt idx="4190">
                  <c:v>41174.875</c:v>
                </c:pt>
                <c:pt idx="4191">
                  <c:v>41174.916666666664</c:v>
                </c:pt>
                <c:pt idx="4192">
                  <c:v>41174.958333333336</c:v>
                </c:pt>
                <c:pt idx="4193">
                  <c:v>41175</c:v>
                </c:pt>
                <c:pt idx="4194">
                  <c:v>41175.041666666664</c:v>
                </c:pt>
                <c:pt idx="4195">
                  <c:v>41175.083333333336</c:v>
                </c:pt>
                <c:pt idx="4196">
                  <c:v>41175.125</c:v>
                </c:pt>
                <c:pt idx="4197">
                  <c:v>41175.166666666664</c:v>
                </c:pt>
                <c:pt idx="4198">
                  <c:v>41175.208333333336</c:v>
                </c:pt>
                <c:pt idx="4199">
                  <c:v>41175.25</c:v>
                </c:pt>
                <c:pt idx="4200">
                  <c:v>41175.291666666664</c:v>
                </c:pt>
                <c:pt idx="4201">
                  <c:v>41175.333333333336</c:v>
                </c:pt>
                <c:pt idx="4202">
                  <c:v>41175.375</c:v>
                </c:pt>
                <c:pt idx="4203">
                  <c:v>41175.416666666664</c:v>
                </c:pt>
                <c:pt idx="4204">
                  <c:v>41175.458333333336</c:v>
                </c:pt>
                <c:pt idx="4205">
                  <c:v>41175.5</c:v>
                </c:pt>
                <c:pt idx="4206">
                  <c:v>41175.541666666664</c:v>
                </c:pt>
                <c:pt idx="4207">
                  <c:v>41175.583333333336</c:v>
                </c:pt>
                <c:pt idx="4208">
                  <c:v>41175.625</c:v>
                </c:pt>
                <c:pt idx="4209">
                  <c:v>41175.666666666664</c:v>
                </c:pt>
                <c:pt idx="4210">
                  <c:v>41175.708333333336</c:v>
                </c:pt>
                <c:pt idx="4211">
                  <c:v>41175.75</c:v>
                </c:pt>
                <c:pt idx="4212">
                  <c:v>41175.791666666664</c:v>
                </c:pt>
                <c:pt idx="4213">
                  <c:v>41175.833333333336</c:v>
                </c:pt>
                <c:pt idx="4214">
                  <c:v>41175.875</c:v>
                </c:pt>
                <c:pt idx="4215">
                  <c:v>41175.916666666664</c:v>
                </c:pt>
                <c:pt idx="4216">
                  <c:v>41175.958333333336</c:v>
                </c:pt>
                <c:pt idx="4217">
                  <c:v>41176</c:v>
                </c:pt>
                <c:pt idx="4218">
                  <c:v>41176.041666666664</c:v>
                </c:pt>
                <c:pt idx="4219">
                  <c:v>41176.083333333336</c:v>
                </c:pt>
                <c:pt idx="4220">
                  <c:v>41176.125</c:v>
                </c:pt>
                <c:pt idx="4221">
                  <c:v>41176.166666666664</c:v>
                </c:pt>
                <c:pt idx="4222">
                  <c:v>41176.208333333336</c:v>
                </c:pt>
                <c:pt idx="4223">
                  <c:v>41176.25</c:v>
                </c:pt>
                <c:pt idx="4224">
                  <c:v>41176.291666666664</c:v>
                </c:pt>
                <c:pt idx="4225">
                  <c:v>41176.333333333336</c:v>
                </c:pt>
                <c:pt idx="4226">
                  <c:v>41176.375</c:v>
                </c:pt>
                <c:pt idx="4227">
                  <c:v>41176.416666666664</c:v>
                </c:pt>
                <c:pt idx="4228">
                  <c:v>41176.458333333336</c:v>
                </c:pt>
                <c:pt idx="4229">
                  <c:v>41176.5</c:v>
                </c:pt>
                <c:pt idx="4230">
                  <c:v>41176.541666666664</c:v>
                </c:pt>
                <c:pt idx="4231">
                  <c:v>41176.583333333336</c:v>
                </c:pt>
                <c:pt idx="4232">
                  <c:v>41176.625</c:v>
                </c:pt>
                <c:pt idx="4233">
                  <c:v>41176.666666666664</c:v>
                </c:pt>
                <c:pt idx="4234">
                  <c:v>41176.708333333336</c:v>
                </c:pt>
                <c:pt idx="4235">
                  <c:v>41176.75</c:v>
                </c:pt>
                <c:pt idx="4236">
                  <c:v>41176.791666666664</c:v>
                </c:pt>
                <c:pt idx="4237">
                  <c:v>41176.833333333336</c:v>
                </c:pt>
                <c:pt idx="4238">
                  <c:v>41176.875</c:v>
                </c:pt>
                <c:pt idx="4239">
                  <c:v>41176.916666666664</c:v>
                </c:pt>
                <c:pt idx="4240">
                  <c:v>41176.958333333336</c:v>
                </c:pt>
                <c:pt idx="4241">
                  <c:v>41177</c:v>
                </c:pt>
                <c:pt idx="4242">
                  <c:v>41177.041666666664</c:v>
                </c:pt>
                <c:pt idx="4243">
                  <c:v>41177.083333333336</c:v>
                </c:pt>
                <c:pt idx="4244">
                  <c:v>41177.125</c:v>
                </c:pt>
                <c:pt idx="4245">
                  <c:v>41177.166666666664</c:v>
                </c:pt>
                <c:pt idx="4246">
                  <c:v>41177.208333333336</c:v>
                </c:pt>
                <c:pt idx="4247">
                  <c:v>41177.25</c:v>
                </c:pt>
                <c:pt idx="4248">
                  <c:v>41177.291666666664</c:v>
                </c:pt>
                <c:pt idx="4249">
                  <c:v>41177.333333333336</c:v>
                </c:pt>
                <c:pt idx="4250">
                  <c:v>41177.375</c:v>
                </c:pt>
                <c:pt idx="4251">
                  <c:v>41177.416666666664</c:v>
                </c:pt>
                <c:pt idx="4252">
                  <c:v>41177.458333333336</c:v>
                </c:pt>
                <c:pt idx="4253">
                  <c:v>41177.5</c:v>
                </c:pt>
                <c:pt idx="4254">
                  <c:v>41177.541666666664</c:v>
                </c:pt>
                <c:pt idx="4255">
                  <c:v>41177.583333333336</c:v>
                </c:pt>
                <c:pt idx="4256">
                  <c:v>41177.625</c:v>
                </c:pt>
                <c:pt idx="4257">
                  <c:v>41177.666666666664</c:v>
                </c:pt>
                <c:pt idx="4258">
                  <c:v>41177.708333333336</c:v>
                </c:pt>
                <c:pt idx="4259">
                  <c:v>41177.75</c:v>
                </c:pt>
                <c:pt idx="4260">
                  <c:v>41177.791666666664</c:v>
                </c:pt>
                <c:pt idx="4261">
                  <c:v>41177.833333333336</c:v>
                </c:pt>
                <c:pt idx="4262">
                  <c:v>41177.875</c:v>
                </c:pt>
                <c:pt idx="4263">
                  <c:v>41177.916666666664</c:v>
                </c:pt>
                <c:pt idx="4264">
                  <c:v>41177.958333333336</c:v>
                </c:pt>
                <c:pt idx="4265">
                  <c:v>41178</c:v>
                </c:pt>
                <c:pt idx="4266">
                  <c:v>41178.041666666664</c:v>
                </c:pt>
                <c:pt idx="4267">
                  <c:v>41178.083333333336</c:v>
                </c:pt>
                <c:pt idx="4268">
                  <c:v>41178.125</c:v>
                </c:pt>
                <c:pt idx="4269">
                  <c:v>41178.166666666664</c:v>
                </c:pt>
                <c:pt idx="4270">
                  <c:v>41178.208333333336</c:v>
                </c:pt>
                <c:pt idx="4271">
                  <c:v>41178.25</c:v>
                </c:pt>
                <c:pt idx="4272">
                  <c:v>41178.291666666664</c:v>
                </c:pt>
                <c:pt idx="4273">
                  <c:v>41178.333333333336</c:v>
                </c:pt>
                <c:pt idx="4274">
                  <c:v>41178.375</c:v>
                </c:pt>
                <c:pt idx="4275">
                  <c:v>41178.416666666664</c:v>
                </c:pt>
                <c:pt idx="4276">
                  <c:v>41178.458333333336</c:v>
                </c:pt>
                <c:pt idx="4277">
                  <c:v>41178.5</c:v>
                </c:pt>
                <c:pt idx="4278">
                  <c:v>41178.541666666664</c:v>
                </c:pt>
                <c:pt idx="4279">
                  <c:v>41178.583333333336</c:v>
                </c:pt>
                <c:pt idx="4280">
                  <c:v>41178.625</c:v>
                </c:pt>
                <c:pt idx="4281">
                  <c:v>41178.666666666664</c:v>
                </c:pt>
                <c:pt idx="4282">
                  <c:v>41178.708333333336</c:v>
                </c:pt>
                <c:pt idx="4283">
                  <c:v>41178.75</c:v>
                </c:pt>
                <c:pt idx="4284">
                  <c:v>41178.791666666664</c:v>
                </c:pt>
                <c:pt idx="4285">
                  <c:v>41178.833333333336</c:v>
                </c:pt>
                <c:pt idx="4286">
                  <c:v>41178.875</c:v>
                </c:pt>
                <c:pt idx="4287">
                  <c:v>41178.916666666664</c:v>
                </c:pt>
                <c:pt idx="4288">
                  <c:v>41178.958333333336</c:v>
                </c:pt>
                <c:pt idx="4289">
                  <c:v>41179</c:v>
                </c:pt>
                <c:pt idx="4290">
                  <c:v>41179.041666666664</c:v>
                </c:pt>
                <c:pt idx="4291">
                  <c:v>41179.083333333336</c:v>
                </c:pt>
                <c:pt idx="4292">
                  <c:v>41179.125</c:v>
                </c:pt>
                <c:pt idx="4293">
                  <c:v>41179.166666666664</c:v>
                </c:pt>
                <c:pt idx="4294">
                  <c:v>41179.208333333336</c:v>
                </c:pt>
                <c:pt idx="4295">
                  <c:v>41179.25</c:v>
                </c:pt>
                <c:pt idx="4296">
                  <c:v>41179.291666666664</c:v>
                </c:pt>
                <c:pt idx="4297">
                  <c:v>41179.333333333336</c:v>
                </c:pt>
                <c:pt idx="4298">
                  <c:v>41179.375</c:v>
                </c:pt>
                <c:pt idx="4299">
                  <c:v>41179.416666666664</c:v>
                </c:pt>
                <c:pt idx="4300">
                  <c:v>41179.458333333336</c:v>
                </c:pt>
                <c:pt idx="4301">
                  <c:v>41179.5</c:v>
                </c:pt>
                <c:pt idx="4302">
                  <c:v>41179.541666666664</c:v>
                </c:pt>
                <c:pt idx="4303">
                  <c:v>41179.583333333336</c:v>
                </c:pt>
                <c:pt idx="4304">
                  <c:v>41179.625</c:v>
                </c:pt>
                <c:pt idx="4305">
                  <c:v>41179.666666666664</c:v>
                </c:pt>
                <c:pt idx="4306">
                  <c:v>41179.708333333336</c:v>
                </c:pt>
                <c:pt idx="4307">
                  <c:v>41179.75</c:v>
                </c:pt>
                <c:pt idx="4308">
                  <c:v>41179.791666666664</c:v>
                </c:pt>
                <c:pt idx="4309">
                  <c:v>41179.833333333336</c:v>
                </c:pt>
                <c:pt idx="4310">
                  <c:v>41179.875</c:v>
                </c:pt>
                <c:pt idx="4311">
                  <c:v>41179.916666666664</c:v>
                </c:pt>
                <c:pt idx="4312">
                  <c:v>41179.958333333336</c:v>
                </c:pt>
                <c:pt idx="4313">
                  <c:v>41180</c:v>
                </c:pt>
                <c:pt idx="4314">
                  <c:v>41180.041666666664</c:v>
                </c:pt>
                <c:pt idx="4315">
                  <c:v>41180.083333333336</c:v>
                </c:pt>
                <c:pt idx="4316">
                  <c:v>41180.125</c:v>
                </c:pt>
                <c:pt idx="4317">
                  <c:v>41180.166666666664</c:v>
                </c:pt>
                <c:pt idx="4318">
                  <c:v>41180.208333333336</c:v>
                </c:pt>
                <c:pt idx="4319">
                  <c:v>41180.25</c:v>
                </c:pt>
                <c:pt idx="4320">
                  <c:v>41180.291666666664</c:v>
                </c:pt>
                <c:pt idx="4321">
                  <c:v>41180.333333333336</c:v>
                </c:pt>
                <c:pt idx="4322">
                  <c:v>41180.375</c:v>
                </c:pt>
                <c:pt idx="4323">
                  <c:v>41180.416666666664</c:v>
                </c:pt>
                <c:pt idx="4324">
                  <c:v>41180.458333333336</c:v>
                </c:pt>
                <c:pt idx="4325">
                  <c:v>41180.5</c:v>
                </c:pt>
                <c:pt idx="4326">
                  <c:v>41180.541666666664</c:v>
                </c:pt>
                <c:pt idx="4327">
                  <c:v>41180.583333333336</c:v>
                </c:pt>
                <c:pt idx="4328">
                  <c:v>41180.625</c:v>
                </c:pt>
                <c:pt idx="4329">
                  <c:v>41180.666666666664</c:v>
                </c:pt>
                <c:pt idx="4330">
                  <c:v>41180.708333333336</c:v>
                </c:pt>
                <c:pt idx="4331">
                  <c:v>41180.75</c:v>
                </c:pt>
                <c:pt idx="4332">
                  <c:v>41180.791666666664</c:v>
                </c:pt>
                <c:pt idx="4333">
                  <c:v>41180.833333333336</c:v>
                </c:pt>
                <c:pt idx="4334">
                  <c:v>41180.875</c:v>
                </c:pt>
                <c:pt idx="4335">
                  <c:v>41180.916666666664</c:v>
                </c:pt>
                <c:pt idx="4336">
                  <c:v>41180.958333333336</c:v>
                </c:pt>
                <c:pt idx="4337">
                  <c:v>41181</c:v>
                </c:pt>
                <c:pt idx="4338">
                  <c:v>41181.041666666664</c:v>
                </c:pt>
                <c:pt idx="4339">
                  <c:v>41181.083333333336</c:v>
                </c:pt>
                <c:pt idx="4340">
                  <c:v>41181.125</c:v>
                </c:pt>
                <c:pt idx="4341">
                  <c:v>41181.166666666664</c:v>
                </c:pt>
                <c:pt idx="4342">
                  <c:v>41181.208333333336</c:v>
                </c:pt>
                <c:pt idx="4343">
                  <c:v>41181.25</c:v>
                </c:pt>
                <c:pt idx="4344">
                  <c:v>41181.291666666664</c:v>
                </c:pt>
                <c:pt idx="4345">
                  <c:v>41181.333333333336</c:v>
                </c:pt>
                <c:pt idx="4346">
                  <c:v>41181.375</c:v>
                </c:pt>
                <c:pt idx="4347">
                  <c:v>41181.416666666664</c:v>
                </c:pt>
                <c:pt idx="4348">
                  <c:v>41181.458333333336</c:v>
                </c:pt>
                <c:pt idx="4349">
                  <c:v>41181.5</c:v>
                </c:pt>
                <c:pt idx="4350">
                  <c:v>41181.541666666664</c:v>
                </c:pt>
                <c:pt idx="4351">
                  <c:v>41181.583333333336</c:v>
                </c:pt>
                <c:pt idx="4352">
                  <c:v>41181.625</c:v>
                </c:pt>
                <c:pt idx="4353">
                  <c:v>41181.666666666664</c:v>
                </c:pt>
                <c:pt idx="4354">
                  <c:v>41181.708333333336</c:v>
                </c:pt>
                <c:pt idx="4355">
                  <c:v>41181.75</c:v>
                </c:pt>
                <c:pt idx="4356">
                  <c:v>41181.791666666664</c:v>
                </c:pt>
                <c:pt idx="4357">
                  <c:v>41181.833333333336</c:v>
                </c:pt>
                <c:pt idx="4358">
                  <c:v>41181.875</c:v>
                </c:pt>
                <c:pt idx="4359">
                  <c:v>41181.916666666664</c:v>
                </c:pt>
                <c:pt idx="4360">
                  <c:v>41181.958333333336</c:v>
                </c:pt>
                <c:pt idx="4361">
                  <c:v>41182</c:v>
                </c:pt>
                <c:pt idx="4362">
                  <c:v>41182.041666666664</c:v>
                </c:pt>
                <c:pt idx="4363">
                  <c:v>41182.083333333336</c:v>
                </c:pt>
                <c:pt idx="4364">
                  <c:v>41182.125</c:v>
                </c:pt>
                <c:pt idx="4365">
                  <c:v>41182.166666666664</c:v>
                </c:pt>
                <c:pt idx="4366">
                  <c:v>41182.208333333336</c:v>
                </c:pt>
                <c:pt idx="4367">
                  <c:v>41182.25</c:v>
                </c:pt>
                <c:pt idx="4368">
                  <c:v>41182.291666666664</c:v>
                </c:pt>
                <c:pt idx="4369">
                  <c:v>41182.333333333336</c:v>
                </c:pt>
                <c:pt idx="4370">
                  <c:v>41182.375</c:v>
                </c:pt>
                <c:pt idx="4371">
                  <c:v>41182.416666666664</c:v>
                </c:pt>
                <c:pt idx="4372">
                  <c:v>41182.458333333336</c:v>
                </c:pt>
                <c:pt idx="4373">
                  <c:v>41182.5</c:v>
                </c:pt>
                <c:pt idx="4374">
                  <c:v>41182.541666666664</c:v>
                </c:pt>
                <c:pt idx="4375">
                  <c:v>41182.583333333336</c:v>
                </c:pt>
                <c:pt idx="4376">
                  <c:v>41182.625</c:v>
                </c:pt>
                <c:pt idx="4377">
                  <c:v>41182.666666666664</c:v>
                </c:pt>
                <c:pt idx="4378">
                  <c:v>41182.708333333336</c:v>
                </c:pt>
                <c:pt idx="4379">
                  <c:v>41182.75</c:v>
                </c:pt>
                <c:pt idx="4380">
                  <c:v>41182.791666666664</c:v>
                </c:pt>
                <c:pt idx="4381">
                  <c:v>41182.833333333336</c:v>
                </c:pt>
                <c:pt idx="4382">
                  <c:v>41182.875</c:v>
                </c:pt>
                <c:pt idx="4383">
                  <c:v>41182.916666666664</c:v>
                </c:pt>
                <c:pt idx="4384">
                  <c:v>41182.958333333336</c:v>
                </c:pt>
                <c:pt idx="4385">
                  <c:v>41183</c:v>
                </c:pt>
                <c:pt idx="4386">
                  <c:v>41183.041666666664</c:v>
                </c:pt>
                <c:pt idx="4387">
                  <c:v>41183.083333333336</c:v>
                </c:pt>
                <c:pt idx="4388">
                  <c:v>41183.125</c:v>
                </c:pt>
                <c:pt idx="4389">
                  <c:v>41183.166666666664</c:v>
                </c:pt>
                <c:pt idx="4390">
                  <c:v>41183.208333333336</c:v>
                </c:pt>
                <c:pt idx="4391">
                  <c:v>41183.25</c:v>
                </c:pt>
                <c:pt idx="4392">
                  <c:v>41183.291666666664</c:v>
                </c:pt>
                <c:pt idx="4393">
                  <c:v>41183.333333333336</c:v>
                </c:pt>
                <c:pt idx="4394">
                  <c:v>41183.375</c:v>
                </c:pt>
                <c:pt idx="4395">
                  <c:v>41183.416666666664</c:v>
                </c:pt>
                <c:pt idx="4396">
                  <c:v>41183.458333333336</c:v>
                </c:pt>
                <c:pt idx="4397">
                  <c:v>41183.5</c:v>
                </c:pt>
                <c:pt idx="4398">
                  <c:v>41183.541666666664</c:v>
                </c:pt>
                <c:pt idx="4399">
                  <c:v>41183.583333333336</c:v>
                </c:pt>
                <c:pt idx="4400">
                  <c:v>41183.625</c:v>
                </c:pt>
              </c:numCache>
            </c:numRef>
          </c:xVal>
          <c:yVal>
            <c:numRef>
              <c:f>Matric!$O$5280:$O$9680</c:f>
              <c:numCache>
                <c:formatCode>General</c:formatCode>
                <c:ptCount val="4401"/>
                <c:pt idx="0">
                  <c:v>0.161</c:v>
                </c:pt>
                <c:pt idx="1">
                  <c:v>0.16700000000000001</c:v>
                </c:pt>
                <c:pt idx="2">
                  <c:v>0.186</c:v>
                </c:pt>
                <c:pt idx="3">
                  <c:v>0.18</c:v>
                </c:pt>
                <c:pt idx="4">
                  <c:v>0.17799999999999999</c:v>
                </c:pt>
                <c:pt idx="5">
                  <c:v>0.17799999999999999</c:v>
                </c:pt>
                <c:pt idx="6">
                  <c:v>0.17499999999999999</c:v>
                </c:pt>
                <c:pt idx="7">
                  <c:v>0.17599999999999999</c:v>
                </c:pt>
                <c:pt idx="8">
                  <c:v>0.17</c:v>
                </c:pt>
                <c:pt idx="9">
                  <c:v>0.17299999999999999</c:v>
                </c:pt>
                <c:pt idx="10">
                  <c:v>0.16700000000000001</c:v>
                </c:pt>
                <c:pt idx="11">
                  <c:v>0.16700000000000001</c:v>
                </c:pt>
                <c:pt idx="12">
                  <c:v>0.16400000000000001</c:v>
                </c:pt>
                <c:pt idx="13">
                  <c:v>0.16400000000000001</c:v>
                </c:pt>
                <c:pt idx="14">
                  <c:v>0.158</c:v>
                </c:pt>
                <c:pt idx="15">
                  <c:v>0.157</c:v>
                </c:pt>
                <c:pt idx="16">
                  <c:v>0.16</c:v>
                </c:pt>
                <c:pt idx="17">
                  <c:v>0.156</c:v>
                </c:pt>
                <c:pt idx="18">
                  <c:v>0.16200000000000001</c:v>
                </c:pt>
                <c:pt idx="19">
                  <c:v>0.16800000000000001</c:v>
                </c:pt>
                <c:pt idx="20">
                  <c:v>0.17699999999999999</c:v>
                </c:pt>
                <c:pt idx="21">
                  <c:v>0.17100000000000001</c:v>
                </c:pt>
                <c:pt idx="22">
                  <c:v>0.16200000000000001</c:v>
                </c:pt>
                <c:pt idx="23">
                  <c:v>0.16400000000000001</c:v>
                </c:pt>
                <c:pt idx="24">
                  <c:v>0.161</c:v>
                </c:pt>
                <c:pt idx="25">
                  <c:v>0.16400000000000001</c:v>
                </c:pt>
                <c:pt idx="26">
                  <c:v>0.17599999999999999</c:v>
                </c:pt>
                <c:pt idx="27">
                  <c:v>0.17399999999999999</c:v>
                </c:pt>
                <c:pt idx="28">
                  <c:v>0.17699999999999999</c:v>
                </c:pt>
                <c:pt idx="29">
                  <c:v>0.17199999999999999</c:v>
                </c:pt>
                <c:pt idx="30">
                  <c:v>0.16600000000000001</c:v>
                </c:pt>
                <c:pt idx="31">
                  <c:v>0.16900000000000001</c:v>
                </c:pt>
                <c:pt idx="32">
                  <c:v>0.16900000000000001</c:v>
                </c:pt>
                <c:pt idx="33">
                  <c:v>0.16900000000000001</c:v>
                </c:pt>
                <c:pt idx="34">
                  <c:v>0.16300000000000001</c:v>
                </c:pt>
                <c:pt idx="35">
                  <c:v>0.16</c:v>
                </c:pt>
                <c:pt idx="36">
                  <c:v>0.16</c:v>
                </c:pt>
                <c:pt idx="37">
                  <c:v>0.154</c:v>
                </c:pt>
                <c:pt idx="38">
                  <c:v>0.159</c:v>
                </c:pt>
                <c:pt idx="39">
                  <c:v>0.159</c:v>
                </c:pt>
                <c:pt idx="40">
                  <c:v>0.16200000000000001</c:v>
                </c:pt>
                <c:pt idx="41">
                  <c:v>0.158</c:v>
                </c:pt>
                <c:pt idx="42">
                  <c:v>0.158</c:v>
                </c:pt>
                <c:pt idx="43">
                  <c:v>0.158</c:v>
                </c:pt>
                <c:pt idx="44">
                  <c:v>0.152</c:v>
                </c:pt>
                <c:pt idx="45">
                  <c:v>0.16</c:v>
                </c:pt>
                <c:pt idx="46">
                  <c:v>0.157</c:v>
                </c:pt>
                <c:pt idx="47">
                  <c:v>0.157</c:v>
                </c:pt>
                <c:pt idx="48">
                  <c:v>0.16</c:v>
                </c:pt>
                <c:pt idx="49">
                  <c:v>0.16</c:v>
                </c:pt>
                <c:pt idx="50">
                  <c:v>0.16900000000000001</c:v>
                </c:pt>
                <c:pt idx="51">
                  <c:v>0.17499999999999999</c:v>
                </c:pt>
                <c:pt idx="52">
                  <c:v>0.17299999999999999</c:v>
                </c:pt>
                <c:pt idx="53">
                  <c:v>0.16700000000000001</c:v>
                </c:pt>
                <c:pt idx="54">
                  <c:v>0.16800000000000001</c:v>
                </c:pt>
                <c:pt idx="55">
                  <c:v>0.16500000000000001</c:v>
                </c:pt>
                <c:pt idx="56">
                  <c:v>0.16500000000000001</c:v>
                </c:pt>
                <c:pt idx="57">
                  <c:v>0.16200000000000001</c:v>
                </c:pt>
                <c:pt idx="58">
                  <c:v>0.159</c:v>
                </c:pt>
                <c:pt idx="59">
                  <c:v>0.16200000000000001</c:v>
                </c:pt>
                <c:pt idx="60">
                  <c:v>0.153</c:v>
                </c:pt>
                <c:pt idx="61">
                  <c:v>0.15</c:v>
                </c:pt>
                <c:pt idx="62">
                  <c:v>0.16200000000000001</c:v>
                </c:pt>
                <c:pt idx="63">
                  <c:v>0.16500000000000001</c:v>
                </c:pt>
                <c:pt idx="64">
                  <c:v>0.161</c:v>
                </c:pt>
                <c:pt idx="65">
                  <c:v>0.155</c:v>
                </c:pt>
                <c:pt idx="66">
                  <c:v>0.152</c:v>
                </c:pt>
                <c:pt idx="67">
                  <c:v>0.155</c:v>
                </c:pt>
                <c:pt idx="68">
                  <c:v>0.154</c:v>
                </c:pt>
                <c:pt idx="69">
                  <c:v>0.154</c:v>
                </c:pt>
                <c:pt idx="70">
                  <c:v>0.157</c:v>
                </c:pt>
                <c:pt idx="71">
                  <c:v>0.154</c:v>
                </c:pt>
                <c:pt idx="72">
                  <c:v>0.157</c:v>
                </c:pt>
                <c:pt idx="73">
                  <c:v>0.16</c:v>
                </c:pt>
                <c:pt idx="74">
                  <c:v>0.16900000000000001</c:v>
                </c:pt>
                <c:pt idx="75">
                  <c:v>0.16300000000000001</c:v>
                </c:pt>
                <c:pt idx="76">
                  <c:v>0.16400000000000001</c:v>
                </c:pt>
                <c:pt idx="77">
                  <c:v>0.16700000000000001</c:v>
                </c:pt>
                <c:pt idx="78">
                  <c:v>0.17</c:v>
                </c:pt>
                <c:pt idx="79">
                  <c:v>0.16500000000000001</c:v>
                </c:pt>
                <c:pt idx="80">
                  <c:v>0.16500000000000001</c:v>
                </c:pt>
                <c:pt idx="81">
                  <c:v>0.16200000000000001</c:v>
                </c:pt>
                <c:pt idx="82">
                  <c:v>0.16300000000000001</c:v>
                </c:pt>
                <c:pt idx="83">
                  <c:v>0.16</c:v>
                </c:pt>
                <c:pt idx="84">
                  <c:v>0.154</c:v>
                </c:pt>
                <c:pt idx="85">
                  <c:v>0.151</c:v>
                </c:pt>
                <c:pt idx="86">
                  <c:v>0.14699999999999999</c:v>
                </c:pt>
                <c:pt idx="87">
                  <c:v>0.156</c:v>
                </c:pt>
                <c:pt idx="88">
                  <c:v>0.156</c:v>
                </c:pt>
                <c:pt idx="89">
                  <c:v>0.14899999999999999</c:v>
                </c:pt>
                <c:pt idx="90">
                  <c:v>0.152</c:v>
                </c:pt>
                <c:pt idx="91">
                  <c:v>0.151</c:v>
                </c:pt>
                <c:pt idx="92">
                  <c:v>0.151</c:v>
                </c:pt>
                <c:pt idx="93">
                  <c:v>0.151</c:v>
                </c:pt>
                <c:pt idx="94">
                  <c:v>0.154</c:v>
                </c:pt>
                <c:pt idx="95">
                  <c:v>0.14699999999999999</c:v>
                </c:pt>
                <c:pt idx="96">
                  <c:v>0.15</c:v>
                </c:pt>
                <c:pt idx="97">
                  <c:v>0.153</c:v>
                </c:pt>
                <c:pt idx="98">
                  <c:v>0.16900000000000001</c:v>
                </c:pt>
                <c:pt idx="99">
                  <c:v>0.16300000000000001</c:v>
                </c:pt>
                <c:pt idx="100">
                  <c:v>0.17</c:v>
                </c:pt>
                <c:pt idx="101">
                  <c:v>0.16500000000000001</c:v>
                </c:pt>
                <c:pt idx="102">
                  <c:v>0.16500000000000001</c:v>
                </c:pt>
                <c:pt idx="103">
                  <c:v>0.16900000000000001</c:v>
                </c:pt>
                <c:pt idx="104">
                  <c:v>0.16</c:v>
                </c:pt>
                <c:pt idx="105">
                  <c:v>0.16</c:v>
                </c:pt>
                <c:pt idx="106">
                  <c:v>0.161</c:v>
                </c:pt>
                <c:pt idx="107">
                  <c:v>0.155</c:v>
                </c:pt>
                <c:pt idx="108">
                  <c:v>0.155</c:v>
                </c:pt>
                <c:pt idx="109">
                  <c:v>0.14499999999999999</c:v>
                </c:pt>
                <c:pt idx="110">
                  <c:v>0.14499999999999999</c:v>
                </c:pt>
                <c:pt idx="111">
                  <c:v>0.151</c:v>
                </c:pt>
                <c:pt idx="112">
                  <c:v>0.151</c:v>
                </c:pt>
                <c:pt idx="113">
                  <c:v>0.15</c:v>
                </c:pt>
                <c:pt idx="114">
                  <c:v>0.14399999999999999</c:v>
                </c:pt>
                <c:pt idx="115">
                  <c:v>0.15</c:v>
                </c:pt>
                <c:pt idx="116">
                  <c:v>0.156</c:v>
                </c:pt>
                <c:pt idx="117">
                  <c:v>0.152</c:v>
                </c:pt>
                <c:pt idx="118">
                  <c:v>0.152</c:v>
                </c:pt>
                <c:pt idx="119">
                  <c:v>0.14599999999999999</c:v>
                </c:pt>
                <c:pt idx="120">
                  <c:v>0.14599999999999999</c:v>
                </c:pt>
                <c:pt idx="121">
                  <c:v>0.14899999999999999</c:v>
                </c:pt>
                <c:pt idx="122">
                  <c:v>0.155</c:v>
                </c:pt>
                <c:pt idx="123">
                  <c:v>0.161</c:v>
                </c:pt>
                <c:pt idx="124">
                  <c:v>0.16400000000000001</c:v>
                </c:pt>
                <c:pt idx="125">
                  <c:v>0.159</c:v>
                </c:pt>
                <c:pt idx="126">
                  <c:v>0.159</c:v>
                </c:pt>
                <c:pt idx="127">
                  <c:v>0.16</c:v>
                </c:pt>
                <c:pt idx="128">
                  <c:v>0.157</c:v>
                </c:pt>
                <c:pt idx="129">
                  <c:v>0.16</c:v>
                </c:pt>
                <c:pt idx="130">
                  <c:v>0.158</c:v>
                </c:pt>
                <c:pt idx="131">
                  <c:v>0.155</c:v>
                </c:pt>
                <c:pt idx="132">
                  <c:v>0.14299999999999999</c:v>
                </c:pt>
                <c:pt idx="133">
                  <c:v>0.14499999999999999</c:v>
                </c:pt>
                <c:pt idx="134">
                  <c:v>0.14499999999999999</c:v>
                </c:pt>
                <c:pt idx="135">
                  <c:v>0.13900000000000001</c:v>
                </c:pt>
                <c:pt idx="136">
                  <c:v>0.14099999999999999</c:v>
                </c:pt>
                <c:pt idx="137">
                  <c:v>0.15</c:v>
                </c:pt>
                <c:pt idx="138">
                  <c:v>0.153</c:v>
                </c:pt>
                <c:pt idx="139">
                  <c:v>0.14699999999999999</c:v>
                </c:pt>
                <c:pt idx="140">
                  <c:v>0.14699999999999999</c:v>
                </c:pt>
                <c:pt idx="141">
                  <c:v>0.153</c:v>
                </c:pt>
                <c:pt idx="142">
                  <c:v>0.152</c:v>
                </c:pt>
                <c:pt idx="143">
                  <c:v>0.152</c:v>
                </c:pt>
                <c:pt idx="144">
                  <c:v>0.152</c:v>
                </c:pt>
                <c:pt idx="145">
                  <c:v>0.152</c:v>
                </c:pt>
                <c:pt idx="146">
                  <c:v>0.158</c:v>
                </c:pt>
                <c:pt idx="147">
                  <c:v>0.158</c:v>
                </c:pt>
                <c:pt idx="148">
                  <c:v>0.15</c:v>
                </c:pt>
                <c:pt idx="149">
                  <c:v>0.15</c:v>
                </c:pt>
                <c:pt idx="150">
                  <c:v>0.153</c:v>
                </c:pt>
                <c:pt idx="151">
                  <c:v>0.153</c:v>
                </c:pt>
                <c:pt idx="152">
                  <c:v>0.15</c:v>
                </c:pt>
                <c:pt idx="153">
                  <c:v>0.14699999999999999</c:v>
                </c:pt>
                <c:pt idx="154">
                  <c:v>0.14399999999999999</c:v>
                </c:pt>
                <c:pt idx="155">
                  <c:v>0.14399999999999999</c:v>
                </c:pt>
                <c:pt idx="156">
                  <c:v>0.14399999999999999</c:v>
                </c:pt>
                <c:pt idx="157">
                  <c:v>0.14699999999999999</c:v>
                </c:pt>
                <c:pt idx="158">
                  <c:v>0.14699999999999999</c:v>
                </c:pt>
                <c:pt idx="159">
                  <c:v>0.152</c:v>
                </c:pt>
                <c:pt idx="160">
                  <c:v>0.152</c:v>
                </c:pt>
                <c:pt idx="161">
                  <c:v>0.152</c:v>
                </c:pt>
                <c:pt idx="162">
                  <c:v>0.14899999999999999</c:v>
                </c:pt>
                <c:pt idx="163">
                  <c:v>0.152</c:v>
                </c:pt>
                <c:pt idx="164">
                  <c:v>0.155</c:v>
                </c:pt>
                <c:pt idx="165">
                  <c:v>0.14899999999999999</c:v>
                </c:pt>
                <c:pt idx="166">
                  <c:v>0.14299999999999999</c:v>
                </c:pt>
                <c:pt idx="167">
                  <c:v>0.14599999999999999</c:v>
                </c:pt>
                <c:pt idx="168">
                  <c:v>0.14299999999999999</c:v>
                </c:pt>
                <c:pt idx="169">
                  <c:v>0.14599999999999999</c:v>
                </c:pt>
                <c:pt idx="170">
                  <c:v>0.14899999999999999</c:v>
                </c:pt>
                <c:pt idx="171">
                  <c:v>0.158</c:v>
                </c:pt>
                <c:pt idx="172">
                  <c:v>0.155</c:v>
                </c:pt>
                <c:pt idx="173">
                  <c:v>0.14599999999999999</c:v>
                </c:pt>
                <c:pt idx="174">
                  <c:v>0.153</c:v>
                </c:pt>
                <c:pt idx="175">
                  <c:v>0.153</c:v>
                </c:pt>
                <c:pt idx="176">
                  <c:v>0.151</c:v>
                </c:pt>
                <c:pt idx="177">
                  <c:v>0.151</c:v>
                </c:pt>
                <c:pt idx="178">
                  <c:v>0.154</c:v>
                </c:pt>
                <c:pt idx="179">
                  <c:v>0.14799999999999999</c:v>
                </c:pt>
                <c:pt idx="180">
                  <c:v>0.14199999999999999</c:v>
                </c:pt>
                <c:pt idx="181">
                  <c:v>0.13900000000000001</c:v>
                </c:pt>
                <c:pt idx="182">
                  <c:v>0.14199999999999999</c:v>
                </c:pt>
                <c:pt idx="183">
                  <c:v>0.13500000000000001</c:v>
                </c:pt>
                <c:pt idx="184">
                  <c:v>0.14099999999999999</c:v>
                </c:pt>
                <c:pt idx="185">
                  <c:v>0.13800000000000001</c:v>
                </c:pt>
                <c:pt idx="186">
                  <c:v>0.14699999999999999</c:v>
                </c:pt>
                <c:pt idx="187">
                  <c:v>0.14899999999999999</c:v>
                </c:pt>
                <c:pt idx="188">
                  <c:v>0.14899999999999999</c:v>
                </c:pt>
                <c:pt idx="189">
                  <c:v>0.14599999999999999</c:v>
                </c:pt>
                <c:pt idx="190">
                  <c:v>0.14599999999999999</c:v>
                </c:pt>
                <c:pt idx="191">
                  <c:v>0.14299999999999999</c:v>
                </c:pt>
                <c:pt idx="192">
                  <c:v>0.14000000000000001</c:v>
                </c:pt>
                <c:pt idx="193">
                  <c:v>0.14299999999999999</c:v>
                </c:pt>
                <c:pt idx="194">
                  <c:v>0.152</c:v>
                </c:pt>
                <c:pt idx="195">
                  <c:v>0.158</c:v>
                </c:pt>
                <c:pt idx="196">
                  <c:v>0.152</c:v>
                </c:pt>
                <c:pt idx="197">
                  <c:v>0.153</c:v>
                </c:pt>
                <c:pt idx="198">
                  <c:v>0.157</c:v>
                </c:pt>
                <c:pt idx="199">
                  <c:v>0.14799999999999999</c:v>
                </c:pt>
                <c:pt idx="200">
                  <c:v>0.14499999999999999</c:v>
                </c:pt>
                <c:pt idx="201">
                  <c:v>0.14499999999999999</c:v>
                </c:pt>
                <c:pt idx="202">
                  <c:v>0.14199999999999999</c:v>
                </c:pt>
                <c:pt idx="203">
                  <c:v>0.13900000000000001</c:v>
                </c:pt>
                <c:pt idx="204">
                  <c:v>0.13900000000000001</c:v>
                </c:pt>
                <c:pt idx="205">
                  <c:v>0.13900000000000001</c:v>
                </c:pt>
                <c:pt idx="206">
                  <c:v>0.14199999999999999</c:v>
                </c:pt>
                <c:pt idx="207">
                  <c:v>0.13500000000000001</c:v>
                </c:pt>
                <c:pt idx="208">
                  <c:v>0.14099999999999999</c:v>
                </c:pt>
                <c:pt idx="209">
                  <c:v>0.14099999999999999</c:v>
                </c:pt>
                <c:pt idx="210">
                  <c:v>0.13800000000000001</c:v>
                </c:pt>
                <c:pt idx="211">
                  <c:v>0.14699999999999999</c:v>
                </c:pt>
                <c:pt idx="212">
                  <c:v>0.152</c:v>
                </c:pt>
                <c:pt idx="213">
                  <c:v>0.152</c:v>
                </c:pt>
                <c:pt idx="214">
                  <c:v>0.14899999999999999</c:v>
                </c:pt>
                <c:pt idx="215">
                  <c:v>0.14599999999999999</c:v>
                </c:pt>
                <c:pt idx="216">
                  <c:v>0.14299999999999999</c:v>
                </c:pt>
                <c:pt idx="217">
                  <c:v>0.152</c:v>
                </c:pt>
                <c:pt idx="218">
                  <c:v>0.16700000000000001</c:v>
                </c:pt>
                <c:pt idx="219">
                  <c:v>0.16400000000000001</c:v>
                </c:pt>
                <c:pt idx="220">
                  <c:v>0.161</c:v>
                </c:pt>
                <c:pt idx="221">
                  <c:v>0.16500000000000001</c:v>
                </c:pt>
                <c:pt idx="222">
                  <c:v>0.16200000000000001</c:v>
                </c:pt>
                <c:pt idx="223">
                  <c:v>0.16300000000000001</c:v>
                </c:pt>
                <c:pt idx="224">
                  <c:v>0.16</c:v>
                </c:pt>
                <c:pt idx="225">
                  <c:v>0.16</c:v>
                </c:pt>
                <c:pt idx="226">
                  <c:v>0.16300000000000001</c:v>
                </c:pt>
                <c:pt idx="227">
                  <c:v>0.157</c:v>
                </c:pt>
                <c:pt idx="228">
                  <c:v>0.157</c:v>
                </c:pt>
                <c:pt idx="229">
                  <c:v>0.154</c:v>
                </c:pt>
                <c:pt idx="230">
                  <c:v>0.157</c:v>
                </c:pt>
                <c:pt idx="231">
                  <c:v>0.16</c:v>
                </c:pt>
                <c:pt idx="232">
                  <c:v>0.159</c:v>
                </c:pt>
                <c:pt idx="233">
                  <c:v>0.16200000000000001</c:v>
                </c:pt>
                <c:pt idx="234">
                  <c:v>0.16500000000000001</c:v>
                </c:pt>
                <c:pt idx="235">
                  <c:v>0.16200000000000001</c:v>
                </c:pt>
                <c:pt idx="236">
                  <c:v>0.16500000000000001</c:v>
                </c:pt>
                <c:pt idx="237">
                  <c:v>0.16500000000000001</c:v>
                </c:pt>
                <c:pt idx="238">
                  <c:v>0.17100000000000001</c:v>
                </c:pt>
                <c:pt idx="239">
                  <c:v>0.16700000000000001</c:v>
                </c:pt>
                <c:pt idx="240">
                  <c:v>0.17299999999999999</c:v>
                </c:pt>
                <c:pt idx="241">
                  <c:v>0.17899999999999999</c:v>
                </c:pt>
                <c:pt idx="242">
                  <c:v>0.17899999999999999</c:v>
                </c:pt>
                <c:pt idx="243">
                  <c:v>0.17299999999999999</c:v>
                </c:pt>
                <c:pt idx="244">
                  <c:v>0.17699999999999999</c:v>
                </c:pt>
                <c:pt idx="245">
                  <c:v>0.17699999999999999</c:v>
                </c:pt>
                <c:pt idx="246">
                  <c:v>0.18</c:v>
                </c:pt>
                <c:pt idx="247">
                  <c:v>0.18099999999999999</c:v>
                </c:pt>
                <c:pt idx="248">
                  <c:v>0.17499999999999999</c:v>
                </c:pt>
                <c:pt idx="249">
                  <c:v>0.18099999999999999</c:v>
                </c:pt>
                <c:pt idx="250">
                  <c:v>0.18099999999999999</c:v>
                </c:pt>
                <c:pt idx="251">
                  <c:v>0.17199999999999999</c:v>
                </c:pt>
                <c:pt idx="252">
                  <c:v>0.17199999999999999</c:v>
                </c:pt>
                <c:pt idx="253">
                  <c:v>0.17499999999999999</c:v>
                </c:pt>
                <c:pt idx="254">
                  <c:v>0.17799999999999999</c:v>
                </c:pt>
                <c:pt idx="255">
                  <c:v>0.17399999999999999</c:v>
                </c:pt>
                <c:pt idx="256">
                  <c:v>0.17399999999999999</c:v>
                </c:pt>
                <c:pt idx="257">
                  <c:v>0.18</c:v>
                </c:pt>
                <c:pt idx="258">
                  <c:v>0.18</c:v>
                </c:pt>
                <c:pt idx="259">
                  <c:v>0.188</c:v>
                </c:pt>
                <c:pt idx="260">
                  <c:v>0.185</c:v>
                </c:pt>
                <c:pt idx="261">
                  <c:v>0.188</c:v>
                </c:pt>
                <c:pt idx="262">
                  <c:v>0.182</c:v>
                </c:pt>
                <c:pt idx="263">
                  <c:v>0.182</c:v>
                </c:pt>
                <c:pt idx="264">
                  <c:v>0.182</c:v>
                </c:pt>
                <c:pt idx="265">
                  <c:v>0.182</c:v>
                </c:pt>
                <c:pt idx="266">
                  <c:v>0.191</c:v>
                </c:pt>
                <c:pt idx="267">
                  <c:v>0.19400000000000001</c:v>
                </c:pt>
                <c:pt idx="268">
                  <c:v>0.19700000000000001</c:v>
                </c:pt>
                <c:pt idx="269">
                  <c:v>0.19700000000000001</c:v>
                </c:pt>
                <c:pt idx="270">
                  <c:v>0.19800000000000001</c:v>
                </c:pt>
                <c:pt idx="271">
                  <c:v>0.19500000000000001</c:v>
                </c:pt>
                <c:pt idx="272">
                  <c:v>0.19500000000000001</c:v>
                </c:pt>
                <c:pt idx="273">
                  <c:v>0.193</c:v>
                </c:pt>
                <c:pt idx="274">
                  <c:v>0.19</c:v>
                </c:pt>
                <c:pt idx="275">
                  <c:v>0.193</c:v>
                </c:pt>
                <c:pt idx="276">
                  <c:v>0.19</c:v>
                </c:pt>
                <c:pt idx="277">
                  <c:v>0.184</c:v>
                </c:pt>
                <c:pt idx="278">
                  <c:v>0.19</c:v>
                </c:pt>
                <c:pt idx="279">
                  <c:v>0.189</c:v>
                </c:pt>
                <c:pt idx="280">
                  <c:v>0.186</c:v>
                </c:pt>
                <c:pt idx="281">
                  <c:v>0.192</c:v>
                </c:pt>
                <c:pt idx="282">
                  <c:v>0.189</c:v>
                </c:pt>
                <c:pt idx="283">
                  <c:v>0.189</c:v>
                </c:pt>
                <c:pt idx="284">
                  <c:v>0.19400000000000001</c:v>
                </c:pt>
                <c:pt idx="285">
                  <c:v>0.19700000000000001</c:v>
                </c:pt>
                <c:pt idx="286">
                  <c:v>0.19400000000000001</c:v>
                </c:pt>
                <c:pt idx="287">
                  <c:v>0.19400000000000001</c:v>
                </c:pt>
                <c:pt idx="288">
                  <c:v>0.191</c:v>
                </c:pt>
                <c:pt idx="289">
                  <c:v>0.19700000000000001</c:v>
                </c:pt>
                <c:pt idx="290">
                  <c:v>0.20899999999999999</c:v>
                </c:pt>
                <c:pt idx="291">
                  <c:v>0.21199999999999999</c:v>
                </c:pt>
                <c:pt idx="292">
                  <c:v>0.20399999999999999</c:v>
                </c:pt>
                <c:pt idx="293">
                  <c:v>0.20100000000000001</c:v>
                </c:pt>
                <c:pt idx="294">
                  <c:v>0.20399999999999999</c:v>
                </c:pt>
                <c:pt idx="295">
                  <c:v>0.19600000000000001</c:v>
                </c:pt>
                <c:pt idx="296">
                  <c:v>0.19900000000000001</c:v>
                </c:pt>
                <c:pt idx="297">
                  <c:v>0.20200000000000001</c:v>
                </c:pt>
                <c:pt idx="298">
                  <c:v>0.20200000000000001</c:v>
                </c:pt>
                <c:pt idx="299">
                  <c:v>0.19</c:v>
                </c:pt>
                <c:pt idx="300">
                  <c:v>0.193</c:v>
                </c:pt>
                <c:pt idx="301">
                  <c:v>0.19</c:v>
                </c:pt>
                <c:pt idx="302">
                  <c:v>0.19</c:v>
                </c:pt>
                <c:pt idx="303">
                  <c:v>0.186</c:v>
                </c:pt>
                <c:pt idx="304">
                  <c:v>0.19500000000000001</c:v>
                </c:pt>
                <c:pt idx="305">
                  <c:v>0.19500000000000001</c:v>
                </c:pt>
                <c:pt idx="306">
                  <c:v>0.19500000000000001</c:v>
                </c:pt>
                <c:pt idx="307">
                  <c:v>0.19500000000000001</c:v>
                </c:pt>
                <c:pt idx="308">
                  <c:v>0.19800000000000001</c:v>
                </c:pt>
                <c:pt idx="309">
                  <c:v>0.192</c:v>
                </c:pt>
                <c:pt idx="310">
                  <c:v>0.19500000000000001</c:v>
                </c:pt>
                <c:pt idx="311">
                  <c:v>0.19500000000000001</c:v>
                </c:pt>
                <c:pt idx="312">
                  <c:v>0.189</c:v>
                </c:pt>
                <c:pt idx="313">
                  <c:v>0.19400000000000001</c:v>
                </c:pt>
                <c:pt idx="314">
                  <c:v>0.19400000000000001</c:v>
                </c:pt>
                <c:pt idx="315">
                  <c:v>0.20100000000000001</c:v>
                </c:pt>
                <c:pt idx="316">
                  <c:v>0.19500000000000001</c:v>
                </c:pt>
                <c:pt idx="317">
                  <c:v>0.20100000000000001</c:v>
                </c:pt>
                <c:pt idx="318">
                  <c:v>0.19500000000000001</c:v>
                </c:pt>
                <c:pt idx="319">
                  <c:v>0.20200000000000001</c:v>
                </c:pt>
                <c:pt idx="320">
                  <c:v>0.19600000000000001</c:v>
                </c:pt>
                <c:pt idx="321">
                  <c:v>0.19600000000000001</c:v>
                </c:pt>
                <c:pt idx="322">
                  <c:v>0.19600000000000001</c:v>
                </c:pt>
                <c:pt idx="323">
                  <c:v>0.193</c:v>
                </c:pt>
                <c:pt idx="324">
                  <c:v>0.19</c:v>
                </c:pt>
                <c:pt idx="325">
                  <c:v>0.184</c:v>
                </c:pt>
                <c:pt idx="326">
                  <c:v>0.184</c:v>
                </c:pt>
                <c:pt idx="327">
                  <c:v>0.184</c:v>
                </c:pt>
                <c:pt idx="328">
                  <c:v>0.17399999999999999</c:v>
                </c:pt>
                <c:pt idx="329">
                  <c:v>0.183</c:v>
                </c:pt>
                <c:pt idx="330">
                  <c:v>0.191</c:v>
                </c:pt>
                <c:pt idx="331">
                  <c:v>0.191</c:v>
                </c:pt>
                <c:pt idx="332">
                  <c:v>0.185</c:v>
                </c:pt>
                <c:pt idx="333">
                  <c:v>0.185</c:v>
                </c:pt>
                <c:pt idx="334">
                  <c:v>0.18099999999999999</c:v>
                </c:pt>
                <c:pt idx="335">
                  <c:v>0.184</c:v>
                </c:pt>
                <c:pt idx="336">
                  <c:v>0.184</c:v>
                </c:pt>
                <c:pt idx="337">
                  <c:v>0.19</c:v>
                </c:pt>
                <c:pt idx="338">
                  <c:v>0.19</c:v>
                </c:pt>
                <c:pt idx="339">
                  <c:v>0.193</c:v>
                </c:pt>
                <c:pt idx="340">
                  <c:v>0.191</c:v>
                </c:pt>
                <c:pt idx="341">
                  <c:v>0.191</c:v>
                </c:pt>
                <c:pt idx="342">
                  <c:v>0.19700000000000001</c:v>
                </c:pt>
                <c:pt idx="343">
                  <c:v>0.19400000000000001</c:v>
                </c:pt>
                <c:pt idx="344">
                  <c:v>0.191</c:v>
                </c:pt>
                <c:pt idx="345">
                  <c:v>0.19500000000000001</c:v>
                </c:pt>
                <c:pt idx="346">
                  <c:v>0.189</c:v>
                </c:pt>
                <c:pt idx="347">
                  <c:v>0.189</c:v>
                </c:pt>
                <c:pt idx="348">
                  <c:v>0.189</c:v>
                </c:pt>
                <c:pt idx="349">
                  <c:v>0.183</c:v>
                </c:pt>
                <c:pt idx="350">
                  <c:v>0.17699999999999999</c:v>
                </c:pt>
                <c:pt idx="351">
                  <c:v>0.17899999999999999</c:v>
                </c:pt>
                <c:pt idx="352">
                  <c:v>0.182</c:v>
                </c:pt>
                <c:pt idx="353">
                  <c:v>0.17599999999999999</c:v>
                </c:pt>
                <c:pt idx="354">
                  <c:v>0.17799999999999999</c:v>
                </c:pt>
                <c:pt idx="355">
                  <c:v>0.18099999999999999</c:v>
                </c:pt>
                <c:pt idx="356">
                  <c:v>0.18099999999999999</c:v>
                </c:pt>
                <c:pt idx="357">
                  <c:v>0.18099999999999999</c:v>
                </c:pt>
                <c:pt idx="358">
                  <c:v>0.18099999999999999</c:v>
                </c:pt>
                <c:pt idx="359">
                  <c:v>0.17799999999999999</c:v>
                </c:pt>
                <c:pt idx="360">
                  <c:v>0.17799999999999999</c:v>
                </c:pt>
                <c:pt idx="361">
                  <c:v>0.18</c:v>
                </c:pt>
                <c:pt idx="362">
                  <c:v>0.19</c:v>
                </c:pt>
                <c:pt idx="363">
                  <c:v>0.187</c:v>
                </c:pt>
                <c:pt idx="364">
                  <c:v>0.184</c:v>
                </c:pt>
                <c:pt idx="365">
                  <c:v>0.19400000000000001</c:v>
                </c:pt>
                <c:pt idx="366">
                  <c:v>0.191</c:v>
                </c:pt>
                <c:pt idx="367">
                  <c:v>0.188</c:v>
                </c:pt>
                <c:pt idx="368">
                  <c:v>0.189</c:v>
                </c:pt>
                <c:pt idx="369">
                  <c:v>0.18</c:v>
                </c:pt>
                <c:pt idx="370">
                  <c:v>0.17100000000000001</c:v>
                </c:pt>
                <c:pt idx="371">
                  <c:v>0.17699999999999999</c:v>
                </c:pt>
                <c:pt idx="372">
                  <c:v>0.17399999999999999</c:v>
                </c:pt>
                <c:pt idx="373">
                  <c:v>0.17399999999999999</c:v>
                </c:pt>
                <c:pt idx="374">
                  <c:v>0.17399999999999999</c:v>
                </c:pt>
                <c:pt idx="375">
                  <c:v>0.17699999999999999</c:v>
                </c:pt>
                <c:pt idx="376">
                  <c:v>0.17899999999999999</c:v>
                </c:pt>
                <c:pt idx="377">
                  <c:v>0.17599999999999999</c:v>
                </c:pt>
                <c:pt idx="378">
                  <c:v>0.17299999999999999</c:v>
                </c:pt>
                <c:pt idx="379">
                  <c:v>0.17299999999999999</c:v>
                </c:pt>
                <c:pt idx="380">
                  <c:v>0.16900000000000001</c:v>
                </c:pt>
                <c:pt idx="381">
                  <c:v>0.17199999999999999</c:v>
                </c:pt>
                <c:pt idx="382">
                  <c:v>0.16900000000000001</c:v>
                </c:pt>
                <c:pt idx="383">
                  <c:v>0.16900000000000001</c:v>
                </c:pt>
                <c:pt idx="384">
                  <c:v>0.17199999999999999</c:v>
                </c:pt>
                <c:pt idx="385">
                  <c:v>0.17699999999999999</c:v>
                </c:pt>
                <c:pt idx="386">
                  <c:v>0.19</c:v>
                </c:pt>
                <c:pt idx="387">
                  <c:v>0.17799999999999999</c:v>
                </c:pt>
                <c:pt idx="388">
                  <c:v>0.188</c:v>
                </c:pt>
                <c:pt idx="389">
                  <c:v>0.185</c:v>
                </c:pt>
                <c:pt idx="390">
                  <c:v>0.182</c:v>
                </c:pt>
                <c:pt idx="391">
                  <c:v>0.18</c:v>
                </c:pt>
                <c:pt idx="392">
                  <c:v>0.18</c:v>
                </c:pt>
                <c:pt idx="393">
                  <c:v>0.18</c:v>
                </c:pt>
                <c:pt idx="394">
                  <c:v>0.17499999999999999</c:v>
                </c:pt>
                <c:pt idx="395">
                  <c:v>0.17499999999999999</c:v>
                </c:pt>
                <c:pt idx="396">
                  <c:v>0.17499999999999999</c:v>
                </c:pt>
                <c:pt idx="397">
                  <c:v>0.17199999999999999</c:v>
                </c:pt>
                <c:pt idx="398">
                  <c:v>0.16500000000000001</c:v>
                </c:pt>
                <c:pt idx="399">
                  <c:v>0.17100000000000001</c:v>
                </c:pt>
                <c:pt idx="400">
                  <c:v>0.16800000000000001</c:v>
                </c:pt>
                <c:pt idx="401">
                  <c:v>0.17299999999999999</c:v>
                </c:pt>
                <c:pt idx="402">
                  <c:v>0.17299999999999999</c:v>
                </c:pt>
                <c:pt idx="403">
                  <c:v>0.17299999999999999</c:v>
                </c:pt>
                <c:pt idx="404">
                  <c:v>0.17299999999999999</c:v>
                </c:pt>
                <c:pt idx="405">
                  <c:v>0.17</c:v>
                </c:pt>
                <c:pt idx="406">
                  <c:v>0.16400000000000001</c:v>
                </c:pt>
                <c:pt idx="407">
                  <c:v>0.16600000000000001</c:v>
                </c:pt>
                <c:pt idx="408">
                  <c:v>0.16300000000000001</c:v>
                </c:pt>
                <c:pt idx="409">
                  <c:v>0.17499999999999999</c:v>
                </c:pt>
                <c:pt idx="410">
                  <c:v>0.18099999999999999</c:v>
                </c:pt>
                <c:pt idx="411">
                  <c:v>0.182</c:v>
                </c:pt>
                <c:pt idx="412">
                  <c:v>0.182</c:v>
                </c:pt>
                <c:pt idx="413">
                  <c:v>0.17699999999999999</c:v>
                </c:pt>
                <c:pt idx="414">
                  <c:v>0.18</c:v>
                </c:pt>
                <c:pt idx="415">
                  <c:v>0.18</c:v>
                </c:pt>
                <c:pt idx="416">
                  <c:v>0.17799999999999999</c:v>
                </c:pt>
                <c:pt idx="417">
                  <c:v>0.17499999999999999</c:v>
                </c:pt>
                <c:pt idx="418">
                  <c:v>0.17499999999999999</c:v>
                </c:pt>
                <c:pt idx="419">
                  <c:v>0.17199999999999999</c:v>
                </c:pt>
                <c:pt idx="420">
                  <c:v>0.16900000000000001</c:v>
                </c:pt>
                <c:pt idx="421">
                  <c:v>0.16600000000000001</c:v>
                </c:pt>
                <c:pt idx="422">
                  <c:v>0.16</c:v>
                </c:pt>
                <c:pt idx="423">
                  <c:v>0.16600000000000001</c:v>
                </c:pt>
                <c:pt idx="424">
                  <c:v>0.16500000000000001</c:v>
                </c:pt>
                <c:pt idx="425">
                  <c:v>0.16200000000000001</c:v>
                </c:pt>
                <c:pt idx="426">
                  <c:v>0.16200000000000001</c:v>
                </c:pt>
                <c:pt idx="427">
                  <c:v>0.16200000000000001</c:v>
                </c:pt>
                <c:pt idx="428">
                  <c:v>0.16500000000000001</c:v>
                </c:pt>
                <c:pt idx="429">
                  <c:v>0.16700000000000001</c:v>
                </c:pt>
                <c:pt idx="430">
                  <c:v>0.17</c:v>
                </c:pt>
                <c:pt idx="431">
                  <c:v>0.161</c:v>
                </c:pt>
                <c:pt idx="432">
                  <c:v>0.16400000000000001</c:v>
                </c:pt>
                <c:pt idx="433">
                  <c:v>0.16700000000000001</c:v>
                </c:pt>
                <c:pt idx="434">
                  <c:v>0.17</c:v>
                </c:pt>
                <c:pt idx="435">
                  <c:v>0.188</c:v>
                </c:pt>
                <c:pt idx="436">
                  <c:v>0.17299999999999999</c:v>
                </c:pt>
                <c:pt idx="437">
                  <c:v>0.17100000000000001</c:v>
                </c:pt>
                <c:pt idx="438">
                  <c:v>0.17100000000000001</c:v>
                </c:pt>
                <c:pt idx="439">
                  <c:v>0.17499999999999999</c:v>
                </c:pt>
                <c:pt idx="440">
                  <c:v>0.16600000000000001</c:v>
                </c:pt>
                <c:pt idx="441">
                  <c:v>0.17199999999999999</c:v>
                </c:pt>
                <c:pt idx="442">
                  <c:v>0.16600000000000001</c:v>
                </c:pt>
                <c:pt idx="443">
                  <c:v>0.16</c:v>
                </c:pt>
                <c:pt idx="444">
                  <c:v>0.16600000000000001</c:v>
                </c:pt>
                <c:pt idx="445">
                  <c:v>0.16</c:v>
                </c:pt>
                <c:pt idx="446">
                  <c:v>0.159</c:v>
                </c:pt>
                <c:pt idx="447">
                  <c:v>0.153</c:v>
                </c:pt>
                <c:pt idx="448">
                  <c:v>0.16500000000000001</c:v>
                </c:pt>
                <c:pt idx="449">
                  <c:v>0.16200000000000001</c:v>
                </c:pt>
                <c:pt idx="450">
                  <c:v>0.161</c:v>
                </c:pt>
                <c:pt idx="451">
                  <c:v>0.16400000000000001</c:v>
                </c:pt>
                <c:pt idx="452">
                  <c:v>0.17</c:v>
                </c:pt>
                <c:pt idx="453">
                  <c:v>0.16700000000000001</c:v>
                </c:pt>
                <c:pt idx="454">
                  <c:v>0.16700000000000001</c:v>
                </c:pt>
                <c:pt idx="455">
                  <c:v>0.161</c:v>
                </c:pt>
                <c:pt idx="456">
                  <c:v>0.161</c:v>
                </c:pt>
                <c:pt idx="457">
                  <c:v>0.16300000000000001</c:v>
                </c:pt>
                <c:pt idx="458">
                  <c:v>0.16900000000000001</c:v>
                </c:pt>
                <c:pt idx="459">
                  <c:v>0.17599999999999999</c:v>
                </c:pt>
                <c:pt idx="460">
                  <c:v>0.17299999999999999</c:v>
                </c:pt>
                <c:pt idx="461">
                  <c:v>0.16700000000000001</c:v>
                </c:pt>
                <c:pt idx="462">
                  <c:v>0.16400000000000001</c:v>
                </c:pt>
                <c:pt idx="463">
                  <c:v>0.16200000000000001</c:v>
                </c:pt>
                <c:pt idx="464">
                  <c:v>0.16200000000000001</c:v>
                </c:pt>
                <c:pt idx="465">
                  <c:v>0.16500000000000001</c:v>
                </c:pt>
                <c:pt idx="466">
                  <c:v>0.16200000000000001</c:v>
                </c:pt>
                <c:pt idx="467">
                  <c:v>0.16500000000000001</c:v>
                </c:pt>
                <c:pt idx="468">
                  <c:v>0.159</c:v>
                </c:pt>
                <c:pt idx="469">
                  <c:v>0.159</c:v>
                </c:pt>
                <c:pt idx="470">
                  <c:v>0.153</c:v>
                </c:pt>
                <c:pt idx="471">
                  <c:v>0.15</c:v>
                </c:pt>
                <c:pt idx="472">
                  <c:v>0.155</c:v>
                </c:pt>
                <c:pt idx="473">
                  <c:v>0.158</c:v>
                </c:pt>
                <c:pt idx="474">
                  <c:v>0.161</c:v>
                </c:pt>
                <c:pt idx="475">
                  <c:v>0.155</c:v>
                </c:pt>
                <c:pt idx="476">
                  <c:v>0.151</c:v>
                </c:pt>
                <c:pt idx="477">
                  <c:v>0.154</c:v>
                </c:pt>
                <c:pt idx="478">
                  <c:v>0.157</c:v>
                </c:pt>
                <c:pt idx="479">
                  <c:v>0.157</c:v>
                </c:pt>
                <c:pt idx="480">
                  <c:v>0.157</c:v>
                </c:pt>
                <c:pt idx="481">
                  <c:v>0.16300000000000001</c:v>
                </c:pt>
                <c:pt idx="482">
                  <c:v>0.16300000000000001</c:v>
                </c:pt>
                <c:pt idx="483">
                  <c:v>0.17199999999999999</c:v>
                </c:pt>
                <c:pt idx="484">
                  <c:v>0.17299999999999999</c:v>
                </c:pt>
                <c:pt idx="485">
                  <c:v>0.16400000000000001</c:v>
                </c:pt>
                <c:pt idx="486">
                  <c:v>0.16800000000000001</c:v>
                </c:pt>
                <c:pt idx="487">
                  <c:v>0.16500000000000001</c:v>
                </c:pt>
                <c:pt idx="488">
                  <c:v>0.16200000000000001</c:v>
                </c:pt>
                <c:pt idx="489">
                  <c:v>0.16600000000000001</c:v>
                </c:pt>
                <c:pt idx="490">
                  <c:v>0.16300000000000001</c:v>
                </c:pt>
                <c:pt idx="491">
                  <c:v>0.16300000000000001</c:v>
                </c:pt>
                <c:pt idx="492">
                  <c:v>0.158</c:v>
                </c:pt>
                <c:pt idx="493">
                  <c:v>0.157</c:v>
                </c:pt>
                <c:pt idx="494">
                  <c:v>0.14799999999999999</c:v>
                </c:pt>
                <c:pt idx="495">
                  <c:v>0.151</c:v>
                </c:pt>
                <c:pt idx="496">
                  <c:v>0.153</c:v>
                </c:pt>
                <c:pt idx="497">
                  <c:v>0.153</c:v>
                </c:pt>
                <c:pt idx="498">
                  <c:v>0.153</c:v>
                </c:pt>
                <c:pt idx="499">
                  <c:v>0.155</c:v>
                </c:pt>
                <c:pt idx="500">
                  <c:v>0.158</c:v>
                </c:pt>
                <c:pt idx="501">
                  <c:v>0.155</c:v>
                </c:pt>
                <c:pt idx="502">
                  <c:v>0.155</c:v>
                </c:pt>
                <c:pt idx="503">
                  <c:v>0.155</c:v>
                </c:pt>
                <c:pt idx="504">
                  <c:v>0.152</c:v>
                </c:pt>
                <c:pt idx="505">
                  <c:v>0.16300000000000001</c:v>
                </c:pt>
                <c:pt idx="506">
                  <c:v>0.16900000000000001</c:v>
                </c:pt>
                <c:pt idx="507">
                  <c:v>0.16700000000000001</c:v>
                </c:pt>
                <c:pt idx="508">
                  <c:v>0.16200000000000001</c:v>
                </c:pt>
                <c:pt idx="509">
                  <c:v>0.16200000000000001</c:v>
                </c:pt>
                <c:pt idx="510">
                  <c:v>0.16200000000000001</c:v>
                </c:pt>
                <c:pt idx="511">
                  <c:v>0.16</c:v>
                </c:pt>
                <c:pt idx="512">
                  <c:v>0.16300000000000001</c:v>
                </c:pt>
                <c:pt idx="513">
                  <c:v>0.157</c:v>
                </c:pt>
                <c:pt idx="514">
                  <c:v>0.16</c:v>
                </c:pt>
                <c:pt idx="515">
                  <c:v>0.154</c:v>
                </c:pt>
                <c:pt idx="516">
                  <c:v>0.154</c:v>
                </c:pt>
                <c:pt idx="517">
                  <c:v>0.14799999999999999</c:v>
                </c:pt>
                <c:pt idx="518">
                  <c:v>0.14799999999999999</c:v>
                </c:pt>
                <c:pt idx="519">
                  <c:v>0.15</c:v>
                </c:pt>
                <c:pt idx="520">
                  <c:v>0.15</c:v>
                </c:pt>
                <c:pt idx="521">
                  <c:v>0.14699999999999999</c:v>
                </c:pt>
                <c:pt idx="522">
                  <c:v>0.15</c:v>
                </c:pt>
                <c:pt idx="523">
                  <c:v>0.155</c:v>
                </c:pt>
                <c:pt idx="524">
                  <c:v>0.152</c:v>
                </c:pt>
                <c:pt idx="525">
                  <c:v>0.14899999999999999</c:v>
                </c:pt>
                <c:pt idx="526">
                  <c:v>0.152</c:v>
                </c:pt>
                <c:pt idx="527">
                  <c:v>0.152</c:v>
                </c:pt>
                <c:pt idx="528">
                  <c:v>0.152</c:v>
                </c:pt>
                <c:pt idx="529">
                  <c:v>0.152</c:v>
                </c:pt>
                <c:pt idx="530">
                  <c:v>0.155</c:v>
                </c:pt>
                <c:pt idx="531">
                  <c:v>0.152</c:v>
                </c:pt>
                <c:pt idx="532">
                  <c:v>0.16700000000000001</c:v>
                </c:pt>
                <c:pt idx="533">
                  <c:v>0.161</c:v>
                </c:pt>
                <c:pt idx="534">
                  <c:v>0.159</c:v>
                </c:pt>
                <c:pt idx="535">
                  <c:v>0.156</c:v>
                </c:pt>
                <c:pt idx="536">
                  <c:v>0.16200000000000001</c:v>
                </c:pt>
                <c:pt idx="537">
                  <c:v>0.159</c:v>
                </c:pt>
                <c:pt idx="538">
                  <c:v>0.16</c:v>
                </c:pt>
                <c:pt idx="539">
                  <c:v>0.154</c:v>
                </c:pt>
                <c:pt idx="540">
                  <c:v>0.151</c:v>
                </c:pt>
                <c:pt idx="541">
                  <c:v>0.14799999999999999</c:v>
                </c:pt>
                <c:pt idx="542">
                  <c:v>0.14199999999999999</c:v>
                </c:pt>
                <c:pt idx="543">
                  <c:v>0.14699999999999999</c:v>
                </c:pt>
                <c:pt idx="544">
                  <c:v>0.14399999999999999</c:v>
                </c:pt>
                <c:pt idx="545">
                  <c:v>0.14599999999999999</c:v>
                </c:pt>
                <c:pt idx="546">
                  <c:v>0.152</c:v>
                </c:pt>
                <c:pt idx="547">
                  <c:v>0.14899999999999999</c:v>
                </c:pt>
                <c:pt idx="548">
                  <c:v>0.14899999999999999</c:v>
                </c:pt>
                <c:pt idx="549">
                  <c:v>0.14599999999999999</c:v>
                </c:pt>
                <c:pt idx="550">
                  <c:v>0.14599999999999999</c:v>
                </c:pt>
                <c:pt idx="551">
                  <c:v>0.14799999999999999</c:v>
                </c:pt>
                <c:pt idx="552">
                  <c:v>0.14499999999999999</c:v>
                </c:pt>
                <c:pt idx="553">
                  <c:v>0.16</c:v>
                </c:pt>
                <c:pt idx="554">
                  <c:v>0.16600000000000001</c:v>
                </c:pt>
                <c:pt idx="555">
                  <c:v>0.158</c:v>
                </c:pt>
                <c:pt idx="556">
                  <c:v>0.158</c:v>
                </c:pt>
                <c:pt idx="557">
                  <c:v>0.159</c:v>
                </c:pt>
                <c:pt idx="558">
                  <c:v>0.159</c:v>
                </c:pt>
                <c:pt idx="559">
                  <c:v>0.157</c:v>
                </c:pt>
                <c:pt idx="560">
                  <c:v>0.157</c:v>
                </c:pt>
                <c:pt idx="561">
                  <c:v>0.157</c:v>
                </c:pt>
                <c:pt idx="562">
                  <c:v>0.158</c:v>
                </c:pt>
                <c:pt idx="563">
                  <c:v>0.14899999999999999</c:v>
                </c:pt>
                <c:pt idx="564">
                  <c:v>0.14599999999999999</c:v>
                </c:pt>
                <c:pt idx="565">
                  <c:v>0.14299999999999999</c:v>
                </c:pt>
                <c:pt idx="566">
                  <c:v>0.14000000000000001</c:v>
                </c:pt>
                <c:pt idx="567">
                  <c:v>0.14199999999999999</c:v>
                </c:pt>
                <c:pt idx="568">
                  <c:v>0.14499999999999999</c:v>
                </c:pt>
                <c:pt idx="569">
                  <c:v>0.15</c:v>
                </c:pt>
                <c:pt idx="570">
                  <c:v>0.14699999999999999</c:v>
                </c:pt>
                <c:pt idx="571">
                  <c:v>0.14399999999999999</c:v>
                </c:pt>
                <c:pt idx="572">
                  <c:v>0.14399999999999999</c:v>
                </c:pt>
                <c:pt idx="573">
                  <c:v>0.14399999999999999</c:v>
                </c:pt>
                <c:pt idx="574">
                  <c:v>0.14699999999999999</c:v>
                </c:pt>
                <c:pt idx="575">
                  <c:v>0.14299999999999999</c:v>
                </c:pt>
                <c:pt idx="576">
                  <c:v>0.14599999999999999</c:v>
                </c:pt>
                <c:pt idx="577">
                  <c:v>0.155</c:v>
                </c:pt>
                <c:pt idx="578">
                  <c:v>0.158</c:v>
                </c:pt>
                <c:pt idx="579">
                  <c:v>0.159</c:v>
                </c:pt>
                <c:pt idx="580">
                  <c:v>0.159</c:v>
                </c:pt>
                <c:pt idx="581">
                  <c:v>0.16</c:v>
                </c:pt>
                <c:pt idx="582">
                  <c:v>0.157</c:v>
                </c:pt>
                <c:pt idx="583">
                  <c:v>0.158</c:v>
                </c:pt>
                <c:pt idx="584">
                  <c:v>0.155</c:v>
                </c:pt>
                <c:pt idx="585">
                  <c:v>0.152</c:v>
                </c:pt>
                <c:pt idx="586">
                  <c:v>0.14899999999999999</c:v>
                </c:pt>
                <c:pt idx="587">
                  <c:v>0.14899999999999999</c:v>
                </c:pt>
                <c:pt idx="588">
                  <c:v>0.14299999999999999</c:v>
                </c:pt>
                <c:pt idx="589">
                  <c:v>0.14299999999999999</c:v>
                </c:pt>
                <c:pt idx="590">
                  <c:v>0.14000000000000001</c:v>
                </c:pt>
                <c:pt idx="591">
                  <c:v>0.14199999999999999</c:v>
                </c:pt>
                <c:pt idx="592">
                  <c:v>0.14199999999999999</c:v>
                </c:pt>
                <c:pt idx="593">
                  <c:v>0.14199999999999999</c:v>
                </c:pt>
                <c:pt idx="594">
                  <c:v>0.14499999999999999</c:v>
                </c:pt>
                <c:pt idx="595">
                  <c:v>0.14099999999999999</c:v>
                </c:pt>
                <c:pt idx="596">
                  <c:v>0.14099999999999999</c:v>
                </c:pt>
                <c:pt idx="597">
                  <c:v>0.14099999999999999</c:v>
                </c:pt>
                <c:pt idx="598">
                  <c:v>0.14099999999999999</c:v>
                </c:pt>
                <c:pt idx="599">
                  <c:v>0.14099999999999999</c:v>
                </c:pt>
                <c:pt idx="600">
                  <c:v>0.14599999999999999</c:v>
                </c:pt>
                <c:pt idx="601">
                  <c:v>0.155</c:v>
                </c:pt>
                <c:pt idx="602">
                  <c:v>0.14599999999999999</c:v>
                </c:pt>
                <c:pt idx="603">
                  <c:v>0.159</c:v>
                </c:pt>
                <c:pt idx="604">
                  <c:v>0.15</c:v>
                </c:pt>
                <c:pt idx="605">
                  <c:v>0.14699999999999999</c:v>
                </c:pt>
                <c:pt idx="606">
                  <c:v>0.16</c:v>
                </c:pt>
                <c:pt idx="607">
                  <c:v>0.14799999999999999</c:v>
                </c:pt>
                <c:pt idx="608">
                  <c:v>0.154</c:v>
                </c:pt>
                <c:pt idx="609">
                  <c:v>0.14899999999999999</c:v>
                </c:pt>
                <c:pt idx="610">
                  <c:v>0.14899999999999999</c:v>
                </c:pt>
                <c:pt idx="611">
                  <c:v>0.14599999999999999</c:v>
                </c:pt>
                <c:pt idx="612">
                  <c:v>0.14599999999999999</c:v>
                </c:pt>
                <c:pt idx="613">
                  <c:v>0.14000000000000001</c:v>
                </c:pt>
                <c:pt idx="614">
                  <c:v>0.13700000000000001</c:v>
                </c:pt>
                <c:pt idx="615">
                  <c:v>0.13600000000000001</c:v>
                </c:pt>
                <c:pt idx="616">
                  <c:v>0.13900000000000001</c:v>
                </c:pt>
                <c:pt idx="617">
                  <c:v>0.14399999999999999</c:v>
                </c:pt>
                <c:pt idx="618">
                  <c:v>0.14399999999999999</c:v>
                </c:pt>
                <c:pt idx="619">
                  <c:v>0.14099999999999999</c:v>
                </c:pt>
                <c:pt idx="620">
                  <c:v>0.14099999999999999</c:v>
                </c:pt>
                <c:pt idx="621">
                  <c:v>0.14399999999999999</c:v>
                </c:pt>
                <c:pt idx="622">
                  <c:v>0.13800000000000001</c:v>
                </c:pt>
                <c:pt idx="623">
                  <c:v>0.14000000000000001</c:v>
                </c:pt>
                <c:pt idx="624">
                  <c:v>0.14599999999999999</c:v>
                </c:pt>
                <c:pt idx="625">
                  <c:v>0.152</c:v>
                </c:pt>
                <c:pt idx="626">
                  <c:v>0.14899999999999999</c:v>
                </c:pt>
                <c:pt idx="627">
                  <c:v>0.14899999999999999</c:v>
                </c:pt>
                <c:pt idx="628">
                  <c:v>0.15</c:v>
                </c:pt>
                <c:pt idx="629">
                  <c:v>0.15</c:v>
                </c:pt>
                <c:pt idx="630">
                  <c:v>0.15</c:v>
                </c:pt>
                <c:pt idx="631">
                  <c:v>0.14699999999999999</c:v>
                </c:pt>
                <c:pt idx="632">
                  <c:v>0.151</c:v>
                </c:pt>
                <c:pt idx="633">
                  <c:v>0.14799999999999999</c:v>
                </c:pt>
                <c:pt idx="634">
                  <c:v>0.14799999999999999</c:v>
                </c:pt>
                <c:pt idx="635">
                  <c:v>0.14499999999999999</c:v>
                </c:pt>
                <c:pt idx="636">
                  <c:v>0.14199999999999999</c:v>
                </c:pt>
                <c:pt idx="637">
                  <c:v>0.13900000000000001</c:v>
                </c:pt>
                <c:pt idx="638">
                  <c:v>0.13</c:v>
                </c:pt>
                <c:pt idx="639">
                  <c:v>0.13</c:v>
                </c:pt>
                <c:pt idx="640">
                  <c:v>0.14099999999999999</c:v>
                </c:pt>
                <c:pt idx="641">
                  <c:v>0.13800000000000001</c:v>
                </c:pt>
                <c:pt idx="642">
                  <c:v>0.14000000000000001</c:v>
                </c:pt>
                <c:pt idx="643">
                  <c:v>0.14299999999999999</c:v>
                </c:pt>
                <c:pt idx="644">
                  <c:v>0.14000000000000001</c:v>
                </c:pt>
                <c:pt idx="645">
                  <c:v>0.13900000000000001</c:v>
                </c:pt>
                <c:pt idx="646">
                  <c:v>0.13900000000000001</c:v>
                </c:pt>
                <c:pt idx="647">
                  <c:v>0.13600000000000001</c:v>
                </c:pt>
                <c:pt idx="648">
                  <c:v>0.13300000000000001</c:v>
                </c:pt>
                <c:pt idx="649">
                  <c:v>0.151</c:v>
                </c:pt>
                <c:pt idx="650">
                  <c:v>0.14799999999999999</c:v>
                </c:pt>
                <c:pt idx="651">
                  <c:v>0.155</c:v>
                </c:pt>
                <c:pt idx="652">
                  <c:v>0.152</c:v>
                </c:pt>
                <c:pt idx="653">
                  <c:v>0.14899999999999999</c:v>
                </c:pt>
                <c:pt idx="654">
                  <c:v>0.14699999999999999</c:v>
                </c:pt>
                <c:pt idx="655">
                  <c:v>0.14399999999999999</c:v>
                </c:pt>
                <c:pt idx="656">
                  <c:v>0.14699999999999999</c:v>
                </c:pt>
                <c:pt idx="657">
                  <c:v>0.14799999999999999</c:v>
                </c:pt>
                <c:pt idx="658">
                  <c:v>0.14499999999999999</c:v>
                </c:pt>
                <c:pt idx="659">
                  <c:v>0.14199999999999999</c:v>
                </c:pt>
                <c:pt idx="660">
                  <c:v>0.14199999999999999</c:v>
                </c:pt>
                <c:pt idx="661">
                  <c:v>0.13600000000000001</c:v>
                </c:pt>
                <c:pt idx="662">
                  <c:v>0.13600000000000001</c:v>
                </c:pt>
                <c:pt idx="663">
                  <c:v>0.13900000000000001</c:v>
                </c:pt>
                <c:pt idx="664">
                  <c:v>0.13500000000000001</c:v>
                </c:pt>
                <c:pt idx="665">
                  <c:v>0.13200000000000001</c:v>
                </c:pt>
                <c:pt idx="666">
                  <c:v>0.13800000000000001</c:v>
                </c:pt>
                <c:pt idx="667">
                  <c:v>0.13800000000000001</c:v>
                </c:pt>
                <c:pt idx="668">
                  <c:v>0.13800000000000001</c:v>
                </c:pt>
                <c:pt idx="669">
                  <c:v>0.14000000000000001</c:v>
                </c:pt>
                <c:pt idx="670">
                  <c:v>0.14299999999999999</c:v>
                </c:pt>
                <c:pt idx="671">
                  <c:v>0.14000000000000001</c:v>
                </c:pt>
                <c:pt idx="672">
                  <c:v>0.14299999999999999</c:v>
                </c:pt>
                <c:pt idx="673">
                  <c:v>0.14599999999999999</c:v>
                </c:pt>
                <c:pt idx="674">
                  <c:v>0.14899999999999999</c:v>
                </c:pt>
                <c:pt idx="675">
                  <c:v>0.14599999999999999</c:v>
                </c:pt>
                <c:pt idx="676">
                  <c:v>0.14899999999999999</c:v>
                </c:pt>
                <c:pt idx="677">
                  <c:v>0.14599999999999999</c:v>
                </c:pt>
                <c:pt idx="678">
                  <c:v>0.152</c:v>
                </c:pt>
                <c:pt idx="679">
                  <c:v>0.14699999999999999</c:v>
                </c:pt>
                <c:pt idx="680">
                  <c:v>0.15</c:v>
                </c:pt>
                <c:pt idx="681">
                  <c:v>0.14699999999999999</c:v>
                </c:pt>
                <c:pt idx="682">
                  <c:v>0.14499999999999999</c:v>
                </c:pt>
                <c:pt idx="683">
                  <c:v>0.14199999999999999</c:v>
                </c:pt>
                <c:pt idx="684">
                  <c:v>0.13300000000000001</c:v>
                </c:pt>
                <c:pt idx="685">
                  <c:v>0.13300000000000001</c:v>
                </c:pt>
                <c:pt idx="686">
                  <c:v>0.13200000000000001</c:v>
                </c:pt>
                <c:pt idx="687">
                  <c:v>0.94599999999999995</c:v>
                </c:pt>
                <c:pt idx="688">
                  <c:v>0.96299999999999997</c:v>
                </c:pt>
                <c:pt idx="689">
                  <c:v>0.94399999999999995</c:v>
                </c:pt>
                <c:pt idx="690">
                  <c:v>0.91300000000000003</c:v>
                </c:pt>
                <c:pt idx="691">
                  <c:v>0.88100000000000001</c:v>
                </c:pt>
                <c:pt idx="692">
                  <c:v>0.85199999999999998</c:v>
                </c:pt>
                <c:pt idx="693">
                  <c:v>0.84</c:v>
                </c:pt>
                <c:pt idx="694">
                  <c:v>0.82699999999999996</c:v>
                </c:pt>
                <c:pt idx="695">
                  <c:v>0.82499999999999996</c:v>
                </c:pt>
                <c:pt idx="696">
                  <c:v>0.82699999999999996</c:v>
                </c:pt>
                <c:pt idx="697">
                  <c:v>0.82699999999999996</c:v>
                </c:pt>
                <c:pt idx="698">
                  <c:v>0.82</c:v>
                </c:pt>
                <c:pt idx="699">
                  <c:v>0.81699999999999995</c:v>
                </c:pt>
                <c:pt idx="700">
                  <c:v>0.81499999999999995</c:v>
                </c:pt>
                <c:pt idx="701">
                  <c:v>0.81</c:v>
                </c:pt>
                <c:pt idx="702">
                  <c:v>0.80700000000000005</c:v>
                </c:pt>
                <c:pt idx="703">
                  <c:v>0.80500000000000005</c:v>
                </c:pt>
                <c:pt idx="704">
                  <c:v>0.80500000000000005</c:v>
                </c:pt>
                <c:pt idx="705">
                  <c:v>0.80700000000000005</c:v>
                </c:pt>
                <c:pt idx="706">
                  <c:v>0.79700000000000004</c:v>
                </c:pt>
                <c:pt idx="707">
                  <c:v>0.79300000000000004</c:v>
                </c:pt>
                <c:pt idx="708">
                  <c:v>0.79300000000000004</c:v>
                </c:pt>
                <c:pt idx="709">
                  <c:v>0.78800000000000003</c:v>
                </c:pt>
                <c:pt idx="710">
                  <c:v>0.78500000000000003</c:v>
                </c:pt>
                <c:pt idx="711">
                  <c:v>0.78</c:v>
                </c:pt>
                <c:pt idx="712">
                  <c:v>0.78</c:v>
                </c:pt>
                <c:pt idx="713">
                  <c:v>0.78500000000000003</c:v>
                </c:pt>
                <c:pt idx="714">
                  <c:v>0.77900000000000003</c:v>
                </c:pt>
                <c:pt idx="715">
                  <c:v>0.78400000000000003</c:v>
                </c:pt>
                <c:pt idx="716">
                  <c:v>0.77900000000000003</c:v>
                </c:pt>
                <c:pt idx="717">
                  <c:v>0.77700000000000002</c:v>
                </c:pt>
                <c:pt idx="718">
                  <c:v>0.77200000000000002</c:v>
                </c:pt>
                <c:pt idx="719">
                  <c:v>0.77400000000000002</c:v>
                </c:pt>
                <c:pt idx="720">
                  <c:v>0.77600000000000002</c:v>
                </c:pt>
                <c:pt idx="721">
                  <c:v>0.77900000000000003</c:v>
                </c:pt>
                <c:pt idx="722">
                  <c:v>0.77900000000000003</c:v>
                </c:pt>
                <c:pt idx="723">
                  <c:v>0.77700000000000002</c:v>
                </c:pt>
                <c:pt idx="724">
                  <c:v>0.77700000000000002</c:v>
                </c:pt>
                <c:pt idx="725">
                  <c:v>0.77500000000000002</c:v>
                </c:pt>
                <c:pt idx="726">
                  <c:v>0.77400000000000002</c:v>
                </c:pt>
                <c:pt idx="727">
                  <c:v>0.77200000000000002</c:v>
                </c:pt>
                <c:pt idx="728">
                  <c:v>0.77200000000000002</c:v>
                </c:pt>
                <c:pt idx="729">
                  <c:v>0.77200000000000002</c:v>
                </c:pt>
                <c:pt idx="730">
                  <c:v>0.76700000000000002</c:v>
                </c:pt>
                <c:pt idx="731">
                  <c:v>0.77</c:v>
                </c:pt>
                <c:pt idx="732">
                  <c:v>0.76500000000000001</c:v>
                </c:pt>
                <c:pt idx="733">
                  <c:v>0.76</c:v>
                </c:pt>
                <c:pt idx="734">
                  <c:v>0.755</c:v>
                </c:pt>
                <c:pt idx="735">
                  <c:v>0.75700000000000001</c:v>
                </c:pt>
                <c:pt idx="736">
                  <c:v>0.76700000000000002</c:v>
                </c:pt>
                <c:pt idx="737">
                  <c:v>0.76200000000000001</c:v>
                </c:pt>
                <c:pt idx="738">
                  <c:v>0.75700000000000001</c:v>
                </c:pt>
                <c:pt idx="739">
                  <c:v>0.754</c:v>
                </c:pt>
                <c:pt idx="740">
                  <c:v>0.75700000000000001</c:v>
                </c:pt>
                <c:pt idx="741">
                  <c:v>0.75600000000000001</c:v>
                </c:pt>
                <c:pt idx="742">
                  <c:v>0.75600000000000001</c:v>
                </c:pt>
                <c:pt idx="743">
                  <c:v>0.75600000000000001</c:v>
                </c:pt>
                <c:pt idx="744">
                  <c:v>0.754</c:v>
                </c:pt>
                <c:pt idx="745">
                  <c:v>0.75600000000000001</c:v>
                </c:pt>
                <c:pt idx="746">
                  <c:v>0.76200000000000001</c:v>
                </c:pt>
                <c:pt idx="747">
                  <c:v>0.75700000000000001</c:v>
                </c:pt>
                <c:pt idx="748">
                  <c:v>0.75900000000000001</c:v>
                </c:pt>
                <c:pt idx="749">
                  <c:v>0.75900000000000001</c:v>
                </c:pt>
                <c:pt idx="750">
                  <c:v>0.75900000000000001</c:v>
                </c:pt>
                <c:pt idx="751">
                  <c:v>0.754</c:v>
                </c:pt>
                <c:pt idx="752">
                  <c:v>0.75700000000000001</c:v>
                </c:pt>
                <c:pt idx="753">
                  <c:v>0.755</c:v>
                </c:pt>
                <c:pt idx="754">
                  <c:v>0.755</c:v>
                </c:pt>
                <c:pt idx="755">
                  <c:v>0.75</c:v>
                </c:pt>
                <c:pt idx="756">
                  <c:v>0.752</c:v>
                </c:pt>
                <c:pt idx="757">
                  <c:v>0.747</c:v>
                </c:pt>
                <c:pt idx="758">
                  <c:v>0.747</c:v>
                </c:pt>
                <c:pt idx="759">
                  <c:v>0.74199999999999999</c:v>
                </c:pt>
                <c:pt idx="760">
                  <c:v>0.73899999999999999</c:v>
                </c:pt>
                <c:pt idx="761">
                  <c:v>0.74399999999999999</c:v>
                </c:pt>
                <c:pt idx="762">
                  <c:v>0.74399999999999999</c:v>
                </c:pt>
                <c:pt idx="763">
                  <c:v>0.749</c:v>
                </c:pt>
                <c:pt idx="764">
                  <c:v>0.74399999999999999</c:v>
                </c:pt>
                <c:pt idx="765">
                  <c:v>0.74399999999999999</c:v>
                </c:pt>
                <c:pt idx="766">
                  <c:v>0.74099999999999999</c:v>
                </c:pt>
                <c:pt idx="767">
                  <c:v>0.74099999999999999</c:v>
                </c:pt>
                <c:pt idx="768">
                  <c:v>0.74299999999999999</c:v>
                </c:pt>
                <c:pt idx="769">
                  <c:v>0.751</c:v>
                </c:pt>
                <c:pt idx="770">
                  <c:v>0.751</c:v>
                </c:pt>
                <c:pt idx="771">
                  <c:v>0.751</c:v>
                </c:pt>
                <c:pt idx="772">
                  <c:v>0.749</c:v>
                </c:pt>
                <c:pt idx="773">
                  <c:v>0.747</c:v>
                </c:pt>
                <c:pt idx="774">
                  <c:v>0.747</c:v>
                </c:pt>
                <c:pt idx="775">
                  <c:v>0.747</c:v>
                </c:pt>
                <c:pt idx="776">
                  <c:v>0.74399999999999999</c:v>
                </c:pt>
                <c:pt idx="777">
                  <c:v>0.747</c:v>
                </c:pt>
                <c:pt idx="778">
                  <c:v>0.74399999999999999</c:v>
                </c:pt>
                <c:pt idx="779">
                  <c:v>0.74199999999999999</c:v>
                </c:pt>
                <c:pt idx="780">
                  <c:v>0.73699999999999999</c:v>
                </c:pt>
                <c:pt idx="781">
                  <c:v>0.73699999999999999</c:v>
                </c:pt>
                <c:pt idx="782">
                  <c:v>0.73199999999999998</c:v>
                </c:pt>
                <c:pt idx="783">
                  <c:v>0.74199999999999999</c:v>
                </c:pt>
                <c:pt idx="784">
                  <c:v>0.73099999999999998</c:v>
                </c:pt>
                <c:pt idx="785">
                  <c:v>0.73199999999999998</c:v>
                </c:pt>
                <c:pt idx="786">
                  <c:v>0.73399999999999999</c:v>
                </c:pt>
                <c:pt idx="787">
                  <c:v>0.73399999999999999</c:v>
                </c:pt>
                <c:pt idx="788">
                  <c:v>0.73399999999999999</c:v>
                </c:pt>
                <c:pt idx="789">
                  <c:v>0.73399999999999999</c:v>
                </c:pt>
                <c:pt idx="790">
                  <c:v>0.73299999999999998</c:v>
                </c:pt>
                <c:pt idx="791">
                  <c:v>0.73099999999999998</c:v>
                </c:pt>
                <c:pt idx="792">
                  <c:v>0.73799999999999999</c:v>
                </c:pt>
                <c:pt idx="793">
                  <c:v>0.746</c:v>
                </c:pt>
                <c:pt idx="794">
                  <c:v>0.74099999999999999</c:v>
                </c:pt>
                <c:pt idx="795">
                  <c:v>0.74399999999999999</c:v>
                </c:pt>
                <c:pt idx="796">
                  <c:v>0.73599999999999999</c:v>
                </c:pt>
                <c:pt idx="797">
                  <c:v>0.73399999999999999</c:v>
                </c:pt>
                <c:pt idx="798">
                  <c:v>0.73599999999999999</c:v>
                </c:pt>
                <c:pt idx="799">
                  <c:v>0.73699999999999999</c:v>
                </c:pt>
                <c:pt idx="800">
                  <c:v>0.73699999999999999</c:v>
                </c:pt>
                <c:pt idx="801">
                  <c:v>0.73699999999999999</c:v>
                </c:pt>
                <c:pt idx="802">
                  <c:v>0.73199999999999998</c:v>
                </c:pt>
                <c:pt idx="803">
                  <c:v>0.73199999999999998</c:v>
                </c:pt>
                <c:pt idx="804">
                  <c:v>0.72899999999999998</c:v>
                </c:pt>
                <c:pt idx="805">
                  <c:v>0.72899999999999998</c:v>
                </c:pt>
                <c:pt idx="806">
                  <c:v>0.72099999999999997</c:v>
                </c:pt>
                <c:pt idx="807">
                  <c:v>0.72399999999999998</c:v>
                </c:pt>
                <c:pt idx="808">
                  <c:v>0.72399999999999998</c:v>
                </c:pt>
                <c:pt idx="809">
                  <c:v>0.72099999999999997</c:v>
                </c:pt>
                <c:pt idx="810">
                  <c:v>0.72299999999999998</c:v>
                </c:pt>
                <c:pt idx="811">
                  <c:v>0.72799999999999998</c:v>
                </c:pt>
                <c:pt idx="812">
                  <c:v>0.72799999999999998</c:v>
                </c:pt>
                <c:pt idx="813">
                  <c:v>0.72099999999999997</c:v>
                </c:pt>
                <c:pt idx="814">
                  <c:v>0.72599999999999998</c:v>
                </c:pt>
                <c:pt idx="815">
                  <c:v>0.72499999999999998</c:v>
                </c:pt>
                <c:pt idx="816">
                  <c:v>0.72499999999999998</c:v>
                </c:pt>
                <c:pt idx="817">
                  <c:v>0.73799999999999999</c:v>
                </c:pt>
                <c:pt idx="818">
                  <c:v>0.73099999999999998</c:v>
                </c:pt>
                <c:pt idx="819">
                  <c:v>0.73299999999999998</c:v>
                </c:pt>
                <c:pt idx="820">
                  <c:v>0.73099999999999998</c:v>
                </c:pt>
                <c:pt idx="821">
                  <c:v>0.73099999999999998</c:v>
                </c:pt>
                <c:pt idx="822">
                  <c:v>0.72599999999999998</c:v>
                </c:pt>
                <c:pt idx="823">
                  <c:v>0.72599999999999998</c:v>
                </c:pt>
                <c:pt idx="824">
                  <c:v>0.72599999999999998</c:v>
                </c:pt>
                <c:pt idx="825">
                  <c:v>0.72599999999999998</c:v>
                </c:pt>
                <c:pt idx="826">
                  <c:v>0.72399999999999998</c:v>
                </c:pt>
                <c:pt idx="827">
                  <c:v>0.72599999999999998</c:v>
                </c:pt>
                <c:pt idx="828">
                  <c:v>0.72099999999999997</c:v>
                </c:pt>
                <c:pt idx="829">
                  <c:v>0.71899999999999997</c:v>
                </c:pt>
                <c:pt idx="830">
                  <c:v>0.71599999999999997</c:v>
                </c:pt>
                <c:pt idx="831">
                  <c:v>0.71599999999999997</c:v>
                </c:pt>
                <c:pt idx="832">
                  <c:v>0.71599999999999997</c:v>
                </c:pt>
                <c:pt idx="833">
                  <c:v>0.71599999999999997</c:v>
                </c:pt>
                <c:pt idx="834">
                  <c:v>0.71499999999999997</c:v>
                </c:pt>
                <c:pt idx="835">
                  <c:v>0.71799999999999997</c:v>
                </c:pt>
                <c:pt idx="836">
                  <c:v>0.71799999999999997</c:v>
                </c:pt>
                <c:pt idx="837">
                  <c:v>0.71799999999999997</c:v>
                </c:pt>
                <c:pt idx="838">
                  <c:v>0.71299999999999997</c:v>
                </c:pt>
                <c:pt idx="839">
                  <c:v>0.71799999999999997</c:v>
                </c:pt>
                <c:pt idx="840">
                  <c:v>0.72</c:v>
                </c:pt>
                <c:pt idx="841">
                  <c:v>0.71699999999999997</c:v>
                </c:pt>
                <c:pt idx="842">
                  <c:v>0.73299999999999998</c:v>
                </c:pt>
                <c:pt idx="843">
                  <c:v>0.71799999999999997</c:v>
                </c:pt>
                <c:pt idx="844">
                  <c:v>0.71799999999999997</c:v>
                </c:pt>
                <c:pt idx="845">
                  <c:v>0.72299999999999998</c:v>
                </c:pt>
                <c:pt idx="846">
                  <c:v>0.72</c:v>
                </c:pt>
                <c:pt idx="847">
                  <c:v>0.72299999999999998</c:v>
                </c:pt>
                <c:pt idx="848">
                  <c:v>0.71799999999999997</c:v>
                </c:pt>
                <c:pt idx="849">
                  <c:v>0.72099999999999997</c:v>
                </c:pt>
                <c:pt idx="850">
                  <c:v>0.71599999999999997</c:v>
                </c:pt>
                <c:pt idx="851">
                  <c:v>0.71599999999999997</c:v>
                </c:pt>
                <c:pt idx="852">
                  <c:v>0.71299999999999997</c:v>
                </c:pt>
                <c:pt idx="853">
                  <c:v>0.71099999999999997</c:v>
                </c:pt>
                <c:pt idx="854">
                  <c:v>0.70799999999999996</c:v>
                </c:pt>
                <c:pt idx="855">
                  <c:v>0.70799999999999996</c:v>
                </c:pt>
                <c:pt idx="856">
                  <c:v>0.70799999999999996</c:v>
                </c:pt>
                <c:pt idx="857">
                  <c:v>0.70799999999999996</c:v>
                </c:pt>
                <c:pt idx="858">
                  <c:v>0.70499999999999996</c:v>
                </c:pt>
                <c:pt idx="859">
                  <c:v>0.70699999999999996</c:v>
                </c:pt>
                <c:pt idx="860">
                  <c:v>0.71</c:v>
                </c:pt>
                <c:pt idx="861">
                  <c:v>0.71</c:v>
                </c:pt>
                <c:pt idx="862">
                  <c:v>0.71</c:v>
                </c:pt>
                <c:pt idx="863">
                  <c:v>0.71499999999999997</c:v>
                </c:pt>
                <c:pt idx="864">
                  <c:v>0.71699999999999997</c:v>
                </c:pt>
                <c:pt idx="865">
                  <c:v>0.71199999999999997</c:v>
                </c:pt>
                <c:pt idx="866">
                  <c:v>0.71699999999999997</c:v>
                </c:pt>
                <c:pt idx="867">
                  <c:v>0.71499999999999997</c:v>
                </c:pt>
                <c:pt idx="868">
                  <c:v>0.71699999999999997</c:v>
                </c:pt>
                <c:pt idx="869">
                  <c:v>0.71199999999999997</c:v>
                </c:pt>
                <c:pt idx="870">
                  <c:v>0.71499999999999997</c:v>
                </c:pt>
                <c:pt idx="871">
                  <c:v>0.71199999999999997</c:v>
                </c:pt>
                <c:pt idx="872">
                  <c:v>0.71</c:v>
                </c:pt>
                <c:pt idx="873">
                  <c:v>0.71</c:v>
                </c:pt>
                <c:pt idx="874">
                  <c:v>0.71</c:v>
                </c:pt>
                <c:pt idx="875">
                  <c:v>0.70199999999999996</c:v>
                </c:pt>
                <c:pt idx="876">
                  <c:v>0.7</c:v>
                </c:pt>
                <c:pt idx="877">
                  <c:v>0.70199999999999996</c:v>
                </c:pt>
                <c:pt idx="878">
                  <c:v>0.70499999999999996</c:v>
                </c:pt>
                <c:pt idx="879">
                  <c:v>0.69899999999999995</c:v>
                </c:pt>
                <c:pt idx="880">
                  <c:v>0.70399999999999996</c:v>
                </c:pt>
                <c:pt idx="881">
                  <c:v>0.70899999999999996</c:v>
                </c:pt>
                <c:pt idx="882">
                  <c:v>0.70699999999999996</c:v>
                </c:pt>
                <c:pt idx="883">
                  <c:v>0.70699999999999996</c:v>
                </c:pt>
                <c:pt idx="884">
                  <c:v>0.69899999999999995</c:v>
                </c:pt>
                <c:pt idx="885">
                  <c:v>0.70099999999999996</c:v>
                </c:pt>
                <c:pt idx="886">
                  <c:v>0.70099999999999996</c:v>
                </c:pt>
                <c:pt idx="887">
                  <c:v>0.70099999999999996</c:v>
                </c:pt>
                <c:pt idx="888">
                  <c:v>0.70099999999999996</c:v>
                </c:pt>
                <c:pt idx="889">
                  <c:v>0.70099999999999996</c:v>
                </c:pt>
                <c:pt idx="890">
                  <c:v>0.70099999999999996</c:v>
                </c:pt>
                <c:pt idx="891">
                  <c:v>0.70399999999999996</c:v>
                </c:pt>
                <c:pt idx="892">
                  <c:v>0.70399999999999996</c:v>
                </c:pt>
                <c:pt idx="893">
                  <c:v>0.70699999999999996</c:v>
                </c:pt>
                <c:pt idx="894">
                  <c:v>0.70899999999999996</c:v>
                </c:pt>
                <c:pt idx="895">
                  <c:v>0.70699999999999996</c:v>
                </c:pt>
                <c:pt idx="896">
                  <c:v>0.69899999999999995</c:v>
                </c:pt>
                <c:pt idx="897">
                  <c:v>0.69899999999999995</c:v>
                </c:pt>
                <c:pt idx="898">
                  <c:v>0.69899999999999995</c:v>
                </c:pt>
                <c:pt idx="899">
                  <c:v>0.69899999999999995</c:v>
                </c:pt>
                <c:pt idx="900">
                  <c:v>0.69599999999999995</c:v>
                </c:pt>
                <c:pt idx="901">
                  <c:v>0.69899999999999995</c:v>
                </c:pt>
                <c:pt idx="902">
                  <c:v>0.69599999999999995</c:v>
                </c:pt>
                <c:pt idx="903">
                  <c:v>0.69899999999999995</c:v>
                </c:pt>
                <c:pt idx="904">
                  <c:v>0.70099999999999996</c:v>
                </c:pt>
                <c:pt idx="905">
                  <c:v>0.70099999999999996</c:v>
                </c:pt>
                <c:pt idx="906">
                  <c:v>0.69399999999999995</c:v>
                </c:pt>
                <c:pt idx="907">
                  <c:v>0.69599999999999995</c:v>
                </c:pt>
                <c:pt idx="908">
                  <c:v>0.69399999999999995</c:v>
                </c:pt>
                <c:pt idx="909">
                  <c:v>0.69399999999999995</c:v>
                </c:pt>
                <c:pt idx="910">
                  <c:v>0.69599999999999995</c:v>
                </c:pt>
                <c:pt idx="911">
                  <c:v>0.69099999999999995</c:v>
                </c:pt>
                <c:pt idx="912">
                  <c:v>0.69599999999999995</c:v>
                </c:pt>
                <c:pt idx="913">
                  <c:v>0.69799999999999995</c:v>
                </c:pt>
                <c:pt idx="914">
                  <c:v>0.69899999999999995</c:v>
                </c:pt>
                <c:pt idx="915">
                  <c:v>0.70399999999999996</c:v>
                </c:pt>
                <c:pt idx="916">
                  <c:v>0.69899999999999995</c:v>
                </c:pt>
                <c:pt idx="917">
                  <c:v>0.69599999999999995</c:v>
                </c:pt>
                <c:pt idx="918">
                  <c:v>0.69599999999999995</c:v>
                </c:pt>
                <c:pt idx="919">
                  <c:v>0.69599999999999995</c:v>
                </c:pt>
                <c:pt idx="920">
                  <c:v>0.69399999999999995</c:v>
                </c:pt>
                <c:pt idx="921">
                  <c:v>0.69399999999999995</c:v>
                </c:pt>
                <c:pt idx="922">
                  <c:v>0.69399999999999995</c:v>
                </c:pt>
                <c:pt idx="923">
                  <c:v>0.68899999999999995</c:v>
                </c:pt>
                <c:pt idx="924">
                  <c:v>0.69199999999999995</c:v>
                </c:pt>
                <c:pt idx="925">
                  <c:v>0.68600000000000005</c:v>
                </c:pt>
                <c:pt idx="926">
                  <c:v>0.68600000000000005</c:v>
                </c:pt>
                <c:pt idx="927">
                  <c:v>0.69099999999999995</c:v>
                </c:pt>
                <c:pt idx="928">
                  <c:v>0.68899999999999995</c:v>
                </c:pt>
                <c:pt idx="929">
                  <c:v>0.68899999999999995</c:v>
                </c:pt>
                <c:pt idx="930">
                  <c:v>0.68799999999999994</c:v>
                </c:pt>
                <c:pt idx="931">
                  <c:v>0.69099999999999995</c:v>
                </c:pt>
                <c:pt idx="932">
                  <c:v>0.69299999999999995</c:v>
                </c:pt>
                <c:pt idx="933">
                  <c:v>0.69299999999999995</c:v>
                </c:pt>
                <c:pt idx="934">
                  <c:v>0.69099999999999995</c:v>
                </c:pt>
                <c:pt idx="935">
                  <c:v>0.69099999999999995</c:v>
                </c:pt>
                <c:pt idx="936">
                  <c:v>0.69099999999999995</c:v>
                </c:pt>
                <c:pt idx="937">
                  <c:v>0.69099999999999995</c:v>
                </c:pt>
                <c:pt idx="938">
                  <c:v>0.69099999999999995</c:v>
                </c:pt>
                <c:pt idx="939">
                  <c:v>0.69299999999999995</c:v>
                </c:pt>
                <c:pt idx="940">
                  <c:v>0.68799999999999994</c:v>
                </c:pt>
                <c:pt idx="941">
                  <c:v>0.68500000000000005</c:v>
                </c:pt>
                <c:pt idx="942">
                  <c:v>0.68500000000000005</c:v>
                </c:pt>
                <c:pt idx="943">
                  <c:v>0.68500000000000005</c:v>
                </c:pt>
                <c:pt idx="944">
                  <c:v>0.68799999999999994</c:v>
                </c:pt>
                <c:pt idx="945">
                  <c:v>0.68500000000000005</c:v>
                </c:pt>
                <c:pt idx="946">
                  <c:v>0.68799999999999994</c:v>
                </c:pt>
                <c:pt idx="947">
                  <c:v>0.68500000000000005</c:v>
                </c:pt>
                <c:pt idx="948">
                  <c:v>0.68799999999999994</c:v>
                </c:pt>
                <c:pt idx="949">
                  <c:v>0.68500000000000005</c:v>
                </c:pt>
                <c:pt idx="950">
                  <c:v>0.68799999999999994</c:v>
                </c:pt>
                <c:pt idx="951">
                  <c:v>0.68300000000000005</c:v>
                </c:pt>
                <c:pt idx="952">
                  <c:v>0.68500000000000005</c:v>
                </c:pt>
                <c:pt idx="953">
                  <c:v>0.68300000000000005</c:v>
                </c:pt>
                <c:pt idx="954">
                  <c:v>0.68300000000000005</c:v>
                </c:pt>
                <c:pt idx="955">
                  <c:v>0.68300000000000005</c:v>
                </c:pt>
                <c:pt idx="956">
                  <c:v>0.68300000000000005</c:v>
                </c:pt>
                <c:pt idx="957">
                  <c:v>0.68300000000000005</c:v>
                </c:pt>
                <c:pt idx="958">
                  <c:v>0.68</c:v>
                </c:pt>
                <c:pt idx="959">
                  <c:v>0.68300000000000005</c:v>
                </c:pt>
                <c:pt idx="960">
                  <c:v>0.68799999999999994</c:v>
                </c:pt>
                <c:pt idx="961">
                  <c:v>0.68</c:v>
                </c:pt>
                <c:pt idx="962">
                  <c:v>0.68799999999999994</c:v>
                </c:pt>
                <c:pt idx="963">
                  <c:v>0.68300000000000005</c:v>
                </c:pt>
                <c:pt idx="964">
                  <c:v>0.68799999999999994</c:v>
                </c:pt>
                <c:pt idx="965">
                  <c:v>0.68799999999999994</c:v>
                </c:pt>
                <c:pt idx="966">
                  <c:v>0.69099999999999995</c:v>
                </c:pt>
                <c:pt idx="967">
                  <c:v>0.68799999999999994</c:v>
                </c:pt>
                <c:pt idx="968">
                  <c:v>0.68</c:v>
                </c:pt>
                <c:pt idx="969">
                  <c:v>0.68500000000000005</c:v>
                </c:pt>
                <c:pt idx="970">
                  <c:v>0.68300000000000005</c:v>
                </c:pt>
                <c:pt idx="971">
                  <c:v>0.67500000000000004</c:v>
                </c:pt>
                <c:pt idx="972">
                  <c:v>0.68</c:v>
                </c:pt>
                <c:pt idx="973">
                  <c:v>0.67800000000000005</c:v>
                </c:pt>
                <c:pt idx="974">
                  <c:v>0.68</c:v>
                </c:pt>
                <c:pt idx="975">
                  <c:v>0.67200000000000004</c:v>
                </c:pt>
                <c:pt idx="976">
                  <c:v>0.67700000000000005</c:v>
                </c:pt>
                <c:pt idx="977">
                  <c:v>0.67700000000000005</c:v>
                </c:pt>
                <c:pt idx="978">
                  <c:v>0.67700000000000005</c:v>
                </c:pt>
                <c:pt idx="979">
                  <c:v>0.67200000000000004</c:v>
                </c:pt>
                <c:pt idx="980">
                  <c:v>0.67500000000000004</c:v>
                </c:pt>
                <c:pt idx="981">
                  <c:v>0.67500000000000004</c:v>
                </c:pt>
                <c:pt idx="982">
                  <c:v>0.67700000000000005</c:v>
                </c:pt>
                <c:pt idx="983">
                  <c:v>0.67700000000000005</c:v>
                </c:pt>
                <c:pt idx="984">
                  <c:v>0.67200000000000004</c:v>
                </c:pt>
                <c:pt idx="985">
                  <c:v>0.68200000000000005</c:v>
                </c:pt>
                <c:pt idx="986">
                  <c:v>0.67700000000000005</c:v>
                </c:pt>
                <c:pt idx="987">
                  <c:v>0.68</c:v>
                </c:pt>
                <c:pt idx="988">
                  <c:v>0.68</c:v>
                </c:pt>
                <c:pt idx="989">
                  <c:v>0.68300000000000005</c:v>
                </c:pt>
                <c:pt idx="990">
                  <c:v>0.67700000000000005</c:v>
                </c:pt>
                <c:pt idx="991">
                  <c:v>0.67800000000000005</c:v>
                </c:pt>
                <c:pt idx="992">
                  <c:v>0.67300000000000004</c:v>
                </c:pt>
                <c:pt idx="993">
                  <c:v>0.67800000000000005</c:v>
                </c:pt>
                <c:pt idx="994">
                  <c:v>0.67300000000000004</c:v>
                </c:pt>
                <c:pt idx="995">
                  <c:v>0.67800000000000005</c:v>
                </c:pt>
                <c:pt idx="996">
                  <c:v>0.67</c:v>
                </c:pt>
                <c:pt idx="997">
                  <c:v>0.67</c:v>
                </c:pt>
                <c:pt idx="998">
                  <c:v>0.67</c:v>
                </c:pt>
                <c:pt idx="999">
                  <c:v>0.67</c:v>
                </c:pt>
                <c:pt idx="1000">
                  <c:v>0.67</c:v>
                </c:pt>
                <c:pt idx="1001">
                  <c:v>0.67500000000000004</c:v>
                </c:pt>
                <c:pt idx="1002">
                  <c:v>0.67500000000000004</c:v>
                </c:pt>
                <c:pt idx="1003">
                  <c:v>0.67</c:v>
                </c:pt>
                <c:pt idx="1004">
                  <c:v>0.66900000000000004</c:v>
                </c:pt>
                <c:pt idx="1005">
                  <c:v>0.66900000000000004</c:v>
                </c:pt>
                <c:pt idx="1006">
                  <c:v>0.67200000000000004</c:v>
                </c:pt>
                <c:pt idx="1007">
                  <c:v>0.66700000000000004</c:v>
                </c:pt>
                <c:pt idx="1008">
                  <c:v>0.66700000000000004</c:v>
                </c:pt>
                <c:pt idx="1009">
                  <c:v>0.67500000000000004</c:v>
                </c:pt>
                <c:pt idx="1010">
                  <c:v>0.67700000000000005</c:v>
                </c:pt>
                <c:pt idx="1011">
                  <c:v>0.67200000000000004</c:v>
                </c:pt>
                <c:pt idx="1012">
                  <c:v>0.67200000000000004</c:v>
                </c:pt>
                <c:pt idx="1013">
                  <c:v>0.67500000000000004</c:v>
                </c:pt>
                <c:pt idx="1014">
                  <c:v>0.66500000000000004</c:v>
                </c:pt>
                <c:pt idx="1015">
                  <c:v>0.67</c:v>
                </c:pt>
                <c:pt idx="1016">
                  <c:v>0.67</c:v>
                </c:pt>
                <c:pt idx="1017">
                  <c:v>0.67</c:v>
                </c:pt>
                <c:pt idx="1018">
                  <c:v>0.66500000000000004</c:v>
                </c:pt>
                <c:pt idx="1019">
                  <c:v>0.66500000000000004</c:v>
                </c:pt>
                <c:pt idx="1020">
                  <c:v>0.66700000000000004</c:v>
                </c:pt>
                <c:pt idx="1021">
                  <c:v>0.66500000000000004</c:v>
                </c:pt>
                <c:pt idx="1022">
                  <c:v>0.65700000000000003</c:v>
                </c:pt>
                <c:pt idx="1023">
                  <c:v>0.67</c:v>
                </c:pt>
                <c:pt idx="1024">
                  <c:v>0.67200000000000004</c:v>
                </c:pt>
                <c:pt idx="1025">
                  <c:v>0.66700000000000004</c:v>
                </c:pt>
                <c:pt idx="1026">
                  <c:v>0.66400000000000003</c:v>
                </c:pt>
                <c:pt idx="1027">
                  <c:v>0.66700000000000004</c:v>
                </c:pt>
                <c:pt idx="1028">
                  <c:v>0.66400000000000003</c:v>
                </c:pt>
                <c:pt idx="1029">
                  <c:v>0.66400000000000003</c:v>
                </c:pt>
                <c:pt idx="1030">
                  <c:v>0.66400000000000003</c:v>
                </c:pt>
                <c:pt idx="1031">
                  <c:v>0.66100000000000003</c:v>
                </c:pt>
                <c:pt idx="1032">
                  <c:v>0.66400000000000003</c:v>
                </c:pt>
                <c:pt idx="1033">
                  <c:v>0.66700000000000004</c:v>
                </c:pt>
                <c:pt idx="1034">
                  <c:v>0.66400000000000003</c:v>
                </c:pt>
                <c:pt idx="1035">
                  <c:v>0.66700000000000004</c:v>
                </c:pt>
                <c:pt idx="1036">
                  <c:v>0.66400000000000003</c:v>
                </c:pt>
                <c:pt idx="1037">
                  <c:v>0.67200000000000004</c:v>
                </c:pt>
                <c:pt idx="1038">
                  <c:v>0.66900000000000004</c:v>
                </c:pt>
                <c:pt idx="1039">
                  <c:v>0.66400000000000003</c:v>
                </c:pt>
                <c:pt idx="1040">
                  <c:v>0.66400000000000003</c:v>
                </c:pt>
                <c:pt idx="1041">
                  <c:v>0.66700000000000004</c:v>
                </c:pt>
                <c:pt idx="1042">
                  <c:v>0.65600000000000003</c:v>
                </c:pt>
                <c:pt idx="1043">
                  <c:v>0.65900000000000003</c:v>
                </c:pt>
                <c:pt idx="1044">
                  <c:v>0.66100000000000003</c:v>
                </c:pt>
                <c:pt idx="1045">
                  <c:v>0.66100000000000003</c:v>
                </c:pt>
                <c:pt idx="1046">
                  <c:v>0.65900000000000003</c:v>
                </c:pt>
                <c:pt idx="1047">
                  <c:v>0.66100000000000003</c:v>
                </c:pt>
                <c:pt idx="1048">
                  <c:v>0.65900000000000003</c:v>
                </c:pt>
                <c:pt idx="1049">
                  <c:v>0.65900000000000003</c:v>
                </c:pt>
                <c:pt idx="1050">
                  <c:v>0.65600000000000003</c:v>
                </c:pt>
                <c:pt idx="1051">
                  <c:v>0.65600000000000003</c:v>
                </c:pt>
                <c:pt idx="1052">
                  <c:v>0.65900000000000003</c:v>
                </c:pt>
                <c:pt idx="1053">
                  <c:v>0.65600000000000003</c:v>
                </c:pt>
                <c:pt idx="1054">
                  <c:v>0.65300000000000002</c:v>
                </c:pt>
                <c:pt idx="1055">
                  <c:v>0.65900000000000003</c:v>
                </c:pt>
                <c:pt idx="1056">
                  <c:v>0.65600000000000003</c:v>
                </c:pt>
                <c:pt idx="1057">
                  <c:v>0.66400000000000003</c:v>
                </c:pt>
                <c:pt idx="1058">
                  <c:v>0.66100000000000003</c:v>
                </c:pt>
                <c:pt idx="1059">
                  <c:v>0.66100000000000003</c:v>
                </c:pt>
                <c:pt idx="1060">
                  <c:v>0.66700000000000004</c:v>
                </c:pt>
                <c:pt idx="1061">
                  <c:v>0.66200000000000003</c:v>
                </c:pt>
                <c:pt idx="1062">
                  <c:v>0.66200000000000003</c:v>
                </c:pt>
                <c:pt idx="1063">
                  <c:v>0.66400000000000003</c:v>
                </c:pt>
                <c:pt idx="1064">
                  <c:v>0.66200000000000003</c:v>
                </c:pt>
                <c:pt idx="1065">
                  <c:v>0.66200000000000003</c:v>
                </c:pt>
                <c:pt idx="1066">
                  <c:v>0.66</c:v>
                </c:pt>
                <c:pt idx="1067">
                  <c:v>0.65900000000000003</c:v>
                </c:pt>
                <c:pt idx="1068">
                  <c:v>0.65400000000000003</c:v>
                </c:pt>
                <c:pt idx="1069">
                  <c:v>0.65400000000000003</c:v>
                </c:pt>
                <c:pt idx="1070">
                  <c:v>0.64900000000000002</c:v>
                </c:pt>
                <c:pt idx="1071">
                  <c:v>0.64900000000000002</c:v>
                </c:pt>
                <c:pt idx="1072">
                  <c:v>0.65100000000000002</c:v>
                </c:pt>
                <c:pt idx="1073">
                  <c:v>0.65100000000000002</c:v>
                </c:pt>
                <c:pt idx="1074">
                  <c:v>0.65400000000000003</c:v>
                </c:pt>
                <c:pt idx="1075">
                  <c:v>0.65600000000000003</c:v>
                </c:pt>
                <c:pt idx="1076">
                  <c:v>0.65600000000000003</c:v>
                </c:pt>
                <c:pt idx="1077">
                  <c:v>0.65100000000000002</c:v>
                </c:pt>
                <c:pt idx="1078">
                  <c:v>0.65100000000000002</c:v>
                </c:pt>
                <c:pt idx="1079">
                  <c:v>0.65100000000000002</c:v>
                </c:pt>
                <c:pt idx="1080">
                  <c:v>0.65300000000000002</c:v>
                </c:pt>
                <c:pt idx="1081">
                  <c:v>0.66100000000000003</c:v>
                </c:pt>
                <c:pt idx="1082">
                  <c:v>0.66700000000000004</c:v>
                </c:pt>
                <c:pt idx="1083">
                  <c:v>0.65900000000000003</c:v>
                </c:pt>
                <c:pt idx="1084">
                  <c:v>0.65700000000000003</c:v>
                </c:pt>
                <c:pt idx="1085">
                  <c:v>0.65400000000000003</c:v>
                </c:pt>
                <c:pt idx="1086">
                  <c:v>0.65700000000000003</c:v>
                </c:pt>
                <c:pt idx="1087">
                  <c:v>0.65400000000000003</c:v>
                </c:pt>
                <c:pt idx="1088">
                  <c:v>0.65700000000000003</c:v>
                </c:pt>
                <c:pt idx="1089">
                  <c:v>0.65700000000000003</c:v>
                </c:pt>
                <c:pt idx="1090">
                  <c:v>0.65200000000000002</c:v>
                </c:pt>
                <c:pt idx="1091">
                  <c:v>0.65500000000000003</c:v>
                </c:pt>
                <c:pt idx="1092">
                  <c:v>0.65200000000000002</c:v>
                </c:pt>
                <c:pt idx="1093">
                  <c:v>0.65200000000000002</c:v>
                </c:pt>
                <c:pt idx="1094">
                  <c:v>0.64700000000000002</c:v>
                </c:pt>
                <c:pt idx="1095">
                  <c:v>0.64400000000000002</c:v>
                </c:pt>
                <c:pt idx="1096">
                  <c:v>0.64600000000000002</c:v>
                </c:pt>
                <c:pt idx="1097">
                  <c:v>0.64900000000000002</c:v>
                </c:pt>
                <c:pt idx="1098">
                  <c:v>0.64900000000000002</c:v>
                </c:pt>
                <c:pt idx="1099">
                  <c:v>0.64600000000000002</c:v>
                </c:pt>
                <c:pt idx="1100">
                  <c:v>0.64900000000000002</c:v>
                </c:pt>
                <c:pt idx="1101">
                  <c:v>0.65600000000000003</c:v>
                </c:pt>
                <c:pt idx="1102">
                  <c:v>0.65100000000000002</c:v>
                </c:pt>
                <c:pt idx="1103">
                  <c:v>0.64300000000000002</c:v>
                </c:pt>
                <c:pt idx="1104">
                  <c:v>0.64800000000000002</c:v>
                </c:pt>
                <c:pt idx="1105">
                  <c:v>0.65900000000000003</c:v>
                </c:pt>
                <c:pt idx="1106">
                  <c:v>0.65600000000000003</c:v>
                </c:pt>
                <c:pt idx="1107">
                  <c:v>0.64900000000000002</c:v>
                </c:pt>
                <c:pt idx="1108">
                  <c:v>0.65100000000000002</c:v>
                </c:pt>
                <c:pt idx="1109">
                  <c:v>0.64900000000000002</c:v>
                </c:pt>
                <c:pt idx="1110">
                  <c:v>0.65400000000000003</c:v>
                </c:pt>
                <c:pt idx="1111">
                  <c:v>0.65400000000000003</c:v>
                </c:pt>
                <c:pt idx="1112">
                  <c:v>0.64900000000000002</c:v>
                </c:pt>
                <c:pt idx="1113">
                  <c:v>0.65200000000000002</c:v>
                </c:pt>
                <c:pt idx="1114">
                  <c:v>0.65200000000000002</c:v>
                </c:pt>
                <c:pt idx="1115">
                  <c:v>0.64900000000000002</c:v>
                </c:pt>
                <c:pt idx="1116">
                  <c:v>0.64700000000000002</c:v>
                </c:pt>
                <c:pt idx="1117">
                  <c:v>0.64400000000000002</c:v>
                </c:pt>
                <c:pt idx="1118">
                  <c:v>0.64400000000000002</c:v>
                </c:pt>
                <c:pt idx="1119">
                  <c:v>0.64400000000000002</c:v>
                </c:pt>
                <c:pt idx="1120">
                  <c:v>0.64400000000000002</c:v>
                </c:pt>
                <c:pt idx="1121">
                  <c:v>0.64600000000000002</c:v>
                </c:pt>
                <c:pt idx="1122">
                  <c:v>0.64400000000000002</c:v>
                </c:pt>
                <c:pt idx="1123">
                  <c:v>0.64300000000000002</c:v>
                </c:pt>
                <c:pt idx="1124">
                  <c:v>0.64300000000000002</c:v>
                </c:pt>
                <c:pt idx="1125">
                  <c:v>0.64600000000000002</c:v>
                </c:pt>
                <c:pt idx="1126">
                  <c:v>0.64100000000000001</c:v>
                </c:pt>
                <c:pt idx="1127">
                  <c:v>0.64800000000000002</c:v>
                </c:pt>
                <c:pt idx="1128">
                  <c:v>0.64800000000000002</c:v>
                </c:pt>
                <c:pt idx="1129">
                  <c:v>0.65400000000000003</c:v>
                </c:pt>
                <c:pt idx="1130">
                  <c:v>0.65100000000000002</c:v>
                </c:pt>
                <c:pt idx="1131">
                  <c:v>0.64800000000000002</c:v>
                </c:pt>
                <c:pt idx="1132">
                  <c:v>0.64900000000000002</c:v>
                </c:pt>
                <c:pt idx="1133">
                  <c:v>0.64900000000000002</c:v>
                </c:pt>
                <c:pt idx="1134">
                  <c:v>0.64900000000000002</c:v>
                </c:pt>
                <c:pt idx="1135">
                  <c:v>0.64900000000000002</c:v>
                </c:pt>
                <c:pt idx="1136">
                  <c:v>0.65200000000000002</c:v>
                </c:pt>
                <c:pt idx="1137">
                  <c:v>0.65200000000000002</c:v>
                </c:pt>
                <c:pt idx="1138">
                  <c:v>0.64700000000000002</c:v>
                </c:pt>
                <c:pt idx="1139">
                  <c:v>0.64400000000000002</c:v>
                </c:pt>
                <c:pt idx="1140">
                  <c:v>0.64200000000000002</c:v>
                </c:pt>
                <c:pt idx="1141">
                  <c:v>0.64200000000000002</c:v>
                </c:pt>
                <c:pt idx="1142">
                  <c:v>0.63900000000000001</c:v>
                </c:pt>
                <c:pt idx="1143">
                  <c:v>0.63900000000000001</c:v>
                </c:pt>
                <c:pt idx="1144">
                  <c:v>0.63900000000000001</c:v>
                </c:pt>
                <c:pt idx="1145">
                  <c:v>0.63800000000000001</c:v>
                </c:pt>
                <c:pt idx="1146">
                  <c:v>0.63800000000000001</c:v>
                </c:pt>
                <c:pt idx="1147">
                  <c:v>0.63800000000000001</c:v>
                </c:pt>
                <c:pt idx="1148">
                  <c:v>0.64100000000000001</c:v>
                </c:pt>
                <c:pt idx="1149">
                  <c:v>0.63800000000000001</c:v>
                </c:pt>
                <c:pt idx="1150">
                  <c:v>0.63800000000000001</c:v>
                </c:pt>
                <c:pt idx="1151">
                  <c:v>0.63800000000000001</c:v>
                </c:pt>
                <c:pt idx="1152">
                  <c:v>0.64</c:v>
                </c:pt>
                <c:pt idx="1153">
                  <c:v>0.64600000000000002</c:v>
                </c:pt>
                <c:pt idx="1154">
                  <c:v>0.64800000000000002</c:v>
                </c:pt>
                <c:pt idx="1155">
                  <c:v>0.64300000000000002</c:v>
                </c:pt>
                <c:pt idx="1156">
                  <c:v>0.64600000000000002</c:v>
                </c:pt>
                <c:pt idx="1157">
                  <c:v>0.64400000000000002</c:v>
                </c:pt>
                <c:pt idx="1158">
                  <c:v>0.64400000000000002</c:v>
                </c:pt>
                <c:pt idx="1159">
                  <c:v>0.64400000000000002</c:v>
                </c:pt>
                <c:pt idx="1160">
                  <c:v>0.64400000000000002</c:v>
                </c:pt>
                <c:pt idx="1161">
                  <c:v>0.63900000000000001</c:v>
                </c:pt>
                <c:pt idx="1162">
                  <c:v>0.64200000000000002</c:v>
                </c:pt>
                <c:pt idx="1163">
                  <c:v>0.63900000000000001</c:v>
                </c:pt>
                <c:pt idx="1164">
                  <c:v>0.63900000000000001</c:v>
                </c:pt>
                <c:pt idx="1165">
                  <c:v>0.63900000000000001</c:v>
                </c:pt>
                <c:pt idx="1166">
                  <c:v>0.628</c:v>
                </c:pt>
                <c:pt idx="1167">
                  <c:v>0.63100000000000001</c:v>
                </c:pt>
                <c:pt idx="1168">
                  <c:v>0.63600000000000001</c:v>
                </c:pt>
                <c:pt idx="1169">
                  <c:v>0.64100000000000001</c:v>
                </c:pt>
                <c:pt idx="1170">
                  <c:v>0.63600000000000001</c:v>
                </c:pt>
                <c:pt idx="1171">
                  <c:v>0.63300000000000001</c:v>
                </c:pt>
                <c:pt idx="1172">
                  <c:v>0.63500000000000001</c:v>
                </c:pt>
                <c:pt idx="1173">
                  <c:v>0.63800000000000001</c:v>
                </c:pt>
                <c:pt idx="1174">
                  <c:v>0.63300000000000001</c:v>
                </c:pt>
                <c:pt idx="1175">
                  <c:v>0.63300000000000001</c:v>
                </c:pt>
                <c:pt idx="1176">
                  <c:v>0.63200000000000001</c:v>
                </c:pt>
                <c:pt idx="1177">
                  <c:v>0.64</c:v>
                </c:pt>
                <c:pt idx="1178">
                  <c:v>0.63800000000000001</c:v>
                </c:pt>
                <c:pt idx="1179">
                  <c:v>0.63800000000000001</c:v>
                </c:pt>
                <c:pt idx="1180">
                  <c:v>0.64</c:v>
                </c:pt>
                <c:pt idx="1181">
                  <c:v>0.63800000000000001</c:v>
                </c:pt>
                <c:pt idx="1182">
                  <c:v>0.63300000000000001</c:v>
                </c:pt>
                <c:pt idx="1183">
                  <c:v>0.63800000000000001</c:v>
                </c:pt>
                <c:pt idx="1184">
                  <c:v>0.63800000000000001</c:v>
                </c:pt>
                <c:pt idx="1185">
                  <c:v>0.63500000000000001</c:v>
                </c:pt>
                <c:pt idx="1186">
                  <c:v>0.63600000000000001</c:v>
                </c:pt>
                <c:pt idx="1187">
                  <c:v>0.63300000000000001</c:v>
                </c:pt>
                <c:pt idx="1188">
                  <c:v>0.63300000000000001</c:v>
                </c:pt>
                <c:pt idx="1189">
                  <c:v>0.63300000000000001</c:v>
                </c:pt>
                <c:pt idx="1190">
                  <c:v>0.63</c:v>
                </c:pt>
                <c:pt idx="1191">
                  <c:v>0.63</c:v>
                </c:pt>
                <c:pt idx="1192">
                  <c:v>0.627</c:v>
                </c:pt>
                <c:pt idx="1193">
                  <c:v>0.627</c:v>
                </c:pt>
                <c:pt idx="1194">
                  <c:v>0.63</c:v>
                </c:pt>
                <c:pt idx="1195">
                  <c:v>0.63</c:v>
                </c:pt>
                <c:pt idx="1196">
                  <c:v>0.63</c:v>
                </c:pt>
                <c:pt idx="1197">
                  <c:v>0.63500000000000001</c:v>
                </c:pt>
                <c:pt idx="1198">
                  <c:v>0.63200000000000001</c:v>
                </c:pt>
                <c:pt idx="1199">
                  <c:v>0.63200000000000001</c:v>
                </c:pt>
                <c:pt idx="1200">
                  <c:v>0.63200000000000001</c:v>
                </c:pt>
                <c:pt idx="1201">
                  <c:v>0.64300000000000002</c:v>
                </c:pt>
                <c:pt idx="1202">
                  <c:v>0.63200000000000001</c:v>
                </c:pt>
                <c:pt idx="1203">
                  <c:v>0.63200000000000001</c:v>
                </c:pt>
                <c:pt idx="1204">
                  <c:v>0.63300000000000001</c:v>
                </c:pt>
                <c:pt idx="1205">
                  <c:v>0.63200000000000001</c:v>
                </c:pt>
                <c:pt idx="1206">
                  <c:v>0.63500000000000001</c:v>
                </c:pt>
                <c:pt idx="1207">
                  <c:v>0.63500000000000001</c:v>
                </c:pt>
                <c:pt idx="1208">
                  <c:v>0.63800000000000001</c:v>
                </c:pt>
                <c:pt idx="1209">
                  <c:v>0.63300000000000001</c:v>
                </c:pt>
                <c:pt idx="1210">
                  <c:v>0.63</c:v>
                </c:pt>
                <c:pt idx="1211">
                  <c:v>0.63500000000000001</c:v>
                </c:pt>
                <c:pt idx="1212">
                  <c:v>0.625</c:v>
                </c:pt>
                <c:pt idx="1213">
                  <c:v>0.628</c:v>
                </c:pt>
                <c:pt idx="1214">
                  <c:v>0.628</c:v>
                </c:pt>
                <c:pt idx="1215">
                  <c:v>0.628</c:v>
                </c:pt>
                <c:pt idx="1216">
                  <c:v>0.627</c:v>
                </c:pt>
                <c:pt idx="1217">
                  <c:v>0.627</c:v>
                </c:pt>
                <c:pt idx="1218">
                  <c:v>0.625</c:v>
                </c:pt>
                <c:pt idx="1219">
                  <c:v>0.627</c:v>
                </c:pt>
                <c:pt idx="1220">
                  <c:v>0.627</c:v>
                </c:pt>
                <c:pt idx="1221">
                  <c:v>0.624</c:v>
                </c:pt>
                <c:pt idx="1222">
                  <c:v>0.624</c:v>
                </c:pt>
                <c:pt idx="1223">
                  <c:v>0.624</c:v>
                </c:pt>
                <c:pt idx="1224">
                  <c:v>0.624</c:v>
                </c:pt>
                <c:pt idx="1225">
                  <c:v>0.629</c:v>
                </c:pt>
                <c:pt idx="1226">
                  <c:v>0.629</c:v>
                </c:pt>
                <c:pt idx="1227">
                  <c:v>0.63</c:v>
                </c:pt>
                <c:pt idx="1228">
                  <c:v>0.63</c:v>
                </c:pt>
                <c:pt idx="1229">
                  <c:v>0.63200000000000001</c:v>
                </c:pt>
                <c:pt idx="1230">
                  <c:v>0.63</c:v>
                </c:pt>
                <c:pt idx="1231">
                  <c:v>0.63300000000000001</c:v>
                </c:pt>
                <c:pt idx="1232">
                  <c:v>0.63300000000000001</c:v>
                </c:pt>
                <c:pt idx="1233">
                  <c:v>0.63300000000000001</c:v>
                </c:pt>
                <c:pt idx="1234">
                  <c:v>0.628</c:v>
                </c:pt>
                <c:pt idx="1235">
                  <c:v>0.628</c:v>
                </c:pt>
                <c:pt idx="1236">
                  <c:v>0.625</c:v>
                </c:pt>
                <c:pt idx="1237">
                  <c:v>0.623</c:v>
                </c:pt>
                <c:pt idx="1238">
                  <c:v>0.622</c:v>
                </c:pt>
                <c:pt idx="1239">
                  <c:v>0.622</c:v>
                </c:pt>
                <c:pt idx="1240">
                  <c:v>0.622</c:v>
                </c:pt>
                <c:pt idx="1241">
                  <c:v>0.622</c:v>
                </c:pt>
                <c:pt idx="1242">
                  <c:v>0.622</c:v>
                </c:pt>
                <c:pt idx="1243">
                  <c:v>0.622</c:v>
                </c:pt>
                <c:pt idx="1244">
                  <c:v>0.622</c:v>
                </c:pt>
                <c:pt idx="1245">
                  <c:v>0.622</c:v>
                </c:pt>
                <c:pt idx="1246">
                  <c:v>0.621</c:v>
                </c:pt>
                <c:pt idx="1247">
                  <c:v>0.621</c:v>
                </c:pt>
                <c:pt idx="1248">
                  <c:v>0.624</c:v>
                </c:pt>
                <c:pt idx="1249">
                  <c:v>0.629</c:v>
                </c:pt>
                <c:pt idx="1250">
                  <c:v>0.63200000000000001</c:v>
                </c:pt>
                <c:pt idx="1251">
                  <c:v>0.63</c:v>
                </c:pt>
                <c:pt idx="1252">
                  <c:v>0.63200000000000001</c:v>
                </c:pt>
                <c:pt idx="1253">
                  <c:v>0.63300000000000001</c:v>
                </c:pt>
                <c:pt idx="1254">
                  <c:v>0.63</c:v>
                </c:pt>
                <c:pt idx="1255">
                  <c:v>0.628</c:v>
                </c:pt>
                <c:pt idx="1256">
                  <c:v>0.628</c:v>
                </c:pt>
                <c:pt idx="1257">
                  <c:v>0.628</c:v>
                </c:pt>
                <c:pt idx="1258">
                  <c:v>0.625</c:v>
                </c:pt>
                <c:pt idx="1259">
                  <c:v>0.623</c:v>
                </c:pt>
                <c:pt idx="1260">
                  <c:v>0.62</c:v>
                </c:pt>
                <c:pt idx="1261">
                  <c:v>0.623</c:v>
                </c:pt>
                <c:pt idx="1262">
                  <c:v>0.61199999999999999</c:v>
                </c:pt>
                <c:pt idx="1263">
                  <c:v>0.61699999999999999</c:v>
                </c:pt>
                <c:pt idx="1264">
                  <c:v>0.61699999999999999</c:v>
                </c:pt>
                <c:pt idx="1265">
                  <c:v>0.61899999999999999</c:v>
                </c:pt>
                <c:pt idx="1266">
                  <c:v>0.622</c:v>
                </c:pt>
                <c:pt idx="1267">
                  <c:v>0.621</c:v>
                </c:pt>
                <c:pt idx="1268">
                  <c:v>0.624</c:v>
                </c:pt>
                <c:pt idx="1269">
                  <c:v>0.61899999999999999</c:v>
                </c:pt>
                <c:pt idx="1270">
                  <c:v>0.61899999999999999</c:v>
                </c:pt>
                <c:pt idx="1271">
                  <c:v>0.61899999999999999</c:v>
                </c:pt>
                <c:pt idx="1272">
                  <c:v>0.61899999999999999</c:v>
                </c:pt>
                <c:pt idx="1273">
                  <c:v>0.621</c:v>
                </c:pt>
                <c:pt idx="1274">
                  <c:v>0.61899999999999999</c:v>
                </c:pt>
                <c:pt idx="1275">
                  <c:v>0.621</c:v>
                </c:pt>
                <c:pt idx="1276">
                  <c:v>0.627</c:v>
                </c:pt>
                <c:pt idx="1277">
                  <c:v>0.627</c:v>
                </c:pt>
                <c:pt idx="1278">
                  <c:v>0.627</c:v>
                </c:pt>
                <c:pt idx="1279">
                  <c:v>0.627</c:v>
                </c:pt>
                <c:pt idx="1280">
                  <c:v>0.63</c:v>
                </c:pt>
                <c:pt idx="1281">
                  <c:v>0.625</c:v>
                </c:pt>
                <c:pt idx="1282">
                  <c:v>0.622</c:v>
                </c:pt>
                <c:pt idx="1283">
                  <c:v>0.61899999999999999</c:v>
                </c:pt>
                <c:pt idx="1284">
                  <c:v>0.61899999999999999</c:v>
                </c:pt>
                <c:pt idx="1285">
                  <c:v>0.61699999999999999</c:v>
                </c:pt>
                <c:pt idx="1286">
                  <c:v>0.61099999999999999</c:v>
                </c:pt>
                <c:pt idx="1287">
                  <c:v>0.61099999999999999</c:v>
                </c:pt>
                <c:pt idx="1288">
                  <c:v>0.61399999999999999</c:v>
                </c:pt>
                <c:pt idx="1289">
                  <c:v>0.61399999999999999</c:v>
                </c:pt>
                <c:pt idx="1290">
                  <c:v>0.61899999999999999</c:v>
                </c:pt>
                <c:pt idx="1291">
                  <c:v>0.61599999999999999</c:v>
                </c:pt>
                <c:pt idx="1292">
                  <c:v>0.61599999999999999</c:v>
                </c:pt>
                <c:pt idx="1293">
                  <c:v>0.61599999999999999</c:v>
                </c:pt>
                <c:pt idx="1294">
                  <c:v>0.61299999999999999</c:v>
                </c:pt>
                <c:pt idx="1295">
                  <c:v>0.61599999999999999</c:v>
                </c:pt>
                <c:pt idx="1296">
                  <c:v>0.61799999999999999</c:v>
                </c:pt>
                <c:pt idx="1297">
                  <c:v>0.621</c:v>
                </c:pt>
                <c:pt idx="1298">
                  <c:v>0.621</c:v>
                </c:pt>
                <c:pt idx="1299">
                  <c:v>0.621</c:v>
                </c:pt>
                <c:pt idx="1300">
                  <c:v>0.624</c:v>
                </c:pt>
                <c:pt idx="1301">
                  <c:v>0.621</c:v>
                </c:pt>
                <c:pt idx="1302">
                  <c:v>0.624</c:v>
                </c:pt>
                <c:pt idx="1303">
                  <c:v>0.61899999999999999</c:v>
                </c:pt>
                <c:pt idx="1304">
                  <c:v>0.61899999999999999</c:v>
                </c:pt>
                <c:pt idx="1305">
                  <c:v>0.61399999999999999</c:v>
                </c:pt>
                <c:pt idx="1306">
                  <c:v>0.62</c:v>
                </c:pt>
                <c:pt idx="1307">
                  <c:v>0.61699999999999999</c:v>
                </c:pt>
                <c:pt idx="1308">
                  <c:v>0.61599999999999999</c:v>
                </c:pt>
                <c:pt idx="1309">
                  <c:v>0.61399999999999999</c:v>
                </c:pt>
                <c:pt idx="1310">
                  <c:v>0.60599999999999998</c:v>
                </c:pt>
                <c:pt idx="1311">
                  <c:v>0.60799999999999998</c:v>
                </c:pt>
                <c:pt idx="1312">
                  <c:v>0.61099999999999999</c:v>
                </c:pt>
                <c:pt idx="1313">
                  <c:v>0.60799999999999998</c:v>
                </c:pt>
                <c:pt idx="1314">
                  <c:v>0.61099999999999999</c:v>
                </c:pt>
                <c:pt idx="1315">
                  <c:v>0.61</c:v>
                </c:pt>
                <c:pt idx="1316">
                  <c:v>0.61</c:v>
                </c:pt>
                <c:pt idx="1317">
                  <c:v>0.61</c:v>
                </c:pt>
                <c:pt idx="1318">
                  <c:v>0.61</c:v>
                </c:pt>
                <c:pt idx="1319">
                  <c:v>0.61499999999999999</c:v>
                </c:pt>
                <c:pt idx="1320">
                  <c:v>0.61299999999999999</c:v>
                </c:pt>
                <c:pt idx="1321">
                  <c:v>0.61499999999999999</c:v>
                </c:pt>
                <c:pt idx="1322">
                  <c:v>0.621</c:v>
                </c:pt>
                <c:pt idx="1323">
                  <c:v>0.61799999999999999</c:v>
                </c:pt>
                <c:pt idx="1324">
                  <c:v>0.61599999999999999</c:v>
                </c:pt>
                <c:pt idx="1325">
                  <c:v>0.61299999999999999</c:v>
                </c:pt>
                <c:pt idx="1326">
                  <c:v>0.61599999999999999</c:v>
                </c:pt>
                <c:pt idx="1327">
                  <c:v>0.61599999999999999</c:v>
                </c:pt>
                <c:pt idx="1328">
                  <c:v>0.61899999999999999</c:v>
                </c:pt>
                <c:pt idx="1329">
                  <c:v>0.61599999999999999</c:v>
                </c:pt>
                <c:pt idx="1330">
                  <c:v>0.61299999999999999</c:v>
                </c:pt>
                <c:pt idx="1331">
                  <c:v>0.61599999999999999</c:v>
                </c:pt>
                <c:pt idx="1332">
                  <c:v>0.61099999999999999</c:v>
                </c:pt>
                <c:pt idx="1333">
                  <c:v>0.60799999999999998</c:v>
                </c:pt>
                <c:pt idx="1334">
                  <c:v>0.60499999999999998</c:v>
                </c:pt>
                <c:pt idx="1335">
                  <c:v>0.60799999999999998</c:v>
                </c:pt>
                <c:pt idx="1336">
                  <c:v>0.60799999999999998</c:v>
                </c:pt>
                <c:pt idx="1337">
                  <c:v>0.61</c:v>
                </c:pt>
                <c:pt idx="1338">
                  <c:v>0.60799999999999998</c:v>
                </c:pt>
                <c:pt idx="1339">
                  <c:v>0.60699999999999998</c:v>
                </c:pt>
                <c:pt idx="1340">
                  <c:v>0.60499999999999998</c:v>
                </c:pt>
                <c:pt idx="1341">
                  <c:v>0.61</c:v>
                </c:pt>
                <c:pt idx="1342">
                  <c:v>0.60499999999999998</c:v>
                </c:pt>
                <c:pt idx="1343">
                  <c:v>0.60699999999999998</c:v>
                </c:pt>
                <c:pt idx="1344">
                  <c:v>0.60699999999999998</c:v>
                </c:pt>
                <c:pt idx="1345">
                  <c:v>0.61499999999999999</c:v>
                </c:pt>
                <c:pt idx="1346">
                  <c:v>0.61499999999999999</c:v>
                </c:pt>
                <c:pt idx="1347">
                  <c:v>0.61499999999999999</c:v>
                </c:pt>
                <c:pt idx="1348">
                  <c:v>0.61299999999999999</c:v>
                </c:pt>
                <c:pt idx="1349">
                  <c:v>0.61299999999999999</c:v>
                </c:pt>
                <c:pt idx="1350">
                  <c:v>0.61499999999999999</c:v>
                </c:pt>
                <c:pt idx="1351">
                  <c:v>0.61599999999999999</c:v>
                </c:pt>
                <c:pt idx="1352">
                  <c:v>0.61599999999999999</c:v>
                </c:pt>
                <c:pt idx="1353">
                  <c:v>0.61099999999999999</c:v>
                </c:pt>
                <c:pt idx="1354">
                  <c:v>0.61</c:v>
                </c:pt>
                <c:pt idx="1355">
                  <c:v>0.61099999999999999</c:v>
                </c:pt>
                <c:pt idx="1356">
                  <c:v>0.61</c:v>
                </c:pt>
                <c:pt idx="1357">
                  <c:v>0.60799999999999998</c:v>
                </c:pt>
                <c:pt idx="1358">
                  <c:v>0.6</c:v>
                </c:pt>
                <c:pt idx="1359">
                  <c:v>0.60199999999999998</c:v>
                </c:pt>
                <c:pt idx="1360">
                  <c:v>0.60799999999999998</c:v>
                </c:pt>
                <c:pt idx="1361">
                  <c:v>0.60499999999999998</c:v>
                </c:pt>
                <c:pt idx="1362">
                  <c:v>0.60199999999999998</c:v>
                </c:pt>
                <c:pt idx="1363">
                  <c:v>0.60499999999999998</c:v>
                </c:pt>
                <c:pt idx="1364">
                  <c:v>0.60199999999999998</c:v>
                </c:pt>
                <c:pt idx="1365">
                  <c:v>0.60399999999999998</c:v>
                </c:pt>
                <c:pt idx="1366">
                  <c:v>0.60399999999999998</c:v>
                </c:pt>
                <c:pt idx="1367">
                  <c:v>0.60099999999999998</c:v>
                </c:pt>
                <c:pt idx="1368">
                  <c:v>0.60399999999999998</c:v>
                </c:pt>
                <c:pt idx="1369">
                  <c:v>0.60699999999999998</c:v>
                </c:pt>
                <c:pt idx="1370">
                  <c:v>0.61199999999999999</c:v>
                </c:pt>
                <c:pt idx="1371">
                  <c:v>0.60699999999999998</c:v>
                </c:pt>
                <c:pt idx="1372">
                  <c:v>0.61</c:v>
                </c:pt>
                <c:pt idx="1373">
                  <c:v>0.61199999999999999</c:v>
                </c:pt>
                <c:pt idx="1374">
                  <c:v>0.61199999999999999</c:v>
                </c:pt>
                <c:pt idx="1375">
                  <c:v>0.60699999999999998</c:v>
                </c:pt>
                <c:pt idx="1376">
                  <c:v>0.61299999999999999</c:v>
                </c:pt>
                <c:pt idx="1377">
                  <c:v>0.60799999999999998</c:v>
                </c:pt>
                <c:pt idx="1378">
                  <c:v>0.61</c:v>
                </c:pt>
                <c:pt idx="1379">
                  <c:v>0.60799999999999998</c:v>
                </c:pt>
                <c:pt idx="1380">
                  <c:v>0.60799999999999998</c:v>
                </c:pt>
                <c:pt idx="1381">
                  <c:v>0.60199999999999998</c:v>
                </c:pt>
                <c:pt idx="1382">
                  <c:v>0.59399999999999997</c:v>
                </c:pt>
                <c:pt idx="1383">
                  <c:v>0.59099999999999997</c:v>
                </c:pt>
                <c:pt idx="1384">
                  <c:v>0.59899999999999998</c:v>
                </c:pt>
                <c:pt idx="1385">
                  <c:v>0.59899999999999998</c:v>
                </c:pt>
                <c:pt idx="1386">
                  <c:v>0.59899999999999998</c:v>
                </c:pt>
                <c:pt idx="1387">
                  <c:v>0.60599999999999998</c:v>
                </c:pt>
                <c:pt idx="1388">
                  <c:v>0.60599999999999998</c:v>
                </c:pt>
                <c:pt idx="1389">
                  <c:v>0.59799999999999998</c:v>
                </c:pt>
                <c:pt idx="1390">
                  <c:v>0.59799999999999998</c:v>
                </c:pt>
                <c:pt idx="1391">
                  <c:v>0.59799999999999998</c:v>
                </c:pt>
                <c:pt idx="1392">
                  <c:v>0.60299999999999998</c:v>
                </c:pt>
                <c:pt idx="1393">
                  <c:v>0.61099999999999999</c:v>
                </c:pt>
                <c:pt idx="1394">
                  <c:v>0.60899999999999999</c:v>
                </c:pt>
                <c:pt idx="1395">
                  <c:v>0.60899999999999999</c:v>
                </c:pt>
                <c:pt idx="1396">
                  <c:v>0.60699999999999998</c:v>
                </c:pt>
                <c:pt idx="1397">
                  <c:v>0.60899999999999999</c:v>
                </c:pt>
                <c:pt idx="1398">
                  <c:v>0.61</c:v>
                </c:pt>
                <c:pt idx="1399">
                  <c:v>0.61</c:v>
                </c:pt>
                <c:pt idx="1400">
                  <c:v>0.60499999999999998</c:v>
                </c:pt>
                <c:pt idx="1401">
                  <c:v>0.60699999999999998</c:v>
                </c:pt>
                <c:pt idx="1402">
                  <c:v>0.60499999999999998</c:v>
                </c:pt>
                <c:pt idx="1403">
                  <c:v>0.60199999999999998</c:v>
                </c:pt>
                <c:pt idx="1404">
                  <c:v>0.60299999999999998</c:v>
                </c:pt>
                <c:pt idx="1405">
                  <c:v>0.59699999999999998</c:v>
                </c:pt>
                <c:pt idx="1406">
                  <c:v>0.59099999999999997</c:v>
                </c:pt>
                <c:pt idx="1407">
                  <c:v>0.58799999999999997</c:v>
                </c:pt>
                <c:pt idx="1408">
                  <c:v>0.59599999999999997</c:v>
                </c:pt>
                <c:pt idx="1409">
                  <c:v>0.59299999999999997</c:v>
                </c:pt>
                <c:pt idx="1410">
                  <c:v>0.59599999999999997</c:v>
                </c:pt>
                <c:pt idx="1411">
                  <c:v>0.59799999999999998</c:v>
                </c:pt>
                <c:pt idx="1412">
                  <c:v>0.59599999999999997</c:v>
                </c:pt>
                <c:pt idx="1413">
                  <c:v>0.60099999999999998</c:v>
                </c:pt>
                <c:pt idx="1414">
                  <c:v>0.60099999999999998</c:v>
                </c:pt>
                <c:pt idx="1415">
                  <c:v>0.60099999999999998</c:v>
                </c:pt>
                <c:pt idx="1416">
                  <c:v>0.59799999999999998</c:v>
                </c:pt>
                <c:pt idx="1417">
                  <c:v>0.61099999999999999</c:v>
                </c:pt>
                <c:pt idx="1418">
                  <c:v>0.60599999999999998</c:v>
                </c:pt>
                <c:pt idx="1419">
                  <c:v>0.60399999999999998</c:v>
                </c:pt>
                <c:pt idx="1420">
                  <c:v>0.60399999999999998</c:v>
                </c:pt>
                <c:pt idx="1421">
                  <c:v>0.60399999999999998</c:v>
                </c:pt>
                <c:pt idx="1422">
                  <c:v>0.60399999999999998</c:v>
                </c:pt>
                <c:pt idx="1423">
                  <c:v>0.60199999999999998</c:v>
                </c:pt>
                <c:pt idx="1424">
                  <c:v>0.60199999999999998</c:v>
                </c:pt>
                <c:pt idx="1425">
                  <c:v>0.60199999999999998</c:v>
                </c:pt>
                <c:pt idx="1426">
                  <c:v>0.6</c:v>
                </c:pt>
                <c:pt idx="1427">
                  <c:v>0.60199999999999998</c:v>
                </c:pt>
                <c:pt idx="1428">
                  <c:v>0.59699999999999998</c:v>
                </c:pt>
                <c:pt idx="1429">
                  <c:v>0.59399999999999997</c:v>
                </c:pt>
                <c:pt idx="1430">
                  <c:v>0.58899999999999997</c:v>
                </c:pt>
                <c:pt idx="1431">
                  <c:v>0.59099999999999997</c:v>
                </c:pt>
                <c:pt idx="1432">
                  <c:v>0.59099999999999997</c:v>
                </c:pt>
                <c:pt idx="1433">
                  <c:v>0.59299999999999997</c:v>
                </c:pt>
                <c:pt idx="1434">
                  <c:v>0.59</c:v>
                </c:pt>
                <c:pt idx="1435">
                  <c:v>0.59299999999999997</c:v>
                </c:pt>
                <c:pt idx="1436">
                  <c:v>0.59299999999999997</c:v>
                </c:pt>
                <c:pt idx="1437">
                  <c:v>0.59299999999999997</c:v>
                </c:pt>
                <c:pt idx="1438">
                  <c:v>0.60099999999999998</c:v>
                </c:pt>
                <c:pt idx="1439">
                  <c:v>0.6</c:v>
                </c:pt>
                <c:pt idx="1440">
                  <c:v>0.6</c:v>
                </c:pt>
                <c:pt idx="1441">
                  <c:v>0.6</c:v>
                </c:pt>
                <c:pt idx="1442">
                  <c:v>0.59799999999999998</c:v>
                </c:pt>
                <c:pt idx="1443">
                  <c:v>0.60099999999999998</c:v>
                </c:pt>
                <c:pt idx="1444">
                  <c:v>0.59799999999999998</c:v>
                </c:pt>
                <c:pt idx="1445">
                  <c:v>0.59799999999999998</c:v>
                </c:pt>
                <c:pt idx="1446">
                  <c:v>0.59599999999999997</c:v>
                </c:pt>
                <c:pt idx="1447">
                  <c:v>0.59599999999999997</c:v>
                </c:pt>
                <c:pt idx="1448">
                  <c:v>0.59799999999999998</c:v>
                </c:pt>
                <c:pt idx="1449">
                  <c:v>0.59599999999999997</c:v>
                </c:pt>
                <c:pt idx="1450">
                  <c:v>0.59299999999999997</c:v>
                </c:pt>
                <c:pt idx="1451">
                  <c:v>0.59599999999999997</c:v>
                </c:pt>
                <c:pt idx="1452">
                  <c:v>0.59299999999999997</c:v>
                </c:pt>
                <c:pt idx="1453">
                  <c:v>0.59099999999999997</c:v>
                </c:pt>
                <c:pt idx="1454">
                  <c:v>0.59</c:v>
                </c:pt>
                <c:pt idx="1455">
                  <c:v>0.58499999999999996</c:v>
                </c:pt>
                <c:pt idx="1456">
                  <c:v>0.59</c:v>
                </c:pt>
                <c:pt idx="1457">
                  <c:v>0.58699999999999997</c:v>
                </c:pt>
                <c:pt idx="1458">
                  <c:v>0.59499999999999997</c:v>
                </c:pt>
                <c:pt idx="1459">
                  <c:v>0.58699999999999997</c:v>
                </c:pt>
                <c:pt idx="1460">
                  <c:v>0.59</c:v>
                </c:pt>
                <c:pt idx="1461">
                  <c:v>0.59</c:v>
                </c:pt>
                <c:pt idx="1462">
                  <c:v>0.59499999999999997</c:v>
                </c:pt>
                <c:pt idx="1463">
                  <c:v>0.59199999999999997</c:v>
                </c:pt>
                <c:pt idx="1464">
                  <c:v>0.59199999999999997</c:v>
                </c:pt>
                <c:pt idx="1465">
                  <c:v>0.59699999999999998</c:v>
                </c:pt>
                <c:pt idx="1466">
                  <c:v>0.6</c:v>
                </c:pt>
                <c:pt idx="1467">
                  <c:v>0.59199999999999997</c:v>
                </c:pt>
                <c:pt idx="1468">
                  <c:v>0.59799999999999998</c:v>
                </c:pt>
                <c:pt idx="1469">
                  <c:v>0.59799999999999998</c:v>
                </c:pt>
                <c:pt idx="1470">
                  <c:v>0.59499999999999997</c:v>
                </c:pt>
                <c:pt idx="1471">
                  <c:v>0.59799999999999998</c:v>
                </c:pt>
                <c:pt idx="1472">
                  <c:v>0.59499999999999997</c:v>
                </c:pt>
                <c:pt idx="1473">
                  <c:v>0.59299999999999997</c:v>
                </c:pt>
                <c:pt idx="1474">
                  <c:v>0.59599999999999997</c:v>
                </c:pt>
                <c:pt idx="1475">
                  <c:v>0.59099999999999997</c:v>
                </c:pt>
                <c:pt idx="1476">
                  <c:v>0.59099999999999997</c:v>
                </c:pt>
                <c:pt idx="1477">
                  <c:v>0.59099999999999997</c:v>
                </c:pt>
                <c:pt idx="1478">
                  <c:v>0.58799999999999997</c:v>
                </c:pt>
                <c:pt idx="1479">
                  <c:v>0.58799999999999997</c:v>
                </c:pt>
                <c:pt idx="1480">
                  <c:v>0.58799999999999997</c:v>
                </c:pt>
                <c:pt idx="1481">
                  <c:v>0.59</c:v>
                </c:pt>
                <c:pt idx="1482">
                  <c:v>0.59</c:v>
                </c:pt>
                <c:pt idx="1483">
                  <c:v>0.59</c:v>
                </c:pt>
                <c:pt idx="1484">
                  <c:v>0.58699999999999997</c:v>
                </c:pt>
                <c:pt idx="1485">
                  <c:v>0.58699999999999997</c:v>
                </c:pt>
                <c:pt idx="1486">
                  <c:v>0.58399999999999996</c:v>
                </c:pt>
                <c:pt idx="1487">
                  <c:v>0.58399999999999996</c:v>
                </c:pt>
                <c:pt idx="1488">
                  <c:v>0.58699999999999997</c:v>
                </c:pt>
                <c:pt idx="1489">
                  <c:v>0.59</c:v>
                </c:pt>
                <c:pt idx="1490">
                  <c:v>0.59199999999999997</c:v>
                </c:pt>
                <c:pt idx="1491">
                  <c:v>0.59799999999999998</c:v>
                </c:pt>
                <c:pt idx="1492">
                  <c:v>0.59499999999999997</c:v>
                </c:pt>
                <c:pt idx="1493">
                  <c:v>0.59499999999999997</c:v>
                </c:pt>
                <c:pt idx="1494">
                  <c:v>0.59</c:v>
                </c:pt>
                <c:pt idx="1495">
                  <c:v>0.59299999999999997</c:v>
                </c:pt>
                <c:pt idx="1496">
                  <c:v>0.59</c:v>
                </c:pt>
                <c:pt idx="1497">
                  <c:v>0.59</c:v>
                </c:pt>
                <c:pt idx="1498">
                  <c:v>0.59099999999999997</c:v>
                </c:pt>
                <c:pt idx="1499">
                  <c:v>0.58799999999999997</c:v>
                </c:pt>
                <c:pt idx="1500">
                  <c:v>0.58599999999999997</c:v>
                </c:pt>
                <c:pt idx="1501">
                  <c:v>0.58799999999999997</c:v>
                </c:pt>
                <c:pt idx="1502">
                  <c:v>0.58199999999999996</c:v>
                </c:pt>
                <c:pt idx="1503">
                  <c:v>0.58499999999999996</c:v>
                </c:pt>
                <c:pt idx="1504">
                  <c:v>0.58499999999999996</c:v>
                </c:pt>
                <c:pt idx="1505">
                  <c:v>0.58199999999999996</c:v>
                </c:pt>
                <c:pt idx="1506">
                  <c:v>0.58399999999999996</c:v>
                </c:pt>
                <c:pt idx="1507">
                  <c:v>0.58399999999999996</c:v>
                </c:pt>
                <c:pt idx="1508">
                  <c:v>0.58199999999999996</c:v>
                </c:pt>
                <c:pt idx="1509">
                  <c:v>0.58399999999999996</c:v>
                </c:pt>
                <c:pt idx="1510">
                  <c:v>0.58099999999999996</c:v>
                </c:pt>
                <c:pt idx="1511">
                  <c:v>0.58399999999999996</c:v>
                </c:pt>
                <c:pt idx="1512">
                  <c:v>0.58399999999999996</c:v>
                </c:pt>
                <c:pt idx="1513">
                  <c:v>0.58899999999999997</c:v>
                </c:pt>
                <c:pt idx="1514">
                  <c:v>0.59199999999999997</c:v>
                </c:pt>
                <c:pt idx="1515">
                  <c:v>0.59199999999999997</c:v>
                </c:pt>
                <c:pt idx="1516">
                  <c:v>0.59199999999999997</c:v>
                </c:pt>
                <c:pt idx="1517">
                  <c:v>0.59199999999999997</c:v>
                </c:pt>
                <c:pt idx="1518">
                  <c:v>0.59</c:v>
                </c:pt>
                <c:pt idx="1519">
                  <c:v>0.59</c:v>
                </c:pt>
                <c:pt idx="1520">
                  <c:v>0.59299999999999997</c:v>
                </c:pt>
                <c:pt idx="1521">
                  <c:v>0.59099999999999997</c:v>
                </c:pt>
                <c:pt idx="1522">
                  <c:v>0.58799999999999997</c:v>
                </c:pt>
                <c:pt idx="1523">
                  <c:v>0.59299999999999997</c:v>
                </c:pt>
                <c:pt idx="1524">
                  <c:v>0.58499999999999996</c:v>
                </c:pt>
                <c:pt idx="1525">
                  <c:v>0.58199999999999996</c:v>
                </c:pt>
                <c:pt idx="1526">
                  <c:v>0.57999999999999996</c:v>
                </c:pt>
                <c:pt idx="1527">
                  <c:v>0.58199999999999996</c:v>
                </c:pt>
                <c:pt idx="1528">
                  <c:v>0.57899999999999996</c:v>
                </c:pt>
                <c:pt idx="1529">
                  <c:v>0.58199999999999996</c:v>
                </c:pt>
                <c:pt idx="1530">
                  <c:v>0.58199999999999996</c:v>
                </c:pt>
                <c:pt idx="1531">
                  <c:v>0.58199999999999996</c:v>
                </c:pt>
                <c:pt idx="1532">
                  <c:v>0.58099999999999996</c:v>
                </c:pt>
                <c:pt idx="1533">
                  <c:v>0.58099999999999996</c:v>
                </c:pt>
                <c:pt idx="1534">
                  <c:v>0.57799999999999996</c:v>
                </c:pt>
                <c:pt idx="1535">
                  <c:v>0.58099999999999996</c:v>
                </c:pt>
                <c:pt idx="1536">
                  <c:v>0.58099999999999996</c:v>
                </c:pt>
                <c:pt idx="1537">
                  <c:v>0.58599999999999997</c:v>
                </c:pt>
                <c:pt idx="1538">
                  <c:v>0.59499999999999997</c:v>
                </c:pt>
                <c:pt idx="1539">
                  <c:v>0.59</c:v>
                </c:pt>
                <c:pt idx="1540">
                  <c:v>0.58399999999999996</c:v>
                </c:pt>
                <c:pt idx="1541">
                  <c:v>0.58699999999999997</c:v>
                </c:pt>
                <c:pt idx="1542">
                  <c:v>0.58399999999999996</c:v>
                </c:pt>
                <c:pt idx="1543">
                  <c:v>0.58699999999999997</c:v>
                </c:pt>
                <c:pt idx="1544">
                  <c:v>0.59</c:v>
                </c:pt>
                <c:pt idx="1545">
                  <c:v>0.58499999999999996</c:v>
                </c:pt>
                <c:pt idx="1546">
                  <c:v>0.57999999999999996</c:v>
                </c:pt>
                <c:pt idx="1547">
                  <c:v>0.56299999999999994</c:v>
                </c:pt>
                <c:pt idx="1548">
                  <c:v>0.57299999999999995</c:v>
                </c:pt>
                <c:pt idx="1549">
                  <c:v>0.57799999999999996</c:v>
                </c:pt>
                <c:pt idx="1550">
                  <c:v>0.57599999999999996</c:v>
                </c:pt>
                <c:pt idx="1551">
                  <c:v>0.58099999999999996</c:v>
                </c:pt>
                <c:pt idx="1552">
                  <c:v>0.58299999999999996</c:v>
                </c:pt>
                <c:pt idx="1553">
                  <c:v>0.58099999999999996</c:v>
                </c:pt>
                <c:pt idx="1554">
                  <c:v>0.57999999999999996</c:v>
                </c:pt>
                <c:pt idx="1555">
                  <c:v>0.58299999999999996</c:v>
                </c:pt>
                <c:pt idx="1556">
                  <c:v>0.58299999999999996</c:v>
                </c:pt>
                <c:pt idx="1557">
                  <c:v>0.58599999999999997</c:v>
                </c:pt>
                <c:pt idx="1558">
                  <c:v>0.58599999999999997</c:v>
                </c:pt>
                <c:pt idx="1559">
                  <c:v>0.58299999999999996</c:v>
                </c:pt>
                <c:pt idx="1560">
                  <c:v>0.58599999999999997</c:v>
                </c:pt>
                <c:pt idx="1561">
                  <c:v>0.58299999999999996</c:v>
                </c:pt>
                <c:pt idx="1562">
                  <c:v>0.58599999999999997</c:v>
                </c:pt>
                <c:pt idx="1563">
                  <c:v>0.58299999999999996</c:v>
                </c:pt>
                <c:pt idx="1564">
                  <c:v>0.57799999999999996</c:v>
                </c:pt>
                <c:pt idx="1565">
                  <c:v>0.58599999999999997</c:v>
                </c:pt>
                <c:pt idx="1566">
                  <c:v>0.58099999999999996</c:v>
                </c:pt>
                <c:pt idx="1567">
                  <c:v>0.58299999999999996</c:v>
                </c:pt>
                <c:pt idx="1568">
                  <c:v>0.58399999999999996</c:v>
                </c:pt>
                <c:pt idx="1569">
                  <c:v>0.58399999999999996</c:v>
                </c:pt>
                <c:pt idx="1570">
                  <c:v>0.58399999999999996</c:v>
                </c:pt>
                <c:pt idx="1571">
                  <c:v>0.57599999999999996</c:v>
                </c:pt>
                <c:pt idx="1572">
                  <c:v>0.57899999999999996</c:v>
                </c:pt>
                <c:pt idx="1573">
                  <c:v>0.57599999999999996</c:v>
                </c:pt>
                <c:pt idx="1574">
                  <c:v>0.57099999999999995</c:v>
                </c:pt>
                <c:pt idx="1575">
                  <c:v>0.57599999999999996</c:v>
                </c:pt>
                <c:pt idx="1576">
                  <c:v>0.57299999999999995</c:v>
                </c:pt>
                <c:pt idx="1577">
                  <c:v>0.57299999999999995</c:v>
                </c:pt>
                <c:pt idx="1578">
                  <c:v>0.57799999999999996</c:v>
                </c:pt>
                <c:pt idx="1579">
                  <c:v>0.57499999999999996</c:v>
                </c:pt>
                <c:pt idx="1580">
                  <c:v>0.57299999999999995</c:v>
                </c:pt>
                <c:pt idx="1581">
                  <c:v>0.57499999999999996</c:v>
                </c:pt>
                <c:pt idx="1582">
                  <c:v>0.57199999999999995</c:v>
                </c:pt>
                <c:pt idx="1583">
                  <c:v>0.57499999999999996</c:v>
                </c:pt>
                <c:pt idx="1584">
                  <c:v>0.57999999999999996</c:v>
                </c:pt>
                <c:pt idx="1585">
                  <c:v>0.57699999999999996</c:v>
                </c:pt>
                <c:pt idx="1586">
                  <c:v>0.58299999999999996</c:v>
                </c:pt>
                <c:pt idx="1587">
                  <c:v>0.58499999999999996</c:v>
                </c:pt>
                <c:pt idx="1588">
                  <c:v>0.57799999999999996</c:v>
                </c:pt>
                <c:pt idx="1589">
                  <c:v>0.57999999999999996</c:v>
                </c:pt>
                <c:pt idx="1590">
                  <c:v>0.58099999999999996</c:v>
                </c:pt>
                <c:pt idx="1591">
                  <c:v>0.57799999999999996</c:v>
                </c:pt>
                <c:pt idx="1592">
                  <c:v>0.57799999999999996</c:v>
                </c:pt>
                <c:pt idx="1593">
                  <c:v>0.57799999999999996</c:v>
                </c:pt>
                <c:pt idx="1594">
                  <c:v>0.57499999999999996</c:v>
                </c:pt>
                <c:pt idx="1595">
                  <c:v>0.57499999999999996</c:v>
                </c:pt>
                <c:pt idx="1596">
                  <c:v>0.57499999999999996</c:v>
                </c:pt>
                <c:pt idx="1597">
                  <c:v>0.57299999999999995</c:v>
                </c:pt>
                <c:pt idx="1598">
                  <c:v>0.57299999999999995</c:v>
                </c:pt>
                <c:pt idx="1599">
                  <c:v>0.57499999999999996</c:v>
                </c:pt>
                <c:pt idx="1600">
                  <c:v>0.57799999999999996</c:v>
                </c:pt>
                <c:pt idx="1601">
                  <c:v>0.57199999999999995</c:v>
                </c:pt>
                <c:pt idx="1602">
                  <c:v>0.57199999999999995</c:v>
                </c:pt>
                <c:pt idx="1603">
                  <c:v>0.56899999999999995</c:v>
                </c:pt>
                <c:pt idx="1604">
                  <c:v>0.57499999999999996</c:v>
                </c:pt>
                <c:pt idx="1605">
                  <c:v>0.57199999999999995</c:v>
                </c:pt>
                <c:pt idx="1606">
                  <c:v>0.57199999999999995</c:v>
                </c:pt>
                <c:pt idx="1607">
                  <c:v>0.57199999999999995</c:v>
                </c:pt>
                <c:pt idx="1608">
                  <c:v>0.57499999999999996</c:v>
                </c:pt>
                <c:pt idx="1609">
                  <c:v>0.57499999999999996</c:v>
                </c:pt>
                <c:pt idx="1610">
                  <c:v>0.57699999999999996</c:v>
                </c:pt>
                <c:pt idx="1611">
                  <c:v>0.57199999999999995</c:v>
                </c:pt>
                <c:pt idx="1612">
                  <c:v>0.57699999999999996</c:v>
                </c:pt>
                <c:pt idx="1613">
                  <c:v>0.57699999999999996</c:v>
                </c:pt>
                <c:pt idx="1614">
                  <c:v>0.58299999999999996</c:v>
                </c:pt>
                <c:pt idx="1615">
                  <c:v>0.57799999999999996</c:v>
                </c:pt>
                <c:pt idx="1616">
                  <c:v>0.57799999999999996</c:v>
                </c:pt>
                <c:pt idx="1617">
                  <c:v>0.57799999999999996</c:v>
                </c:pt>
                <c:pt idx="1618">
                  <c:v>0.57299999999999995</c:v>
                </c:pt>
                <c:pt idx="1619">
                  <c:v>0.57299999999999995</c:v>
                </c:pt>
                <c:pt idx="1620">
                  <c:v>0.57499999999999996</c:v>
                </c:pt>
                <c:pt idx="1621">
                  <c:v>0.56999999999999995</c:v>
                </c:pt>
                <c:pt idx="1622">
                  <c:v>0.56699999999999995</c:v>
                </c:pt>
                <c:pt idx="1623">
                  <c:v>0.56999999999999995</c:v>
                </c:pt>
                <c:pt idx="1624">
                  <c:v>0.56899999999999995</c:v>
                </c:pt>
                <c:pt idx="1625">
                  <c:v>0.56899999999999995</c:v>
                </c:pt>
                <c:pt idx="1626">
                  <c:v>0.57199999999999995</c:v>
                </c:pt>
                <c:pt idx="1627">
                  <c:v>0.56699999999999995</c:v>
                </c:pt>
                <c:pt idx="1628">
                  <c:v>0.57399999999999995</c:v>
                </c:pt>
                <c:pt idx="1629">
                  <c:v>0.57699999999999996</c:v>
                </c:pt>
                <c:pt idx="1630">
                  <c:v>0.57699999999999996</c:v>
                </c:pt>
                <c:pt idx="1631">
                  <c:v>0.57399999999999995</c:v>
                </c:pt>
                <c:pt idx="1632">
                  <c:v>0.57399999999999995</c:v>
                </c:pt>
                <c:pt idx="1633">
                  <c:v>0.57399999999999995</c:v>
                </c:pt>
                <c:pt idx="1634">
                  <c:v>0.57399999999999995</c:v>
                </c:pt>
                <c:pt idx="1635">
                  <c:v>0.57399999999999995</c:v>
                </c:pt>
                <c:pt idx="1636">
                  <c:v>0.57699999999999996</c:v>
                </c:pt>
                <c:pt idx="1637">
                  <c:v>0.57699999999999996</c:v>
                </c:pt>
                <c:pt idx="1638">
                  <c:v>0.57399999999999995</c:v>
                </c:pt>
                <c:pt idx="1639">
                  <c:v>0.57699999999999996</c:v>
                </c:pt>
                <c:pt idx="1640">
                  <c:v>0.57699999999999996</c:v>
                </c:pt>
                <c:pt idx="1641">
                  <c:v>0.57199999999999995</c:v>
                </c:pt>
                <c:pt idx="1642">
                  <c:v>0.57499999999999996</c:v>
                </c:pt>
                <c:pt idx="1643">
                  <c:v>0.56999999999999995</c:v>
                </c:pt>
                <c:pt idx="1644">
                  <c:v>0.56999999999999995</c:v>
                </c:pt>
                <c:pt idx="1645">
                  <c:v>0.56999999999999995</c:v>
                </c:pt>
                <c:pt idx="1646">
                  <c:v>0.56699999999999995</c:v>
                </c:pt>
                <c:pt idx="1647">
                  <c:v>0.56899999999999995</c:v>
                </c:pt>
                <c:pt idx="1648">
                  <c:v>0.56599999999999995</c:v>
                </c:pt>
                <c:pt idx="1649">
                  <c:v>0.56899999999999995</c:v>
                </c:pt>
                <c:pt idx="1650">
                  <c:v>0.56399999999999995</c:v>
                </c:pt>
                <c:pt idx="1651">
                  <c:v>0.56599999999999995</c:v>
                </c:pt>
                <c:pt idx="1652">
                  <c:v>0.56299999999999994</c:v>
                </c:pt>
                <c:pt idx="1653">
                  <c:v>0.56899999999999995</c:v>
                </c:pt>
                <c:pt idx="1654">
                  <c:v>0.57099999999999995</c:v>
                </c:pt>
                <c:pt idx="1655">
                  <c:v>0.57399999999999995</c:v>
                </c:pt>
                <c:pt idx="1656">
                  <c:v>0.57099999999999995</c:v>
                </c:pt>
                <c:pt idx="1657">
                  <c:v>0.57699999999999996</c:v>
                </c:pt>
                <c:pt idx="1658">
                  <c:v>0.57399999999999995</c:v>
                </c:pt>
                <c:pt idx="1659">
                  <c:v>0.57399999999999995</c:v>
                </c:pt>
                <c:pt idx="1660">
                  <c:v>0.57499999999999996</c:v>
                </c:pt>
                <c:pt idx="1661">
                  <c:v>0.57699999999999996</c:v>
                </c:pt>
                <c:pt idx="1662">
                  <c:v>0.57499999999999996</c:v>
                </c:pt>
                <c:pt idx="1663">
                  <c:v>0.57799999999999996</c:v>
                </c:pt>
                <c:pt idx="1664">
                  <c:v>0.57199999999999995</c:v>
                </c:pt>
                <c:pt idx="1665">
                  <c:v>0.57299999999999995</c:v>
                </c:pt>
                <c:pt idx="1666">
                  <c:v>0.57299999999999995</c:v>
                </c:pt>
                <c:pt idx="1667">
                  <c:v>0.56999999999999995</c:v>
                </c:pt>
                <c:pt idx="1668">
                  <c:v>0.56799999999999995</c:v>
                </c:pt>
                <c:pt idx="1669">
                  <c:v>0.56499999999999995</c:v>
                </c:pt>
                <c:pt idx="1670">
                  <c:v>0.55900000000000005</c:v>
                </c:pt>
                <c:pt idx="1671">
                  <c:v>0.56399999999999995</c:v>
                </c:pt>
                <c:pt idx="1672">
                  <c:v>0.56200000000000006</c:v>
                </c:pt>
                <c:pt idx="1673">
                  <c:v>0.56699999999999995</c:v>
                </c:pt>
                <c:pt idx="1674">
                  <c:v>0.56399999999999995</c:v>
                </c:pt>
                <c:pt idx="1675">
                  <c:v>0.56699999999999995</c:v>
                </c:pt>
                <c:pt idx="1676">
                  <c:v>0.56100000000000005</c:v>
                </c:pt>
                <c:pt idx="1677">
                  <c:v>0.56399999999999995</c:v>
                </c:pt>
                <c:pt idx="1678">
                  <c:v>0.56599999999999995</c:v>
                </c:pt>
                <c:pt idx="1679">
                  <c:v>0.56100000000000005</c:v>
                </c:pt>
                <c:pt idx="1680">
                  <c:v>0.56599999999999995</c:v>
                </c:pt>
                <c:pt idx="1681">
                  <c:v>0.56899999999999995</c:v>
                </c:pt>
                <c:pt idx="1682">
                  <c:v>0.57199999999999995</c:v>
                </c:pt>
                <c:pt idx="1683">
                  <c:v>0.57699999999999996</c:v>
                </c:pt>
                <c:pt idx="1684">
                  <c:v>0.57199999999999995</c:v>
                </c:pt>
                <c:pt idx="1685">
                  <c:v>0.56999999999999995</c:v>
                </c:pt>
                <c:pt idx="1686">
                  <c:v>0.56899999999999995</c:v>
                </c:pt>
                <c:pt idx="1687">
                  <c:v>0.56999999999999995</c:v>
                </c:pt>
                <c:pt idx="1688">
                  <c:v>0.56999999999999995</c:v>
                </c:pt>
                <c:pt idx="1689">
                  <c:v>0.56999999999999995</c:v>
                </c:pt>
                <c:pt idx="1690">
                  <c:v>0.56999999999999995</c:v>
                </c:pt>
                <c:pt idx="1691">
                  <c:v>0.56699999999999995</c:v>
                </c:pt>
                <c:pt idx="1692">
                  <c:v>0.56699999999999995</c:v>
                </c:pt>
                <c:pt idx="1693">
                  <c:v>0.56499999999999995</c:v>
                </c:pt>
                <c:pt idx="1694">
                  <c:v>0.55900000000000005</c:v>
                </c:pt>
                <c:pt idx="1695">
                  <c:v>0.55900000000000005</c:v>
                </c:pt>
                <c:pt idx="1696">
                  <c:v>0.55900000000000005</c:v>
                </c:pt>
                <c:pt idx="1697">
                  <c:v>0.55800000000000005</c:v>
                </c:pt>
                <c:pt idx="1698">
                  <c:v>0.56100000000000005</c:v>
                </c:pt>
                <c:pt idx="1699">
                  <c:v>0.56399999999999995</c:v>
                </c:pt>
                <c:pt idx="1700">
                  <c:v>0.56299999999999994</c:v>
                </c:pt>
                <c:pt idx="1701">
                  <c:v>0.56299999999999994</c:v>
                </c:pt>
                <c:pt idx="1702">
                  <c:v>0.56100000000000005</c:v>
                </c:pt>
                <c:pt idx="1703">
                  <c:v>0.56000000000000005</c:v>
                </c:pt>
                <c:pt idx="1704">
                  <c:v>0.56299999999999994</c:v>
                </c:pt>
                <c:pt idx="1705">
                  <c:v>0.57399999999999995</c:v>
                </c:pt>
                <c:pt idx="1706">
                  <c:v>0.56799999999999995</c:v>
                </c:pt>
                <c:pt idx="1707">
                  <c:v>0.56899999999999995</c:v>
                </c:pt>
                <c:pt idx="1708">
                  <c:v>0.56899999999999995</c:v>
                </c:pt>
                <c:pt idx="1709">
                  <c:v>0.56599999999999995</c:v>
                </c:pt>
                <c:pt idx="1710">
                  <c:v>0.57199999999999995</c:v>
                </c:pt>
                <c:pt idx="1711">
                  <c:v>0.56699999999999995</c:v>
                </c:pt>
                <c:pt idx="1712">
                  <c:v>0.56699999999999995</c:v>
                </c:pt>
                <c:pt idx="1713">
                  <c:v>0.56399999999999995</c:v>
                </c:pt>
                <c:pt idx="1714">
                  <c:v>0.56100000000000005</c:v>
                </c:pt>
                <c:pt idx="1715">
                  <c:v>0.55900000000000005</c:v>
                </c:pt>
                <c:pt idx="1716">
                  <c:v>0.56399999999999995</c:v>
                </c:pt>
                <c:pt idx="1717">
                  <c:v>0.56100000000000005</c:v>
                </c:pt>
                <c:pt idx="1718">
                  <c:v>0.55900000000000005</c:v>
                </c:pt>
                <c:pt idx="1719">
                  <c:v>0.55800000000000005</c:v>
                </c:pt>
                <c:pt idx="1720">
                  <c:v>0.56100000000000005</c:v>
                </c:pt>
                <c:pt idx="1721">
                  <c:v>0.56299999999999994</c:v>
                </c:pt>
                <c:pt idx="1722">
                  <c:v>0.56100000000000005</c:v>
                </c:pt>
                <c:pt idx="1723">
                  <c:v>0.56100000000000005</c:v>
                </c:pt>
                <c:pt idx="1724">
                  <c:v>0.56100000000000005</c:v>
                </c:pt>
                <c:pt idx="1725">
                  <c:v>0.55800000000000005</c:v>
                </c:pt>
                <c:pt idx="1726">
                  <c:v>0.55800000000000005</c:v>
                </c:pt>
                <c:pt idx="1727">
                  <c:v>0.56000000000000005</c:v>
                </c:pt>
                <c:pt idx="1728">
                  <c:v>0.55500000000000005</c:v>
                </c:pt>
                <c:pt idx="1729">
                  <c:v>0.56599999999999995</c:v>
                </c:pt>
                <c:pt idx="1730">
                  <c:v>0.56000000000000005</c:v>
                </c:pt>
                <c:pt idx="1731">
                  <c:v>0.56299999999999994</c:v>
                </c:pt>
                <c:pt idx="1732">
                  <c:v>0.56599999999999995</c:v>
                </c:pt>
                <c:pt idx="1733">
                  <c:v>0.56299999999999994</c:v>
                </c:pt>
                <c:pt idx="1734">
                  <c:v>0.56299999999999994</c:v>
                </c:pt>
                <c:pt idx="1735">
                  <c:v>0.56299999999999994</c:v>
                </c:pt>
                <c:pt idx="1736">
                  <c:v>0.56100000000000005</c:v>
                </c:pt>
                <c:pt idx="1737">
                  <c:v>0.56100000000000005</c:v>
                </c:pt>
                <c:pt idx="1738">
                  <c:v>0.56100000000000005</c:v>
                </c:pt>
                <c:pt idx="1739">
                  <c:v>0.56100000000000005</c:v>
                </c:pt>
                <c:pt idx="1740">
                  <c:v>0.55800000000000005</c:v>
                </c:pt>
                <c:pt idx="1741">
                  <c:v>0.55800000000000005</c:v>
                </c:pt>
                <c:pt idx="1742">
                  <c:v>0.55500000000000005</c:v>
                </c:pt>
                <c:pt idx="1743">
                  <c:v>0.55300000000000005</c:v>
                </c:pt>
                <c:pt idx="1744">
                  <c:v>0.55800000000000005</c:v>
                </c:pt>
                <c:pt idx="1745">
                  <c:v>0.55800000000000005</c:v>
                </c:pt>
                <c:pt idx="1746">
                  <c:v>0.55800000000000005</c:v>
                </c:pt>
                <c:pt idx="1747">
                  <c:v>0.54700000000000004</c:v>
                </c:pt>
                <c:pt idx="1748">
                  <c:v>0.55700000000000005</c:v>
                </c:pt>
                <c:pt idx="1749">
                  <c:v>0.56000000000000005</c:v>
                </c:pt>
                <c:pt idx="1750">
                  <c:v>0.56499999999999995</c:v>
                </c:pt>
                <c:pt idx="1751">
                  <c:v>0.56200000000000006</c:v>
                </c:pt>
                <c:pt idx="1752">
                  <c:v>0.56499999999999995</c:v>
                </c:pt>
                <c:pt idx="1753">
                  <c:v>0.56499999999999995</c:v>
                </c:pt>
                <c:pt idx="1754">
                  <c:v>0.56799999999999995</c:v>
                </c:pt>
                <c:pt idx="1755">
                  <c:v>0.56299999999999994</c:v>
                </c:pt>
                <c:pt idx="1756">
                  <c:v>0.55700000000000005</c:v>
                </c:pt>
                <c:pt idx="1757">
                  <c:v>0.56299999999999994</c:v>
                </c:pt>
                <c:pt idx="1758">
                  <c:v>0.56599999999999995</c:v>
                </c:pt>
                <c:pt idx="1759">
                  <c:v>0.56000000000000005</c:v>
                </c:pt>
                <c:pt idx="1760">
                  <c:v>0.56299999999999994</c:v>
                </c:pt>
                <c:pt idx="1761">
                  <c:v>0.56299999999999994</c:v>
                </c:pt>
                <c:pt idx="1762">
                  <c:v>0.55800000000000005</c:v>
                </c:pt>
                <c:pt idx="1763">
                  <c:v>0.56100000000000005</c:v>
                </c:pt>
                <c:pt idx="1764">
                  <c:v>0.55800000000000005</c:v>
                </c:pt>
                <c:pt idx="1765">
                  <c:v>0.55800000000000005</c:v>
                </c:pt>
                <c:pt idx="1766">
                  <c:v>0.55300000000000005</c:v>
                </c:pt>
                <c:pt idx="1767">
                  <c:v>0.55300000000000005</c:v>
                </c:pt>
                <c:pt idx="1768">
                  <c:v>0.55800000000000005</c:v>
                </c:pt>
                <c:pt idx="1769">
                  <c:v>0.55500000000000005</c:v>
                </c:pt>
                <c:pt idx="1770">
                  <c:v>0.55500000000000005</c:v>
                </c:pt>
                <c:pt idx="1771">
                  <c:v>0.55500000000000005</c:v>
                </c:pt>
                <c:pt idx="1772">
                  <c:v>0.55500000000000005</c:v>
                </c:pt>
                <c:pt idx="1773">
                  <c:v>0.55500000000000005</c:v>
                </c:pt>
                <c:pt idx="1774">
                  <c:v>0.55700000000000005</c:v>
                </c:pt>
                <c:pt idx="1775">
                  <c:v>0.55400000000000005</c:v>
                </c:pt>
                <c:pt idx="1776">
                  <c:v>0.55400000000000005</c:v>
                </c:pt>
                <c:pt idx="1777">
                  <c:v>0.56299999999999994</c:v>
                </c:pt>
                <c:pt idx="1778">
                  <c:v>0.56299999999999994</c:v>
                </c:pt>
                <c:pt idx="1779">
                  <c:v>0.56000000000000005</c:v>
                </c:pt>
                <c:pt idx="1780">
                  <c:v>0.56299999999999994</c:v>
                </c:pt>
                <c:pt idx="1781">
                  <c:v>0.56000000000000005</c:v>
                </c:pt>
                <c:pt idx="1782">
                  <c:v>0.56299999999999994</c:v>
                </c:pt>
                <c:pt idx="1783">
                  <c:v>0.56299999999999994</c:v>
                </c:pt>
                <c:pt idx="1784">
                  <c:v>0.56100000000000005</c:v>
                </c:pt>
                <c:pt idx="1785">
                  <c:v>0.55600000000000005</c:v>
                </c:pt>
                <c:pt idx="1786">
                  <c:v>0.55600000000000005</c:v>
                </c:pt>
                <c:pt idx="1787">
                  <c:v>0.55600000000000005</c:v>
                </c:pt>
                <c:pt idx="1788">
                  <c:v>0.55800000000000005</c:v>
                </c:pt>
                <c:pt idx="1789">
                  <c:v>0.54700000000000004</c:v>
                </c:pt>
                <c:pt idx="1790">
                  <c:v>0.54400000000000004</c:v>
                </c:pt>
                <c:pt idx="1791">
                  <c:v>0.54700000000000004</c:v>
                </c:pt>
                <c:pt idx="1792">
                  <c:v>0.55700000000000005</c:v>
                </c:pt>
                <c:pt idx="1793">
                  <c:v>0.55400000000000005</c:v>
                </c:pt>
                <c:pt idx="1794">
                  <c:v>0.55400000000000005</c:v>
                </c:pt>
                <c:pt idx="1795">
                  <c:v>0.55700000000000005</c:v>
                </c:pt>
                <c:pt idx="1796">
                  <c:v>0.55200000000000005</c:v>
                </c:pt>
                <c:pt idx="1797">
                  <c:v>0.55400000000000005</c:v>
                </c:pt>
                <c:pt idx="1798">
                  <c:v>0.55400000000000005</c:v>
                </c:pt>
                <c:pt idx="1799">
                  <c:v>0.55600000000000005</c:v>
                </c:pt>
                <c:pt idx="1800">
                  <c:v>0.55900000000000005</c:v>
                </c:pt>
                <c:pt idx="1801">
                  <c:v>0.56499999999999995</c:v>
                </c:pt>
                <c:pt idx="1802">
                  <c:v>0.55700000000000005</c:v>
                </c:pt>
                <c:pt idx="1803">
                  <c:v>0.56000000000000005</c:v>
                </c:pt>
                <c:pt idx="1804">
                  <c:v>0.55700000000000005</c:v>
                </c:pt>
                <c:pt idx="1805">
                  <c:v>0.55700000000000005</c:v>
                </c:pt>
                <c:pt idx="1806">
                  <c:v>0.55700000000000005</c:v>
                </c:pt>
                <c:pt idx="1807">
                  <c:v>0.55700000000000005</c:v>
                </c:pt>
                <c:pt idx="1808">
                  <c:v>0.56299999999999994</c:v>
                </c:pt>
                <c:pt idx="1809">
                  <c:v>0.55800000000000005</c:v>
                </c:pt>
                <c:pt idx="1810">
                  <c:v>0.56000000000000005</c:v>
                </c:pt>
                <c:pt idx="1811">
                  <c:v>0.55800000000000005</c:v>
                </c:pt>
                <c:pt idx="1812">
                  <c:v>0.55200000000000005</c:v>
                </c:pt>
                <c:pt idx="1813">
                  <c:v>0.55000000000000004</c:v>
                </c:pt>
                <c:pt idx="1814">
                  <c:v>0.54700000000000004</c:v>
                </c:pt>
                <c:pt idx="1815">
                  <c:v>0.54100000000000004</c:v>
                </c:pt>
                <c:pt idx="1816">
                  <c:v>0.54900000000000004</c:v>
                </c:pt>
                <c:pt idx="1817">
                  <c:v>0.54900000000000004</c:v>
                </c:pt>
                <c:pt idx="1818">
                  <c:v>0.55400000000000005</c:v>
                </c:pt>
                <c:pt idx="1819">
                  <c:v>0.55100000000000005</c:v>
                </c:pt>
                <c:pt idx="1820">
                  <c:v>0.54900000000000004</c:v>
                </c:pt>
                <c:pt idx="1821">
                  <c:v>0.55100000000000005</c:v>
                </c:pt>
                <c:pt idx="1822">
                  <c:v>0.55400000000000005</c:v>
                </c:pt>
                <c:pt idx="1823">
                  <c:v>0.55400000000000005</c:v>
                </c:pt>
                <c:pt idx="1824">
                  <c:v>0.55600000000000005</c:v>
                </c:pt>
                <c:pt idx="1825">
                  <c:v>0.55100000000000005</c:v>
                </c:pt>
                <c:pt idx="1826">
                  <c:v>0.55900000000000005</c:v>
                </c:pt>
                <c:pt idx="1827">
                  <c:v>0.55400000000000005</c:v>
                </c:pt>
                <c:pt idx="1828">
                  <c:v>0.55700000000000005</c:v>
                </c:pt>
                <c:pt idx="1829">
                  <c:v>0.55400000000000005</c:v>
                </c:pt>
                <c:pt idx="1830">
                  <c:v>0.55700000000000005</c:v>
                </c:pt>
                <c:pt idx="1831">
                  <c:v>0.55700000000000005</c:v>
                </c:pt>
                <c:pt idx="1832">
                  <c:v>0.55700000000000005</c:v>
                </c:pt>
                <c:pt idx="1833">
                  <c:v>0.55500000000000005</c:v>
                </c:pt>
                <c:pt idx="1834">
                  <c:v>0.55500000000000005</c:v>
                </c:pt>
                <c:pt idx="1835">
                  <c:v>0.53900000000000003</c:v>
                </c:pt>
                <c:pt idx="1836">
                  <c:v>0.55200000000000005</c:v>
                </c:pt>
                <c:pt idx="1837">
                  <c:v>0.54900000000000004</c:v>
                </c:pt>
                <c:pt idx="1838">
                  <c:v>0.54600000000000004</c:v>
                </c:pt>
                <c:pt idx="1839">
                  <c:v>0.54600000000000004</c:v>
                </c:pt>
                <c:pt idx="1840">
                  <c:v>0.55100000000000005</c:v>
                </c:pt>
                <c:pt idx="1841">
                  <c:v>0.54900000000000004</c:v>
                </c:pt>
                <c:pt idx="1842">
                  <c:v>0.54600000000000004</c:v>
                </c:pt>
                <c:pt idx="1843">
                  <c:v>0.54800000000000004</c:v>
                </c:pt>
                <c:pt idx="1844">
                  <c:v>0.54600000000000004</c:v>
                </c:pt>
                <c:pt idx="1845">
                  <c:v>0.54800000000000004</c:v>
                </c:pt>
                <c:pt idx="1846">
                  <c:v>0.55400000000000005</c:v>
                </c:pt>
                <c:pt idx="1847">
                  <c:v>0.55300000000000005</c:v>
                </c:pt>
                <c:pt idx="1848">
                  <c:v>0.55600000000000005</c:v>
                </c:pt>
                <c:pt idx="1849">
                  <c:v>0.56200000000000006</c:v>
                </c:pt>
                <c:pt idx="1850">
                  <c:v>0.55100000000000005</c:v>
                </c:pt>
                <c:pt idx="1851">
                  <c:v>0.55100000000000005</c:v>
                </c:pt>
                <c:pt idx="1852">
                  <c:v>0.54900000000000004</c:v>
                </c:pt>
                <c:pt idx="1853">
                  <c:v>0.55700000000000005</c:v>
                </c:pt>
                <c:pt idx="1854">
                  <c:v>0.55400000000000005</c:v>
                </c:pt>
                <c:pt idx="1855">
                  <c:v>0.55100000000000005</c:v>
                </c:pt>
                <c:pt idx="1856">
                  <c:v>0.55400000000000005</c:v>
                </c:pt>
                <c:pt idx="1857">
                  <c:v>0.55400000000000005</c:v>
                </c:pt>
                <c:pt idx="1858">
                  <c:v>0.55400000000000005</c:v>
                </c:pt>
                <c:pt idx="1859">
                  <c:v>0.55200000000000005</c:v>
                </c:pt>
                <c:pt idx="1860">
                  <c:v>0.55200000000000005</c:v>
                </c:pt>
                <c:pt idx="1861">
                  <c:v>0.54900000000000004</c:v>
                </c:pt>
                <c:pt idx="1862">
                  <c:v>0.54100000000000004</c:v>
                </c:pt>
                <c:pt idx="1863">
                  <c:v>0.54600000000000004</c:v>
                </c:pt>
                <c:pt idx="1864">
                  <c:v>0.54600000000000004</c:v>
                </c:pt>
                <c:pt idx="1865">
                  <c:v>0.54600000000000004</c:v>
                </c:pt>
                <c:pt idx="1866">
                  <c:v>0.54900000000000004</c:v>
                </c:pt>
                <c:pt idx="1867">
                  <c:v>0.54800000000000004</c:v>
                </c:pt>
                <c:pt idx="1868">
                  <c:v>0.54600000000000004</c:v>
                </c:pt>
                <c:pt idx="1869">
                  <c:v>0.54800000000000004</c:v>
                </c:pt>
                <c:pt idx="1870">
                  <c:v>0.54500000000000004</c:v>
                </c:pt>
                <c:pt idx="1871">
                  <c:v>0.54800000000000004</c:v>
                </c:pt>
                <c:pt idx="1872">
                  <c:v>0.54800000000000004</c:v>
                </c:pt>
                <c:pt idx="1873">
                  <c:v>0.55100000000000005</c:v>
                </c:pt>
                <c:pt idx="1874">
                  <c:v>0.55100000000000005</c:v>
                </c:pt>
                <c:pt idx="1875">
                  <c:v>0.55100000000000005</c:v>
                </c:pt>
                <c:pt idx="1876">
                  <c:v>0.55400000000000005</c:v>
                </c:pt>
                <c:pt idx="1877">
                  <c:v>0.55400000000000005</c:v>
                </c:pt>
                <c:pt idx="1878">
                  <c:v>0.55400000000000005</c:v>
                </c:pt>
                <c:pt idx="1879">
                  <c:v>0.55400000000000005</c:v>
                </c:pt>
                <c:pt idx="1880">
                  <c:v>0.55400000000000005</c:v>
                </c:pt>
                <c:pt idx="1881">
                  <c:v>0.55200000000000005</c:v>
                </c:pt>
                <c:pt idx="1882">
                  <c:v>0.55200000000000005</c:v>
                </c:pt>
                <c:pt idx="1883">
                  <c:v>0.54900000000000004</c:v>
                </c:pt>
                <c:pt idx="1884">
                  <c:v>0.55200000000000005</c:v>
                </c:pt>
                <c:pt idx="1885">
                  <c:v>0.54700000000000004</c:v>
                </c:pt>
                <c:pt idx="1886">
                  <c:v>0.54100000000000004</c:v>
                </c:pt>
                <c:pt idx="1887">
                  <c:v>0.54400000000000004</c:v>
                </c:pt>
                <c:pt idx="1888">
                  <c:v>0.54600000000000004</c:v>
                </c:pt>
                <c:pt idx="1889">
                  <c:v>0.54600000000000004</c:v>
                </c:pt>
                <c:pt idx="1890">
                  <c:v>0.54600000000000004</c:v>
                </c:pt>
                <c:pt idx="1891">
                  <c:v>0.54900000000000004</c:v>
                </c:pt>
                <c:pt idx="1892">
                  <c:v>0.54600000000000004</c:v>
                </c:pt>
                <c:pt idx="1893">
                  <c:v>0.54600000000000004</c:v>
                </c:pt>
                <c:pt idx="1894">
                  <c:v>0.54800000000000004</c:v>
                </c:pt>
                <c:pt idx="1895">
                  <c:v>0.54300000000000004</c:v>
                </c:pt>
                <c:pt idx="1896">
                  <c:v>0.54500000000000004</c:v>
                </c:pt>
                <c:pt idx="1897">
                  <c:v>0.55100000000000005</c:v>
                </c:pt>
                <c:pt idx="1898">
                  <c:v>0.54800000000000004</c:v>
                </c:pt>
                <c:pt idx="1899">
                  <c:v>0.55100000000000005</c:v>
                </c:pt>
                <c:pt idx="1900">
                  <c:v>0.54800000000000004</c:v>
                </c:pt>
                <c:pt idx="1901">
                  <c:v>0.55400000000000005</c:v>
                </c:pt>
                <c:pt idx="1902">
                  <c:v>0.55400000000000005</c:v>
                </c:pt>
                <c:pt idx="1903">
                  <c:v>0.55400000000000005</c:v>
                </c:pt>
                <c:pt idx="1904">
                  <c:v>0.55100000000000005</c:v>
                </c:pt>
                <c:pt idx="1905">
                  <c:v>0.55100000000000005</c:v>
                </c:pt>
                <c:pt idx="1906">
                  <c:v>0.54900000000000004</c:v>
                </c:pt>
                <c:pt idx="1907">
                  <c:v>0.54600000000000004</c:v>
                </c:pt>
                <c:pt idx="1908">
                  <c:v>0.55200000000000005</c:v>
                </c:pt>
                <c:pt idx="1909">
                  <c:v>0.54600000000000004</c:v>
                </c:pt>
                <c:pt idx="1910">
                  <c:v>0.54100000000000004</c:v>
                </c:pt>
                <c:pt idx="1911">
                  <c:v>0.54300000000000004</c:v>
                </c:pt>
                <c:pt idx="1912">
                  <c:v>0.54300000000000004</c:v>
                </c:pt>
                <c:pt idx="1913">
                  <c:v>0.54300000000000004</c:v>
                </c:pt>
                <c:pt idx="1914">
                  <c:v>0.54300000000000004</c:v>
                </c:pt>
                <c:pt idx="1915">
                  <c:v>0.54300000000000004</c:v>
                </c:pt>
                <c:pt idx="1916">
                  <c:v>0.54500000000000004</c:v>
                </c:pt>
                <c:pt idx="1917">
                  <c:v>0.54500000000000004</c:v>
                </c:pt>
                <c:pt idx="1918">
                  <c:v>0.54500000000000004</c:v>
                </c:pt>
                <c:pt idx="1919">
                  <c:v>0.54500000000000004</c:v>
                </c:pt>
                <c:pt idx="1920">
                  <c:v>0.54500000000000004</c:v>
                </c:pt>
                <c:pt idx="1921">
                  <c:v>0.54800000000000004</c:v>
                </c:pt>
                <c:pt idx="1922">
                  <c:v>0.55000000000000004</c:v>
                </c:pt>
                <c:pt idx="1923">
                  <c:v>0.54800000000000004</c:v>
                </c:pt>
                <c:pt idx="1924">
                  <c:v>0.55100000000000005</c:v>
                </c:pt>
                <c:pt idx="1925">
                  <c:v>0.54800000000000004</c:v>
                </c:pt>
                <c:pt idx="1926">
                  <c:v>0.55100000000000005</c:v>
                </c:pt>
                <c:pt idx="1927">
                  <c:v>0.55100000000000005</c:v>
                </c:pt>
                <c:pt idx="1928">
                  <c:v>0.55600000000000005</c:v>
                </c:pt>
                <c:pt idx="1929">
                  <c:v>0.55100000000000005</c:v>
                </c:pt>
                <c:pt idx="1930">
                  <c:v>0.54800000000000004</c:v>
                </c:pt>
                <c:pt idx="1931">
                  <c:v>0.54900000000000004</c:v>
                </c:pt>
                <c:pt idx="1932">
                  <c:v>0.54600000000000004</c:v>
                </c:pt>
                <c:pt idx="1933">
                  <c:v>0.54300000000000004</c:v>
                </c:pt>
                <c:pt idx="1934">
                  <c:v>0.54</c:v>
                </c:pt>
                <c:pt idx="1935">
                  <c:v>0.54</c:v>
                </c:pt>
                <c:pt idx="1936">
                  <c:v>0.54</c:v>
                </c:pt>
                <c:pt idx="1937">
                  <c:v>0.54500000000000004</c:v>
                </c:pt>
                <c:pt idx="1938">
                  <c:v>0.54300000000000004</c:v>
                </c:pt>
                <c:pt idx="1939">
                  <c:v>0.54</c:v>
                </c:pt>
                <c:pt idx="1940">
                  <c:v>0.54500000000000004</c:v>
                </c:pt>
                <c:pt idx="1941">
                  <c:v>0.54500000000000004</c:v>
                </c:pt>
                <c:pt idx="1942">
                  <c:v>0.54200000000000004</c:v>
                </c:pt>
                <c:pt idx="1943">
                  <c:v>0.54200000000000004</c:v>
                </c:pt>
                <c:pt idx="1944">
                  <c:v>0.54200000000000004</c:v>
                </c:pt>
                <c:pt idx="1945">
                  <c:v>0.55000000000000004</c:v>
                </c:pt>
                <c:pt idx="1946">
                  <c:v>0.54800000000000004</c:v>
                </c:pt>
                <c:pt idx="1947">
                  <c:v>0.55000000000000004</c:v>
                </c:pt>
                <c:pt idx="1948">
                  <c:v>0.54800000000000004</c:v>
                </c:pt>
                <c:pt idx="1949">
                  <c:v>0.54800000000000004</c:v>
                </c:pt>
                <c:pt idx="1950">
                  <c:v>0.54500000000000004</c:v>
                </c:pt>
                <c:pt idx="1951">
                  <c:v>0.54500000000000004</c:v>
                </c:pt>
                <c:pt idx="1952">
                  <c:v>0.54500000000000004</c:v>
                </c:pt>
                <c:pt idx="1953">
                  <c:v>0.54500000000000004</c:v>
                </c:pt>
                <c:pt idx="1954">
                  <c:v>0.54300000000000004</c:v>
                </c:pt>
                <c:pt idx="1955">
                  <c:v>0.54500000000000004</c:v>
                </c:pt>
                <c:pt idx="1956">
                  <c:v>0.54</c:v>
                </c:pt>
                <c:pt idx="1957">
                  <c:v>0.54</c:v>
                </c:pt>
                <c:pt idx="1958">
                  <c:v>0.54</c:v>
                </c:pt>
                <c:pt idx="1959">
                  <c:v>0.54</c:v>
                </c:pt>
                <c:pt idx="1960">
                  <c:v>0.53900000000000003</c:v>
                </c:pt>
                <c:pt idx="1961">
                  <c:v>0.54200000000000004</c:v>
                </c:pt>
                <c:pt idx="1962">
                  <c:v>0.53900000000000003</c:v>
                </c:pt>
                <c:pt idx="1963">
                  <c:v>0.54200000000000004</c:v>
                </c:pt>
                <c:pt idx="1964">
                  <c:v>0.54200000000000004</c:v>
                </c:pt>
                <c:pt idx="1965">
                  <c:v>0.54200000000000004</c:v>
                </c:pt>
                <c:pt idx="1966">
                  <c:v>0.54400000000000004</c:v>
                </c:pt>
                <c:pt idx="1967">
                  <c:v>0.54200000000000004</c:v>
                </c:pt>
                <c:pt idx="1968">
                  <c:v>0.54400000000000004</c:v>
                </c:pt>
                <c:pt idx="1969">
                  <c:v>0.54700000000000004</c:v>
                </c:pt>
                <c:pt idx="1970">
                  <c:v>0.54400000000000004</c:v>
                </c:pt>
                <c:pt idx="1971">
                  <c:v>0.54700000000000004</c:v>
                </c:pt>
                <c:pt idx="1972">
                  <c:v>0.54500000000000004</c:v>
                </c:pt>
                <c:pt idx="1973">
                  <c:v>0.55000000000000004</c:v>
                </c:pt>
                <c:pt idx="1974">
                  <c:v>0.54700000000000004</c:v>
                </c:pt>
                <c:pt idx="1975">
                  <c:v>0.54800000000000004</c:v>
                </c:pt>
                <c:pt idx="1976">
                  <c:v>0.55000000000000004</c:v>
                </c:pt>
                <c:pt idx="1977">
                  <c:v>0.55000000000000004</c:v>
                </c:pt>
                <c:pt idx="1978">
                  <c:v>0.54500000000000004</c:v>
                </c:pt>
                <c:pt idx="1979">
                  <c:v>0.54</c:v>
                </c:pt>
                <c:pt idx="1980">
                  <c:v>0.54200000000000004</c:v>
                </c:pt>
                <c:pt idx="1981">
                  <c:v>0.54300000000000004</c:v>
                </c:pt>
                <c:pt idx="1982">
                  <c:v>0.54</c:v>
                </c:pt>
                <c:pt idx="1983">
                  <c:v>0.54</c:v>
                </c:pt>
                <c:pt idx="1984">
                  <c:v>0.53900000000000003</c:v>
                </c:pt>
                <c:pt idx="1985">
                  <c:v>0.53900000000000003</c:v>
                </c:pt>
                <c:pt idx="1986">
                  <c:v>0.53900000000000003</c:v>
                </c:pt>
                <c:pt idx="1987">
                  <c:v>0.54200000000000004</c:v>
                </c:pt>
                <c:pt idx="1988">
                  <c:v>0.53900000000000003</c:v>
                </c:pt>
                <c:pt idx="1989">
                  <c:v>0.54100000000000004</c:v>
                </c:pt>
                <c:pt idx="1990">
                  <c:v>0.53900000000000003</c:v>
                </c:pt>
                <c:pt idx="1991">
                  <c:v>0.53900000000000003</c:v>
                </c:pt>
                <c:pt idx="1992">
                  <c:v>0.54100000000000004</c:v>
                </c:pt>
                <c:pt idx="1993">
                  <c:v>0.54900000000000004</c:v>
                </c:pt>
                <c:pt idx="1994">
                  <c:v>0.54700000000000004</c:v>
                </c:pt>
                <c:pt idx="1995">
                  <c:v>0.54700000000000004</c:v>
                </c:pt>
                <c:pt idx="1996">
                  <c:v>0.54700000000000004</c:v>
                </c:pt>
                <c:pt idx="1997">
                  <c:v>0.54400000000000004</c:v>
                </c:pt>
                <c:pt idx="1998">
                  <c:v>0.54400000000000004</c:v>
                </c:pt>
                <c:pt idx="1999">
                  <c:v>0.54700000000000004</c:v>
                </c:pt>
                <c:pt idx="2000">
                  <c:v>0.55000000000000004</c:v>
                </c:pt>
                <c:pt idx="2001">
                  <c:v>0.55000000000000004</c:v>
                </c:pt>
                <c:pt idx="2002">
                  <c:v>0.54700000000000004</c:v>
                </c:pt>
                <c:pt idx="2003">
                  <c:v>0.54700000000000004</c:v>
                </c:pt>
                <c:pt idx="2004">
                  <c:v>0.54800000000000004</c:v>
                </c:pt>
                <c:pt idx="2005">
                  <c:v>0.54500000000000004</c:v>
                </c:pt>
                <c:pt idx="2006">
                  <c:v>0.53700000000000003</c:v>
                </c:pt>
                <c:pt idx="2007">
                  <c:v>0.53900000000000003</c:v>
                </c:pt>
                <c:pt idx="2008">
                  <c:v>0.53900000000000003</c:v>
                </c:pt>
                <c:pt idx="2009">
                  <c:v>0.53900000000000003</c:v>
                </c:pt>
                <c:pt idx="2010">
                  <c:v>0.54100000000000004</c:v>
                </c:pt>
                <c:pt idx="2011">
                  <c:v>0.54400000000000004</c:v>
                </c:pt>
                <c:pt idx="2012">
                  <c:v>0.53800000000000003</c:v>
                </c:pt>
                <c:pt idx="2013">
                  <c:v>0.54100000000000004</c:v>
                </c:pt>
                <c:pt idx="2014">
                  <c:v>0.54400000000000004</c:v>
                </c:pt>
                <c:pt idx="2015">
                  <c:v>0.54100000000000004</c:v>
                </c:pt>
                <c:pt idx="2016">
                  <c:v>0.54900000000000004</c:v>
                </c:pt>
                <c:pt idx="2017">
                  <c:v>0.55200000000000005</c:v>
                </c:pt>
                <c:pt idx="2018">
                  <c:v>0.55200000000000005</c:v>
                </c:pt>
                <c:pt idx="2019">
                  <c:v>0.54700000000000004</c:v>
                </c:pt>
                <c:pt idx="2020">
                  <c:v>0.55200000000000005</c:v>
                </c:pt>
                <c:pt idx="2021">
                  <c:v>0.54900000000000004</c:v>
                </c:pt>
                <c:pt idx="2022">
                  <c:v>0.55200000000000005</c:v>
                </c:pt>
                <c:pt idx="2023">
                  <c:v>0.54700000000000004</c:v>
                </c:pt>
                <c:pt idx="2024">
                  <c:v>0.55200000000000005</c:v>
                </c:pt>
                <c:pt idx="2025">
                  <c:v>0.55200000000000005</c:v>
                </c:pt>
                <c:pt idx="2026">
                  <c:v>0.55000000000000004</c:v>
                </c:pt>
                <c:pt idx="2027">
                  <c:v>0.55000000000000004</c:v>
                </c:pt>
                <c:pt idx="2028">
                  <c:v>0.54700000000000004</c:v>
                </c:pt>
                <c:pt idx="2029">
                  <c:v>0.54700000000000004</c:v>
                </c:pt>
                <c:pt idx="2030">
                  <c:v>0.54200000000000004</c:v>
                </c:pt>
                <c:pt idx="2031">
                  <c:v>0.54400000000000004</c:v>
                </c:pt>
                <c:pt idx="2032">
                  <c:v>0.54400000000000004</c:v>
                </c:pt>
                <c:pt idx="2033">
                  <c:v>0.54400000000000004</c:v>
                </c:pt>
                <c:pt idx="2034">
                  <c:v>0.54400000000000004</c:v>
                </c:pt>
                <c:pt idx="2035">
                  <c:v>0.54400000000000004</c:v>
                </c:pt>
                <c:pt idx="2036">
                  <c:v>0.54300000000000004</c:v>
                </c:pt>
                <c:pt idx="2037">
                  <c:v>0.54600000000000004</c:v>
                </c:pt>
                <c:pt idx="2038">
                  <c:v>0.54300000000000004</c:v>
                </c:pt>
                <c:pt idx="2039">
                  <c:v>0.54300000000000004</c:v>
                </c:pt>
                <c:pt idx="2040">
                  <c:v>0.55100000000000005</c:v>
                </c:pt>
                <c:pt idx="2041">
                  <c:v>0.55700000000000005</c:v>
                </c:pt>
                <c:pt idx="2042">
                  <c:v>0.55700000000000005</c:v>
                </c:pt>
                <c:pt idx="2043">
                  <c:v>0.55700000000000005</c:v>
                </c:pt>
                <c:pt idx="2044">
                  <c:v>0.55500000000000005</c:v>
                </c:pt>
                <c:pt idx="2045">
                  <c:v>0.55200000000000005</c:v>
                </c:pt>
                <c:pt idx="2046">
                  <c:v>0.55500000000000005</c:v>
                </c:pt>
                <c:pt idx="2047">
                  <c:v>0.55200000000000005</c:v>
                </c:pt>
                <c:pt idx="2048">
                  <c:v>0.55500000000000005</c:v>
                </c:pt>
                <c:pt idx="2049">
                  <c:v>0.55500000000000005</c:v>
                </c:pt>
                <c:pt idx="2050">
                  <c:v>0.55200000000000005</c:v>
                </c:pt>
                <c:pt idx="2051">
                  <c:v>0.55200000000000005</c:v>
                </c:pt>
                <c:pt idx="2052">
                  <c:v>0.55000000000000004</c:v>
                </c:pt>
                <c:pt idx="2053">
                  <c:v>0.54500000000000004</c:v>
                </c:pt>
                <c:pt idx="2054">
                  <c:v>0.54400000000000004</c:v>
                </c:pt>
                <c:pt idx="2055">
                  <c:v>0.54100000000000004</c:v>
                </c:pt>
                <c:pt idx="2056">
                  <c:v>0.54400000000000004</c:v>
                </c:pt>
                <c:pt idx="2057">
                  <c:v>0.54600000000000004</c:v>
                </c:pt>
                <c:pt idx="2058">
                  <c:v>0.54600000000000004</c:v>
                </c:pt>
                <c:pt idx="2059">
                  <c:v>0.54900000000000004</c:v>
                </c:pt>
                <c:pt idx="2060">
                  <c:v>0.54900000000000004</c:v>
                </c:pt>
                <c:pt idx="2061">
                  <c:v>0.55100000000000005</c:v>
                </c:pt>
                <c:pt idx="2062">
                  <c:v>0.55100000000000005</c:v>
                </c:pt>
                <c:pt idx="2063">
                  <c:v>0.54800000000000004</c:v>
                </c:pt>
                <c:pt idx="2064">
                  <c:v>0.55100000000000005</c:v>
                </c:pt>
                <c:pt idx="2065">
                  <c:v>0.56200000000000006</c:v>
                </c:pt>
                <c:pt idx="2066">
                  <c:v>0.56200000000000006</c:v>
                </c:pt>
                <c:pt idx="2067">
                  <c:v>0.56200000000000006</c:v>
                </c:pt>
                <c:pt idx="2068">
                  <c:v>0.55400000000000005</c:v>
                </c:pt>
                <c:pt idx="2069">
                  <c:v>0.56000000000000005</c:v>
                </c:pt>
                <c:pt idx="2070">
                  <c:v>0.56000000000000005</c:v>
                </c:pt>
                <c:pt idx="2071">
                  <c:v>0.56000000000000005</c:v>
                </c:pt>
                <c:pt idx="2072">
                  <c:v>0.56299999999999994</c:v>
                </c:pt>
                <c:pt idx="2073">
                  <c:v>0.56299999999999994</c:v>
                </c:pt>
                <c:pt idx="2074">
                  <c:v>0.56299999999999994</c:v>
                </c:pt>
                <c:pt idx="2075">
                  <c:v>0.56000000000000005</c:v>
                </c:pt>
                <c:pt idx="2076">
                  <c:v>0.56000000000000005</c:v>
                </c:pt>
                <c:pt idx="2077">
                  <c:v>0.55500000000000005</c:v>
                </c:pt>
                <c:pt idx="2078">
                  <c:v>0.54900000000000004</c:v>
                </c:pt>
                <c:pt idx="2079">
                  <c:v>0.55400000000000005</c:v>
                </c:pt>
                <c:pt idx="2080">
                  <c:v>0.55400000000000005</c:v>
                </c:pt>
                <c:pt idx="2081">
                  <c:v>0.55700000000000005</c:v>
                </c:pt>
                <c:pt idx="2082">
                  <c:v>0.55400000000000005</c:v>
                </c:pt>
                <c:pt idx="2083">
                  <c:v>0.55700000000000005</c:v>
                </c:pt>
                <c:pt idx="2084">
                  <c:v>0.55600000000000005</c:v>
                </c:pt>
                <c:pt idx="2085">
                  <c:v>0.55900000000000005</c:v>
                </c:pt>
                <c:pt idx="2086">
                  <c:v>0.55600000000000005</c:v>
                </c:pt>
                <c:pt idx="2087">
                  <c:v>0.55600000000000005</c:v>
                </c:pt>
                <c:pt idx="2088">
                  <c:v>0.56399999999999995</c:v>
                </c:pt>
                <c:pt idx="2089">
                  <c:v>0.56999999999999995</c:v>
                </c:pt>
                <c:pt idx="2090">
                  <c:v>0.56999999999999995</c:v>
                </c:pt>
                <c:pt idx="2091">
                  <c:v>0.57199999999999995</c:v>
                </c:pt>
                <c:pt idx="2092">
                  <c:v>0.56999999999999995</c:v>
                </c:pt>
                <c:pt idx="2093">
                  <c:v>0.56699999999999995</c:v>
                </c:pt>
                <c:pt idx="2094">
                  <c:v>0.57299999999999995</c:v>
                </c:pt>
                <c:pt idx="2095">
                  <c:v>0.56799999999999995</c:v>
                </c:pt>
                <c:pt idx="2096">
                  <c:v>0.56999999999999995</c:v>
                </c:pt>
                <c:pt idx="2097">
                  <c:v>0.56999999999999995</c:v>
                </c:pt>
                <c:pt idx="2098">
                  <c:v>0.56999999999999995</c:v>
                </c:pt>
                <c:pt idx="2099">
                  <c:v>0.56499999999999995</c:v>
                </c:pt>
                <c:pt idx="2100">
                  <c:v>0.56799999999999995</c:v>
                </c:pt>
                <c:pt idx="2101">
                  <c:v>0.56499999999999995</c:v>
                </c:pt>
                <c:pt idx="2102">
                  <c:v>0.56499999999999995</c:v>
                </c:pt>
                <c:pt idx="2103">
                  <c:v>0.56499999999999995</c:v>
                </c:pt>
                <c:pt idx="2104">
                  <c:v>0.56699999999999995</c:v>
                </c:pt>
                <c:pt idx="2105">
                  <c:v>0.56699999999999995</c:v>
                </c:pt>
                <c:pt idx="2106">
                  <c:v>0.56899999999999995</c:v>
                </c:pt>
                <c:pt idx="2107">
                  <c:v>0.56899999999999995</c:v>
                </c:pt>
                <c:pt idx="2108">
                  <c:v>0.57199999999999995</c:v>
                </c:pt>
                <c:pt idx="2109">
                  <c:v>0.56899999999999995</c:v>
                </c:pt>
                <c:pt idx="2110">
                  <c:v>0.57199999999999995</c:v>
                </c:pt>
                <c:pt idx="2111">
                  <c:v>0.56899999999999995</c:v>
                </c:pt>
                <c:pt idx="2112">
                  <c:v>0.57399999999999995</c:v>
                </c:pt>
                <c:pt idx="2113">
                  <c:v>0.57999999999999996</c:v>
                </c:pt>
                <c:pt idx="2114">
                  <c:v>0.57999999999999996</c:v>
                </c:pt>
                <c:pt idx="2115">
                  <c:v>0.58299999999999996</c:v>
                </c:pt>
                <c:pt idx="2116">
                  <c:v>0.57999999999999996</c:v>
                </c:pt>
                <c:pt idx="2117">
                  <c:v>0.57999999999999996</c:v>
                </c:pt>
                <c:pt idx="2118">
                  <c:v>0.58499999999999996</c:v>
                </c:pt>
                <c:pt idx="2119">
                  <c:v>0.58299999999999996</c:v>
                </c:pt>
                <c:pt idx="2120">
                  <c:v>0.58799999999999997</c:v>
                </c:pt>
                <c:pt idx="2121">
                  <c:v>0.58599999999999997</c:v>
                </c:pt>
                <c:pt idx="2122">
                  <c:v>0.58599999999999997</c:v>
                </c:pt>
                <c:pt idx="2123">
                  <c:v>0.58599999999999997</c:v>
                </c:pt>
                <c:pt idx="2124">
                  <c:v>0.58299999999999996</c:v>
                </c:pt>
                <c:pt idx="2125">
                  <c:v>0.58299999999999996</c:v>
                </c:pt>
                <c:pt idx="2126">
                  <c:v>0.57999999999999996</c:v>
                </c:pt>
                <c:pt idx="2127">
                  <c:v>0.57999999999999996</c:v>
                </c:pt>
                <c:pt idx="2128">
                  <c:v>0.58299999999999996</c:v>
                </c:pt>
                <c:pt idx="2129">
                  <c:v>0.58499999999999996</c:v>
                </c:pt>
                <c:pt idx="2130">
                  <c:v>0.58199999999999996</c:v>
                </c:pt>
                <c:pt idx="2131">
                  <c:v>0.58799999999999997</c:v>
                </c:pt>
                <c:pt idx="2132">
                  <c:v>0.58699999999999997</c:v>
                </c:pt>
                <c:pt idx="2133">
                  <c:v>0.59</c:v>
                </c:pt>
                <c:pt idx="2134">
                  <c:v>0.59299999999999997</c:v>
                </c:pt>
                <c:pt idx="2135">
                  <c:v>0.59</c:v>
                </c:pt>
                <c:pt idx="2136">
                  <c:v>0.59199999999999997</c:v>
                </c:pt>
                <c:pt idx="2137">
                  <c:v>0.60299999999999998</c:v>
                </c:pt>
                <c:pt idx="2138">
                  <c:v>0.59799999999999998</c:v>
                </c:pt>
                <c:pt idx="2139">
                  <c:v>0.60099999999999998</c:v>
                </c:pt>
                <c:pt idx="2140">
                  <c:v>0.60099999999999998</c:v>
                </c:pt>
                <c:pt idx="2141">
                  <c:v>0.60399999999999998</c:v>
                </c:pt>
                <c:pt idx="2142">
                  <c:v>0.60299999999999998</c:v>
                </c:pt>
                <c:pt idx="2143">
                  <c:v>0.60399999999999998</c:v>
                </c:pt>
                <c:pt idx="2144">
                  <c:v>0.60399999999999998</c:v>
                </c:pt>
                <c:pt idx="2145">
                  <c:v>0.60399999999999998</c:v>
                </c:pt>
                <c:pt idx="2146">
                  <c:v>0.60399999999999998</c:v>
                </c:pt>
                <c:pt idx="2147">
                  <c:v>0.60399999999999998</c:v>
                </c:pt>
                <c:pt idx="2148">
                  <c:v>0.60099999999999998</c:v>
                </c:pt>
                <c:pt idx="2149">
                  <c:v>0.60399999999999998</c:v>
                </c:pt>
                <c:pt idx="2150">
                  <c:v>0.59799999999999998</c:v>
                </c:pt>
                <c:pt idx="2151">
                  <c:v>0.60099999999999998</c:v>
                </c:pt>
                <c:pt idx="2152">
                  <c:v>0.60299999999999998</c:v>
                </c:pt>
                <c:pt idx="2153">
                  <c:v>0.60599999999999998</c:v>
                </c:pt>
                <c:pt idx="2154">
                  <c:v>0.60899999999999999</c:v>
                </c:pt>
                <c:pt idx="2155">
                  <c:v>0.60899999999999999</c:v>
                </c:pt>
                <c:pt idx="2156">
                  <c:v>0.60799999999999998</c:v>
                </c:pt>
                <c:pt idx="2157">
                  <c:v>0.60799999999999998</c:v>
                </c:pt>
                <c:pt idx="2158">
                  <c:v>0.60799999999999998</c:v>
                </c:pt>
                <c:pt idx="2159">
                  <c:v>0.61099999999999999</c:v>
                </c:pt>
                <c:pt idx="2160">
                  <c:v>0.61099999999999999</c:v>
                </c:pt>
                <c:pt idx="2161">
                  <c:v>0.621</c:v>
                </c:pt>
                <c:pt idx="2162">
                  <c:v>0.61899999999999999</c:v>
                </c:pt>
                <c:pt idx="2163">
                  <c:v>0.624</c:v>
                </c:pt>
                <c:pt idx="2164">
                  <c:v>0.621</c:v>
                </c:pt>
                <c:pt idx="2165">
                  <c:v>0.624</c:v>
                </c:pt>
                <c:pt idx="2166">
                  <c:v>0.627</c:v>
                </c:pt>
                <c:pt idx="2167">
                  <c:v>0.627</c:v>
                </c:pt>
                <c:pt idx="2168">
                  <c:v>0.624</c:v>
                </c:pt>
                <c:pt idx="2169">
                  <c:v>0.624</c:v>
                </c:pt>
                <c:pt idx="2170">
                  <c:v>0.627</c:v>
                </c:pt>
                <c:pt idx="2171">
                  <c:v>0.627</c:v>
                </c:pt>
                <c:pt idx="2172">
                  <c:v>0.625</c:v>
                </c:pt>
                <c:pt idx="2173">
                  <c:v>0.625</c:v>
                </c:pt>
                <c:pt idx="2174">
                  <c:v>0.622</c:v>
                </c:pt>
                <c:pt idx="2175">
                  <c:v>0.624</c:v>
                </c:pt>
                <c:pt idx="2176">
                  <c:v>0.627</c:v>
                </c:pt>
                <c:pt idx="2177">
                  <c:v>0.629</c:v>
                </c:pt>
                <c:pt idx="2178">
                  <c:v>0.626</c:v>
                </c:pt>
                <c:pt idx="2179">
                  <c:v>0.629</c:v>
                </c:pt>
                <c:pt idx="2180">
                  <c:v>0.629</c:v>
                </c:pt>
                <c:pt idx="2181">
                  <c:v>0.63400000000000001</c:v>
                </c:pt>
                <c:pt idx="2182">
                  <c:v>0.63100000000000001</c:v>
                </c:pt>
                <c:pt idx="2183">
                  <c:v>0.63600000000000001</c:v>
                </c:pt>
                <c:pt idx="2184">
                  <c:v>0.63400000000000001</c:v>
                </c:pt>
                <c:pt idx="2185">
                  <c:v>0.64200000000000002</c:v>
                </c:pt>
                <c:pt idx="2186">
                  <c:v>0.64200000000000002</c:v>
                </c:pt>
                <c:pt idx="2187">
                  <c:v>0.63900000000000001</c:v>
                </c:pt>
                <c:pt idx="2188">
                  <c:v>0.64200000000000002</c:v>
                </c:pt>
                <c:pt idx="2189">
                  <c:v>0.64500000000000002</c:v>
                </c:pt>
                <c:pt idx="2190">
                  <c:v>0.64500000000000002</c:v>
                </c:pt>
                <c:pt idx="2191">
                  <c:v>0.64700000000000002</c:v>
                </c:pt>
                <c:pt idx="2192">
                  <c:v>0.64500000000000002</c:v>
                </c:pt>
                <c:pt idx="2193">
                  <c:v>0.65</c:v>
                </c:pt>
                <c:pt idx="2194">
                  <c:v>0.65</c:v>
                </c:pt>
                <c:pt idx="2195">
                  <c:v>0.65</c:v>
                </c:pt>
                <c:pt idx="2196">
                  <c:v>0.64800000000000002</c:v>
                </c:pt>
                <c:pt idx="2197">
                  <c:v>0.64700000000000002</c:v>
                </c:pt>
                <c:pt idx="2198">
                  <c:v>0.64500000000000002</c:v>
                </c:pt>
                <c:pt idx="2199">
                  <c:v>0.64700000000000002</c:v>
                </c:pt>
                <c:pt idx="2200">
                  <c:v>0.64700000000000002</c:v>
                </c:pt>
                <c:pt idx="2201">
                  <c:v>0.65200000000000002</c:v>
                </c:pt>
                <c:pt idx="2202">
                  <c:v>0.65200000000000002</c:v>
                </c:pt>
                <c:pt idx="2203">
                  <c:v>0.65200000000000002</c:v>
                </c:pt>
                <c:pt idx="2204">
                  <c:v>0.65200000000000002</c:v>
                </c:pt>
                <c:pt idx="2205">
                  <c:v>0.65700000000000003</c:v>
                </c:pt>
                <c:pt idx="2206">
                  <c:v>0.65400000000000003</c:v>
                </c:pt>
                <c:pt idx="2207">
                  <c:v>0.65700000000000003</c:v>
                </c:pt>
                <c:pt idx="2208">
                  <c:v>0.65700000000000003</c:v>
                </c:pt>
                <c:pt idx="2209">
                  <c:v>0.66200000000000003</c:v>
                </c:pt>
                <c:pt idx="2210">
                  <c:v>0.66500000000000004</c:v>
                </c:pt>
                <c:pt idx="2211">
                  <c:v>0.66500000000000004</c:v>
                </c:pt>
                <c:pt idx="2212">
                  <c:v>0.66500000000000004</c:v>
                </c:pt>
                <c:pt idx="2213">
                  <c:v>0.66200000000000003</c:v>
                </c:pt>
                <c:pt idx="2214">
                  <c:v>0.66800000000000004</c:v>
                </c:pt>
                <c:pt idx="2215">
                  <c:v>0.67</c:v>
                </c:pt>
                <c:pt idx="2216">
                  <c:v>0.67</c:v>
                </c:pt>
                <c:pt idx="2217">
                  <c:v>0.67100000000000004</c:v>
                </c:pt>
                <c:pt idx="2218">
                  <c:v>0.67300000000000004</c:v>
                </c:pt>
                <c:pt idx="2219">
                  <c:v>0.67300000000000004</c:v>
                </c:pt>
                <c:pt idx="2220">
                  <c:v>0.66800000000000004</c:v>
                </c:pt>
                <c:pt idx="2221">
                  <c:v>0.67100000000000004</c:v>
                </c:pt>
                <c:pt idx="2222">
                  <c:v>0.66500000000000004</c:v>
                </c:pt>
                <c:pt idx="2223">
                  <c:v>0.67</c:v>
                </c:pt>
                <c:pt idx="2224">
                  <c:v>0.67300000000000004</c:v>
                </c:pt>
                <c:pt idx="2225">
                  <c:v>0.67300000000000004</c:v>
                </c:pt>
                <c:pt idx="2226">
                  <c:v>0.67300000000000004</c:v>
                </c:pt>
                <c:pt idx="2227">
                  <c:v>0.67800000000000005</c:v>
                </c:pt>
                <c:pt idx="2228">
                  <c:v>0.67500000000000004</c:v>
                </c:pt>
                <c:pt idx="2229">
                  <c:v>0.67800000000000005</c:v>
                </c:pt>
                <c:pt idx="2230">
                  <c:v>0.68</c:v>
                </c:pt>
                <c:pt idx="2231">
                  <c:v>0.68</c:v>
                </c:pt>
                <c:pt idx="2232">
                  <c:v>0.67800000000000005</c:v>
                </c:pt>
                <c:pt idx="2233">
                  <c:v>0.68600000000000005</c:v>
                </c:pt>
                <c:pt idx="2234">
                  <c:v>0.68300000000000005</c:v>
                </c:pt>
                <c:pt idx="2235">
                  <c:v>0.68600000000000005</c:v>
                </c:pt>
                <c:pt idx="2236">
                  <c:v>0.68600000000000005</c:v>
                </c:pt>
                <c:pt idx="2237">
                  <c:v>0.68799999999999994</c:v>
                </c:pt>
                <c:pt idx="2238">
                  <c:v>0.69399999999999995</c:v>
                </c:pt>
                <c:pt idx="2239">
                  <c:v>0.69399999999999995</c:v>
                </c:pt>
                <c:pt idx="2240">
                  <c:v>0.69099999999999995</c:v>
                </c:pt>
                <c:pt idx="2241">
                  <c:v>0.69399999999999995</c:v>
                </c:pt>
                <c:pt idx="2242">
                  <c:v>0.68899999999999995</c:v>
                </c:pt>
                <c:pt idx="2243">
                  <c:v>0.69399999999999995</c:v>
                </c:pt>
                <c:pt idx="2244">
                  <c:v>0.69099999999999995</c:v>
                </c:pt>
                <c:pt idx="2245">
                  <c:v>0.69099999999999995</c:v>
                </c:pt>
                <c:pt idx="2246">
                  <c:v>0.68899999999999995</c:v>
                </c:pt>
                <c:pt idx="2247">
                  <c:v>0.69099999999999995</c:v>
                </c:pt>
                <c:pt idx="2248">
                  <c:v>0.69399999999999995</c:v>
                </c:pt>
                <c:pt idx="2249">
                  <c:v>0.69099999999999995</c:v>
                </c:pt>
                <c:pt idx="2250">
                  <c:v>0.69099999999999995</c:v>
                </c:pt>
                <c:pt idx="2251">
                  <c:v>0.69899999999999995</c:v>
                </c:pt>
                <c:pt idx="2252">
                  <c:v>0.69899999999999995</c:v>
                </c:pt>
                <c:pt idx="2253">
                  <c:v>0.69599999999999995</c:v>
                </c:pt>
                <c:pt idx="2254">
                  <c:v>0.69799999999999995</c:v>
                </c:pt>
                <c:pt idx="2255">
                  <c:v>0.69799999999999995</c:v>
                </c:pt>
                <c:pt idx="2256">
                  <c:v>0.70099999999999996</c:v>
                </c:pt>
                <c:pt idx="2257">
                  <c:v>0.70899999999999996</c:v>
                </c:pt>
                <c:pt idx="2258">
                  <c:v>0.70599999999999996</c:v>
                </c:pt>
                <c:pt idx="2259">
                  <c:v>0.70899999999999996</c:v>
                </c:pt>
                <c:pt idx="2260">
                  <c:v>0.70899999999999996</c:v>
                </c:pt>
                <c:pt idx="2261">
                  <c:v>0.71199999999999997</c:v>
                </c:pt>
                <c:pt idx="2262">
                  <c:v>0.71199999999999997</c:v>
                </c:pt>
                <c:pt idx="2263">
                  <c:v>0.71399999999999997</c:v>
                </c:pt>
                <c:pt idx="2264">
                  <c:v>0.71399999999999997</c:v>
                </c:pt>
                <c:pt idx="2265">
                  <c:v>0.71499999999999997</c:v>
                </c:pt>
                <c:pt idx="2266">
                  <c:v>0.71</c:v>
                </c:pt>
                <c:pt idx="2267">
                  <c:v>0.71499999999999997</c:v>
                </c:pt>
                <c:pt idx="2268">
                  <c:v>0.71499999999999997</c:v>
                </c:pt>
                <c:pt idx="2269">
                  <c:v>0.70699999999999996</c:v>
                </c:pt>
                <c:pt idx="2270">
                  <c:v>0.69599999999999995</c:v>
                </c:pt>
                <c:pt idx="2271">
                  <c:v>0.71199999999999997</c:v>
                </c:pt>
                <c:pt idx="2272">
                  <c:v>0.71199999999999997</c:v>
                </c:pt>
                <c:pt idx="2273">
                  <c:v>0.71099999999999997</c:v>
                </c:pt>
                <c:pt idx="2274">
                  <c:v>0.71399999999999997</c:v>
                </c:pt>
                <c:pt idx="2275">
                  <c:v>0.71399999999999997</c:v>
                </c:pt>
                <c:pt idx="2276">
                  <c:v>0.71599999999999997</c:v>
                </c:pt>
                <c:pt idx="2277">
                  <c:v>0.71599999999999997</c:v>
                </c:pt>
                <c:pt idx="2278">
                  <c:v>0.71399999999999997</c:v>
                </c:pt>
                <c:pt idx="2279">
                  <c:v>0.71899999999999997</c:v>
                </c:pt>
                <c:pt idx="2280">
                  <c:v>0.72399999999999998</c:v>
                </c:pt>
                <c:pt idx="2281">
                  <c:v>0.72899999999999998</c:v>
                </c:pt>
                <c:pt idx="2282">
                  <c:v>0.72699999999999998</c:v>
                </c:pt>
                <c:pt idx="2283">
                  <c:v>0.72699999999999998</c:v>
                </c:pt>
                <c:pt idx="2284">
                  <c:v>0.72699999999999998</c:v>
                </c:pt>
                <c:pt idx="2285">
                  <c:v>0.72699999999999998</c:v>
                </c:pt>
                <c:pt idx="2286">
                  <c:v>0.73</c:v>
                </c:pt>
                <c:pt idx="2287">
                  <c:v>0.73</c:v>
                </c:pt>
                <c:pt idx="2288">
                  <c:v>0.72699999999999998</c:v>
                </c:pt>
                <c:pt idx="2289">
                  <c:v>0.73</c:v>
                </c:pt>
                <c:pt idx="2290">
                  <c:v>0.72699999999999998</c:v>
                </c:pt>
                <c:pt idx="2291">
                  <c:v>0.72499999999999998</c:v>
                </c:pt>
                <c:pt idx="2292">
                  <c:v>0.73</c:v>
                </c:pt>
                <c:pt idx="2293">
                  <c:v>0.72499999999999998</c:v>
                </c:pt>
                <c:pt idx="2294">
                  <c:v>0.72199999999999998</c:v>
                </c:pt>
                <c:pt idx="2295">
                  <c:v>0.72399999999999998</c:v>
                </c:pt>
                <c:pt idx="2296">
                  <c:v>0.72399999999999998</c:v>
                </c:pt>
                <c:pt idx="2297">
                  <c:v>0.72699999999999998</c:v>
                </c:pt>
                <c:pt idx="2298">
                  <c:v>0.72899999999999998</c:v>
                </c:pt>
                <c:pt idx="2299">
                  <c:v>0.72899999999999998</c:v>
                </c:pt>
                <c:pt idx="2300">
                  <c:v>0.72899999999999998</c:v>
                </c:pt>
                <c:pt idx="2301">
                  <c:v>0.73699999999999999</c:v>
                </c:pt>
                <c:pt idx="2302">
                  <c:v>0.73699999999999999</c:v>
                </c:pt>
                <c:pt idx="2303">
                  <c:v>0.73099999999999998</c:v>
                </c:pt>
                <c:pt idx="2304">
                  <c:v>0.73399999999999999</c:v>
                </c:pt>
                <c:pt idx="2305">
                  <c:v>0.747</c:v>
                </c:pt>
                <c:pt idx="2306">
                  <c:v>0.74199999999999999</c:v>
                </c:pt>
                <c:pt idx="2307">
                  <c:v>0.74</c:v>
                </c:pt>
                <c:pt idx="2308">
                  <c:v>0.74</c:v>
                </c:pt>
                <c:pt idx="2309">
                  <c:v>0.745</c:v>
                </c:pt>
                <c:pt idx="2310">
                  <c:v>0.745</c:v>
                </c:pt>
                <c:pt idx="2311">
                  <c:v>0.745</c:v>
                </c:pt>
                <c:pt idx="2312">
                  <c:v>0.748</c:v>
                </c:pt>
                <c:pt idx="2313">
                  <c:v>0.745</c:v>
                </c:pt>
                <c:pt idx="2314">
                  <c:v>0.73699999999999999</c:v>
                </c:pt>
                <c:pt idx="2315">
                  <c:v>0.748</c:v>
                </c:pt>
                <c:pt idx="2316">
                  <c:v>0.74</c:v>
                </c:pt>
                <c:pt idx="2317">
                  <c:v>0.745</c:v>
                </c:pt>
                <c:pt idx="2318">
                  <c:v>0.74</c:v>
                </c:pt>
                <c:pt idx="2319">
                  <c:v>0.74</c:v>
                </c:pt>
                <c:pt idx="2320">
                  <c:v>0.74199999999999999</c:v>
                </c:pt>
                <c:pt idx="2321">
                  <c:v>0.74199999999999999</c:v>
                </c:pt>
                <c:pt idx="2322">
                  <c:v>0.745</c:v>
                </c:pt>
                <c:pt idx="2323">
                  <c:v>0.745</c:v>
                </c:pt>
                <c:pt idx="2324">
                  <c:v>0.747</c:v>
                </c:pt>
                <c:pt idx="2325">
                  <c:v>0.75</c:v>
                </c:pt>
                <c:pt idx="2326">
                  <c:v>0.755</c:v>
                </c:pt>
                <c:pt idx="2327">
                  <c:v>0.755</c:v>
                </c:pt>
                <c:pt idx="2328">
                  <c:v>0.752</c:v>
                </c:pt>
                <c:pt idx="2329">
                  <c:v>0.76300000000000001</c:v>
                </c:pt>
                <c:pt idx="2330">
                  <c:v>0.76</c:v>
                </c:pt>
                <c:pt idx="2331">
                  <c:v>0.75800000000000001</c:v>
                </c:pt>
                <c:pt idx="2332">
                  <c:v>0.75800000000000001</c:v>
                </c:pt>
                <c:pt idx="2333">
                  <c:v>0.76100000000000001</c:v>
                </c:pt>
                <c:pt idx="2334">
                  <c:v>0.755</c:v>
                </c:pt>
                <c:pt idx="2335">
                  <c:v>0.76100000000000001</c:v>
                </c:pt>
                <c:pt idx="2336">
                  <c:v>0.76100000000000001</c:v>
                </c:pt>
                <c:pt idx="2337">
                  <c:v>0.75600000000000001</c:v>
                </c:pt>
                <c:pt idx="2338">
                  <c:v>0.76100000000000001</c:v>
                </c:pt>
                <c:pt idx="2339">
                  <c:v>0.75600000000000001</c:v>
                </c:pt>
                <c:pt idx="2340">
                  <c:v>0.76100000000000001</c:v>
                </c:pt>
                <c:pt idx="2341">
                  <c:v>0.75800000000000001</c:v>
                </c:pt>
                <c:pt idx="2342">
                  <c:v>0.755</c:v>
                </c:pt>
                <c:pt idx="2343">
                  <c:v>0.755</c:v>
                </c:pt>
                <c:pt idx="2344">
                  <c:v>0.76100000000000001</c:v>
                </c:pt>
                <c:pt idx="2345">
                  <c:v>0.76</c:v>
                </c:pt>
                <c:pt idx="2346">
                  <c:v>0.76300000000000001</c:v>
                </c:pt>
                <c:pt idx="2347">
                  <c:v>0.76</c:v>
                </c:pt>
                <c:pt idx="2348">
                  <c:v>0.76300000000000001</c:v>
                </c:pt>
                <c:pt idx="2349">
                  <c:v>0.76</c:v>
                </c:pt>
                <c:pt idx="2350">
                  <c:v>0.76500000000000001</c:v>
                </c:pt>
                <c:pt idx="2351">
                  <c:v>0.76300000000000001</c:v>
                </c:pt>
                <c:pt idx="2352">
                  <c:v>0.76500000000000001</c:v>
                </c:pt>
                <c:pt idx="2353">
                  <c:v>0.77800000000000002</c:v>
                </c:pt>
                <c:pt idx="2354">
                  <c:v>0.77600000000000002</c:v>
                </c:pt>
                <c:pt idx="2355">
                  <c:v>0.77600000000000002</c:v>
                </c:pt>
                <c:pt idx="2356">
                  <c:v>0.77600000000000002</c:v>
                </c:pt>
                <c:pt idx="2357">
                  <c:v>0.77300000000000002</c:v>
                </c:pt>
                <c:pt idx="2358">
                  <c:v>0.77900000000000003</c:v>
                </c:pt>
                <c:pt idx="2359">
                  <c:v>0.77400000000000002</c:v>
                </c:pt>
                <c:pt idx="2360">
                  <c:v>0.77600000000000002</c:v>
                </c:pt>
                <c:pt idx="2361">
                  <c:v>0.77400000000000002</c:v>
                </c:pt>
                <c:pt idx="2362">
                  <c:v>0.77600000000000002</c:v>
                </c:pt>
                <c:pt idx="2363">
                  <c:v>0.77600000000000002</c:v>
                </c:pt>
                <c:pt idx="2364">
                  <c:v>0.77900000000000003</c:v>
                </c:pt>
                <c:pt idx="2365">
                  <c:v>0.77400000000000002</c:v>
                </c:pt>
                <c:pt idx="2366">
                  <c:v>0.77400000000000002</c:v>
                </c:pt>
                <c:pt idx="2367">
                  <c:v>0.77300000000000002</c:v>
                </c:pt>
                <c:pt idx="2368">
                  <c:v>0.77300000000000002</c:v>
                </c:pt>
                <c:pt idx="2369">
                  <c:v>0.77800000000000002</c:v>
                </c:pt>
                <c:pt idx="2370">
                  <c:v>0.77600000000000002</c:v>
                </c:pt>
                <c:pt idx="2371">
                  <c:v>0.77800000000000002</c:v>
                </c:pt>
                <c:pt idx="2372">
                  <c:v>0.77800000000000002</c:v>
                </c:pt>
                <c:pt idx="2373">
                  <c:v>0.77800000000000002</c:v>
                </c:pt>
                <c:pt idx="2374">
                  <c:v>0.78300000000000003</c:v>
                </c:pt>
                <c:pt idx="2375">
                  <c:v>0.78300000000000003</c:v>
                </c:pt>
                <c:pt idx="2376">
                  <c:v>0.78300000000000003</c:v>
                </c:pt>
                <c:pt idx="2377">
                  <c:v>0.78300000000000003</c:v>
                </c:pt>
                <c:pt idx="2378">
                  <c:v>0.78300000000000003</c:v>
                </c:pt>
                <c:pt idx="2379">
                  <c:v>0.78800000000000003</c:v>
                </c:pt>
                <c:pt idx="2380">
                  <c:v>0.78800000000000003</c:v>
                </c:pt>
                <c:pt idx="2381">
                  <c:v>0.79400000000000004</c:v>
                </c:pt>
                <c:pt idx="2382">
                  <c:v>0.79100000000000004</c:v>
                </c:pt>
                <c:pt idx="2383">
                  <c:v>0.79400000000000004</c:v>
                </c:pt>
                <c:pt idx="2384">
                  <c:v>0.79100000000000004</c:v>
                </c:pt>
                <c:pt idx="2385">
                  <c:v>0.79100000000000004</c:v>
                </c:pt>
                <c:pt idx="2386">
                  <c:v>0.80200000000000005</c:v>
                </c:pt>
                <c:pt idx="2387">
                  <c:v>0.79400000000000004</c:v>
                </c:pt>
                <c:pt idx="2388">
                  <c:v>0.79400000000000004</c:v>
                </c:pt>
                <c:pt idx="2389">
                  <c:v>0.79100000000000004</c:v>
                </c:pt>
                <c:pt idx="2390">
                  <c:v>0.78900000000000003</c:v>
                </c:pt>
                <c:pt idx="2391">
                  <c:v>0.79700000000000004</c:v>
                </c:pt>
                <c:pt idx="2392">
                  <c:v>0.79600000000000004</c:v>
                </c:pt>
                <c:pt idx="2393">
                  <c:v>0.79400000000000004</c:v>
                </c:pt>
                <c:pt idx="2394">
                  <c:v>0.79400000000000004</c:v>
                </c:pt>
                <c:pt idx="2395">
                  <c:v>0.79600000000000004</c:v>
                </c:pt>
                <c:pt idx="2396">
                  <c:v>0.79600000000000004</c:v>
                </c:pt>
                <c:pt idx="2397">
                  <c:v>0.79900000000000004</c:v>
                </c:pt>
                <c:pt idx="2398">
                  <c:v>0.79900000000000004</c:v>
                </c:pt>
                <c:pt idx="2399">
                  <c:v>0.80400000000000005</c:v>
                </c:pt>
                <c:pt idx="2400">
                  <c:v>0.80400000000000005</c:v>
                </c:pt>
                <c:pt idx="2401">
                  <c:v>0.80400000000000005</c:v>
                </c:pt>
                <c:pt idx="2402">
                  <c:v>0.80600000000000005</c:v>
                </c:pt>
                <c:pt idx="2403">
                  <c:v>0.80600000000000005</c:v>
                </c:pt>
                <c:pt idx="2404">
                  <c:v>0.80900000000000005</c:v>
                </c:pt>
                <c:pt idx="2405">
                  <c:v>0.80900000000000005</c:v>
                </c:pt>
                <c:pt idx="2406">
                  <c:v>0.80700000000000005</c:v>
                </c:pt>
                <c:pt idx="2407">
                  <c:v>0.80700000000000005</c:v>
                </c:pt>
                <c:pt idx="2408">
                  <c:v>0.81499999999999995</c:v>
                </c:pt>
                <c:pt idx="2409">
                  <c:v>0.80700000000000005</c:v>
                </c:pt>
                <c:pt idx="2410">
                  <c:v>0.81200000000000006</c:v>
                </c:pt>
                <c:pt idx="2411">
                  <c:v>0.80700000000000005</c:v>
                </c:pt>
                <c:pt idx="2412">
                  <c:v>0.80900000000000005</c:v>
                </c:pt>
                <c:pt idx="2413">
                  <c:v>0.80900000000000005</c:v>
                </c:pt>
                <c:pt idx="2414">
                  <c:v>0.81200000000000006</c:v>
                </c:pt>
                <c:pt idx="2415">
                  <c:v>0.81200000000000006</c:v>
                </c:pt>
                <c:pt idx="2416">
                  <c:v>0.80900000000000005</c:v>
                </c:pt>
                <c:pt idx="2417">
                  <c:v>0.81699999999999995</c:v>
                </c:pt>
                <c:pt idx="2418">
                  <c:v>0.81200000000000006</c:v>
                </c:pt>
                <c:pt idx="2419">
                  <c:v>0.81699999999999995</c:v>
                </c:pt>
                <c:pt idx="2420">
                  <c:v>0.82199999999999995</c:v>
                </c:pt>
                <c:pt idx="2421">
                  <c:v>0.81899999999999995</c:v>
                </c:pt>
                <c:pt idx="2422">
                  <c:v>0.81899999999999995</c:v>
                </c:pt>
                <c:pt idx="2423">
                  <c:v>0.81899999999999995</c:v>
                </c:pt>
                <c:pt idx="2424">
                  <c:v>0.82199999999999995</c:v>
                </c:pt>
                <c:pt idx="2425">
                  <c:v>0.82199999999999995</c:v>
                </c:pt>
                <c:pt idx="2426">
                  <c:v>0.83</c:v>
                </c:pt>
                <c:pt idx="2427">
                  <c:v>0.83199999999999996</c:v>
                </c:pt>
                <c:pt idx="2428">
                  <c:v>0.82699999999999996</c:v>
                </c:pt>
                <c:pt idx="2429">
                  <c:v>0.82699999999999996</c:v>
                </c:pt>
                <c:pt idx="2430">
                  <c:v>0.82699999999999996</c:v>
                </c:pt>
                <c:pt idx="2431">
                  <c:v>0.83499999999999996</c:v>
                </c:pt>
                <c:pt idx="2432">
                  <c:v>0.82799999999999996</c:v>
                </c:pt>
                <c:pt idx="2433">
                  <c:v>0.83</c:v>
                </c:pt>
                <c:pt idx="2434">
                  <c:v>0.82799999999999996</c:v>
                </c:pt>
                <c:pt idx="2435">
                  <c:v>0.83</c:v>
                </c:pt>
                <c:pt idx="2436">
                  <c:v>0.82799999999999996</c:v>
                </c:pt>
                <c:pt idx="2437">
                  <c:v>0.82799999999999996</c:v>
                </c:pt>
                <c:pt idx="2438">
                  <c:v>0.82799999999999996</c:v>
                </c:pt>
                <c:pt idx="2439">
                  <c:v>0.82499999999999996</c:v>
                </c:pt>
                <c:pt idx="2440">
                  <c:v>0.82699999999999996</c:v>
                </c:pt>
                <c:pt idx="2441">
                  <c:v>0.83199999999999996</c:v>
                </c:pt>
                <c:pt idx="2442">
                  <c:v>0.83</c:v>
                </c:pt>
                <c:pt idx="2443">
                  <c:v>0.83199999999999996</c:v>
                </c:pt>
                <c:pt idx="2444">
                  <c:v>0.83499999999999996</c:v>
                </c:pt>
                <c:pt idx="2445">
                  <c:v>0.83699999999999997</c:v>
                </c:pt>
                <c:pt idx="2446">
                  <c:v>0.83699999999999997</c:v>
                </c:pt>
                <c:pt idx="2447">
                  <c:v>0.83699999999999997</c:v>
                </c:pt>
                <c:pt idx="2448">
                  <c:v>0.83499999999999996</c:v>
                </c:pt>
                <c:pt idx="2449">
                  <c:v>0.85799999999999998</c:v>
                </c:pt>
                <c:pt idx="2450">
                  <c:v>0.85299999999999998</c:v>
                </c:pt>
                <c:pt idx="2451">
                  <c:v>0.84599999999999997</c:v>
                </c:pt>
                <c:pt idx="2452">
                  <c:v>0.84299999999999997</c:v>
                </c:pt>
                <c:pt idx="2453">
                  <c:v>0.84599999999999997</c:v>
                </c:pt>
                <c:pt idx="2454">
                  <c:v>0.84799999999999998</c:v>
                </c:pt>
                <c:pt idx="2455">
                  <c:v>0.84299999999999997</c:v>
                </c:pt>
                <c:pt idx="2456">
                  <c:v>0.84599999999999997</c:v>
                </c:pt>
                <c:pt idx="2457">
                  <c:v>0.85099999999999998</c:v>
                </c:pt>
                <c:pt idx="2458">
                  <c:v>0.84599999999999997</c:v>
                </c:pt>
                <c:pt idx="2459">
                  <c:v>0.84599999999999997</c:v>
                </c:pt>
                <c:pt idx="2460">
                  <c:v>0.84799999999999998</c:v>
                </c:pt>
                <c:pt idx="2461">
                  <c:v>0.84599999999999997</c:v>
                </c:pt>
                <c:pt idx="2462">
                  <c:v>0.84299999999999997</c:v>
                </c:pt>
                <c:pt idx="2463">
                  <c:v>0.84299999999999997</c:v>
                </c:pt>
                <c:pt idx="2464">
                  <c:v>0.84299999999999997</c:v>
                </c:pt>
                <c:pt idx="2465">
                  <c:v>0.84799999999999998</c:v>
                </c:pt>
                <c:pt idx="2466">
                  <c:v>0.84799999999999998</c:v>
                </c:pt>
                <c:pt idx="2467">
                  <c:v>0.85</c:v>
                </c:pt>
                <c:pt idx="2468">
                  <c:v>0.85299999999999998</c:v>
                </c:pt>
                <c:pt idx="2469">
                  <c:v>0.85599999999999998</c:v>
                </c:pt>
                <c:pt idx="2470">
                  <c:v>0.85</c:v>
                </c:pt>
                <c:pt idx="2471">
                  <c:v>0.85499999999999998</c:v>
                </c:pt>
                <c:pt idx="2472">
                  <c:v>0.85499999999999998</c:v>
                </c:pt>
                <c:pt idx="2473">
                  <c:v>0.86099999999999999</c:v>
                </c:pt>
                <c:pt idx="2474">
                  <c:v>0.86599999999999999</c:v>
                </c:pt>
                <c:pt idx="2475">
                  <c:v>0.86399999999999999</c:v>
                </c:pt>
                <c:pt idx="2476">
                  <c:v>0.86399999999999999</c:v>
                </c:pt>
                <c:pt idx="2477">
                  <c:v>0.86099999999999999</c:v>
                </c:pt>
                <c:pt idx="2478">
                  <c:v>0.86099999999999999</c:v>
                </c:pt>
                <c:pt idx="2479">
                  <c:v>0.86399999999999999</c:v>
                </c:pt>
                <c:pt idx="2480">
                  <c:v>0.86399999999999999</c:v>
                </c:pt>
                <c:pt idx="2481">
                  <c:v>0.86699999999999999</c:v>
                </c:pt>
                <c:pt idx="2482">
                  <c:v>0.86099999999999999</c:v>
                </c:pt>
                <c:pt idx="2483">
                  <c:v>0.86399999999999999</c:v>
                </c:pt>
                <c:pt idx="2484">
                  <c:v>0.86399999999999999</c:v>
                </c:pt>
                <c:pt idx="2485">
                  <c:v>0.86099999999999999</c:v>
                </c:pt>
                <c:pt idx="2486">
                  <c:v>0.85899999999999999</c:v>
                </c:pt>
                <c:pt idx="2487">
                  <c:v>0.85899999999999999</c:v>
                </c:pt>
                <c:pt idx="2488">
                  <c:v>0.86099999999999999</c:v>
                </c:pt>
                <c:pt idx="2489">
                  <c:v>0.86099999999999999</c:v>
                </c:pt>
                <c:pt idx="2490">
                  <c:v>0.86599999999999999</c:v>
                </c:pt>
                <c:pt idx="2491">
                  <c:v>0.86599999999999999</c:v>
                </c:pt>
                <c:pt idx="2492">
                  <c:v>0.86299999999999999</c:v>
                </c:pt>
                <c:pt idx="2493">
                  <c:v>0.86599999999999999</c:v>
                </c:pt>
                <c:pt idx="2494">
                  <c:v>0.86599999999999999</c:v>
                </c:pt>
                <c:pt idx="2495">
                  <c:v>0.871</c:v>
                </c:pt>
                <c:pt idx="2496">
                  <c:v>0.871</c:v>
                </c:pt>
                <c:pt idx="2497">
                  <c:v>0.874</c:v>
                </c:pt>
                <c:pt idx="2498">
                  <c:v>0.88400000000000001</c:v>
                </c:pt>
                <c:pt idx="2499">
                  <c:v>0.876</c:v>
                </c:pt>
                <c:pt idx="2500">
                  <c:v>0.877</c:v>
                </c:pt>
                <c:pt idx="2501">
                  <c:v>0.879</c:v>
                </c:pt>
                <c:pt idx="2502">
                  <c:v>0.877</c:v>
                </c:pt>
                <c:pt idx="2503">
                  <c:v>0.877</c:v>
                </c:pt>
                <c:pt idx="2504">
                  <c:v>0.879</c:v>
                </c:pt>
                <c:pt idx="2505">
                  <c:v>0.877</c:v>
                </c:pt>
                <c:pt idx="2506">
                  <c:v>0.877</c:v>
                </c:pt>
                <c:pt idx="2507">
                  <c:v>0.874</c:v>
                </c:pt>
                <c:pt idx="2508">
                  <c:v>0.874</c:v>
                </c:pt>
                <c:pt idx="2509">
                  <c:v>0.872</c:v>
                </c:pt>
                <c:pt idx="2510">
                  <c:v>0.872</c:v>
                </c:pt>
                <c:pt idx="2511">
                  <c:v>0.872</c:v>
                </c:pt>
                <c:pt idx="2512">
                  <c:v>0.871</c:v>
                </c:pt>
                <c:pt idx="2513">
                  <c:v>0.874</c:v>
                </c:pt>
                <c:pt idx="2514">
                  <c:v>0.874</c:v>
                </c:pt>
                <c:pt idx="2515">
                  <c:v>0.876</c:v>
                </c:pt>
                <c:pt idx="2516">
                  <c:v>0.876</c:v>
                </c:pt>
                <c:pt idx="2517">
                  <c:v>0.874</c:v>
                </c:pt>
                <c:pt idx="2518">
                  <c:v>0.879</c:v>
                </c:pt>
                <c:pt idx="2519">
                  <c:v>0.88100000000000001</c:v>
                </c:pt>
                <c:pt idx="2520">
                  <c:v>0.88100000000000001</c:v>
                </c:pt>
                <c:pt idx="2521">
                  <c:v>0.89400000000000002</c:v>
                </c:pt>
                <c:pt idx="2522">
                  <c:v>0.88700000000000001</c:v>
                </c:pt>
                <c:pt idx="2523">
                  <c:v>0.88400000000000001</c:v>
                </c:pt>
                <c:pt idx="2524">
                  <c:v>0.88700000000000001</c:v>
                </c:pt>
                <c:pt idx="2525">
                  <c:v>0.88700000000000001</c:v>
                </c:pt>
                <c:pt idx="2526">
                  <c:v>0.88700000000000001</c:v>
                </c:pt>
                <c:pt idx="2527">
                  <c:v>0.89</c:v>
                </c:pt>
                <c:pt idx="2528">
                  <c:v>0.88400000000000001</c:v>
                </c:pt>
                <c:pt idx="2529">
                  <c:v>0.88700000000000001</c:v>
                </c:pt>
                <c:pt idx="2530">
                  <c:v>0.877</c:v>
                </c:pt>
                <c:pt idx="2531">
                  <c:v>0.88200000000000001</c:v>
                </c:pt>
                <c:pt idx="2532">
                  <c:v>0.88200000000000001</c:v>
                </c:pt>
                <c:pt idx="2533">
                  <c:v>0.88200000000000001</c:v>
                </c:pt>
                <c:pt idx="2534">
                  <c:v>0.879</c:v>
                </c:pt>
                <c:pt idx="2535">
                  <c:v>0.88200000000000001</c:v>
                </c:pt>
                <c:pt idx="2536">
                  <c:v>0.88400000000000001</c:v>
                </c:pt>
                <c:pt idx="2537">
                  <c:v>0.88400000000000001</c:v>
                </c:pt>
                <c:pt idx="2538">
                  <c:v>0.88400000000000001</c:v>
                </c:pt>
                <c:pt idx="2539">
                  <c:v>0.88100000000000001</c:v>
                </c:pt>
                <c:pt idx="2540">
                  <c:v>0.88400000000000001</c:v>
                </c:pt>
                <c:pt idx="2541">
                  <c:v>0.88700000000000001</c:v>
                </c:pt>
                <c:pt idx="2542">
                  <c:v>0.88900000000000001</c:v>
                </c:pt>
                <c:pt idx="2543">
                  <c:v>0.89200000000000002</c:v>
                </c:pt>
                <c:pt idx="2544">
                  <c:v>0.88600000000000001</c:v>
                </c:pt>
                <c:pt idx="2545">
                  <c:v>0.88900000000000001</c:v>
                </c:pt>
                <c:pt idx="2546">
                  <c:v>0.90500000000000003</c:v>
                </c:pt>
                <c:pt idx="2547">
                  <c:v>0.89200000000000002</c:v>
                </c:pt>
                <c:pt idx="2548">
                  <c:v>0.88900000000000001</c:v>
                </c:pt>
                <c:pt idx="2549">
                  <c:v>0.88900000000000001</c:v>
                </c:pt>
                <c:pt idx="2550">
                  <c:v>0.89200000000000002</c:v>
                </c:pt>
                <c:pt idx="2551">
                  <c:v>0.89200000000000002</c:v>
                </c:pt>
                <c:pt idx="2552">
                  <c:v>0.88900000000000001</c:v>
                </c:pt>
                <c:pt idx="2553">
                  <c:v>0.88700000000000001</c:v>
                </c:pt>
                <c:pt idx="2554">
                  <c:v>0.88700000000000001</c:v>
                </c:pt>
                <c:pt idx="2555">
                  <c:v>0.88700000000000001</c:v>
                </c:pt>
                <c:pt idx="2556">
                  <c:v>0.88700000000000001</c:v>
                </c:pt>
                <c:pt idx="2557">
                  <c:v>0.88700000000000001</c:v>
                </c:pt>
                <c:pt idx="2558">
                  <c:v>0.88700000000000001</c:v>
                </c:pt>
                <c:pt idx="2559">
                  <c:v>0.88900000000000001</c:v>
                </c:pt>
                <c:pt idx="2560">
                  <c:v>0.88900000000000001</c:v>
                </c:pt>
                <c:pt idx="2561">
                  <c:v>0.88900000000000001</c:v>
                </c:pt>
                <c:pt idx="2562">
                  <c:v>0.89200000000000002</c:v>
                </c:pt>
                <c:pt idx="2563">
                  <c:v>0.88900000000000001</c:v>
                </c:pt>
                <c:pt idx="2564">
                  <c:v>0.88400000000000001</c:v>
                </c:pt>
                <c:pt idx="2565">
                  <c:v>0.89200000000000002</c:v>
                </c:pt>
                <c:pt idx="2566">
                  <c:v>0.89400000000000002</c:v>
                </c:pt>
                <c:pt idx="2567">
                  <c:v>0.89200000000000002</c:v>
                </c:pt>
                <c:pt idx="2568">
                  <c:v>0.88400000000000001</c:v>
                </c:pt>
                <c:pt idx="2569">
                  <c:v>0.88900000000000001</c:v>
                </c:pt>
                <c:pt idx="2570">
                  <c:v>0.90500000000000003</c:v>
                </c:pt>
                <c:pt idx="2571">
                  <c:v>0.89700000000000002</c:v>
                </c:pt>
                <c:pt idx="2572">
                  <c:v>0.89700000000000002</c:v>
                </c:pt>
                <c:pt idx="2573">
                  <c:v>0.89400000000000002</c:v>
                </c:pt>
                <c:pt idx="2574">
                  <c:v>0.89700000000000002</c:v>
                </c:pt>
                <c:pt idx="2575">
                  <c:v>0.89500000000000002</c:v>
                </c:pt>
                <c:pt idx="2576">
                  <c:v>0.89500000000000002</c:v>
                </c:pt>
                <c:pt idx="2577">
                  <c:v>0.89500000000000002</c:v>
                </c:pt>
                <c:pt idx="2578">
                  <c:v>0.89200000000000002</c:v>
                </c:pt>
                <c:pt idx="2579">
                  <c:v>0.89200000000000002</c:v>
                </c:pt>
                <c:pt idx="2580">
                  <c:v>0.89</c:v>
                </c:pt>
                <c:pt idx="2581">
                  <c:v>0.89</c:v>
                </c:pt>
                <c:pt idx="2582">
                  <c:v>0.88700000000000001</c:v>
                </c:pt>
                <c:pt idx="2583">
                  <c:v>0.88900000000000001</c:v>
                </c:pt>
                <c:pt idx="2584">
                  <c:v>0.88700000000000001</c:v>
                </c:pt>
                <c:pt idx="2585">
                  <c:v>0.89200000000000002</c:v>
                </c:pt>
                <c:pt idx="2586">
                  <c:v>0.88900000000000001</c:v>
                </c:pt>
                <c:pt idx="2587">
                  <c:v>0.88900000000000001</c:v>
                </c:pt>
                <c:pt idx="2588">
                  <c:v>0.88900000000000001</c:v>
                </c:pt>
                <c:pt idx="2589">
                  <c:v>0.89400000000000002</c:v>
                </c:pt>
                <c:pt idx="2590">
                  <c:v>0.88900000000000001</c:v>
                </c:pt>
                <c:pt idx="2591">
                  <c:v>0.88900000000000001</c:v>
                </c:pt>
                <c:pt idx="2592">
                  <c:v>0.89400000000000002</c:v>
                </c:pt>
                <c:pt idx="2593">
                  <c:v>0.89700000000000002</c:v>
                </c:pt>
                <c:pt idx="2594">
                  <c:v>0.89700000000000002</c:v>
                </c:pt>
                <c:pt idx="2595">
                  <c:v>0.89400000000000002</c:v>
                </c:pt>
                <c:pt idx="2596">
                  <c:v>0.89700000000000002</c:v>
                </c:pt>
                <c:pt idx="2597">
                  <c:v>0.89400000000000002</c:v>
                </c:pt>
                <c:pt idx="2598">
                  <c:v>0.89700000000000002</c:v>
                </c:pt>
                <c:pt idx="2599">
                  <c:v>0.89700000000000002</c:v>
                </c:pt>
                <c:pt idx="2600">
                  <c:v>0.89700000000000002</c:v>
                </c:pt>
                <c:pt idx="2601">
                  <c:v>0.89500000000000002</c:v>
                </c:pt>
                <c:pt idx="2602">
                  <c:v>0.89500000000000002</c:v>
                </c:pt>
                <c:pt idx="2603">
                  <c:v>0.89500000000000002</c:v>
                </c:pt>
                <c:pt idx="2604">
                  <c:v>0.89200000000000002</c:v>
                </c:pt>
                <c:pt idx="2605">
                  <c:v>0.89200000000000002</c:v>
                </c:pt>
                <c:pt idx="2606">
                  <c:v>0.88700000000000001</c:v>
                </c:pt>
                <c:pt idx="2607">
                  <c:v>0.88700000000000001</c:v>
                </c:pt>
                <c:pt idx="2608">
                  <c:v>0.88700000000000001</c:v>
                </c:pt>
                <c:pt idx="2609">
                  <c:v>0.88700000000000001</c:v>
                </c:pt>
                <c:pt idx="2610">
                  <c:v>0.88900000000000001</c:v>
                </c:pt>
                <c:pt idx="2611">
                  <c:v>0.89400000000000002</c:v>
                </c:pt>
                <c:pt idx="2612">
                  <c:v>0.89400000000000002</c:v>
                </c:pt>
                <c:pt idx="2613">
                  <c:v>0.88900000000000001</c:v>
                </c:pt>
                <c:pt idx="2614">
                  <c:v>0.88900000000000001</c:v>
                </c:pt>
                <c:pt idx="2615">
                  <c:v>0.89100000000000001</c:v>
                </c:pt>
                <c:pt idx="2616">
                  <c:v>0.89400000000000002</c:v>
                </c:pt>
                <c:pt idx="2617">
                  <c:v>0.90200000000000002</c:v>
                </c:pt>
                <c:pt idx="2618">
                  <c:v>0.89700000000000002</c:v>
                </c:pt>
                <c:pt idx="2619">
                  <c:v>0.89900000000000002</c:v>
                </c:pt>
                <c:pt idx="2620">
                  <c:v>0.89400000000000002</c:v>
                </c:pt>
                <c:pt idx="2621">
                  <c:v>0.89700000000000002</c:v>
                </c:pt>
                <c:pt idx="2622">
                  <c:v>0.89400000000000002</c:v>
                </c:pt>
                <c:pt idx="2623">
                  <c:v>0.89400000000000002</c:v>
                </c:pt>
                <c:pt idx="2624">
                  <c:v>0.89400000000000002</c:v>
                </c:pt>
                <c:pt idx="2625">
                  <c:v>0.89700000000000002</c:v>
                </c:pt>
                <c:pt idx="2626">
                  <c:v>0.89500000000000002</c:v>
                </c:pt>
                <c:pt idx="2627">
                  <c:v>0.88900000000000001</c:v>
                </c:pt>
                <c:pt idx="2628">
                  <c:v>0.89200000000000002</c:v>
                </c:pt>
                <c:pt idx="2629">
                  <c:v>0.89200000000000002</c:v>
                </c:pt>
                <c:pt idx="2630">
                  <c:v>0.88900000000000001</c:v>
                </c:pt>
                <c:pt idx="2631">
                  <c:v>0.88400000000000001</c:v>
                </c:pt>
                <c:pt idx="2632">
                  <c:v>0.88700000000000001</c:v>
                </c:pt>
                <c:pt idx="2633">
                  <c:v>0.88900000000000001</c:v>
                </c:pt>
                <c:pt idx="2634">
                  <c:v>0.88900000000000001</c:v>
                </c:pt>
                <c:pt idx="2635">
                  <c:v>0.89200000000000002</c:v>
                </c:pt>
                <c:pt idx="2636">
                  <c:v>0.88900000000000001</c:v>
                </c:pt>
                <c:pt idx="2637">
                  <c:v>0.89200000000000002</c:v>
                </c:pt>
                <c:pt idx="2638">
                  <c:v>0.88600000000000001</c:v>
                </c:pt>
                <c:pt idx="2639">
                  <c:v>0.88600000000000001</c:v>
                </c:pt>
                <c:pt idx="2640">
                  <c:v>0.89400000000000002</c:v>
                </c:pt>
                <c:pt idx="2641">
                  <c:v>0.89900000000000002</c:v>
                </c:pt>
                <c:pt idx="2642">
                  <c:v>0.89700000000000002</c:v>
                </c:pt>
                <c:pt idx="2643">
                  <c:v>0.89400000000000002</c:v>
                </c:pt>
                <c:pt idx="2644">
                  <c:v>0.89400000000000002</c:v>
                </c:pt>
                <c:pt idx="2645">
                  <c:v>0.89400000000000002</c:v>
                </c:pt>
                <c:pt idx="2646">
                  <c:v>0.89700000000000002</c:v>
                </c:pt>
                <c:pt idx="2647">
                  <c:v>0.89500000000000002</c:v>
                </c:pt>
                <c:pt idx="2648">
                  <c:v>0.89500000000000002</c:v>
                </c:pt>
                <c:pt idx="2649">
                  <c:v>0.89700000000000002</c:v>
                </c:pt>
                <c:pt idx="2650">
                  <c:v>0.89200000000000002</c:v>
                </c:pt>
                <c:pt idx="2651">
                  <c:v>0.89200000000000002</c:v>
                </c:pt>
                <c:pt idx="2652">
                  <c:v>0.88900000000000001</c:v>
                </c:pt>
                <c:pt idx="2653">
                  <c:v>0.88900000000000001</c:v>
                </c:pt>
                <c:pt idx="2654">
                  <c:v>0.88400000000000001</c:v>
                </c:pt>
                <c:pt idx="2655">
                  <c:v>0.88400000000000001</c:v>
                </c:pt>
                <c:pt idx="2656">
                  <c:v>0.88700000000000001</c:v>
                </c:pt>
                <c:pt idx="2657">
                  <c:v>0.88600000000000001</c:v>
                </c:pt>
                <c:pt idx="2658">
                  <c:v>0.88900000000000001</c:v>
                </c:pt>
                <c:pt idx="2659">
                  <c:v>0.88900000000000001</c:v>
                </c:pt>
                <c:pt idx="2660">
                  <c:v>0.88600000000000001</c:v>
                </c:pt>
                <c:pt idx="2661">
                  <c:v>0.88900000000000001</c:v>
                </c:pt>
                <c:pt idx="2662">
                  <c:v>0.89100000000000001</c:v>
                </c:pt>
                <c:pt idx="2663">
                  <c:v>0.89400000000000002</c:v>
                </c:pt>
                <c:pt idx="2664">
                  <c:v>0.88900000000000001</c:v>
                </c:pt>
                <c:pt idx="2665">
                  <c:v>0.90200000000000002</c:v>
                </c:pt>
                <c:pt idx="2666">
                  <c:v>0.89900000000000002</c:v>
                </c:pt>
                <c:pt idx="2667">
                  <c:v>0.89400000000000002</c:v>
                </c:pt>
                <c:pt idx="2668">
                  <c:v>0.89700000000000002</c:v>
                </c:pt>
                <c:pt idx="2669">
                  <c:v>0.89700000000000002</c:v>
                </c:pt>
                <c:pt idx="2670">
                  <c:v>0.89700000000000002</c:v>
                </c:pt>
                <c:pt idx="2671">
                  <c:v>0.89500000000000002</c:v>
                </c:pt>
                <c:pt idx="2672">
                  <c:v>0.89500000000000002</c:v>
                </c:pt>
                <c:pt idx="2673">
                  <c:v>0.89700000000000002</c:v>
                </c:pt>
                <c:pt idx="2674">
                  <c:v>0.88900000000000001</c:v>
                </c:pt>
                <c:pt idx="2675">
                  <c:v>0.88700000000000001</c:v>
                </c:pt>
                <c:pt idx="2676">
                  <c:v>0.88900000000000001</c:v>
                </c:pt>
                <c:pt idx="2677">
                  <c:v>0.88700000000000001</c:v>
                </c:pt>
                <c:pt idx="2678">
                  <c:v>0.88400000000000001</c:v>
                </c:pt>
                <c:pt idx="2679">
                  <c:v>0.88400000000000001</c:v>
                </c:pt>
                <c:pt idx="2680">
                  <c:v>0.88400000000000001</c:v>
                </c:pt>
                <c:pt idx="2681">
                  <c:v>0.88900000000000001</c:v>
                </c:pt>
                <c:pt idx="2682">
                  <c:v>0.89200000000000002</c:v>
                </c:pt>
                <c:pt idx="2683">
                  <c:v>0.88900000000000001</c:v>
                </c:pt>
                <c:pt idx="2684">
                  <c:v>0.88900000000000001</c:v>
                </c:pt>
                <c:pt idx="2685">
                  <c:v>0.89100000000000001</c:v>
                </c:pt>
                <c:pt idx="2686">
                  <c:v>0.89400000000000002</c:v>
                </c:pt>
                <c:pt idx="2687">
                  <c:v>0.89700000000000002</c:v>
                </c:pt>
                <c:pt idx="2688">
                  <c:v>0.89400000000000002</c:v>
                </c:pt>
                <c:pt idx="2689">
                  <c:v>0.90200000000000002</c:v>
                </c:pt>
                <c:pt idx="2690">
                  <c:v>0.90200000000000002</c:v>
                </c:pt>
                <c:pt idx="2691">
                  <c:v>0.89700000000000002</c:v>
                </c:pt>
                <c:pt idx="2692">
                  <c:v>0.89200000000000002</c:v>
                </c:pt>
                <c:pt idx="2693">
                  <c:v>0.89400000000000002</c:v>
                </c:pt>
                <c:pt idx="2694">
                  <c:v>0.89500000000000002</c:v>
                </c:pt>
                <c:pt idx="2695">
                  <c:v>0.89700000000000002</c:v>
                </c:pt>
                <c:pt idx="2696">
                  <c:v>0.89200000000000002</c:v>
                </c:pt>
                <c:pt idx="2697">
                  <c:v>0.89500000000000002</c:v>
                </c:pt>
                <c:pt idx="2698">
                  <c:v>0.89700000000000002</c:v>
                </c:pt>
                <c:pt idx="2699">
                  <c:v>0.89500000000000002</c:v>
                </c:pt>
                <c:pt idx="2700">
                  <c:v>0.89500000000000002</c:v>
                </c:pt>
                <c:pt idx="2701">
                  <c:v>0.876</c:v>
                </c:pt>
                <c:pt idx="2702">
                  <c:v>0.88700000000000001</c:v>
                </c:pt>
                <c:pt idx="2703">
                  <c:v>0.88900000000000001</c:v>
                </c:pt>
                <c:pt idx="2704">
                  <c:v>0.88700000000000001</c:v>
                </c:pt>
                <c:pt idx="2705">
                  <c:v>0.88400000000000001</c:v>
                </c:pt>
                <c:pt idx="2706">
                  <c:v>0.88600000000000001</c:v>
                </c:pt>
                <c:pt idx="2707">
                  <c:v>0.88600000000000001</c:v>
                </c:pt>
                <c:pt idx="2708">
                  <c:v>0.88900000000000001</c:v>
                </c:pt>
                <c:pt idx="2709">
                  <c:v>0.89100000000000001</c:v>
                </c:pt>
                <c:pt idx="2710">
                  <c:v>0.88900000000000001</c:v>
                </c:pt>
                <c:pt idx="2711">
                  <c:v>0.88600000000000001</c:v>
                </c:pt>
                <c:pt idx="2712">
                  <c:v>0.88900000000000001</c:v>
                </c:pt>
                <c:pt idx="2713">
                  <c:v>0.89700000000000002</c:v>
                </c:pt>
                <c:pt idx="2714">
                  <c:v>0.89900000000000002</c:v>
                </c:pt>
                <c:pt idx="2715">
                  <c:v>0.89200000000000002</c:v>
                </c:pt>
                <c:pt idx="2716">
                  <c:v>0.89400000000000002</c:v>
                </c:pt>
                <c:pt idx="2717">
                  <c:v>0.89400000000000002</c:v>
                </c:pt>
                <c:pt idx="2718">
                  <c:v>0.89700000000000002</c:v>
                </c:pt>
                <c:pt idx="2719">
                  <c:v>0.89400000000000002</c:v>
                </c:pt>
                <c:pt idx="2720">
                  <c:v>0.89200000000000002</c:v>
                </c:pt>
                <c:pt idx="2721">
                  <c:v>0.89200000000000002</c:v>
                </c:pt>
                <c:pt idx="2722">
                  <c:v>0.89200000000000002</c:v>
                </c:pt>
                <c:pt idx="2723">
                  <c:v>0.88900000000000001</c:v>
                </c:pt>
                <c:pt idx="2724">
                  <c:v>0.88900000000000001</c:v>
                </c:pt>
                <c:pt idx="2725">
                  <c:v>0.88200000000000001</c:v>
                </c:pt>
                <c:pt idx="2726">
                  <c:v>0.88700000000000001</c:v>
                </c:pt>
                <c:pt idx="2727">
                  <c:v>0.88400000000000001</c:v>
                </c:pt>
                <c:pt idx="2728">
                  <c:v>0.88600000000000001</c:v>
                </c:pt>
                <c:pt idx="2729">
                  <c:v>0.88600000000000001</c:v>
                </c:pt>
                <c:pt idx="2730">
                  <c:v>0.88600000000000001</c:v>
                </c:pt>
                <c:pt idx="2731">
                  <c:v>0.88900000000000001</c:v>
                </c:pt>
                <c:pt idx="2732">
                  <c:v>0.88600000000000001</c:v>
                </c:pt>
                <c:pt idx="2733">
                  <c:v>0.88600000000000001</c:v>
                </c:pt>
                <c:pt idx="2734">
                  <c:v>0.88600000000000001</c:v>
                </c:pt>
                <c:pt idx="2735">
                  <c:v>0.88900000000000001</c:v>
                </c:pt>
                <c:pt idx="2736">
                  <c:v>0.88600000000000001</c:v>
                </c:pt>
                <c:pt idx="2737">
                  <c:v>0.88900000000000001</c:v>
                </c:pt>
                <c:pt idx="2738">
                  <c:v>0.88900000000000001</c:v>
                </c:pt>
                <c:pt idx="2739">
                  <c:v>0.88900000000000001</c:v>
                </c:pt>
                <c:pt idx="2740">
                  <c:v>0.89400000000000002</c:v>
                </c:pt>
                <c:pt idx="2741">
                  <c:v>0.88900000000000001</c:v>
                </c:pt>
                <c:pt idx="2742">
                  <c:v>0.89400000000000002</c:v>
                </c:pt>
                <c:pt idx="2743">
                  <c:v>0.89400000000000002</c:v>
                </c:pt>
                <c:pt idx="2744">
                  <c:v>0.89400000000000002</c:v>
                </c:pt>
                <c:pt idx="2745">
                  <c:v>0.89200000000000002</c:v>
                </c:pt>
                <c:pt idx="2746">
                  <c:v>0.89200000000000002</c:v>
                </c:pt>
                <c:pt idx="2747">
                  <c:v>0.88900000000000001</c:v>
                </c:pt>
                <c:pt idx="2748">
                  <c:v>0.88700000000000001</c:v>
                </c:pt>
                <c:pt idx="2749">
                  <c:v>0.88400000000000001</c:v>
                </c:pt>
                <c:pt idx="2750">
                  <c:v>0.88400000000000001</c:v>
                </c:pt>
                <c:pt idx="2751">
                  <c:v>0.88600000000000001</c:v>
                </c:pt>
                <c:pt idx="2752">
                  <c:v>0.88400000000000001</c:v>
                </c:pt>
                <c:pt idx="2753">
                  <c:v>0.88600000000000001</c:v>
                </c:pt>
                <c:pt idx="2754">
                  <c:v>0.88900000000000001</c:v>
                </c:pt>
                <c:pt idx="2755">
                  <c:v>0.88600000000000001</c:v>
                </c:pt>
                <c:pt idx="2756">
                  <c:v>0.88600000000000001</c:v>
                </c:pt>
                <c:pt idx="2757">
                  <c:v>0.88400000000000001</c:v>
                </c:pt>
                <c:pt idx="2758">
                  <c:v>0.88400000000000001</c:v>
                </c:pt>
                <c:pt idx="2759">
                  <c:v>0.88600000000000001</c:v>
                </c:pt>
                <c:pt idx="2760">
                  <c:v>0.88600000000000001</c:v>
                </c:pt>
                <c:pt idx="2761">
                  <c:v>0.89100000000000001</c:v>
                </c:pt>
                <c:pt idx="2762">
                  <c:v>0.89700000000000002</c:v>
                </c:pt>
                <c:pt idx="2763">
                  <c:v>0.89100000000000001</c:v>
                </c:pt>
                <c:pt idx="2764">
                  <c:v>0.88900000000000001</c:v>
                </c:pt>
                <c:pt idx="2765">
                  <c:v>0.89400000000000002</c:v>
                </c:pt>
                <c:pt idx="2766">
                  <c:v>0.89200000000000002</c:v>
                </c:pt>
                <c:pt idx="2767">
                  <c:v>0.89400000000000002</c:v>
                </c:pt>
                <c:pt idx="2768">
                  <c:v>0.89200000000000002</c:v>
                </c:pt>
                <c:pt idx="2769">
                  <c:v>0.88900000000000001</c:v>
                </c:pt>
                <c:pt idx="2770">
                  <c:v>0.88700000000000001</c:v>
                </c:pt>
                <c:pt idx="2771">
                  <c:v>0.88900000000000001</c:v>
                </c:pt>
                <c:pt idx="2772">
                  <c:v>0.88400000000000001</c:v>
                </c:pt>
                <c:pt idx="2773">
                  <c:v>0.88400000000000001</c:v>
                </c:pt>
                <c:pt idx="2774">
                  <c:v>0.88400000000000001</c:v>
                </c:pt>
                <c:pt idx="2775">
                  <c:v>0.88400000000000001</c:v>
                </c:pt>
                <c:pt idx="2776">
                  <c:v>0.876</c:v>
                </c:pt>
                <c:pt idx="2777">
                  <c:v>0.878</c:v>
                </c:pt>
                <c:pt idx="2778">
                  <c:v>0.88600000000000001</c:v>
                </c:pt>
                <c:pt idx="2779">
                  <c:v>0.88600000000000001</c:v>
                </c:pt>
                <c:pt idx="2780">
                  <c:v>0.88600000000000001</c:v>
                </c:pt>
                <c:pt idx="2781">
                  <c:v>0.88900000000000001</c:v>
                </c:pt>
                <c:pt idx="2782">
                  <c:v>0.88100000000000001</c:v>
                </c:pt>
                <c:pt idx="2783">
                  <c:v>0.88600000000000001</c:v>
                </c:pt>
                <c:pt idx="2784">
                  <c:v>0.88900000000000001</c:v>
                </c:pt>
                <c:pt idx="2785">
                  <c:v>0.89100000000000001</c:v>
                </c:pt>
                <c:pt idx="2786">
                  <c:v>0.89600000000000002</c:v>
                </c:pt>
                <c:pt idx="2787">
                  <c:v>0.89100000000000001</c:v>
                </c:pt>
                <c:pt idx="2788">
                  <c:v>0.89400000000000002</c:v>
                </c:pt>
                <c:pt idx="2789">
                  <c:v>0.88600000000000001</c:v>
                </c:pt>
                <c:pt idx="2790">
                  <c:v>0.88600000000000001</c:v>
                </c:pt>
                <c:pt idx="2791">
                  <c:v>0.89100000000000001</c:v>
                </c:pt>
                <c:pt idx="2792">
                  <c:v>0.89200000000000002</c:v>
                </c:pt>
                <c:pt idx="2793">
                  <c:v>0.89200000000000002</c:v>
                </c:pt>
                <c:pt idx="2794">
                  <c:v>0.88600000000000001</c:v>
                </c:pt>
                <c:pt idx="2795">
                  <c:v>0.88400000000000001</c:v>
                </c:pt>
                <c:pt idx="2796">
                  <c:v>0.88600000000000001</c:v>
                </c:pt>
                <c:pt idx="2797">
                  <c:v>0.88400000000000001</c:v>
                </c:pt>
                <c:pt idx="2798">
                  <c:v>0.878</c:v>
                </c:pt>
                <c:pt idx="2799">
                  <c:v>0.88100000000000001</c:v>
                </c:pt>
                <c:pt idx="2800">
                  <c:v>0.88100000000000001</c:v>
                </c:pt>
                <c:pt idx="2801">
                  <c:v>0.88300000000000001</c:v>
                </c:pt>
                <c:pt idx="2802">
                  <c:v>0.88100000000000001</c:v>
                </c:pt>
                <c:pt idx="2803">
                  <c:v>0.88100000000000001</c:v>
                </c:pt>
                <c:pt idx="2804">
                  <c:v>0.88600000000000001</c:v>
                </c:pt>
                <c:pt idx="2805">
                  <c:v>0.88600000000000001</c:v>
                </c:pt>
                <c:pt idx="2806">
                  <c:v>0.88600000000000001</c:v>
                </c:pt>
                <c:pt idx="2807">
                  <c:v>0.88300000000000001</c:v>
                </c:pt>
                <c:pt idx="2808">
                  <c:v>0.88300000000000001</c:v>
                </c:pt>
                <c:pt idx="2809">
                  <c:v>0.88600000000000001</c:v>
                </c:pt>
                <c:pt idx="2810">
                  <c:v>0.89400000000000002</c:v>
                </c:pt>
                <c:pt idx="2811">
                  <c:v>0.88600000000000001</c:v>
                </c:pt>
                <c:pt idx="2812">
                  <c:v>0.88900000000000001</c:v>
                </c:pt>
                <c:pt idx="2813">
                  <c:v>0.88600000000000001</c:v>
                </c:pt>
                <c:pt idx="2814">
                  <c:v>0.88900000000000001</c:v>
                </c:pt>
                <c:pt idx="2815">
                  <c:v>0.89100000000000001</c:v>
                </c:pt>
                <c:pt idx="2816">
                  <c:v>0.88600000000000001</c:v>
                </c:pt>
                <c:pt idx="2817">
                  <c:v>0.88600000000000001</c:v>
                </c:pt>
                <c:pt idx="2818">
                  <c:v>0.88400000000000001</c:v>
                </c:pt>
                <c:pt idx="2819">
                  <c:v>0.88900000000000001</c:v>
                </c:pt>
                <c:pt idx="2820">
                  <c:v>0.88600000000000001</c:v>
                </c:pt>
                <c:pt idx="2821">
                  <c:v>0.88400000000000001</c:v>
                </c:pt>
                <c:pt idx="2822">
                  <c:v>0.878</c:v>
                </c:pt>
                <c:pt idx="2823">
                  <c:v>0.88100000000000001</c:v>
                </c:pt>
                <c:pt idx="2824">
                  <c:v>0.88400000000000001</c:v>
                </c:pt>
                <c:pt idx="2825">
                  <c:v>0.88100000000000001</c:v>
                </c:pt>
                <c:pt idx="2826">
                  <c:v>0.88100000000000001</c:v>
                </c:pt>
                <c:pt idx="2827">
                  <c:v>0.88100000000000001</c:v>
                </c:pt>
                <c:pt idx="2828">
                  <c:v>0.88100000000000001</c:v>
                </c:pt>
                <c:pt idx="2829">
                  <c:v>0.88100000000000001</c:v>
                </c:pt>
                <c:pt idx="2830">
                  <c:v>0.88600000000000001</c:v>
                </c:pt>
                <c:pt idx="2831">
                  <c:v>0.88600000000000001</c:v>
                </c:pt>
                <c:pt idx="2832">
                  <c:v>0.88600000000000001</c:v>
                </c:pt>
                <c:pt idx="2833">
                  <c:v>0.89900000000000002</c:v>
                </c:pt>
                <c:pt idx="2834">
                  <c:v>0.89600000000000002</c:v>
                </c:pt>
                <c:pt idx="2835">
                  <c:v>0.88600000000000001</c:v>
                </c:pt>
                <c:pt idx="2836">
                  <c:v>0.88600000000000001</c:v>
                </c:pt>
                <c:pt idx="2837">
                  <c:v>0.88900000000000001</c:v>
                </c:pt>
                <c:pt idx="2838">
                  <c:v>0.88300000000000001</c:v>
                </c:pt>
                <c:pt idx="2839">
                  <c:v>0.88600000000000001</c:v>
                </c:pt>
                <c:pt idx="2840">
                  <c:v>0.88900000000000001</c:v>
                </c:pt>
                <c:pt idx="2841">
                  <c:v>0.88600000000000001</c:v>
                </c:pt>
                <c:pt idx="2842">
                  <c:v>0.88600000000000001</c:v>
                </c:pt>
                <c:pt idx="2843">
                  <c:v>0.88400000000000001</c:v>
                </c:pt>
                <c:pt idx="2844">
                  <c:v>0.88400000000000001</c:v>
                </c:pt>
                <c:pt idx="2845">
                  <c:v>0.878</c:v>
                </c:pt>
                <c:pt idx="2846">
                  <c:v>0.876</c:v>
                </c:pt>
                <c:pt idx="2847">
                  <c:v>0.876</c:v>
                </c:pt>
                <c:pt idx="2848">
                  <c:v>0.878</c:v>
                </c:pt>
                <c:pt idx="2849">
                  <c:v>0.88300000000000001</c:v>
                </c:pt>
                <c:pt idx="2850">
                  <c:v>0.88100000000000001</c:v>
                </c:pt>
                <c:pt idx="2851">
                  <c:v>0.878</c:v>
                </c:pt>
                <c:pt idx="2852">
                  <c:v>0.88300000000000001</c:v>
                </c:pt>
                <c:pt idx="2853">
                  <c:v>0.88800000000000001</c:v>
                </c:pt>
                <c:pt idx="2854">
                  <c:v>0.878</c:v>
                </c:pt>
                <c:pt idx="2855">
                  <c:v>0.88</c:v>
                </c:pt>
                <c:pt idx="2856">
                  <c:v>0.878</c:v>
                </c:pt>
                <c:pt idx="2857">
                  <c:v>0.89100000000000001</c:v>
                </c:pt>
                <c:pt idx="2858">
                  <c:v>0.89100000000000001</c:v>
                </c:pt>
                <c:pt idx="2859">
                  <c:v>0.88600000000000001</c:v>
                </c:pt>
                <c:pt idx="2860">
                  <c:v>0.88900000000000001</c:v>
                </c:pt>
                <c:pt idx="2861">
                  <c:v>0.88900000000000001</c:v>
                </c:pt>
                <c:pt idx="2862">
                  <c:v>0.89100000000000001</c:v>
                </c:pt>
                <c:pt idx="2863">
                  <c:v>0.88900000000000001</c:v>
                </c:pt>
                <c:pt idx="2864">
                  <c:v>0.88900000000000001</c:v>
                </c:pt>
                <c:pt idx="2865">
                  <c:v>0.88600000000000001</c:v>
                </c:pt>
                <c:pt idx="2866">
                  <c:v>0.88900000000000001</c:v>
                </c:pt>
                <c:pt idx="2867">
                  <c:v>0.88400000000000001</c:v>
                </c:pt>
                <c:pt idx="2868">
                  <c:v>0.88100000000000001</c:v>
                </c:pt>
                <c:pt idx="2869">
                  <c:v>0.88100000000000001</c:v>
                </c:pt>
                <c:pt idx="2870">
                  <c:v>0.873</c:v>
                </c:pt>
                <c:pt idx="2871">
                  <c:v>0.876</c:v>
                </c:pt>
                <c:pt idx="2872">
                  <c:v>0.878</c:v>
                </c:pt>
                <c:pt idx="2873">
                  <c:v>0.878</c:v>
                </c:pt>
                <c:pt idx="2874">
                  <c:v>0.878</c:v>
                </c:pt>
                <c:pt idx="2875">
                  <c:v>0.875</c:v>
                </c:pt>
                <c:pt idx="2876">
                  <c:v>0.878</c:v>
                </c:pt>
                <c:pt idx="2877">
                  <c:v>0.88</c:v>
                </c:pt>
                <c:pt idx="2878">
                  <c:v>0.88300000000000001</c:v>
                </c:pt>
                <c:pt idx="2879">
                  <c:v>0.88</c:v>
                </c:pt>
                <c:pt idx="2880">
                  <c:v>0.88</c:v>
                </c:pt>
                <c:pt idx="2881">
                  <c:v>0.88800000000000001</c:v>
                </c:pt>
                <c:pt idx="2882">
                  <c:v>0.88800000000000001</c:v>
                </c:pt>
                <c:pt idx="2883">
                  <c:v>0.88800000000000001</c:v>
                </c:pt>
                <c:pt idx="2884">
                  <c:v>0.88900000000000001</c:v>
                </c:pt>
                <c:pt idx="2885">
                  <c:v>0.88600000000000001</c:v>
                </c:pt>
                <c:pt idx="2886">
                  <c:v>0.88900000000000001</c:v>
                </c:pt>
                <c:pt idx="2887">
                  <c:v>0.88900000000000001</c:v>
                </c:pt>
                <c:pt idx="2888">
                  <c:v>0.88400000000000001</c:v>
                </c:pt>
                <c:pt idx="2889">
                  <c:v>0.88400000000000001</c:v>
                </c:pt>
                <c:pt idx="2890">
                  <c:v>0.88400000000000001</c:v>
                </c:pt>
                <c:pt idx="2891">
                  <c:v>0.88400000000000001</c:v>
                </c:pt>
                <c:pt idx="2892">
                  <c:v>0.88400000000000001</c:v>
                </c:pt>
                <c:pt idx="2893">
                  <c:v>0.873</c:v>
                </c:pt>
                <c:pt idx="2894">
                  <c:v>0.87</c:v>
                </c:pt>
                <c:pt idx="2895">
                  <c:v>0.876</c:v>
                </c:pt>
                <c:pt idx="2896">
                  <c:v>0.875</c:v>
                </c:pt>
                <c:pt idx="2897">
                  <c:v>0.88100000000000001</c:v>
                </c:pt>
                <c:pt idx="2898">
                  <c:v>0.878</c:v>
                </c:pt>
                <c:pt idx="2899">
                  <c:v>0.88</c:v>
                </c:pt>
                <c:pt idx="2900">
                  <c:v>0.88</c:v>
                </c:pt>
                <c:pt idx="2901">
                  <c:v>0.875</c:v>
                </c:pt>
                <c:pt idx="2902">
                  <c:v>0.878</c:v>
                </c:pt>
                <c:pt idx="2903">
                  <c:v>0.88300000000000001</c:v>
                </c:pt>
                <c:pt idx="2904">
                  <c:v>0.88</c:v>
                </c:pt>
                <c:pt idx="2905">
                  <c:v>0.89100000000000001</c:v>
                </c:pt>
                <c:pt idx="2906">
                  <c:v>0.89100000000000001</c:v>
                </c:pt>
                <c:pt idx="2907">
                  <c:v>0.88800000000000001</c:v>
                </c:pt>
                <c:pt idx="2908">
                  <c:v>0.88800000000000001</c:v>
                </c:pt>
                <c:pt idx="2909">
                  <c:v>0.88300000000000001</c:v>
                </c:pt>
                <c:pt idx="2910">
                  <c:v>0.88600000000000001</c:v>
                </c:pt>
                <c:pt idx="2911">
                  <c:v>0.88400000000000001</c:v>
                </c:pt>
                <c:pt idx="2912">
                  <c:v>0.88400000000000001</c:v>
                </c:pt>
                <c:pt idx="2913">
                  <c:v>0.88400000000000001</c:v>
                </c:pt>
                <c:pt idx="2914">
                  <c:v>0.88400000000000001</c:v>
                </c:pt>
                <c:pt idx="2915">
                  <c:v>0.88100000000000001</c:v>
                </c:pt>
                <c:pt idx="2916">
                  <c:v>0.88400000000000001</c:v>
                </c:pt>
                <c:pt idx="2917">
                  <c:v>0.878</c:v>
                </c:pt>
                <c:pt idx="2918">
                  <c:v>0.87</c:v>
                </c:pt>
                <c:pt idx="2919">
                  <c:v>0.873</c:v>
                </c:pt>
                <c:pt idx="2920">
                  <c:v>0.87</c:v>
                </c:pt>
                <c:pt idx="2921">
                  <c:v>0.878</c:v>
                </c:pt>
                <c:pt idx="2922">
                  <c:v>0.875</c:v>
                </c:pt>
                <c:pt idx="2923">
                  <c:v>0.875</c:v>
                </c:pt>
                <c:pt idx="2924">
                  <c:v>0.872</c:v>
                </c:pt>
                <c:pt idx="2925">
                  <c:v>0.872</c:v>
                </c:pt>
                <c:pt idx="2926">
                  <c:v>0.88</c:v>
                </c:pt>
                <c:pt idx="2927">
                  <c:v>0.88300000000000001</c:v>
                </c:pt>
                <c:pt idx="2928">
                  <c:v>0.875</c:v>
                </c:pt>
                <c:pt idx="2929">
                  <c:v>0.89100000000000001</c:v>
                </c:pt>
                <c:pt idx="2930">
                  <c:v>0.89100000000000001</c:v>
                </c:pt>
                <c:pt idx="2931">
                  <c:v>0.88300000000000001</c:v>
                </c:pt>
                <c:pt idx="2932">
                  <c:v>0.88600000000000001</c:v>
                </c:pt>
                <c:pt idx="2933">
                  <c:v>0.88300000000000001</c:v>
                </c:pt>
                <c:pt idx="2934">
                  <c:v>0.88600000000000001</c:v>
                </c:pt>
                <c:pt idx="2935">
                  <c:v>0.88100000000000001</c:v>
                </c:pt>
                <c:pt idx="2936">
                  <c:v>0.88300000000000001</c:v>
                </c:pt>
                <c:pt idx="2937">
                  <c:v>0.88300000000000001</c:v>
                </c:pt>
                <c:pt idx="2938">
                  <c:v>0.88100000000000001</c:v>
                </c:pt>
                <c:pt idx="2939">
                  <c:v>0.878</c:v>
                </c:pt>
                <c:pt idx="2940">
                  <c:v>0.878</c:v>
                </c:pt>
                <c:pt idx="2941">
                  <c:v>0.873</c:v>
                </c:pt>
                <c:pt idx="2942">
                  <c:v>0.86799999999999999</c:v>
                </c:pt>
                <c:pt idx="2943">
                  <c:v>0.86799999999999999</c:v>
                </c:pt>
                <c:pt idx="2944">
                  <c:v>0.873</c:v>
                </c:pt>
                <c:pt idx="2945">
                  <c:v>0.875</c:v>
                </c:pt>
                <c:pt idx="2946">
                  <c:v>0.875</c:v>
                </c:pt>
                <c:pt idx="2947">
                  <c:v>0.875</c:v>
                </c:pt>
                <c:pt idx="2948">
                  <c:v>0.878</c:v>
                </c:pt>
                <c:pt idx="2949">
                  <c:v>0.875</c:v>
                </c:pt>
                <c:pt idx="2950">
                  <c:v>0.875</c:v>
                </c:pt>
                <c:pt idx="2951">
                  <c:v>0.875</c:v>
                </c:pt>
                <c:pt idx="2952">
                  <c:v>0.872</c:v>
                </c:pt>
                <c:pt idx="2953">
                  <c:v>0.88300000000000001</c:v>
                </c:pt>
                <c:pt idx="2954">
                  <c:v>0.88800000000000001</c:v>
                </c:pt>
                <c:pt idx="2955">
                  <c:v>0.88600000000000001</c:v>
                </c:pt>
                <c:pt idx="2956">
                  <c:v>0.88600000000000001</c:v>
                </c:pt>
                <c:pt idx="2957">
                  <c:v>0.88300000000000001</c:v>
                </c:pt>
                <c:pt idx="2958">
                  <c:v>0.88600000000000001</c:v>
                </c:pt>
                <c:pt idx="2959">
                  <c:v>0.88100000000000001</c:v>
                </c:pt>
                <c:pt idx="2960">
                  <c:v>0.88100000000000001</c:v>
                </c:pt>
                <c:pt idx="2961">
                  <c:v>0.88100000000000001</c:v>
                </c:pt>
                <c:pt idx="2962">
                  <c:v>0.876</c:v>
                </c:pt>
                <c:pt idx="2963">
                  <c:v>0.88100000000000001</c:v>
                </c:pt>
                <c:pt idx="2964">
                  <c:v>0.873</c:v>
                </c:pt>
                <c:pt idx="2965">
                  <c:v>0.873</c:v>
                </c:pt>
                <c:pt idx="2966">
                  <c:v>0.87</c:v>
                </c:pt>
                <c:pt idx="2967">
                  <c:v>0.87</c:v>
                </c:pt>
                <c:pt idx="2968">
                  <c:v>0.873</c:v>
                </c:pt>
                <c:pt idx="2969">
                  <c:v>0.873</c:v>
                </c:pt>
                <c:pt idx="2970">
                  <c:v>0.875</c:v>
                </c:pt>
                <c:pt idx="2971">
                  <c:v>0.873</c:v>
                </c:pt>
                <c:pt idx="2972">
                  <c:v>0.873</c:v>
                </c:pt>
                <c:pt idx="2973">
                  <c:v>0.87</c:v>
                </c:pt>
                <c:pt idx="2974">
                  <c:v>0.87</c:v>
                </c:pt>
                <c:pt idx="2975">
                  <c:v>0.872</c:v>
                </c:pt>
                <c:pt idx="2976">
                  <c:v>0.875</c:v>
                </c:pt>
                <c:pt idx="2977">
                  <c:v>0.88</c:v>
                </c:pt>
                <c:pt idx="2978">
                  <c:v>0.88</c:v>
                </c:pt>
                <c:pt idx="2979">
                  <c:v>0.872</c:v>
                </c:pt>
                <c:pt idx="2980">
                  <c:v>0.878</c:v>
                </c:pt>
                <c:pt idx="2981">
                  <c:v>0.878</c:v>
                </c:pt>
                <c:pt idx="2982">
                  <c:v>0.88</c:v>
                </c:pt>
                <c:pt idx="2983">
                  <c:v>0.88100000000000001</c:v>
                </c:pt>
                <c:pt idx="2984">
                  <c:v>0.88100000000000001</c:v>
                </c:pt>
                <c:pt idx="2985">
                  <c:v>0.878</c:v>
                </c:pt>
                <c:pt idx="2986">
                  <c:v>0.876</c:v>
                </c:pt>
                <c:pt idx="2987">
                  <c:v>0.878</c:v>
                </c:pt>
                <c:pt idx="2988">
                  <c:v>0.876</c:v>
                </c:pt>
                <c:pt idx="2989">
                  <c:v>0.873</c:v>
                </c:pt>
                <c:pt idx="2990">
                  <c:v>0.87</c:v>
                </c:pt>
                <c:pt idx="2991">
                  <c:v>0.86699999999999999</c:v>
                </c:pt>
                <c:pt idx="2992">
                  <c:v>0.87</c:v>
                </c:pt>
                <c:pt idx="2993">
                  <c:v>0.873</c:v>
                </c:pt>
                <c:pt idx="2994">
                  <c:v>0.872</c:v>
                </c:pt>
                <c:pt idx="2995">
                  <c:v>0.872</c:v>
                </c:pt>
                <c:pt idx="2996">
                  <c:v>0.87</c:v>
                </c:pt>
                <c:pt idx="2997">
                  <c:v>0.86699999999999999</c:v>
                </c:pt>
                <c:pt idx="2998">
                  <c:v>0.87</c:v>
                </c:pt>
                <c:pt idx="2999">
                  <c:v>0.86899999999999999</c:v>
                </c:pt>
                <c:pt idx="3000">
                  <c:v>0.872</c:v>
                </c:pt>
                <c:pt idx="3001">
                  <c:v>0.88</c:v>
                </c:pt>
                <c:pt idx="3002">
                  <c:v>0.88300000000000001</c:v>
                </c:pt>
                <c:pt idx="3003">
                  <c:v>0.878</c:v>
                </c:pt>
                <c:pt idx="3004">
                  <c:v>0.878</c:v>
                </c:pt>
                <c:pt idx="3005">
                  <c:v>0.878</c:v>
                </c:pt>
                <c:pt idx="3006">
                  <c:v>0.878</c:v>
                </c:pt>
                <c:pt idx="3007">
                  <c:v>0.878</c:v>
                </c:pt>
                <c:pt idx="3008">
                  <c:v>0.878</c:v>
                </c:pt>
                <c:pt idx="3009">
                  <c:v>0.875</c:v>
                </c:pt>
                <c:pt idx="3010">
                  <c:v>0.875</c:v>
                </c:pt>
                <c:pt idx="3011">
                  <c:v>0.87</c:v>
                </c:pt>
                <c:pt idx="3012">
                  <c:v>0.86799999999999999</c:v>
                </c:pt>
                <c:pt idx="3013">
                  <c:v>0.87</c:v>
                </c:pt>
                <c:pt idx="3014">
                  <c:v>0.86499999999999999</c:v>
                </c:pt>
                <c:pt idx="3015">
                  <c:v>0.87</c:v>
                </c:pt>
                <c:pt idx="3016">
                  <c:v>0.86699999999999999</c:v>
                </c:pt>
                <c:pt idx="3017">
                  <c:v>0.86699999999999999</c:v>
                </c:pt>
                <c:pt idx="3018">
                  <c:v>0.86699999999999999</c:v>
                </c:pt>
                <c:pt idx="3019">
                  <c:v>0.86699999999999999</c:v>
                </c:pt>
                <c:pt idx="3020">
                  <c:v>0.87</c:v>
                </c:pt>
                <c:pt idx="3021">
                  <c:v>0.87</c:v>
                </c:pt>
                <c:pt idx="3022">
                  <c:v>0.86699999999999999</c:v>
                </c:pt>
                <c:pt idx="3023">
                  <c:v>0.86399999999999999</c:v>
                </c:pt>
                <c:pt idx="3024">
                  <c:v>0.86699999999999999</c:v>
                </c:pt>
                <c:pt idx="3025">
                  <c:v>0.875</c:v>
                </c:pt>
                <c:pt idx="3026">
                  <c:v>0.872</c:v>
                </c:pt>
                <c:pt idx="3027">
                  <c:v>0.872</c:v>
                </c:pt>
                <c:pt idx="3028">
                  <c:v>0.875</c:v>
                </c:pt>
                <c:pt idx="3029">
                  <c:v>0.872</c:v>
                </c:pt>
                <c:pt idx="3030">
                  <c:v>0.875</c:v>
                </c:pt>
                <c:pt idx="3031">
                  <c:v>0.875</c:v>
                </c:pt>
                <c:pt idx="3032">
                  <c:v>0.875</c:v>
                </c:pt>
                <c:pt idx="3033">
                  <c:v>0.875</c:v>
                </c:pt>
                <c:pt idx="3034">
                  <c:v>0.87</c:v>
                </c:pt>
                <c:pt idx="3035">
                  <c:v>0.873</c:v>
                </c:pt>
                <c:pt idx="3036">
                  <c:v>0.87</c:v>
                </c:pt>
                <c:pt idx="3037">
                  <c:v>0.86499999999999999</c:v>
                </c:pt>
                <c:pt idx="3038">
                  <c:v>0.86499999999999999</c:v>
                </c:pt>
                <c:pt idx="3039">
                  <c:v>0.86199999999999999</c:v>
                </c:pt>
                <c:pt idx="3040">
                  <c:v>0.87</c:v>
                </c:pt>
                <c:pt idx="3041">
                  <c:v>0.86699999999999999</c:v>
                </c:pt>
                <c:pt idx="3042">
                  <c:v>0.86699999999999999</c:v>
                </c:pt>
                <c:pt idx="3043">
                  <c:v>0.86399999999999999</c:v>
                </c:pt>
                <c:pt idx="3044">
                  <c:v>0.86699999999999999</c:v>
                </c:pt>
                <c:pt idx="3045">
                  <c:v>0.86699999999999999</c:v>
                </c:pt>
                <c:pt idx="3046">
                  <c:v>0.872</c:v>
                </c:pt>
                <c:pt idx="3047">
                  <c:v>0.86899999999999999</c:v>
                </c:pt>
                <c:pt idx="3048">
                  <c:v>0.86699999999999999</c:v>
                </c:pt>
                <c:pt idx="3049">
                  <c:v>0.874</c:v>
                </c:pt>
                <c:pt idx="3050">
                  <c:v>0.88</c:v>
                </c:pt>
                <c:pt idx="3051">
                  <c:v>0.875</c:v>
                </c:pt>
                <c:pt idx="3052">
                  <c:v>0.875</c:v>
                </c:pt>
                <c:pt idx="3053">
                  <c:v>0.875</c:v>
                </c:pt>
                <c:pt idx="3054">
                  <c:v>0.878</c:v>
                </c:pt>
                <c:pt idx="3055">
                  <c:v>0.875</c:v>
                </c:pt>
                <c:pt idx="3056">
                  <c:v>0.87</c:v>
                </c:pt>
                <c:pt idx="3057">
                  <c:v>0.873</c:v>
                </c:pt>
                <c:pt idx="3058">
                  <c:v>0.873</c:v>
                </c:pt>
                <c:pt idx="3059">
                  <c:v>0.87</c:v>
                </c:pt>
                <c:pt idx="3060">
                  <c:v>0.87</c:v>
                </c:pt>
                <c:pt idx="3061">
                  <c:v>0.87</c:v>
                </c:pt>
                <c:pt idx="3062">
                  <c:v>0.86499999999999999</c:v>
                </c:pt>
                <c:pt idx="3063">
                  <c:v>0.85899999999999999</c:v>
                </c:pt>
                <c:pt idx="3064">
                  <c:v>0.86699999999999999</c:v>
                </c:pt>
                <c:pt idx="3065">
                  <c:v>0.86699999999999999</c:v>
                </c:pt>
                <c:pt idx="3066">
                  <c:v>0.86699999999999999</c:v>
                </c:pt>
                <c:pt idx="3067">
                  <c:v>0.86399999999999999</c:v>
                </c:pt>
                <c:pt idx="3068">
                  <c:v>0.86399999999999999</c:v>
                </c:pt>
                <c:pt idx="3069">
                  <c:v>0.86399999999999999</c:v>
                </c:pt>
                <c:pt idx="3070">
                  <c:v>0.86699999999999999</c:v>
                </c:pt>
                <c:pt idx="3071">
                  <c:v>0.86399999999999999</c:v>
                </c:pt>
                <c:pt idx="3072">
                  <c:v>0.86699999999999999</c:v>
                </c:pt>
                <c:pt idx="3073">
                  <c:v>0.874</c:v>
                </c:pt>
                <c:pt idx="3074">
                  <c:v>0.86899999999999999</c:v>
                </c:pt>
                <c:pt idx="3075">
                  <c:v>0.874</c:v>
                </c:pt>
                <c:pt idx="3076">
                  <c:v>0.872</c:v>
                </c:pt>
                <c:pt idx="3077">
                  <c:v>0.872</c:v>
                </c:pt>
                <c:pt idx="3078">
                  <c:v>0.878</c:v>
                </c:pt>
                <c:pt idx="3079">
                  <c:v>0.875</c:v>
                </c:pt>
                <c:pt idx="3080">
                  <c:v>0.875</c:v>
                </c:pt>
                <c:pt idx="3081">
                  <c:v>0.872</c:v>
                </c:pt>
                <c:pt idx="3082">
                  <c:v>0.872</c:v>
                </c:pt>
                <c:pt idx="3083">
                  <c:v>0.86699999999999999</c:v>
                </c:pt>
                <c:pt idx="3084">
                  <c:v>0.86699999999999999</c:v>
                </c:pt>
                <c:pt idx="3085">
                  <c:v>0.86699999999999999</c:v>
                </c:pt>
                <c:pt idx="3086">
                  <c:v>0.86199999999999999</c:v>
                </c:pt>
                <c:pt idx="3087">
                  <c:v>0.86199999999999999</c:v>
                </c:pt>
                <c:pt idx="3088">
                  <c:v>0.86699999999999999</c:v>
                </c:pt>
                <c:pt idx="3089">
                  <c:v>0.86199999999999999</c:v>
                </c:pt>
                <c:pt idx="3090">
                  <c:v>0.86699999999999999</c:v>
                </c:pt>
                <c:pt idx="3091">
                  <c:v>0.86099999999999999</c:v>
                </c:pt>
                <c:pt idx="3092">
                  <c:v>0.85599999999999998</c:v>
                </c:pt>
                <c:pt idx="3093">
                  <c:v>0.85899999999999999</c:v>
                </c:pt>
                <c:pt idx="3094">
                  <c:v>0.86099999999999999</c:v>
                </c:pt>
                <c:pt idx="3095">
                  <c:v>0.86099999999999999</c:v>
                </c:pt>
                <c:pt idx="3096">
                  <c:v>0.872</c:v>
                </c:pt>
                <c:pt idx="3097">
                  <c:v>0.86899999999999999</c:v>
                </c:pt>
                <c:pt idx="3098">
                  <c:v>0.86899999999999999</c:v>
                </c:pt>
                <c:pt idx="3099">
                  <c:v>0.86899999999999999</c:v>
                </c:pt>
                <c:pt idx="3100">
                  <c:v>0.874</c:v>
                </c:pt>
                <c:pt idx="3101">
                  <c:v>0.86899999999999999</c:v>
                </c:pt>
                <c:pt idx="3102">
                  <c:v>0.872</c:v>
                </c:pt>
                <c:pt idx="3103">
                  <c:v>0.872</c:v>
                </c:pt>
                <c:pt idx="3104">
                  <c:v>0.875</c:v>
                </c:pt>
                <c:pt idx="3105">
                  <c:v>0.87</c:v>
                </c:pt>
                <c:pt idx="3106">
                  <c:v>0.86399999999999999</c:v>
                </c:pt>
                <c:pt idx="3107">
                  <c:v>0.86399999999999999</c:v>
                </c:pt>
                <c:pt idx="3108">
                  <c:v>0.86399999999999999</c:v>
                </c:pt>
                <c:pt idx="3109">
                  <c:v>0.85899999999999999</c:v>
                </c:pt>
                <c:pt idx="3110">
                  <c:v>0.85899999999999999</c:v>
                </c:pt>
                <c:pt idx="3111">
                  <c:v>0.86199999999999999</c:v>
                </c:pt>
                <c:pt idx="3112">
                  <c:v>0.86099999999999999</c:v>
                </c:pt>
                <c:pt idx="3113">
                  <c:v>0.86099999999999999</c:v>
                </c:pt>
                <c:pt idx="3114">
                  <c:v>0.86099999999999999</c:v>
                </c:pt>
                <c:pt idx="3115">
                  <c:v>0.85899999999999999</c:v>
                </c:pt>
                <c:pt idx="3116">
                  <c:v>0.86399999999999999</c:v>
                </c:pt>
                <c:pt idx="3117">
                  <c:v>0.86899999999999999</c:v>
                </c:pt>
                <c:pt idx="3118">
                  <c:v>0.86399999999999999</c:v>
                </c:pt>
                <c:pt idx="3119">
                  <c:v>0.86099999999999999</c:v>
                </c:pt>
                <c:pt idx="3120">
                  <c:v>0.86099999999999999</c:v>
                </c:pt>
                <c:pt idx="3121">
                  <c:v>0.86899999999999999</c:v>
                </c:pt>
                <c:pt idx="3122">
                  <c:v>0.872</c:v>
                </c:pt>
                <c:pt idx="3123">
                  <c:v>0.872</c:v>
                </c:pt>
                <c:pt idx="3124">
                  <c:v>0.86899999999999999</c:v>
                </c:pt>
                <c:pt idx="3125">
                  <c:v>0.872</c:v>
                </c:pt>
                <c:pt idx="3126">
                  <c:v>0.86899999999999999</c:v>
                </c:pt>
                <c:pt idx="3127">
                  <c:v>0.86699999999999999</c:v>
                </c:pt>
                <c:pt idx="3128">
                  <c:v>0.86399999999999999</c:v>
                </c:pt>
                <c:pt idx="3129">
                  <c:v>0.86699999999999999</c:v>
                </c:pt>
                <c:pt idx="3130">
                  <c:v>0.86699999999999999</c:v>
                </c:pt>
                <c:pt idx="3131">
                  <c:v>0.86199999999999999</c:v>
                </c:pt>
                <c:pt idx="3132">
                  <c:v>0.86399999999999999</c:v>
                </c:pt>
                <c:pt idx="3133">
                  <c:v>0.85899999999999999</c:v>
                </c:pt>
                <c:pt idx="3134">
                  <c:v>0.85599999999999998</c:v>
                </c:pt>
                <c:pt idx="3135">
                  <c:v>0.85099999999999998</c:v>
                </c:pt>
                <c:pt idx="3136">
                  <c:v>0.85599999999999998</c:v>
                </c:pt>
                <c:pt idx="3137">
                  <c:v>0.85899999999999999</c:v>
                </c:pt>
                <c:pt idx="3138">
                  <c:v>0.85899999999999999</c:v>
                </c:pt>
                <c:pt idx="3139">
                  <c:v>0.86099999999999999</c:v>
                </c:pt>
                <c:pt idx="3140">
                  <c:v>0.85599999999999998</c:v>
                </c:pt>
                <c:pt idx="3141">
                  <c:v>0.86099999999999999</c:v>
                </c:pt>
                <c:pt idx="3142">
                  <c:v>0.86399999999999999</c:v>
                </c:pt>
                <c:pt idx="3143">
                  <c:v>0.86099999999999999</c:v>
                </c:pt>
                <c:pt idx="3144">
                  <c:v>0.85299999999999998</c:v>
                </c:pt>
                <c:pt idx="3145">
                  <c:v>0.86599999999999999</c:v>
                </c:pt>
                <c:pt idx="3146">
                  <c:v>0.872</c:v>
                </c:pt>
                <c:pt idx="3147">
                  <c:v>0.86599999999999999</c:v>
                </c:pt>
                <c:pt idx="3148">
                  <c:v>0.86599999999999999</c:v>
                </c:pt>
                <c:pt idx="3149">
                  <c:v>0.86699999999999999</c:v>
                </c:pt>
                <c:pt idx="3150">
                  <c:v>0.86699999999999999</c:v>
                </c:pt>
                <c:pt idx="3151">
                  <c:v>0.86699999999999999</c:v>
                </c:pt>
                <c:pt idx="3152">
                  <c:v>0.86699999999999999</c:v>
                </c:pt>
                <c:pt idx="3153">
                  <c:v>0.86399999999999999</c:v>
                </c:pt>
                <c:pt idx="3154">
                  <c:v>0.86399999999999999</c:v>
                </c:pt>
                <c:pt idx="3155">
                  <c:v>0.86199999999999999</c:v>
                </c:pt>
                <c:pt idx="3156">
                  <c:v>0.85899999999999999</c:v>
                </c:pt>
                <c:pt idx="3157">
                  <c:v>0.85599999999999998</c:v>
                </c:pt>
                <c:pt idx="3158">
                  <c:v>0.85399999999999998</c:v>
                </c:pt>
                <c:pt idx="3159">
                  <c:v>0.85099999999999998</c:v>
                </c:pt>
                <c:pt idx="3160">
                  <c:v>0.85899999999999999</c:v>
                </c:pt>
                <c:pt idx="3161">
                  <c:v>0.85599999999999998</c:v>
                </c:pt>
                <c:pt idx="3162">
                  <c:v>0.85599999999999998</c:v>
                </c:pt>
                <c:pt idx="3163">
                  <c:v>0.85599999999999998</c:v>
                </c:pt>
                <c:pt idx="3164">
                  <c:v>0.86099999999999999</c:v>
                </c:pt>
                <c:pt idx="3165">
                  <c:v>0.85599999999999998</c:v>
                </c:pt>
                <c:pt idx="3166">
                  <c:v>0.85599999999999998</c:v>
                </c:pt>
                <c:pt idx="3167">
                  <c:v>0.85799999999999998</c:v>
                </c:pt>
                <c:pt idx="3168">
                  <c:v>0.85499999999999998</c:v>
                </c:pt>
                <c:pt idx="3169">
                  <c:v>0.86299999999999999</c:v>
                </c:pt>
                <c:pt idx="3170">
                  <c:v>0.86599999999999999</c:v>
                </c:pt>
                <c:pt idx="3171">
                  <c:v>0.86399999999999999</c:v>
                </c:pt>
                <c:pt idx="3172">
                  <c:v>0.86399999999999999</c:v>
                </c:pt>
                <c:pt idx="3173">
                  <c:v>0.86399999999999999</c:v>
                </c:pt>
                <c:pt idx="3174">
                  <c:v>0.86399999999999999</c:v>
                </c:pt>
                <c:pt idx="3175">
                  <c:v>0.86099999999999999</c:v>
                </c:pt>
                <c:pt idx="3176">
                  <c:v>0.86399999999999999</c:v>
                </c:pt>
                <c:pt idx="3177">
                  <c:v>0.86399999999999999</c:v>
                </c:pt>
                <c:pt idx="3178">
                  <c:v>0.85899999999999999</c:v>
                </c:pt>
                <c:pt idx="3179">
                  <c:v>0.85899999999999999</c:v>
                </c:pt>
                <c:pt idx="3180">
                  <c:v>0.85899999999999999</c:v>
                </c:pt>
                <c:pt idx="3181">
                  <c:v>0.85399999999999998</c:v>
                </c:pt>
                <c:pt idx="3182">
                  <c:v>0.85099999999999998</c:v>
                </c:pt>
                <c:pt idx="3183">
                  <c:v>0.85399999999999998</c:v>
                </c:pt>
                <c:pt idx="3184">
                  <c:v>0.85299999999999998</c:v>
                </c:pt>
                <c:pt idx="3185">
                  <c:v>0.85899999999999999</c:v>
                </c:pt>
                <c:pt idx="3186">
                  <c:v>0.85299999999999998</c:v>
                </c:pt>
                <c:pt idx="3187">
                  <c:v>0.85299999999999998</c:v>
                </c:pt>
                <c:pt idx="3188">
                  <c:v>0.85299999999999998</c:v>
                </c:pt>
                <c:pt idx="3189">
                  <c:v>0.85299999999999998</c:v>
                </c:pt>
                <c:pt idx="3190">
                  <c:v>0.85299999999999998</c:v>
                </c:pt>
                <c:pt idx="3191">
                  <c:v>0.86099999999999999</c:v>
                </c:pt>
                <c:pt idx="3192">
                  <c:v>0.85599999999999998</c:v>
                </c:pt>
                <c:pt idx="3193">
                  <c:v>0.85799999999999998</c:v>
                </c:pt>
                <c:pt idx="3194">
                  <c:v>0.86899999999999999</c:v>
                </c:pt>
                <c:pt idx="3195">
                  <c:v>0.85599999999999998</c:v>
                </c:pt>
                <c:pt idx="3196">
                  <c:v>0.85899999999999999</c:v>
                </c:pt>
                <c:pt idx="3197">
                  <c:v>0.85599999999999998</c:v>
                </c:pt>
                <c:pt idx="3198">
                  <c:v>0.86099999999999999</c:v>
                </c:pt>
                <c:pt idx="3199">
                  <c:v>0.86099999999999999</c:v>
                </c:pt>
                <c:pt idx="3200">
                  <c:v>0.86399999999999999</c:v>
                </c:pt>
                <c:pt idx="3201">
                  <c:v>0.85599999999999998</c:v>
                </c:pt>
                <c:pt idx="3202">
                  <c:v>0.85599999999999998</c:v>
                </c:pt>
                <c:pt idx="3203">
                  <c:v>0.85599999999999998</c:v>
                </c:pt>
                <c:pt idx="3204">
                  <c:v>0.85599999999999998</c:v>
                </c:pt>
                <c:pt idx="3205">
                  <c:v>0.85399999999999998</c:v>
                </c:pt>
                <c:pt idx="3206">
                  <c:v>0.85399999999999998</c:v>
                </c:pt>
                <c:pt idx="3207">
                  <c:v>0.85099999999999998</c:v>
                </c:pt>
                <c:pt idx="3208">
                  <c:v>0.85099999999999998</c:v>
                </c:pt>
                <c:pt idx="3209">
                  <c:v>0.85099999999999998</c:v>
                </c:pt>
                <c:pt idx="3210">
                  <c:v>0.85299999999999998</c:v>
                </c:pt>
                <c:pt idx="3211">
                  <c:v>0.85299999999999998</c:v>
                </c:pt>
                <c:pt idx="3212">
                  <c:v>0.85299999999999998</c:v>
                </c:pt>
                <c:pt idx="3213">
                  <c:v>0.84799999999999998</c:v>
                </c:pt>
                <c:pt idx="3214">
                  <c:v>0.85</c:v>
                </c:pt>
                <c:pt idx="3215">
                  <c:v>0.85599999999999998</c:v>
                </c:pt>
                <c:pt idx="3216">
                  <c:v>0.85799999999999998</c:v>
                </c:pt>
                <c:pt idx="3217">
                  <c:v>0.85499999999999998</c:v>
                </c:pt>
                <c:pt idx="3218">
                  <c:v>0.86299999999999999</c:v>
                </c:pt>
                <c:pt idx="3219">
                  <c:v>0.86399999999999999</c:v>
                </c:pt>
                <c:pt idx="3220">
                  <c:v>0.86099999999999999</c:v>
                </c:pt>
                <c:pt idx="3221">
                  <c:v>0.85899999999999999</c:v>
                </c:pt>
                <c:pt idx="3222">
                  <c:v>0.85599999999999998</c:v>
                </c:pt>
                <c:pt idx="3223">
                  <c:v>0.85899999999999999</c:v>
                </c:pt>
                <c:pt idx="3224">
                  <c:v>0.85599999999999998</c:v>
                </c:pt>
                <c:pt idx="3225">
                  <c:v>0.86199999999999999</c:v>
                </c:pt>
                <c:pt idx="3226">
                  <c:v>0.85899999999999999</c:v>
                </c:pt>
                <c:pt idx="3227">
                  <c:v>0.85099999999999998</c:v>
                </c:pt>
                <c:pt idx="3228">
                  <c:v>0.85099999999999998</c:v>
                </c:pt>
                <c:pt idx="3229">
                  <c:v>0.85099999999999998</c:v>
                </c:pt>
                <c:pt idx="3230">
                  <c:v>0.84799999999999998</c:v>
                </c:pt>
                <c:pt idx="3231">
                  <c:v>0.85099999999999998</c:v>
                </c:pt>
                <c:pt idx="3232">
                  <c:v>0.85099999999999998</c:v>
                </c:pt>
                <c:pt idx="3233">
                  <c:v>0.85099999999999998</c:v>
                </c:pt>
                <c:pt idx="3234">
                  <c:v>0.85099999999999998</c:v>
                </c:pt>
                <c:pt idx="3235">
                  <c:v>0.85099999999999998</c:v>
                </c:pt>
                <c:pt idx="3236">
                  <c:v>0.85</c:v>
                </c:pt>
                <c:pt idx="3237">
                  <c:v>0.84799999999999998</c:v>
                </c:pt>
                <c:pt idx="3238">
                  <c:v>0.85299999999999998</c:v>
                </c:pt>
                <c:pt idx="3239">
                  <c:v>0.85299999999999998</c:v>
                </c:pt>
                <c:pt idx="3240">
                  <c:v>0.84799999999999998</c:v>
                </c:pt>
                <c:pt idx="3241">
                  <c:v>0.85299999999999998</c:v>
                </c:pt>
                <c:pt idx="3242">
                  <c:v>0.86099999999999999</c:v>
                </c:pt>
                <c:pt idx="3243">
                  <c:v>0.85599999999999998</c:v>
                </c:pt>
                <c:pt idx="3244">
                  <c:v>0.85799999999999998</c:v>
                </c:pt>
                <c:pt idx="3245">
                  <c:v>0.85599999999999998</c:v>
                </c:pt>
                <c:pt idx="3246">
                  <c:v>0.85599999999999998</c:v>
                </c:pt>
                <c:pt idx="3247">
                  <c:v>0.85599999999999998</c:v>
                </c:pt>
                <c:pt idx="3248">
                  <c:v>0.85299999999999998</c:v>
                </c:pt>
                <c:pt idx="3249">
                  <c:v>0.85599999999999998</c:v>
                </c:pt>
                <c:pt idx="3250">
                  <c:v>0.85099999999999998</c:v>
                </c:pt>
                <c:pt idx="3251">
                  <c:v>0.85099999999999998</c:v>
                </c:pt>
                <c:pt idx="3252">
                  <c:v>0.84</c:v>
                </c:pt>
                <c:pt idx="3253">
                  <c:v>0.84499999999999997</c:v>
                </c:pt>
                <c:pt idx="3254">
                  <c:v>0.85099999999999998</c:v>
                </c:pt>
                <c:pt idx="3255">
                  <c:v>0.85099999999999998</c:v>
                </c:pt>
                <c:pt idx="3256">
                  <c:v>0.84799999999999998</c:v>
                </c:pt>
                <c:pt idx="3257">
                  <c:v>0.85</c:v>
                </c:pt>
                <c:pt idx="3258">
                  <c:v>0.84499999999999997</c:v>
                </c:pt>
                <c:pt idx="3259">
                  <c:v>0.85</c:v>
                </c:pt>
                <c:pt idx="3260">
                  <c:v>0.85</c:v>
                </c:pt>
                <c:pt idx="3261">
                  <c:v>0.85599999999999998</c:v>
                </c:pt>
                <c:pt idx="3262">
                  <c:v>0.85</c:v>
                </c:pt>
                <c:pt idx="3263">
                  <c:v>0.85</c:v>
                </c:pt>
                <c:pt idx="3264">
                  <c:v>0.85299999999999998</c:v>
                </c:pt>
                <c:pt idx="3265">
                  <c:v>0.85</c:v>
                </c:pt>
                <c:pt idx="3266">
                  <c:v>0.85299999999999998</c:v>
                </c:pt>
                <c:pt idx="3267">
                  <c:v>0.85299999999999998</c:v>
                </c:pt>
                <c:pt idx="3268">
                  <c:v>0.85299999999999998</c:v>
                </c:pt>
                <c:pt idx="3269">
                  <c:v>0.85299999999999998</c:v>
                </c:pt>
                <c:pt idx="3270">
                  <c:v>0.85299999999999998</c:v>
                </c:pt>
                <c:pt idx="3271">
                  <c:v>0.85299999999999998</c:v>
                </c:pt>
                <c:pt idx="3272">
                  <c:v>0.85299999999999998</c:v>
                </c:pt>
                <c:pt idx="3273">
                  <c:v>0.85299999999999998</c:v>
                </c:pt>
                <c:pt idx="3274">
                  <c:v>0.85099999999999998</c:v>
                </c:pt>
                <c:pt idx="3275">
                  <c:v>0.85099999999999998</c:v>
                </c:pt>
                <c:pt idx="3276">
                  <c:v>0.85099999999999998</c:v>
                </c:pt>
                <c:pt idx="3277">
                  <c:v>0.84</c:v>
                </c:pt>
                <c:pt idx="3278">
                  <c:v>0.84299999999999997</c:v>
                </c:pt>
                <c:pt idx="3279">
                  <c:v>0.84</c:v>
                </c:pt>
                <c:pt idx="3280">
                  <c:v>0.84299999999999997</c:v>
                </c:pt>
                <c:pt idx="3281">
                  <c:v>0.84499999999999997</c:v>
                </c:pt>
                <c:pt idx="3282">
                  <c:v>0.84499999999999997</c:v>
                </c:pt>
                <c:pt idx="3283">
                  <c:v>0.84799999999999998</c:v>
                </c:pt>
                <c:pt idx="3284">
                  <c:v>0.84499999999999997</c:v>
                </c:pt>
                <c:pt idx="3285">
                  <c:v>0.84199999999999997</c:v>
                </c:pt>
                <c:pt idx="3286">
                  <c:v>0.84499999999999997</c:v>
                </c:pt>
                <c:pt idx="3287">
                  <c:v>0.84499999999999997</c:v>
                </c:pt>
                <c:pt idx="3288">
                  <c:v>0.85</c:v>
                </c:pt>
                <c:pt idx="3289">
                  <c:v>0.85299999999999998</c:v>
                </c:pt>
                <c:pt idx="3290">
                  <c:v>0.85</c:v>
                </c:pt>
                <c:pt idx="3291">
                  <c:v>0.84799999999999998</c:v>
                </c:pt>
                <c:pt idx="3292">
                  <c:v>0.84799999999999998</c:v>
                </c:pt>
                <c:pt idx="3293">
                  <c:v>0.85299999999999998</c:v>
                </c:pt>
                <c:pt idx="3294">
                  <c:v>0.85599999999999998</c:v>
                </c:pt>
                <c:pt idx="3295">
                  <c:v>0.85099999999999998</c:v>
                </c:pt>
                <c:pt idx="3296">
                  <c:v>0.84799999999999998</c:v>
                </c:pt>
                <c:pt idx="3297">
                  <c:v>0.84799999999999998</c:v>
                </c:pt>
                <c:pt idx="3298">
                  <c:v>0.84599999999999997</c:v>
                </c:pt>
                <c:pt idx="3299">
                  <c:v>0.84299999999999997</c:v>
                </c:pt>
                <c:pt idx="3300">
                  <c:v>0.84299999999999997</c:v>
                </c:pt>
                <c:pt idx="3301">
                  <c:v>0.84</c:v>
                </c:pt>
                <c:pt idx="3302">
                  <c:v>0.84</c:v>
                </c:pt>
                <c:pt idx="3303">
                  <c:v>0.84299999999999997</c:v>
                </c:pt>
                <c:pt idx="3304">
                  <c:v>0.84</c:v>
                </c:pt>
                <c:pt idx="3305">
                  <c:v>0.84499999999999997</c:v>
                </c:pt>
                <c:pt idx="3306">
                  <c:v>0.84</c:v>
                </c:pt>
                <c:pt idx="3307">
                  <c:v>0.84199999999999997</c:v>
                </c:pt>
                <c:pt idx="3308">
                  <c:v>0.84299999999999997</c:v>
                </c:pt>
                <c:pt idx="3309">
                  <c:v>0.84299999999999997</c:v>
                </c:pt>
                <c:pt idx="3310">
                  <c:v>0.84299999999999997</c:v>
                </c:pt>
                <c:pt idx="3311">
                  <c:v>0.84</c:v>
                </c:pt>
                <c:pt idx="3312">
                  <c:v>0.84499999999999997</c:v>
                </c:pt>
                <c:pt idx="3313">
                  <c:v>0.84799999999999998</c:v>
                </c:pt>
                <c:pt idx="3314">
                  <c:v>0.84799999999999998</c:v>
                </c:pt>
                <c:pt idx="3315">
                  <c:v>0.84499999999999997</c:v>
                </c:pt>
                <c:pt idx="3316">
                  <c:v>0.84199999999999997</c:v>
                </c:pt>
                <c:pt idx="3317">
                  <c:v>0.84</c:v>
                </c:pt>
                <c:pt idx="3318">
                  <c:v>0.84199999999999997</c:v>
                </c:pt>
                <c:pt idx="3319">
                  <c:v>0.84299999999999997</c:v>
                </c:pt>
                <c:pt idx="3320">
                  <c:v>0.84299999999999997</c:v>
                </c:pt>
                <c:pt idx="3321">
                  <c:v>0.84499999999999997</c:v>
                </c:pt>
                <c:pt idx="3322">
                  <c:v>0.85099999999999998</c:v>
                </c:pt>
                <c:pt idx="3323">
                  <c:v>0.84499999999999997</c:v>
                </c:pt>
                <c:pt idx="3324">
                  <c:v>0.84299999999999997</c:v>
                </c:pt>
                <c:pt idx="3325">
                  <c:v>0.84</c:v>
                </c:pt>
                <c:pt idx="3326">
                  <c:v>0.84299999999999997</c:v>
                </c:pt>
                <c:pt idx="3327">
                  <c:v>0.84</c:v>
                </c:pt>
                <c:pt idx="3328">
                  <c:v>0.84</c:v>
                </c:pt>
                <c:pt idx="3329">
                  <c:v>0.84</c:v>
                </c:pt>
                <c:pt idx="3330">
                  <c:v>0.83699999999999997</c:v>
                </c:pt>
                <c:pt idx="3331">
                  <c:v>0.83699999999999997</c:v>
                </c:pt>
                <c:pt idx="3332">
                  <c:v>0.84</c:v>
                </c:pt>
                <c:pt idx="3333">
                  <c:v>0.84199999999999997</c:v>
                </c:pt>
                <c:pt idx="3334">
                  <c:v>0.84799999999999998</c:v>
                </c:pt>
                <c:pt idx="3335">
                  <c:v>0.84199999999999997</c:v>
                </c:pt>
                <c:pt idx="3336">
                  <c:v>0.84499999999999997</c:v>
                </c:pt>
                <c:pt idx="3337">
                  <c:v>0.84</c:v>
                </c:pt>
                <c:pt idx="3338">
                  <c:v>0.85299999999999998</c:v>
                </c:pt>
                <c:pt idx="3339">
                  <c:v>0.84499999999999997</c:v>
                </c:pt>
                <c:pt idx="3340">
                  <c:v>0.84799999999999998</c:v>
                </c:pt>
                <c:pt idx="3341">
                  <c:v>0.84799999999999998</c:v>
                </c:pt>
                <c:pt idx="3342">
                  <c:v>0.84499999999999997</c:v>
                </c:pt>
                <c:pt idx="3343">
                  <c:v>0.84799999999999998</c:v>
                </c:pt>
                <c:pt idx="3344">
                  <c:v>0.84299999999999997</c:v>
                </c:pt>
                <c:pt idx="3345">
                  <c:v>0.84599999999999997</c:v>
                </c:pt>
                <c:pt idx="3346">
                  <c:v>0.84799999999999998</c:v>
                </c:pt>
                <c:pt idx="3347">
                  <c:v>0.83799999999999997</c:v>
                </c:pt>
                <c:pt idx="3348">
                  <c:v>0.84</c:v>
                </c:pt>
                <c:pt idx="3349">
                  <c:v>0.83499999999999996</c:v>
                </c:pt>
                <c:pt idx="3350">
                  <c:v>0.83</c:v>
                </c:pt>
                <c:pt idx="3351">
                  <c:v>0.83699999999999997</c:v>
                </c:pt>
                <c:pt idx="3352">
                  <c:v>0.83699999999999997</c:v>
                </c:pt>
                <c:pt idx="3353">
                  <c:v>0.83699999999999997</c:v>
                </c:pt>
                <c:pt idx="3354">
                  <c:v>0.83699999999999997</c:v>
                </c:pt>
                <c:pt idx="3355">
                  <c:v>0.84199999999999997</c:v>
                </c:pt>
                <c:pt idx="3356">
                  <c:v>0.84199999999999997</c:v>
                </c:pt>
                <c:pt idx="3357">
                  <c:v>0.84</c:v>
                </c:pt>
                <c:pt idx="3358">
                  <c:v>0.83399999999999996</c:v>
                </c:pt>
                <c:pt idx="3359">
                  <c:v>0.83699999999999997</c:v>
                </c:pt>
                <c:pt idx="3360">
                  <c:v>0.83699999999999997</c:v>
                </c:pt>
                <c:pt idx="3361">
                  <c:v>0.84</c:v>
                </c:pt>
                <c:pt idx="3362">
                  <c:v>0.84499999999999997</c:v>
                </c:pt>
                <c:pt idx="3363">
                  <c:v>0.84199999999999997</c:v>
                </c:pt>
                <c:pt idx="3364">
                  <c:v>0.84</c:v>
                </c:pt>
                <c:pt idx="3365">
                  <c:v>0.83499999999999996</c:v>
                </c:pt>
                <c:pt idx="3366">
                  <c:v>0.83399999999999996</c:v>
                </c:pt>
                <c:pt idx="3367">
                  <c:v>0.84499999999999997</c:v>
                </c:pt>
                <c:pt idx="3368">
                  <c:v>0.84799999999999998</c:v>
                </c:pt>
                <c:pt idx="3369">
                  <c:v>0.84</c:v>
                </c:pt>
                <c:pt idx="3370">
                  <c:v>0.84</c:v>
                </c:pt>
                <c:pt idx="3371">
                  <c:v>0.84299999999999997</c:v>
                </c:pt>
                <c:pt idx="3372">
                  <c:v>0.84</c:v>
                </c:pt>
                <c:pt idx="3373">
                  <c:v>0.83199999999999996</c:v>
                </c:pt>
                <c:pt idx="3374">
                  <c:v>0.83199999999999996</c:v>
                </c:pt>
                <c:pt idx="3375">
                  <c:v>0.83199999999999996</c:v>
                </c:pt>
                <c:pt idx="3376">
                  <c:v>0.83699999999999997</c:v>
                </c:pt>
                <c:pt idx="3377">
                  <c:v>0.83699999999999997</c:v>
                </c:pt>
                <c:pt idx="3378">
                  <c:v>0.84</c:v>
                </c:pt>
                <c:pt idx="3379">
                  <c:v>0.83699999999999997</c:v>
                </c:pt>
                <c:pt idx="3380">
                  <c:v>0.83399999999999996</c:v>
                </c:pt>
                <c:pt idx="3381">
                  <c:v>0.83399999999999996</c:v>
                </c:pt>
                <c:pt idx="3382">
                  <c:v>0.83399999999999996</c:v>
                </c:pt>
                <c:pt idx="3383">
                  <c:v>0.83399999999999996</c:v>
                </c:pt>
                <c:pt idx="3384">
                  <c:v>0.83399999999999996</c:v>
                </c:pt>
                <c:pt idx="3385">
                  <c:v>0.83699999999999997</c:v>
                </c:pt>
                <c:pt idx="3386">
                  <c:v>0.84199999999999997</c:v>
                </c:pt>
                <c:pt idx="3387">
                  <c:v>0.84799999999999998</c:v>
                </c:pt>
                <c:pt idx="3388">
                  <c:v>0.84199999999999997</c:v>
                </c:pt>
                <c:pt idx="3389">
                  <c:v>0.84299999999999997</c:v>
                </c:pt>
                <c:pt idx="3390">
                  <c:v>0.84</c:v>
                </c:pt>
                <c:pt idx="3391">
                  <c:v>0.84</c:v>
                </c:pt>
                <c:pt idx="3392">
                  <c:v>0.84299999999999997</c:v>
                </c:pt>
                <c:pt idx="3393">
                  <c:v>0.84</c:v>
                </c:pt>
                <c:pt idx="3394">
                  <c:v>0.84</c:v>
                </c:pt>
                <c:pt idx="3395">
                  <c:v>0.83799999999999997</c:v>
                </c:pt>
                <c:pt idx="3396">
                  <c:v>0.83199999999999996</c:v>
                </c:pt>
                <c:pt idx="3397">
                  <c:v>0.83199999999999996</c:v>
                </c:pt>
                <c:pt idx="3398">
                  <c:v>0.83499999999999996</c:v>
                </c:pt>
                <c:pt idx="3399">
                  <c:v>0.82399999999999995</c:v>
                </c:pt>
                <c:pt idx="3400">
                  <c:v>0.82899999999999996</c:v>
                </c:pt>
                <c:pt idx="3401">
                  <c:v>0.83699999999999997</c:v>
                </c:pt>
                <c:pt idx="3402">
                  <c:v>0.83699999999999997</c:v>
                </c:pt>
                <c:pt idx="3403">
                  <c:v>0.83399999999999996</c:v>
                </c:pt>
                <c:pt idx="3404">
                  <c:v>0.83199999999999996</c:v>
                </c:pt>
                <c:pt idx="3405">
                  <c:v>0.83199999999999996</c:v>
                </c:pt>
                <c:pt idx="3406">
                  <c:v>0.83199999999999996</c:v>
                </c:pt>
                <c:pt idx="3407">
                  <c:v>0.83399999999999996</c:v>
                </c:pt>
                <c:pt idx="3408">
                  <c:v>0.83199999999999996</c:v>
                </c:pt>
                <c:pt idx="3409">
                  <c:v>0.83399999999999996</c:v>
                </c:pt>
                <c:pt idx="3410">
                  <c:v>0.83199999999999996</c:v>
                </c:pt>
                <c:pt idx="3411">
                  <c:v>0.83199999999999996</c:v>
                </c:pt>
                <c:pt idx="3412">
                  <c:v>0.83199999999999996</c:v>
                </c:pt>
                <c:pt idx="3413">
                  <c:v>0.83199999999999996</c:v>
                </c:pt>
                <c:pt idx="3414">
                  <c:v>0.83399999999999996</c:v>
                </c:pt>
                <c:pt idx="3415">
                  <c:v>0.83699999999999997</c:v>
                </c:pt>
                <c:pt idx="3416">
                  <c:v>0.84</c:v>
                </c:pt>
                <c:pt idx="3417">
                  <c:v>0.83699999999999997</c:v>
                </c:pt>
                <c:pt idx="3418">
                  <c:v>0.83699999999999997</c:v>
                </c:pt>
                <c:pt idx="3419">
                  <c:v>0.83499999999999996</c:v>
                </c:pt>
                <c:pt idx="3420">
                  <c:v>0.82899999999999996</c:v>
                </c:pt>
                <c:pt idx="3421">
                  <c:v>0.82699999999999996</c:v>
                </c:pt>
                <c:pt idx="3422">
                  <c:v>0.82699999999999996</c:v>
                </c:pt>
                <c:pt idx="3423">
                  <c:v>0.83499999999999996</c:v>
                </c:pt>
                <c:pt idx="3424">
                  <c:v>0.82899999999999996</c:v>
                </c:pt>
                <c:pt idx="3425">
                  <c:v>0.82899999999999996</c:v>
                </c:pt>
                <c:pt idx="3426">
                  <c:v>0.83199999999999996</c:v>
                </c:pt>
                <c:pt idx="3427">
                  <c:v>0.83199999999999996</c:v>
                </c:pt>
                <c:pt idx="3428">
                  <c:v>0.83199999999999996</c:v>
                </c:pt>
                <c:pt idx="3429">
                  <c:v>0.82899999999999996</c:v>
                </c:pt>
                <c:pt idx="3430">
                  <c:v>0.83199999999999996</c:v>
                </c:pt>
                <c:pt idx="3431">
                  <c:v>0.83399999999999996</c:v>
                </c:pt>
                <c:pt idx="3432">
                  <c:v>0.82899999999999996</c:v>
                </c:pt>
                <c:pt idx="3433">
                  <c:v>0.82899999999999996</c:v>
                </c:pt>
                <c:pt idx="3434">
                  <c:v>0.82899999999999996</c:v>
                </c:pt>
                <c:pt idx="3435">
                  <c:v>0.83699999999999997</c:v>
                </c:pt>
                <c:pt idx="3436">
                  <c:v>0.83699999999999997</c:v>
                </c:pt>
                <c:pt idx="3437">
                  <c:v>0.84499999999999997</c:v>
                </c:pt>
                <c:pt idx="3438">
                  <c:v>0.83499999999999996</c:v>
                </c:pt>
                <c:pt idx="3439">
                  <c:v>0.83499999999999996</c:v>
                </c:pt>
                <c:pt idx="3440">
                  <c:v>0.83199999999999996</c:v>
                </c:pt>
                <c:pt idx="3441">
                  <c:v>0.83699999999999997</c:v>
                </c:pt>
                <c:pt idx="3442">
                  <c:v>0.83699999999999997</c:v>
                </c:pt>
                <c:pt idx="3443">
                  <c:v>0.83199999999999996</c:v>
                </c:pt>
                <c:pt idx="3444">
                  <c:v>0.83199999999999996</c:v>
                </c:pt>
                <c:pt idx="3445">
                  <c:v>0.82399999999999995</c:v>
                </c:pt>
                <c:pt idx="3446">
                  <c:v>0.82699999999999996</c:v>
                </c:pt>
                <c:pt idx="3447">
                  <c:v>0.82899999999999996</c:v>
                </c:pt>
                <c:pt idx="3448">
                  <c:v>0.82899999999999996</c:v>
                </c:pt>
                <c:pt idx="3449">
                  <c:v>0.82899999999999996</c:v>
                </c:pt>
                <c:pt idx="3450">
                  <c:v>0.82899999999999996</c:v>
                </c:pt>
                <c:pt idx="3451">
                  <c:v>0.82899999999999996</c:v>
                </c:pt>
                <c:pt idx="3452">
                  <c:v>0.82699999999999996</c:v>
                </c:pt>
                <c:pt idx="3453">
                  <c:v>0.82899999999999996</c:v>
                </c:pt>
                <c:pt idx="3454">
                  <c:v>0.82899999999999996</c:v>
                </c:pt>
                <c:pt idx="3455">
                  <c:v>0.83499999999999996</c:v>
                </c:pt>
                <c:pt idx="3456">
                  <c:v>0.82899999999999996</c:v>
                </c:pt>
                <c:pt idx="3457">
                  <c:v>0.82899999999999996</c:v>
                </c:pt>
                <c:pt idx="3458">
                  <c:v>0.82899999999999996</c:v>
                </c:pt>
                <c:pt idx="3459">
                  <c:v>0.83399999999999996</c:v>
                </c:pt>
                <c:pt idx="3460">
                  <c:v>0.83499999999999996</c:v>
                </c:pt>
                <c:pt idx="3461">
                  <c:v>0.82899999999999996</c:v>
                </c:pt>
                <c:pt idx="3462">
                  <c:v>0.82899999999999996</c:v>
                </c:pt>
                <c:pt idx="3463">
                  <c:v>0.82399999999999995</c:v>
                </c:pt>
                <c:pt idx="3464">
                  <c:v>0.83699999999999997</c:v>
                </c:pt>
                <c:pt idx="3465">
                  <c:v>0.83699999999999997</c:v>
                </c:pt>
                <c:pt idx="3466">
                  <c:v>0.83199999999999996</c:v>
                </c:pt>
                <c:pt idx="3467">
                  <c:v>0.82699999999999996</c:v>
                </c:pt>
                <c:pt idx="3468">
                  <c:v>0.82699999999999996</c:v>
                </c:pt>
                <c:pt idx="3469">
                  <c:v>0.82699999999999996</c:v>
                </c:pt>
                <c:pt idx="3470">
                  <c:v>0.82699999999999996</c:v>
                </c:pt>
                <c:pt idx="3471">
                  <c:v>0.82699999999999996</c:v>
                </c:pt>
                <c:pt idx="3472">
                  <c:v>0.82699999999999996</c:v>
                </c:pt>
                <c:pt idx="3473">
                  <c:v>0.82099999999999995</c:v>
                </c:pt>
                <c:pt idx="3474">
                  <c:v>0.82399999999999995</c:v>
                </c:pt>
                <c:pt idx="3475">
                  <c:v>0.83199999999999996</c:v>
                </c:pt>
                <c:pt idx="3476">
                  <c:v>0.83199999999999996</c:v>
                </c:pt>
                <c:pt idx="3477">
                  <c:v>0.83199999999999996</c:v>
                </c:pt>
                <c:pt idx="3478">
                  <c:v>0.83399999999999996</c:v>
                </c:pt>
                <c:pt idx="3479">
                  <c:v>0.82399999999999995</c:v>
                </c:pt>
                <c:pt idx="3480">
                  <c:v>0.82599999999999996</c:v>
                </c:pt>
                <c:pt idx="3481">
                  <c:v>0.82399999999999995</c:v>
                </c:pt>
                <c:pt idx="3482">
                  <c:v>0.83199999999999996</c:v>
                </c:pt>
                <c:pt idx="3483">
                  <c:v>0.82899999999999996</c:v>
                </c:pt>
                <c:pt idx="3484">
                  <c:v>0.83199999999999996</c:v>
                </c:pt>
                <c:pt idx="3485">
                  <c:v>0.83199999999999996</c:v>
                </c:pt>
                <c:pt idx="3486">
                  <c:v>0.82899999999999996</c:v>
                </c:pt>
                <c:pt idx="3487">
                  <c:v>0.83199999999999996</c:v>
                </c:pt>
                <c:pt idx="3488">
                  <c:v>0.83</c:v>
                </c:pt>
                <c:pt idx="3489">
                  <c:v>0.82699999999999996</c:v>
                </c:pt>
                <c:pt idx="3490">
                  <c:v>0.82699999999999996</c:v>
                </c:pt>
                <c:pt idx="3491">
                  <c:v>0.83</c:v>
                </c:pt>
                <c:pt idx="3492">
                  <c:v>0.82399999999999995</c:v>
                </c:pt>
                <c:pt idx="3493">
                  <c:v>0.82199999999999995</c:v>
                </c:pt>
                <c:pt idx="3494">
                  <c:v>0.82199999999999995</c:v>
                </c:pt>
                <c:pt idx="3495">
                  <c:v>0.82199999999999995</c:v>
                </c:pt>
                <c:pt idx="3496">
                  <c:v>0.81899999999999995</c:v>
                </c:pt>
                <c:pt idx="3497">
                  <c:v>0.82399999999999995</c:v>
                </c:pt>
                <c:pt idx="3498">
                  <c:v>0.82399999999999995</c:v>
                </c:pt>
                <c:pt idx="3499">
                  <c:v>0.82399999999999995</c:v>
                </c:pt>
                <c:pt idx="3500">
                  <c:v>0.82399999999999995</c:v>
                </c:pt>
                <c:pt idx="3501">
                  <c:v>0.82699999999999996</c:v>
                </c:pt>
                <c:pt idx="3502">
                  <c:v>0.82699999999999996</c:v>
                </c:pt>
                <c:pt idx="3503">
                  <c:v>0.82699999999999996</c:v>
                </c:pt>
                <c:pt idx="3504">
                  <c:v>0.81899999999999995</c:v>
                </c:pt>
                <c:pt idx="3505">
                  <c:v>0.82899999999999996</c:v>
                </c:pt>
                <c:pt idx="3506">
                  <c:v>0.83199999999999996</c:v>
                </c:pt>
                <c:pt idx="3507">
                  <c:v>0.82899999999999996</c:v>
                </c:pt>
                <c:pt idx="3508">
                  <c:v>0.82899999999999996</c:v>
                </c:pt>
                <c:pt idx="3509">
                  <c:v>0.83</c:v>
                </c:pt>
                <c:pt idx="3510">
                  <c:v>0.83199999999999996</c:v>
                </c:pt>
                <c:pt idx="3511">
                  <c:v>0.83199999999999996</c:v>
                </c:pt>
                <c:pt idx="3512">
                  <c:v>0.83</c:v>
                </c:pt>
                <c:pt idx="3513">
                  <c:v>0.82199999999999995</c:v>
                </c:pt>
                <c:pt idx="3514">
                  <c:v>0.81899999999999995</c:v>
                </c:pt>
                <c:pt idx="3515">
                  <c:v>0.82399999999999995</c:v>
                </c:pt>
                <c:pt idx="3516">
                  <c:v>0.82499999999999996</c:v>
                </c:pt>
                <c:pt idx="3517">
                  <c:v>0.81699999999999995</c:v>
                </c:pt>
                <c:pt idx="3518">
                  <c:v>0.81599999999999995</c:v>
                </c:pt>
                <c:pt idx="3519">
                  <c:v>0.81899999999999995</c:v>
                </c:pt>
                <c:pt idx="3520">
                  <c:v>0.81899999999999995</c:v>
                </c:pt>
                <c:pt idx="3521">
                  <c:v>0.81599999999999995</c:v>
                </c:pt>
                <c:pt idx="3522">
                  <c:v>0.81899999999999995</c:v>
                </c:pt>
                <c:pt idx="3523">
                  <c:v>0.81599999999999995</c:v>
                </c:pt>
                <c:pt idx="3524">
                  <c:v>0.82399999999999995</c:v>
                </c:pt>
                <c:pt idx="3525">
                  <c:v>0.82699999999999996</c:v>
                </c:pt>
                <c:pt idx="3526">
                  <c:v>0.82699999999999996</c:v>
                </c:pt>
                <c:pt idx="3527">
                  <c:v>0.82699999999999996</c:v>
                </c:pt>
                <c:pt idx="3528">
                  <c:v>0.82099999999999995</c:v>
                </c:pt>
                <c:pt idx="3529">
                  <c:v>0.82099999999999995</c:v>
                </c:pt>
                <c:pt idx="3530">
                  <c:v>0.83199999999999996</c:v>
                </c:pt>
                <c:pt idx="3531">
                  <c:v>0.82699999999999996</c:v>
                </c:pt>
                <c:pt idx="3532">
                  <c:v>0.82699999999999996</c:v>
                </c:pt>
                <c:pt idx="3533">
                  <c:v>0.82699999999999996</c:v>
                </c:pt>
                <c:pt idx="3534">
                  <c:v>0.82699999999999996</c:v>
                </c:pt>
                <c:pt idx="3535">
                  <c:v>0.82399999999999995</c:v>
                </c:pt>
                <c:pt idx="3536">
                  <c:v>0.82699999999999996</c:v>
                </c:pt>
                <c:pt idx="3537">
                  <c:v>0.82199999999999995</c:v>
                </c:pt>
                <c:pt idx="3538">
                  <c:v>0.82199999999999995</c:v>
                </c:pt>
                <c:pt idx="3539">
                  <c:v>0.81899999999999995</c:v>
                </c:pt>
                <c:pt idx="3540">
                  <c:v>0.81899999999999995</c:v>
                </c:pt>
                <c:pt idx="3541">
                  <c:v>0.81399999999999995</c:v>
                </c:pt>
                <c:pt idx="3542">
                  <c:v>0.81599999999999995</c:v>
                </c:pt>
                <c:pt idx="3543">
                  <c:v>0.81599999999999995</c:v>
                </c:pt>
                <c:pt idx="3544">
                  <c:v>0.81599999999999995</c:v>
                </c:pt>
                <c:pt idx="3545">
                  <c:v>0.81399999999999995</c:v>
                </c:pt>
                <c:pt idx="3546">
                  <c:v>0.81299999999999994</c:v>
                </c:pt>
                <c:pt idx="3547">
                  <c:v>0.82399999999999995</c:v>
                </c:pt>
                <c:pt idx="3548">
                  <c:v>0.81599999999999995</c:v>
                </c:pt>
                <c:pt idx="3549">
                  <c:v>0.81599999999999995</c:v>
                </c:pt>
                <c:pt idx="3550">
                  <c:v>0.81599999999999995</c:v>
                </c:pt>
                <c:pt idx="3551">
                  <c:v>0.81599999999999995</c:v>
                </c:pt>
                <c:pt idx="3552">
                  <c:v>0.81799999999999995</c:v>
                </c:pt>
                <c:pt idx="3553">
                  <c:v>0.82099999999999995</c:v>
                </c:pt>
                <c:pt idx="3554">
                  <c:v>0.82599999999999996</c:v>
                </c:pt>
                <c:pt idx="3555">
                  <c:v>0.82699999999999996</c:v>
                </c:pt>
                <c:pt idx="3556">
                  <c:v>0.82399999999999995</c:v>
                </c:pt>
                <c:pt idx="3557">
                  <c:v>0.82199999999999995</c:v>
                </c:pt>
                <c:pt idx="3558">
                  <c:v>0.82399999999999995</c:v>
                </c:pt>
                <c:pt idx="3559">
                  <c:v>0.81899999999999995</c:v>
                </c:pt>
                <c:pt idx="3560">
                  <c:v>0.81899999999999995</c:v>
                </c:pt>
                <c:pt idx="3561">
                  <c:v>0.81899999999999995</c:v>
                </c:pt>
                <c:pt idx="3562">
                  <c:v>0.81899999999999995</c:v>
                </c:pt>
                <c:pt idx="3563">
                  <c:v>0.81699999999999995</c:v>
                </c:pt>
                <c:pt idx="3564">
                  <c:v>0.81699999999999995</c:v>
                </c:pt>
                <c:pt idx="3565">
                  <c:v>0.81699999999999995</c:v>
                </c:pt>
                <c:pt idx="3566">
                  <c:v>0.81100000000000005</c:v>
                </c:pt>
                <c:pt idx="3567">
                  <c:v>0.81399999999999995</c:v>
                </c:pt>
                <c:pt idx="3568">
                  <c:v>0.81100000000000005</c:v>
                </c:pt>
                <c:pt idx="3569">
                  <c:v>0.81299999999999994</c:v>
                </c:pt>
                <c:pt idx="3570">
                  <c:v>0.81899999999999995</c:v>
                </c:pt>
                <c:pt idx="3571">
                  <c:v>0.81299999999999994</c:v>
                </c:pt>
                <c:pt idx="3572">
                  <c:v>0.81799999999999995</c:v>
                </c:pt>
                <c:pt idx="3573">
                  <c:v>0.81599999999999995</c:v>
                </c:pt>
                <c:pt idx="3574">
                  <c:v>0.81599999999999995</c:v>
                </c:pt>
                <c:pt idx="3575">
                  <c:v>0.81299999999999994</c:v>
                </c:pt>
                <c:pt idx="3576">
                  <c:v>0.81299999999999994</c:v>
                </c:pt>
                <c:pt idx="3577">
                  <c:v>0.81599999999999995</c:v>
                </c:pt>
                <c:pt idx="3578">
                  <c:v>0.82399999999999995</c:v>
                </c:pt>
                <c:pt idx="3579">
                  <c:v>0.82899999999999996</c:v>
                </c:pt>
                <c:pt idx="3580">
                  <c:v>0.82099999999999995</c:v>
                </c:pt>
                <c:pt idx="3581">
                  <c:v>0.82199999999999995</c:v>
                </c:pt>
                <c:pt idx="3582">
                  <c:v>0.82199999999999995</c:v>
                </c:pt>
                <c:pt idx="3583">
                  <c:v>0.81899999999999995</c:v>
                </c:pt>
                <c:pt idx="3584">
                  <c:v>0.81899999999999995</c:v>
                </c:pt>
                <c:pt idx="3585">
                  <c:v>0.81599999999999995</c:v>
                </c:pt>
                <c:pt idx="3586">
                  <c:v>0.81699999999999995</c:v>
                </c:pt>
                <c:pt idx="3587">
                  <c:v>0.81899999999999995</c:v>
                </c:pt>
                <c:pt idx="3588">
                  <c:v>0.81699999999999995</c:v>
                </c:pt>
                <c:pt idx="3589">
                  <c:v>0.80900000000000005</c:v>
                </c:pt>
                <c:pt idx="3590">
                  <c:v>0.80600000000000005</c:v>
                </c:pt>
                <c:pt idx="3591">
                  <c:v>0.80800000000000005</c:v>
                </c:pt>
                <c:pt idx="3592">
                  <c:v>0.80800000000000005</c:v>
                </c:pt>
                <c:pt idx="3593">
                  <c:v>0.81899999999999995</c:v>
                </c:pt>
                <c:pt idx="3594">
                  <c:v>0.81299999999999994</c:v>
                </c:pt>
                <c:pt idx="3595">
                  <c:v>0.81100000000000005</c:v>
                </c:pt>
                <c:pt idx="3596">
                  <c:v>0.81</c:v>
                </c:pt>
                <c:pt idx="3597">
                  <c:v>0.81299999999999994</c:v>
                </c:pt>
                <c:pt idx="3598">
                  <c:v>0.81299999999999994</c:v>
                </c:pt>
                <c:pt idx="3599">
                  <c:v>0.81</c:v>
                </c:pt>
                <c:pt idx="3600">
                  <c:v>0.81</c:v>
                </c:pt>
                <c:pt idx="3601">
                  <c:v>0.81799999999999995</c:v>
                </c:pt>
                <c:pt idx="3602">
                  <c:v>0.82099999999999995</c:v>
                </c:pt>
                <c:pt idx="3603">
                  <c:v>0.82399999999999995</c:v>
                </c:pt>
                <c:pt idx="3604">
                  <c:v>0.82199999999999995</c:v>
                </c:pt>
                <c:pt idx="3605">
                  <c:v>0.81399999999999995</c:v>
                </c:pt>
                <c:pt idx="3606">
                  <c:v>0.81599999999999995</c:v>
                </c:pt>
                <c:pt idx="3607">
                  <c:v>0.81899999999999995</c:v>
                </c:pt>
                <c:pt idx="3608">
                  <c:v>0.81899999999999995</c:v>
                </c:pt>
                <c:pt idx="3609">
                  <c:v>0.81699999999999995</c:v>
                </c:pt>
                <c:pt idx="3610">
                  <c:v>0.81699999999999995</c:v>
                </c:pt>
                <c:pt idx="3611">
                  <c:v>0.80900000000000005</c:v>
                </c:pt>
                <c:pt idx="3612">
                  <c:v>0.81399999999999995</c:v>
                </c:pt>
                <c:pt idx="3613">
                  <c:v>0.80600000000000005</c:v>
                </c:pt>
                <c:pt idx="3614">
                  <c:v>0.80300000000000005</c:v>
                </c:pt>
                <c:pt idx="3615">
                  <c:v>0.80300000000000005</c:v>
                </c:pt>
                <c:pt idx="3616">
                  <c:v>0.81100000000000005</c:v>
                </c:pt>
                <c:pt idx="3617">
                  <c:v>0.80500000000000005</c:v>
                </c:pt>
                <c:pt idx="3618">
                  <c:v>0.80500000000000005</c:v>
                </c:pt>
                <c:pt idx="3619">
                  <c:v>0.81</c:v>
                </c:pt>
                <c:pt idx="3620">
                  <c:v>0.81</c:v>
                </c:pt>
                <c:pt idx="3621">
                  <c:v>0.81</c:v>
                </c:pt>
                <c:pt idx="3622">
                  <c:v>0.81</c:v>
                </c:pt>
                <c:pt idx="3623">
                  <c:v>0.81</c:v>
                </c:pt>
                <c:pt idx="3624">
                  <c:v>0.81299999999999994</c:v>
                </c:pt>
                <c:pt idx="3625">
                  <c:v>0.81299999999999994</c:v>
                </c:pt>
                <c:pt idx="3626">
                  <c:v>0.81899999999999995</c:v>
                </c:pt>
                <c:pt idx="3627">
                  <c:v>0.82199999999999995</c:v>
                </c:pt>
                <c:pt idx="3628">
                  <c:v>0.81899999999999995</c:v>
                </c:pt>
                <c:pt idx="3629">
                  <c:v>0.81399999999999995</c:v>
                </c:pt>
                <c:pt idx="3630">
                  <c:v>0.81399999999999995</c:v>
                </c:pt>
                <c:pt idx="3631">
                  <c:v>0.81399999999999995</c:v>
                </c:pt>
                <c:pt idx="3632">
                  <c:v>0.81399999999999995</c:v>
                </c:pt>
                <c:pt idx="3633">
                  <c:v>0.81399999999999995</c:v>
                </c:pt>
                <c:pt idx="3634">
                  <c:v>0.81699999999999995</c:v>
                </c:pt>
                <c:pt idx="3635">
                  <c:v>0.80900000000000005</c:v>
                </c:pt>
                <c:pt idx="3636">
                  <c:v>0.81100000000000005</c:v>
                </c:pt>
                <c:pt idx="3637">
                  <c:v>0.80300000000000005</c:v>
                </c:pt>
                <c:pt idx="3638">
                  <c:v>0.80100000000000005</c:v>
                </c:pt>
                <c:pt idx="3639">
                  <c:v>0.80300000000000005</c:v>
                </c:pt>
                <c:pt idx="3640">
                  <c:v>0.81100000000000005</c:v>
                </c:pt>
                <c:pt idx="3641">
                  <c:v>0.80500000000000005</c:v>
                </c:pt>
                <c:pt idx="3642">
                  <c:v>0.80500000000000005</c:v>
                </c:pt>
                <c:pt idx="3643">
                  <c:v>0.80500000000000005</c:v>
                </c:pt>
                <c:pt idx="3644">
                  <c:v>0.80800000000000005</c:v>
                </c:pt>
                <c:pt idx="3645">
                  <c:v>0.80500000000000005</c:v>
                </c:pt>
                <c:pt idx="3646">
                  <c:v>0.80500000000000005</c:v>
                </c:pt>
                <c:pt idx="3647">
                  <c:v>0.80500000000000005</c:v>
                </c:pt>
                <c:pt idx="3648">
                  <c:v>0.80800000000000005</c:v>
                </c:pt>
                <c:pt idx="3649">
                  <c:v>0.81100000000000005</c:v>
                </c:pt>
                <c:pt idx="3650">
                  <c:v>0.82099999999999995</c:v>
                </c:pt>
                <c:pt idx="3651">
                  <c:v>0.81399999999999995</c:v>
                </c:pt>
                <c:pt idx="3652">
                  <c:v>0.81899999999999995</c:v>
                </c:pt>
                <c:pt idx="3653">
                  <c:v>0.81699999999999995</c:v>
                </c:pt>
                <c:pt idx="3654">
                  <c:v>0.81399999999999995</c:v>
                </c:pt>
                <c:pt idx="3655">
                  <c:v>0.81399999999999995</c:v>
                </c:pt>
                <c:pt idx="3656">
                  <c:v>0.81399999999999995</c:v>
                </c:pt>
                <c:pt idx="3657">
                  <c:v>0.80900000000000005</c:v>
                </c:pt>
                <c:pt idx="3658">
                  <c:v>0.80900000000000005</c:v>
                </c:pt>
                <c:pt idx="3659">
                  <c:v>0.80900000000000005</c:v>
                </c:pt>
                <c:pt idx="3660">
                  <c:v>0.80600000000000005</c:v>
                </c:pt>
                <c:pt idx="3661">
                  <c:v>0.80400000000000005</c:v>
                </c:pt>
                <c:pt idx="3662">
                  <c:v>0.79500000000000004</c:v>
                </c:pt>
                <c:pt idx="3663">
                  <c:v>0.79800000000000004</c:v>
                </c:pt>
                <c:pt idx="3664">
                  <c:v>0.8</c:v>
                </c:pt>
                <c:pt idx="3665">
                  <c:v>0.8</c:v>
                </c:pt>
                <c:pt idx="3666">
                  <c:v>0.80800000000000005</c:v>
                </c:pt>
                <c:pt idx="3667">
                  <c:v>0.80500000000000005</c:v>
                </c:pt>
                <c:pt idx="3668">
                  <c:v>0.80300000000000005</c:v>
                </c:pt>
                <c:pt idx="3669">
                  <c:v>0.80300000000000005</c:v>
                </c:pt>
                <c:pt idx="3670">
                  <c:v>0.80500000000000005</c:v>
                </c:pt>
                <c:pt idx="3671">
                  <c:v>0.80500000000000005</c:v>
                </c:pt>
                <c:pt idx="3672">
                  <c:v>0.80500000000000005</c:v>
                </c:pt>
                <c:pt idx="3673">
                  <c:v>0.80800000000000005</c:v>
                </c:pt>
                <c:pt idx="3674">
                  <c:v>0.82199999999999995</c:v>
                </c:pt>
                <c:pt idx="3675">
                  <c:v>0.81899999999999995</c:v>
                </c:pt>
                <c:pt idx="3676">
                  <c:v>0.81399999999999995</c:v>
                </c:pt>
                <c:pt idx="3677">
                  <c:v>0.81100000000000005</c:v>
                </c:pt>
                <c:pt idx="3678">
                  <c:v>0.81100000000000005</c:v>
                </c:pt>
                <c:pt idx="3679">
                  <c:v>0.80900000000000005</c:v>
                </c:pt>
                <c:pt idx="3680">
                  <c:v>0.80900000000000005</c:v>
                </c:pt>
                <c:pt idx="3681">
                  <c:v>0.80900000000000005</c:v>
                </c:pt>
                <c:pt idx="3682">
                  <c:v>0.80600000000000005</c:v>
                </c:pt>
                <c:pt idx="3683">
                  <c:v>0.80400000000000005</c:v>
                </c:pt>
                <c:pt idx="3684">
                  <c:v>0.80100000000000005</c:v>
                </c:pt>
                <c:pt idx="3685">
                  <c:v>0.80100000000000005</c:v>
                </c:pt>
                <c:pt idx="3686">
                  <c:v>0.80100000000000005</c:v>
                </c:pt>
                <c:pt idx="3687">
                  <c:v>0.79800000000000004</c:v>
                </c:pt>
                <c:pt idx="3688">
                  <c:v>0.80100000000000005</c:v>
                </c:pt>
                <c:pt idx="3689">
                  <c:v>0.80300000000000005</c:v>
                </c:pt>
                <c:pt idx="3690">
                  <c:v>0.80300000000000005</c:v>
                </c:pt>
                <c:pt idx="3691">
                  <c:v>0.80300000000000005</c:v>
                </c:pt>
                <c:pt idx="3692">
                  <c:v>0.81100000000000005</c:v>
                </c:pt>
                <c:pt idx="3693">
                  <c:v>0.80600000000000005</c:v>
                </c:pt>
                <c:pt idx="3694">
                  <c:v>0.80500000000000005</c:v>
                </c:pt>
                <c:pt idx="3695">
                  <c:v>0.8</c:v>
                </c:pt>
                <c:pt idx="3696">
                  <c:v>0.8</c:v>
                </c:pt>
                <c:pt idx="3697">
                  <c:v>0.8</c:v>
                </c:pt>
                <c:pt idx="3698">
                  <c:v>0.81599999999999995</c:v>
                </c:pt>
                <c:pt idx="3699">
                  <c:v>0.81100000000000005</c:v>
                </c:pt>
                <c:pt idx="3700">
                  <c:v>0.80800000000000005</c:v>
                </c:pt>
                <c:pt idx="3701">
                  <c:v>0.80900000000000005</c:v>
                </c:pt>
                <c:pt idx="3702">
                  <c:v>0.80600000000000005</c:v>
                </c:pt>
                <c:pt idx="3703">
                  <c:v>0.81100000000000005</c:v>
                </c:pt>
                <c:pt idx="3704">
                  <c:v>0.80400000000000005</c:v>
                </c:pt>
                <c:pt idx="3705">
                  <c:v>0.80900000000000005</c:v>
                </c:pt>
                <c:pt idx="3706">
                  <c:v>0.80400000000000005</c:v>
                </c:pt>
                <c:pt idx="3707">
                  <c:v>0.80400000000000005</c:v>
                </c:pt>
                <c:pt idx="3708">
                  <c:v>0.80100000000000005</c:v>
                </c:pt>
                <c:pt idx="3709">
                  <c:v>0.79600000000000004</c:v>
                </c:pt>
                <c:pt idx="3710">
                  <c:v>0.79300000000000004</c:v>
                </c:pt>
                <c:pt idx="3711">
                  <c:v>0.79500000000000004</c:v>
                </c:pt>
                <c:pt idx="3712">
                  <c:v>0.80100000000000005</c:v>
                </c:pt>
                <c:pt idx="3713">
                  <c:v>0.80100000000000005</c:v>
                </c:pt>
                <c:pt idx="3714">
                  <c:v>0.80100000000000005</c:v>
                </c:pt>
                <c:pt idx="3715">
                  <c:v>0.80100000000000005</c:v>
                </c:pt>
                <c:pt idx="3716">
                  <c:v>0.79800000000000004</c:v>
                </c:pt>
                <c:pt idx="3717">
                  <c:v>0.79800000000000004</c:v>
                </c:pt>
                <c:pt idx="3718">
                  <c:v>0.80300000000000005</c:v>
                </c:pt>
                <c:pt idx="3719">
                  <c:v>0.8</c:v>
                </c:pt>
                <c:pt idx="3720">
                  <c:v>0.79500000000000004</c:v>
                </c:pt>
                <c:pt idx="3721">
                  <c:v>0.8</c:v>
                </c:pt>
                <c:pt idx="3722">
                  <c:v>0.81100000000000005</c:v>
                </c:pt>
                <c:pt idx="3723">
                  <c:v>0.80800000000000005</c:v>
                </c:pt>
                <c:pt idx="3724">
                  <c:v>0.80900000000000005</c:v>
                </c:pt>
                <c:pt idx="3725">
                  <c:v>0.80300000000000005</c:v>
                </c:pt>
                <c:pt idx="3726">
                  <c:v>0.80600000000000005</c:v>
                </c:pt>
                <c:pt idx="3727">
                  <c:v>0.80600000000000005</c:v>
                </c:pt>
                <c:pt idx="3728">
                  <c:v>0.80400000000000005</c:v>
                </c:pt>
                <c:pt idx="3729">
                  <c:v>0.79900000000000004</c:v>
                </c:pt>
                <c:pt idx="3730">
                  <c:v>0.79900000000000004</c:v>
                </c:pt>
                <c:pt idx="3731">
                  <c:v>0.80100000000000005</c:v>
                </c:pt>
                <c:pt idx="3732">
                  <c:v>0.80400000000000005</c:v>
                </c:pt>
                <c:pt idx="3733">
                  <c:v>0.79300000000000004</c:v>
                </c:pt>
                <c:pt idx="3734">
                  <c:v>0.79</c:v>
                </c:pt>
                <c:pt idx="3735">
                  <c:v>0.79300000000000004</c:v>
                </c:pt>
                <c:pt idx="3736">
                  <c:v>0.79</c:v>
                </c:pt>
                <c:pt idx="3737">
                  <c:v>0.79500000000000004</c:v>
                </c:pt>
                <c:pt idx="3738">
                  <c:v>0.79500000000000004</c:v>
                </c:pt>
                <c:pt idx="3739">
                  <c:v>0.79800000000000004</c:v>
                </c:pt>
                <c:pt idx="3740">
                  <c:v>0.79800000000000004</c:v>
                </c:pt>
                <c:pt idx="3741">
                  <c:v>0.79500000000000004</c:v>
                </c:pt>
                <c:pt idx="3742">
                  <c:v>0.8</c:v>
                </c:pt>
                <c:pt idx="3743">
                  <c:v>0.79800000000000004</c:v>
                </c:pt>
                <c:pt idx="3744">
                  <c:v>0.79500000000000004</c:v>
                </c:pt>
                <c:pt idx="3745">
                  <c:v>0.8</c:v>
                </c:pt>
                <c:pt idx="3746">
                  <c:v>0.80600000000000005</c:v>
                </c:pt>
                <c:pt idx="3747">
                  <c:v>0.80900000000000005</c:v>
                </c:pt>
                <c:pt idx="3748">
                  <c:v>0.80300000000000005</c:v>
                </c:pt>
                <c:pt idx="3749">
                  <c:v>0.80400000000000005</c:v>
                </c:pt>
                <c:pt idx="3750">
                  <c:v>0.80100000000000005</c:v>
                </c:pt>
                <c:pt idx="3751">
                  <c:v>0.80400000000000005</c:v>
                </c:pt>
                <c:pt idx="3752">
                  <c:v>0.80400000000000005</c:v>
                </c:pt>
                <c:pt idx="3753">
                  <c:v>0.80400000000000005</c:v>
                </c:pt>
                <c:pt idx="3754">
                  <c:v>0.80100000000000005</c:v>
                </c:pt>
                <c:pt idx="3755">
                  <c:v>0.79900000000000004</c:v>
                </c:pt>
                <c:pt idx="3756">
                  <c:v>0.79600000000000004</c:v>
                </c:pt>
                <c:pt idx="3757">
                  <c:v>0.79300000000000004</c:v>
                </c:pt>
                <c:pt idx="3758">
                  <c:v>0.78800000000000003</c:v>
                </c:pt>
                <c:pt idx="3759">
                  <c:v>0.79300000000000004</c:v>
                </c:pt>
                <c:pt idx="3760">
                  <c:v>0.79600000000000004</c:v>
                </c:pt>
                <c:pt idx="3761">
                  <c:v>0.79</c:v>
                </c:pt>
                <c:pt idx="3762">
                  <c:v>0.79</c:v>
                </c:pt>
                <c:pt idx="3763">
                  <c:v>0.79</c:v>
                </c:pt>
                <c:pt idx="3764">
                  <c:v>0.79500000000000004</c:v>
                </c:pt>
                <c:pt idx="3765">
                  <c:v>0.79800000000000004</c:v>
                </c:pt>
                <c:pt idx="3766">
                  <c:v>0.79300000000000004</c:v>
                </c:pt>
                <c:pt idx="3767">
                  <c:v>0.79500000000000004</c:v>
                </c:pt>
                <c:pt idx="3768">
                  <c:v>0.79500000000000004</c:v>
                </c:pt>
                <c:pt idx="3769">
                  <c:v>0.79500000000000004</c:v>
                </c:pt>
                <c:pt idx="3770">
                  <c:v>0.79500000000000004</c:v>
                </c:pt>
                <c:pt idx="3771">
                  <c:v>0.79800000000000004</c:v>
                </c:pt>
                <c:pt idx="3772">
                  <c:v>0.80100000000000005</c:v>
                </c:pt>
                <c:pt idx="3773">
                  <c:v>0.80100000000000005</c:v>
                </c:pt>
                <c:pt idx="3774">
                  <c:v>0.79600000000000004</c:v>
                </c:pt>
                <c:pt idx="3775">
                  <c:v>0.79800000000000004</c:v>
                </c:pt>
                <c:pt idx="3776">
                  <c:v>0.80400000000000005</c:v>
                </c:pt>
                <c:pt idx="3777">
                  <c:v>0.79600000000000004</c:v>
                </c:pt>
                <c:pt idx="3778">
                  <c:v>0.80100000000000005</c:v>
                </c:pt>
                <c:pt idx="3779">
                  <c:v>0.78500000000000003</c:v>
                </c:pt>
                <c:pt idx="3780">
                  <c:v>0.78500000000000003</c:v>
                </c:pt>
                <c:pt idx="3781">
                  <c:v>0.79</c:v>
                </c:pt>
                <c:pt idx="3782">
                  <c:v>0.78800000000000003</c:v>
                </c:pt>
                <c:pt idx="3783">
                  <c:v>0.79</c:v>
                </c:pt>
                <c:pt idx="3784">
                  <c:v>0.79</c:v>
                </c:pt>
                <c:pt idx="3785">
                  <c:v>0.79300000000000004</c:v>
                </c:pt>
                <c:pt idx="3786">
                  <c:v>0.79</c:v>
                </c:pt>
                <c:pt idx="3787">
                  <c:v>0.79300000000000004</c:v>
                </c:pt>
                <c:pt idx="3788">
                  <c:v>0.79800000000000004</c:v>
                </c:pt>
                <c:pt idx="3789">
                  <c:v>0.79800000000000004</c:v>
                </c:pt>
                <c:pt idx="3790">
                  <c:v>0.79500000000000004</c:v>
                </c:pt>
                <c:pt idx="3791">
                  <c:v>0.79</c:v>
                </c:pt>
                <c:pt idx="3792">
                  <c:v>0.79</c:v>
                </c:pt>
                <c:pt idx="3793">
                  <c:v>0.79800000000000004</c:v>
                </c:pt>
                <c:pt idx="3794">
                  <c:v>0.80600000000000005</c:v>
                </c:pt>
                <c:pt idx="3795">
                  <c:v>0.79800000000000004</c:v>
                </c:pt>
                <c:pt idx="3796">
                  <c:v>0.79500000000000004</c:v>
                </c:pt>
                <c:pt idx="3797">
                  <c:v>0.79800000000000004</c:v>
                </c:pt>
                <c:pt idx="3798">
                  <c:v>0.79800000000000004</c:v>
                </c:pt>
                <c:pt idx="3799">
                  <c:v>0.79800000000000004</c:v>
                </c:pt>
                <c:pt idx="3800">
                  <c:v>0.79300000000000004</c:v>
                </c:pt>
                <c:pt idx="3801">
                  <c:v>0.79300000000000004</c:v>
                </c:pt>
                <c:pt idx="3802">
                  <c:v>0.79800000000000004</c:v>
                </c:pt>
                <c:pt idx="3803">
                  <c:v>0.79300000000000004</c:v>
                </c:pt>
                <c:pt idx="3804">
                  <c:v>0.79100000000000004</c:v>
                </c:pt>
                <c:pt idx="3805">
                  <c:v>0.78800000000000003</c:v>
                </c:pt>
                <c:pt idx="3806">
                  <c:v>0.78500000000000003</c:v>
                </c:pt>
                <c:pt idx="3807">
                  <c:v>0.78500000000000003</c:v>
                </c:pt>
                <c:pt idx="3808">
                  <c:v>0.78500000000000003</c:v>
                </c:pt>
                <c:pt idx="3809">
                  <c:v>0.78700000000000003</c:v>
                </c:pt>
                <c:pt idx="3810">
                  <c:v>0.78700000000000003</c:v>
                </c:pt>
                <c:pt idx="3811">
                  <c:v>0.79300000000000004</c:v>
                </c:pt>
                <c:pt idx="3812">
                  <c:v>0.79200000000000004</c:v>
                </c:pt>
                <c:pt idx="3813">
                  <c:v>0.79200000000000004</c:v>
                </c:pt>
                <c:pt idx="3814">
                  <c:v>0.79500000000000004</c:v>
                </c:pt>
                <c:pt idx="3815">
                  <c:v>0.79500000000000004</c:v>
                </c:pt>
                <c:pt idx="3816">
                  <c:v>0.78700000000000003</c:v>
                </c:pt>
                <c:pt idx="3817">
                  <c:v>0.79</c:v>
                </c:pt>
                <c:pt idx="3818">
                  <c:v>0.80600000000000005</c:v>
                </c:pt>
                <c:pt idx="3819">
                  <c:v>0.79500000000000004</c:v>
                </c:pt>
                <c:pt idx="3820">
                  <c:v>0.80100000000000005</c:v>
                </c:pt>
                <c:pt idx="3821">
                  <c:v>0.79600000000000004</c:v>
                </c:pt>
                <c:pt idx="3822">
                  <c:v>0.79600000000000004</c:v>
                </c:pt>
                <c:pt idx="3823">
                  <c:v>0.79300000000000004</c:v>
                </c:pt>
                <c:pt idx="3824">
                  <c:v>0.78800000000000003</c:v>
                </c:pt>
                <c:pt idx="3825">
                  <c:v>0.77200000000000002</c:v>
                </c:pt>
                <c:pt idx="3826">
                  <c:v>0.78</c:v>
                </c:pt>
                <c:pt idx="3827">
                  <c:v>0.79</c:v>
                </c:pt>
                <c:pt idx="3828">
                  <c:v>0.78500000000000003</c:v>
                </c:pt>
                <c:pt idx="3829">
                  <c:v>0.78700000000000003</c:v>
                </c:pt>
                <c:pt idx="3830">
                  <c:v>0.78700000000000003</c:v>
                </c:pt>
                <c:pt idx="3831">
                  <c:v>0.78700000000000003</c:v>
                </c:pt>
                <c:pt idx="3832">
                  <c:v>0.79</c:v>
                </c:pt>
                <c:pt idx="3833">
                  <c:v>0.79300000000000004</c:v>
                </c:pt>
                <c:pt idx="3834">
                  <c:v>0.78400000000000003</c:v>
                </c:pt>
                <c:pt idx="3835">
                  <c:v>0.78400000000000003</c:v>
                </c:pt>
                <c:pt idx="3836">
                  <c:v>0.78400000000000003</c:v>
                </c:pt>
                <c:pt idx="3837">
                  <c:v>0.78700000000000003</c:v>
                </c:pt>
                <c:pt idx="3838">
                  <c:v>0.77900000000000003</c:v>
                </c:pt>
                <c:pt idx="3839">
                  <c:v>0.78400000000000003</c:v>
                </c:pt>
                <c:pt idx="3840">
                  <c:v>0.78700000000000003</c:v>
                </c:pt>
                <c:pt idx="3841">
                  <c:v>0.78700000000000003</c:v>
                </c:pt>
                <c:pt idx="3842">
                  <c:v>0.78700000000000003</c:v>
                </c:pt>
                <c:pt idx="3843">
                  <c:v>0.79</c:v>
                </c:pt>
                <c:pt idx="3844">
                  <c:v>0.79</c:v>
                </c:pt>
                <c:pt idx="3845">
                  <c:v>0.79</c:v>
                </c:pt>
                <c:pt idx="3846">
                  <c:v>0.79</c:v>
                </c:pt>
                <c:pt idx="3847">
                  <c:v>0.79</c:v>
                </c:pt>
                <c:pt idx="3848">
                  <c:v>0.79</c:v>
                </c:pt>
                <c:pt idx="3849">
                  <c:v>0.78700000000000003</c:v>
                </c:pt>
                <c:pt idx="3850">
                  <c:v>0.78700000000000003</c:v>
                </c:pt>
                <c:pt idx="3851">
                  <c:v>0.78500000000000003</c:v>
                </c:pt>
                <c:pt idx="3852">
                  <c:v>0.78500000000000003</c:v>
                </c:pt>
                <c:pt idx="3853">
                  <c:v>0.78200000000000003</c:v>
                </c:pt>
                <c:pt idx="3854">
                  <c:v>0.78200000000000003</c:v>
                </c:pt>
                <c:pt idx="3855">
                  <c:v>0.78200000000000003</c:v>
                </c:pt>
                <c:pt idx="3856">
                  <c:v>0.78500000000000003</c:v>
                </c:pt>
                <c:pt idx="3857">
                  <c:v>0.78500000000000003</c:v>
                </c:pt>
                <c:pt idx="3858">
                  <c:v>0.78500000000000003</c:v>
                </c:pt>
                <c:pt idx="3859">
                  <c:v>0.78500000000000003</c:v>
                </c:pt>
                <c:pt idx="3860">
                  <c:v>0.78200000000000003</c:v>
                </c:pt>
                <c:pt idx="3861">
                  <c:v>0.78200000000000003</c:v>
                </c:pt>
                <c:pt idx="3862">
                  <c:v>0.78500000000000003</c:v>
                </c:pt>
                <c:pt idx="3863">
                  <c:v>0.78500000000000003</c:v>
                </c:pt>
                <c:pt idx="3864">
                  <c:v>0.78200000000000003</c:v>
                </c:pt>
                <c:pt idx="3865">
                  <c:v>0.78500000000000003</c:v>
                </c:pt>
                <c:pt idx="3866">
                  <c:v>0.78700000000000003</c:v>
                </c:pt>
                <c:pt idx="3867">
                  <c:v>0.79</c:v>
                </c:pt>
                <c:pt idx="3868">
                  <c:v>0.79600000000000004</c:v>
                </c:pt>
                <c:pt idx="3869">
                  <c:v>0.78200000000000003</c:v>
                </c:pt>
                <c:pt idx="3870">
                  <c:v>0.79600000000000004</c:v>
                </c:pt>
                <c:pt idx="3871">
                  <c:v>0.78800000000000003</c:v>
                </c:pt>
                <c:pt idx="3872">
                  <c:v>0.78500000000000003</c:v>
                </c:pt>
                <c:pt idx="3873">
                  <c:v>0.78800000000000003</c:v>
                </c:pt>
                <c:pt idx="3874">
                  <c:v>0.78300000000000003</c:v>
                </c:pt>
                <c:pt idx="3875">
                  <c:v>0.78500000000000003</c:v>
                </c:pt>
                <c:pt idx="3876">
                  <c:v>0.78</c:v>
                </c:pt>
                <c:pt idx="3877">
                  <c:v>0.77700000000000002</c:v>
                </c:pt>
                <c:pt idx="3878">
                  <c:v>0.77400000000000002</c:v>
                </c:pt>
                <c:pt idx="3879">
                  <c:v>0.78500000000000003</c:v>
                </c:pt>
                <c:pt idx="3880">
                  <c:v>0.77400000000000002</c:v>
                </c:pt>
                <c:pt idx="3881">
                  <c:v>0.77900000000000003</c:v>
                </c:pt>
                <c:pt idx="3882">
                  <c:v>0.77900000000000003</c:v>
                </c:pt>
                <c:pt idx="3883">
                  <c:v>0.78200000000000003</c:v>
                </c:pt>
                <c:pt idx="3884">
                  <c:v>0.77700000000000002</c:v>
                </c:pt>
                <c:pt idx="3885">
                  <c:v>0.78200000000000003</c:v>
                </c:pt>
                <c:pt idx="3886">
                  <c:v>0.78</c:v>
                </c:pt>
                <c:pt idx="3887">
                  <c:v>0.78200000000000003</c:v>
                </c:pt>
                <c:pt idx="3888">
                  <c:v>0.78200000000000003</c:v>
                </c:pt>
                <c:pt idx="3889">
                  <c:v>0.78200000000000003</c:v>
                </c:pt>
                <c:pt idx="3890">
                  <c:v>0.79600000000000004</c:v>
                </c:pt>
                <c:pt idx="3891">
                  <c:v>0.78800000000000003</c:v>
                </c:pt>
                <c:pt idx="3892">
                  <c:v>0.79600000000000004</c:v>
                </c:pt>
                <c:pt idx="3893">
                  <c:v>0.78800000000000003</c:v>
                </c:pt>
                <c:pt idx="3894">
                  <c:v>0.78600000000000003</c:v>
                </c:pt>
                <c:pt idx="3895">
                  <c:v>0.78600000000000003</c:v>
                </c:pt>
                <c:pt idx="3896">
                  <c:v>0.78600000000000003</c:v>
                </c:pt>
                <c:pt idx="3897">
                  <c:v>0.78600000000000003</c:v>
                </c:pt>
                <c:pt idx="3898">
                  <c:v>0.78800000000000003</c:v>
                </c:pt>
                <c:pt idx="3899">
                  <c:v>0.77800000000000002</c:v>
                </c:pt>
                <c:pt idx="3900">
                  <c:v>0.78300000000000003</c:v>
                </c:pt>
                <c:pt idx="3901">
                  <c:v>0.77500000000000002</c:v>
                </c:pt>
                <c:pt idx="3902">
                  <c:v>0.77500000000000002</c:v>
                </c:pt>
                <c:pt idx="3903">
                  <c:v>0.77700000000000002</c:v>
                </c:pt>
                <c:pt idx="3904">
                  <c:v>0.77700000000000002</c:v>
                </c:pt>
                <c:pt idx="3905">
                  <c:v>0.78</c:v>
                </c:pt>
                <c:pt idx="3906">
                  <c:v>0.78</c:v>
                </c:pt>
                <c:pt idx="3907">
                  <c:v>0.78500000000000003</c:v>
                </c:pt>
                <c:pt idx="3908">
                  <c:v>0.78200000000000003</c:v>
                </c:pt>
                <c:pt idx="3909">
                  <c:v>0.77700000000000002</c:v>
                </c:pt>
                <c:pt idx="3910">
                  <c:v>0.77700000000000002</c:v>
                </c:pt>
                <c:pt idx="3911">
                  <c:v>0.77700000000000002</c:v>
                </c:pt>
                <c:pt idx="3912">
                  <c:v>0.77700000000000002</c:v>
                </c:pt>
                <c:pt idx="3913">
                  <c:v>0.78</c:v>
                </c:pt>
                <c:pt idx="3914">
                  <c:v>0.79</c:v>
                </c:pt>
                <c:pt idx="3915">
                  <c:v>0.78500000000000003</c:v>
                </c:pt>
                <c:pt idx="3916">
                  <c:v>0.78300000000000003</c:v>
                </c:pt>
                <c:pt idx="3917">
                  <c:v>0.78300000000000003</c:v>
                </c:pt>
                <c:pt idx="3918">
                  <c:v>0.78600000000000003</c:v>
                </c:pt>
                <c:pt idx="3919">
                  <c:v>0.78800000000000003</c:v>
                </c:pt>
                <c:pt idx="3920">
                  <c:v>0.78300000000000003</c:v>
                </c:pt>
                <c:pt idx="3921">
                  <c:v>0.78600000000000003</c:v>
                </c:pt>
                <c:pt idx="3922">
                  <c:v>0.78600000000000003</c:v>
                </c:pt>
                <c:pt idx="3923">
                  <c:v>0.77800000000000002</c:v>
                </c:pt>
                <c:pt idx="3924">
                  <c:v>0.77300000000000002</c:v>
                </c:pt>
                <c:pt idx="3925">
                  <c:v>0.77300000000000002</c:v>
                </c:pt>
                <c:pt idx="3926">
                  <c:v>0.77200000000000002</c:v>
                </c:pt>
                <c:pt idx="3927">
                  <c:v>0.77800000000000002</c:v>
                </c:pt>
                <c:pt idx="3928">
                  <c:v>0.77800000000000002</c:v>
                </c:pt>
                <c:pt idx="3929">
                  <c:v>0.77800000000000002</c:v>
                </c:pt>
                <c:pt idx="3930">
                  <c:v>0.77500000000000002</c:v>
                </c:pt>
                <c:pt idx="3931">
                  <c:v>0.77200000000000002</c:v>
                </c:pt>
                <c:pt idx="3932">
                  <c:v>0.78300000000000003</c:v>
                </c:pt>
                <c:pt idx="3933">
                  <c:v>0.78200000000000003</c:v>
                </c:pt>
                <c:pt idx="3934">
                  <c:v>0.78</c:v>
                </c:pt>
                <c:pt idx="3935">
                  <c:v>0.77700000000000002</c:v>
                </c:pt>
                <c:pt idx="3936">
                  <c:v>0.78</c:v>
                </c:pt>
                <c:pt idx="3937">
                  <c:v>0.77700000000000002</c:v>
                </c:pt>
                <c:pt idx="3938">
                  <c:v>0.78</c:v>
                </c:pt>
                <c:pt idx="3939">
                  <c:v>0.78</c:v>
                </c:pt>
                <c:pt idx="3940">
                  <c:v>0.78300000000000003</c:v>
                </c:pt>
                <c:pt idx="3941">
                  <c:v>0.78300000000000003</c:v>
                </c:pt>
                <c:pt idx="3942">
                  <c:v>0.78500000000000003</c:v>
                </c:pt>
                <c:pt idx="3943">
                  <c:v>0.78</c:v>
                </c:pt>
                <c:pt idx="3944">
                  <c:v>0.78100000000000003</c:v>
                </c:pt>
                <c:pt idx="3945">
                  <c:v>0.78</c:v>
                </c:pt>
                <c:pt idx="3946">
                  <c:v>0.77500000000000002</c:v>
                </c:pt>
                <c:pt idx="3947">
                  <c:v>0.77500000000000002</c:v>
                </c:pt>
                <c:pt idx="3948">
                  <c:v>0.77200000000000002</c:v>
                </c:pt>
                <c:pt idx="3949">
                  <c:v>0.77500000000000002</c:v>
                </c:pt>
                <c:pt idx="3950">
                  <c:v>0.77500000000000002</c:v>
                </c:pt>
                <c:pt idx="3951">
                  <c:v>0.77500000000000002</c:v>
                </c:pt>
                <c:pt idx="3952">
                  <c:v>0.77700000000000002</c:v>
                </c:pt>
                <c:pt idx="3953">
                  <c:v>0.78300000000000003</c:v>
                </c:pt>
                <c:pt idx="3954">
                  <c:v>0.76900000000000002</c:v>
                </c:pt>
                <c:pt idx="3955">
                  <c:v>0.77200000000000002</c:v>
                </c:pt>
                <c:pt idx="3956">
                  <c:v>0.76900000000000002</c:v>
                </c:pt>
                <c:pt idx="3957">
                  <c:v>0.77200000000000002</c:v>
                </c:pt>
                <c:pt idx="3958">
                  <c:v>0.77200000000000002</c:v>
                </c:pt>
                <c:pt idx="3959">
                  <c:v>0.77500000000000002</c:v>
                </c:pt>
                <c:pt idx="3960">
                  <c:v>0.77200000000000002</c:v>
                </c:pt>
                <c:pt idx="3961">
                  <c:v>0.77500000000000002</c:v>
                </c:pt>
                <c:pt idx="3962">
                  <c:v>0.77500000000000002</c:v>
                </c:pt>
                <c:pt idx="3963">
                  <c:v>0.77300000000000002</c:v>
                </c:pt>
                <c:pt idx="3964">
                  <c:v>0.77300000000000002</c:v>
                </c:pt>
                <c:pt idx="3965">
                  <c:v>0.77300000000000002</c:v>
                </c:pt>
                <c:pt idx="3966">
                  <c:v>0.77500000000000002</c:v>
                </c:pt>
                <c:pt idx="3967">
                  <c:v>0.77600000000000002</c:v>
                </c:pt>
                <c:pt idx="3968">
                  <c:v>0.77800000000000002</c:v>
                </c:pt>
                <c:pt idx="3969">
                  <c:v>0.77800000000000002</c:v>
                </c:pt>
                <c:pt idx="3970">
                  <c:v>0.77600000000000002</c:v>
                </c:pt>
                <c:pt idx="3971">
                  <c:v>0.77300000000000002</c:v>
                </c:pt>
                <c:pt idx="3972">
                  <c:v>0.77300000000000002</c:v>
                </c:pt>
                <c:pt idx="3973">
                  <c:v>0.77300000000000002</c:v>
                </c:pt>
                <c:pt idx="3974">
                  <c:v>0.77</c:v>
                </c:pt>
                <c:pt idx="3975">
                  <c:v>0.77</c:v>
                </c:pt>
                <c:pt idx="3976">
                  <c:v>0.77300000000000002</c:v>
                </c:pt>
                <c:pt idx="3977">
                  <c:v>0.77300000000000002</c:v>
                </c:pt>
                <c:pt idx="3978">
                  <c:v>0.77</c:v>
                </c:pt>
                <c:pt idx="3979">
                  <c:v>0.77600000000000002</c:v>
                </c:pt>
                <c:pt idx="3980">
                  <c:v>0.77</c:v>
                </c:pt>
                <c:pt idx="3981">
                  <c:v>0.77300000000000002</c:v>
                </c:pt>
                <c:pt idx="3982">
                  <c:v>0.77100000000000002</c:v>
                </c:pt>
                <c:pt idx="3983">
                  <c:v>0.77300000000000002</c:v>
                </c:pt>
                <c:pt idx="3984">
                  <c:v>0.77100000000000002</c:v>
                </c:pt>
                <c:pt idx="3985">
                  <c:v>0.77100000000000002</c:v>
                </c:pt>
                <c:pt idx="3986">
                  <c:v>0.77100000000000002</c:v>
                </c:pt>
                <c:pt idx="3987">
                  <c:v>0.77300000000000002</c:v>
                </c:pt>
                <c:pt idx="3988">
                  <c:v>0.77600000000000002</c:v>
                </c:pt>
                <c:pt idx="3989">
                  <c:v>0.77600000000000002</c:v>
                </c:pt>
                <c:pt idx="3990">
                  <c:v>0.77400000000000002</c:v>
                </c:pt>
                <c:pt idx="3991">
                  <c:v>0.77600000000000002</c:v>
                </c:pt>
                <c:pt idx="3992">
                  <c:v>0.77400000000000002</c:v>
                </c:pt>
                <c:pt idx="3993">
                  <c:v>0.77400000000000002</c:v>
                </c:pt>
                <c:pt idx="3994">
                  <c:v>0.77400000000000002</c:v>
                </c:pt>
                <c:pt idx="3995">
                  <c:v>0.77300000000000002</c:v>
                </c:pt>
                <c:pt idx="3996">
                  <c:v>0.77100000000000002</c:v>
                </c:pt>
                <c:pt idx="3997">
                  <c:v>0.76800000000000002</c:v>
                </c:pt>
                <c:pt idx="3998">
                  <c:v>0.77100000000000002</c:v>
                </c:pt>
                <c:pt idx="3999">
                  <c:v>0.77100000000000002</c:v>
                </c:pt>
                <c:pt idx="4000">
                  <c:v>0.76800000000000002</c:v>
                </c:pt>
                <c:pt idx="4001">
                  <c:v>0.77100000000000002</c:v>
                </c:pt>
                <c:pt idx="4002">
                  <c:v>0.76500000000000001</c:v>
                </c:pt>
                <c:pt idx="4003">
                  <c:v>0.77100000000000002</c:v>
                </c:pt>
                <c:pt idx="4004">
                  <c:v>0.77100000000000002</c:v>
                </c:pt>
                <c:pt idx="4005">
                  <c:v>0.77300000000000002</c:v>
                </c:pt>
                <c:pt idx="4006">
                  <c:v>0.77100000000000002</c:v>
                </c:pt>
                <c:pt idx="4007">
                  <c:v>0.77100000000000002</c:v>
                </c:pt>
                <c:pt idx="4008">
                  <c:v>0.77100000000000002</c:v>
                </c:pt>
                <c:pt idx="4009">
                  <c:v>0.77300000000000002</c:v>
                </c:pt>
                <c:pt idx="4010">
                  <c:v>0.77100000000000002</c:v>
                </c:pt>
                <c:pt idx="4011">
                  <c:v>0.77300000000000002</c:v>
                </c:pt>
                <c:pt idx="4012">
                  <c:v>0.77100000000000002</c:v>
                </c:pt>
                <c:pt idx="4013">
                  <c:v>0.77600000000000002</c:v>
                </c:pt>
                <c:pt idx="4014">
                  <c:v>0.77400000000000002</c:v>
                </c:pt>
                <c:pt idx="4015">
                  <c:v>0.77100000000000002</c:v>
                </c:pt>
                <c:pt idx="4016">
                  <c:v>0.77100000000000002</c:v>
                </c:pt>
                <c:pt idx="4017">
                  <c:v>0.77100000000000002</c:v>
                </c:pt>
                <c:pt idx="4018">
                  <c:v>0.77100000000000002</c:v>
                </c:pt>
                <c:pt idx="4019">
                  <c:v>0.77100000000000002</c:v>
                </c:pt>
                <c:pt idx="4020">
                  <c:v>0.77900000000000003</c:v>
                </c:pt>
                <c:pt idx="4021">
                  <c:v>0.76</c:v>
                </c:pt>
                <c:pt idx="4022">
                  <c:v>0.76300000000000001</c:v>
                </c:pt>
                <c:pt idx="4023">
                  <c:v>0.76800000000000002</c:v>
                </c:pt>
                <c:pt idx="4024">
                  <c:v>0.76500000000000001</c:v>
                </c:pt>
                <c:pt idx="4025">
                  <c:v>0.76800000000000002</c:v>
                </c:pt>
                <c:pt idx="4026">
                  <c:v>0.76800000000000002</c:v>
                </c:pt>
                <c:pt idx="4027">
                  <c:v>0.76800000000000002</c:v>
                </c:pt>
                <c:pt idx="4028">
                  <c:v>0.77300000000000002</c:v>
                </c:pt>
                <c:pt idx="4029">
                  <c:v>0.76800000000000002</c:v>
                </c:pt>
                <c:pt idx="4030">
                  <c:v>0.76800000000000002</c:v>
                </c:pt>
                <c:pt idx="4031">
                  <c:v>0.76800000000000002</c:v>
                </c:pt>
                <c:pt idx="4032">
                  <c:v>0.76600000000000001</c:v>
                </c:pt>
                <c:pt idx="4033">
                  <c:v>0.76800000000000002</c:v>
                </c:pt>
                <c:pt idx="4034">
                  <c:v>0.77900000000000003</c:v>
                </c:pt>
                <c:pt idx="4035">
                  <c:v>0.77700000000000002</c:v>
                </c:pt>
                <c:pt idx="4036">
                  <c:v>0.77700000000000002</c:v>
                </c:pt>
                <c:pt idx="4037">
                  <c:v>0.77900000000000003</c:v>
                </c:pt>
                <c:pt idx="4038">
                  <c:v>0.77400000000000002</c:v>
                </c:pt>
                <c:pt idx="4039">
                  <c:v>0.77400000000000002</c:v>
                </c:pt>
                <c:pt idx="4040">
                  <c:v>0.77200000000000002</c:v>
                </c:pt>
                <c:pt idx="4041">
                  <c:v>0.76900000000000002</c:v>
                </c:pt>
                <c:pt idx="4042">
                  <c:v>0.77700000000000002</c:v>
                </c:pt>
                <c:pt idx="4043">
                  <c:v>0.77200000000000002</c:v>
                </c:pt>
                <c:pt idx="4044">
                  <c:v>0.76900000000000002</c:v>
                </c:pt>
                <c:pt idx="4045">
                  <c:v>0.75600000000000001</c:v>
                </c:pt>
                <c:pt idx="4046">
                  <c:v>0.76100000000000001</c:v>
                </c:pt>
                <c:pt idx="4047">
                  <c:v>0.76900000000000002</c:v>
                </c:pt>
                <c:pt idx="4048">
                  <c:v>0.76600000000000001</c:v>
                </c:pt>
                <c:pt idx="4049">
                  <c:v>0.76100000000000001</c:v>
                </c:pt>
                <c:pt idx="4050">
                  <c:v>0.76300000000000001</c:v>
                </c:pt>
                <c:pt idx="4051">
                  <c:v>0.76600000000000001</c:v>
                </c:pt>
                <c:pt idx="4052">
                  <c:v>0.76800000000000002</c:v>
                </c:pt>
                <c:pt idx="4053">
                  <c:v>0.76600000000000001</c:v>
                </c:pt>
                <c:pt idx="4054">
                  <c:v>0.76600000000000001</c:v>
                </c:pt>
                <c:pt idx="4055">
                  <c:v>0.76600000000000001</c:v>
                </c:pt>
                <c:pt idx="4056">
                  <c:v>0.76800000000000002</c:v>
                </c:pt>
                <c:pt idx="4057">
                  <c:v>0.76900000000000002</c:v>
                </c:pt>
                <c:pt idx="4058">
                  <c:v>0.77700000000000002</c:v>
                </c:pt>
                <c:pt idx="4059">
                  <c:v>0.77700000000000002</c:v>
                </c:pt>
                <c:pt idx="4060">
                  <c:v>0.77700000000000002</c:v>
                </c:pt>
                <c:pt idx="4061">
                  <c:v>0.77400000000000002</c:v>
                </c:pt>
                <c:pt idx="4062">
                  <c:v>0.77500000000000002</c:v>
                </c:pt>
                <c:pt idx="4063">
                  <c:v>0.77500000000000002</c:v>
                </c:pt>
                <c:pt idx="4064">
                  <c:v>0.77500000000000002</c:v>
                </c:pt>
                <c:pt idx="4065">
                  <c:v>0.77200000000000002</c:v>
                </c:pt>
                <c:pt idx="4066">
                  <c:v>0.76900000000000002</c:v>
                </c:pt>
                <c:pt idx="4067">
                  <c:v>0.76700000000000002</c:v>
                </c:pt>
                <c:pt idx="4068">
                  <c:v>0.76200000000000001</c:v>
                </c:pt>
                <c:pt idx="4069">
                  <c:v>0.76100000000000001</c:v>
                </c:pt>
                <c:pt idx="4070">
                  <c:v>0.76400000000000001</c:v>
                </c:pt>
                <c:pt idx="4071">
                  <c:v>0.76400000000000001</c:v>
                </c:pt>
                <c:pt idx="4072">
                  <c:v>0.76400000000000001</c:v>
                </c:pt>
                <c:pt idx="4073">
                  <c:v>0.76900000000000002</c:v>
                </c:pt>
                <c:pt idx="4074">
                  <c:v>0.76600000000000001</c:v>
                </c:pt>
                <c:pt idx="4075">
                  <c:v>0.76300000000000001</c:v>
                </c:pt>
                <c:pt idx="4076">
                  <c:v>0.76600000000000001</c:v>
                </c:pt>
                <c:pt idx="4077">
                  <c:v>0.76600000000000001</c:v>
                </c:pt>
                <c:pt idx="4078">
                  <c:v>0.76400000000000001</c:v>
                </c:pt>
                <c:pt idx="4079">
                  <c:v>0.76300000000000001</c:v>
                </c:pt>
                <c:pt idx="4080">
                  <c:v>0.76600000000000001</c:v>
                </c:pt>
                <c:pt idx="4081">
                  <c:v>0.76300000000000001</c:v>
                </c:pt>
                <c:pt idx="4082">
                  <c:v>0.76900000000000002</c:v>
                </c:pt>
                <c:pt idx="4083">
                  <c:v>0.77200000000000002</c:v>
                </c:pt>
                <c:pt idx="4084">
                  <c:v>0.77200000000000002</c:v>
                </c:pt>
                <c:pt idx="4085">
                  <c:v>0.76700000000000002</c:v>
                </c:pt>
                <c:pt idx="4086">
                  <c:v>0.77400000000000002</c:v>
                </c:pt>
                <c:pt idx="4087">
                  <c:v>0.76900000000000002</c:v>
                </c:pt>
                <c:pt idx="4088">
                  <c:v>0.77200000000000002</c:v>
                </c:pt>
                <c:pt idx="4089">
                  <c:v>0.76700000000000002</c:v>
                </c:pt>
                <c:pt idx="4090">
                  <c:v>0.76700000000000002</c:v>
                </c:pt>
                <c:pt idx="4091">
                  <c:v>0.76900000000000002</c:v>
                </c:pt>
                <c:pt idx="4092">
                  <c:v>0.76700000000000002</c:v>
                </c:pt>
                <c:pt idx="4093">
                  <c:v>0.754</c:v>
                </c:pt>
                <c:pt idx="4094">
                  <c:v>0.76100000000000001</c:v>
                </c:pt>
                <c:pt idx="4095">
                  <c:v>0.76600000000000001</c:v>
                </c:pt>
                <c:pt idx="4096">
                  <c:v>0.75600000000000001</c:v>
                </c:pt>
                <c:pt idx="4097">
                  <c:v>0.76100000000000001</c:v>
                </c:pt>
                <c:pt idx="4098">
                  <c:v>0.76100000000000001</c:v>
                </c:pt>
                <c:pt idx="4099">
                  <c:v>0.76400000000000001</c:v>
                </c:pt>
                <c:pt idx="4100">
                  <c:v>0.76400000000000001</c:v>
                </c:pt>
                <c:pt idx="4101">
                  <c:v>0.76400000000000001</c:v>
                </c:pt>
                <c:pt idx="4102">
                  <c:v>0.76100000000000001</c:v>
                </c:pt>
                <c:pt idx="4103">
                  <c:v>0.76600000000000001</c:v>
                </c:pt>
                <c:pt idx="4104">
                  <c:v>0.76400000000000001</c:v>
                </c:pt>
                <c:pt idx="4105">
                  <c:v>0.76600000000000001</c:v>
                </c:pt>
                <c:pt idx="4106">
                  <c:v>0.76900000000000002</c:v>
                </c:pt>
                <c:pt idx="4107">
                  <c:v>0.77500000000000002</c:v>
                </c:pt>
                <c:pt idx="4108">
                  <c:v>0.77200000000000002</c:v>
                </c:pt>
                <c:pt idx="4109">
                  <c:v>0.77</c:v>
                </c:pt>
                <c:pt idx="4110">
                  <c:v>0.77200000000000002</c:v>
                </c:pt>
                <c:pt idx="4111">
                  <c:v>0.76700000000000002</c:v>
                </c:pt>
                <c:pt idx="4112">
                  <c:v>0.77</c:v>
                </c:pt>
                <c:pt idx="4113">
                  <c:v>0.76500000000000001</c:v>
                </c:pt>
                <c:pt idx="4114">
                  <c:v>0.76700000000000002</c:v>
                </c:pt>
                <c:pt idx="4115">
                  <c:v>0.76200000000000001</c:v>
                </c:pt>
                <c:pt idx="4116">
                  <c:v>0.76200000000000001</c:v>
                </c:pt>
                <c:pt idx="4117">
                  <c:v>0.75900000000000001</c:v>
                </c:pt>
                <c:pt idx="4118">
                  <c:v>0.75600000000000001</c:v>
                </c:pt>
                <c:pt idx="4119">
                  <c:v>0.75900000000000001</c:v>
                </c:pt>
                <c:pt idx="4120">
                  <c:v>0.76100000000000001</c:v>
                </c:pt>
                <c:pt idx="4121">
                  <c:v>0.76100000000000001</c:v>
                </c:pt>
                <c:pt idx="4122">
                  <c:v>0.76700000000000002</c:v>
                </c:pt>
                <c:pt idx="4123">
                  <c:v>0.75800000000000001</c:v>
                </c:pt>
                <c:pt idx="4124">
                  <c:v>0.75900000000000001</c:v>
                </c:pt>
                <c:pt idx="4125">
                  <c:v>0.76100000000000001</c:v>
                </c:pt>
                <c:pt idx="4126">
                  <c:v>0.76400000000000001</c:v>
                </c:pt>
                <c:pt idx="4127">
                  <c:v>0.76400000000000001</c:v>
                </c:pt>
                <c:pt idx="4128">
                  <c:v>0.75600000000000001</c:v>
                </c:pt>
                <c:pt idx="4129">
                  <c:v>0.75800000000000001</c:v>
                </c:pt>
                <c:pt idx="4130">
                  <c:v>0.77200000000000002</c:v>
                </c:pt>
                <c:pt idx="4131">
                  <c:v>0.77200000000000002</c:v>
                </c:pt>
                <c:pt idx="4132">
                  <c:v>0.77200000000000002</c:v>
                </c:pt>
                <c:pt idx="4133">
                  <c:v>0.77</c:v>
                </c:pt>
                <c:pt idx="4134">
                  <c:v>0.76700000000000002</c:v>
                </c:pt>
                <c:pt idx="4135">
                  <c:v>0.76700000000000002</c:v>
                </c:pt>
                <c:pt idx="4136">
                  <c:v>0.76700000000000002</c:v>
                </c:pt>
                <c:pt idx="4137">
                  <c:v>0.76500000000000001</c:v>
                </c:pt>
                <c:pt idx="4138">
                  <c:v>0.76200000000000001</c:v>
                </c:pt>
                <c:pt idx="4139">
                  <c:v>0.76500000000000001</c:v>
                </c:pt>
                <c:pt idx="4140">
                  <c:v>0.754</c:v>
                </c:pt>
                <c:pt idx="4141">
                  <c:v>0.75700000000000001</c:v>
                </c:pt>
                <c:pt idx="4142">
                  <c:v>0.75900000000000001</c:v>
                </c:pt>
                <c:pt idx="4143">
                  <c:v>0.75700000000000001</c:v>
                </c:pt>
                <c:pt idx="4144">
                  <c:v>0.75600000000000001</c:v>
                </c:pt>
                <c:pt idx="4145">
                  <c:v>0.75600000000000001</c:v>
                </c:pt>
                <c:pt idx="4146">
                  <c:v>0.75600000000000001</c:v>
                </c:pt>
                <c:pt idx="4147">
                  <c:v>0.75600000000000001</c:v>
                </c:pt>
                <c:pt idx="4148">
                  <c:v>0.75900000000000001</c:v>
                </c:pt>
                <c:pt idx="4149">
                  <c:v>0.75900000000000001</c:v>
                </c:pt>
                <c:pt idx="4150">
                  <c:v>0.75900000000000001</c:v>
                </c:pt>
                <c:pt idx="4151">
                  <c:v>0.76100000000000001</c:v>
                </c:pt>
                <c:pt idx="4152">
                  <c:v>0.75900000000000001</c:v>
                </c:pt>
                <c:pt idx="4153">
                  <c:v>0.75600000000000001</c:v>
                </c:pt>
                <c:pt idx="4154">
                  <c:v>0.76400000000000001</c:v>
                </c:pt>
                <c:pt idx="4155">
                  <c:v>0.76700000000000002</c:v>
                </c:pt>
                <c:pt idx="4156">
                  <c:v>0.76700000000000002</c:v>
                </c:pt>
                <c:pt idx="4157">
                  <c:v>0.76200000000000001</c:v>
                </c:pt>
                <c:pt idx="4158">
                  <c:v>0.76700000000000002</c:v>
                </c:pt>
                <c:pt idx="4159">
                  <c:v>0.76500000000000001</c:v>
                </c:pt>
                <c:pt idx="4160">
                  <c:v>0.76500000000000001</c:v>
                </c:pt>
                <c:pt idx="4161">
                  <c:v>0.76700000000000002</c:v>
                </c:pt>
                <c:pt idx="4162">
                  <c:v>0.76700000000000002</c:v>
                </c:pt>
                <c:pt idx="4163">
                  <c:v>0.76200000000000001</c:v>
                </c:pt>
                <c:pt idx="4164">
                  <c:v>0.76</c:v>
                </c:pt>
                <c:pt idx="4165">
                  <c:v>0.746</c:v>
                </c:pt>
                <c:pt idx="4166">
                  <c:v>0.746</c:v>
                </c:pt>
                <c:pt idx="4167">
                  <c:v>0.751</c:v>
                </c:pt>
                <c:pt idx="4168">
                  <c:v>0.75900000000000001</c:v>
                </c:pt>
                <c:pt idx="4169">
                  <c:v>0.75900000000000001</c:v>
                </c:pt>
                <c:pt idx="4170">
                  <c:v>0.75600000000000001</c:v>
                </c:pt>
                <c:pt idx="4171">
                  <c:v>0.753</c:v>
                </c:pt>
                <c:pt idx="4172">
                  <c:v>0.753</c:v>
                </c:pt>
                <c:pt idx="4173">
                  <c:v>0.753</c:v>
                </c:pt>
                <c:pt idx="4174">
                  <c:v>0.753</c:v>
                </c:pt>
                <c:pt idx="4175">
                  <c:v>0.753</c:v>
                </c:pt>
                <c:pt idx="4176">
                  <c:v>0.75600000000000001</c:v>
                </c:pt>
                <c:pt idx="4177">
                  <c:v>0.75600000000000001</c:v>
                </c:pt>
                <c:pt idx="4178">
                  <c:v>0.77200000000000002</c:v>
                </c:pt>
                <c:pt idx="4179">
                  <c:v>0.77200000000000002</c:v>
                </c:pt>
                <c:pt idx="4180">
                  <c:v>0.76700000000000002</c:v>
                </c:pt>
                <c:pt idx="4181">
                  <c:v>0.76500000000000001</c:v>
                </c:pt>
                <c:pt idx="4182">
                  <c:v>0.76500000000000001</c:v>
                </c:pt>
                <c:pt idx="4183">
                  <c:v>0.76500000000000001</c:v>
                </c:pt>
                <c:pt idx="4184">
                  <c:v>0.76200000000000001</c:v>
                </c:pt>
                <c:pt idx="4185">
                  <c:v>0.76</c:v>
                </c:pt>
                <c:pt idx="4186">
                  <c:v>0.76</c:v>
                </c:pt>
                <c:pt idx="4187">
                  <c:v>0.75700000000000001</c:v>
                </c:pt>
                <c:pt idx="4188">
                  <c:v>0.754</c:v>
                </c:pt>
                <c:pt idx="4189">
                  <c:v>0.749</c:v>
                </c:pt>
                <c:pt idx="4190">
                  <c:v>0.746</c:v>
                </c:pt>
                <c:pt idx="4191">
                  <c:v>0.751</c:v>
                </c:pt>
                <c:pt idx="4192">
                  <c:v>0.75600000000000001</c:v>
                </c:pt>
                <c:pt idx="4193">
                  <c:v>0.754</c:v>
                </c:pt>
                <c:pt idx="4194">
                  <c:v>0.751</c:v>
                </c:pt>
                <c:pt idx="4195">
                  <c:v>0.754</c:v>
                </c:pt>
                <c:pt idx="4196">
                  <c:v>0.751</c:v>
                </c:pt>
                <c:pt idx="4197">
                  <c:v>0.75600000000000001</c:v>
                </c:pt>
                <c:pt idx="4198">
                  <c:v>0.75900000000000001</c:v>
                </c:pt>
                <c:pt idx="4199">
                  <c:v>0.754</c:v>
                </c:pt>
                <c:pt idx="4200">
                  <c:v>0.751</c:v>
                </c:pt>
                <c:pt idx="4201">
                  <c:v>0.75600000000000001</c:v>
                </c:pt>
                <c:pt idx="4202">
                  <c:v>0.76700000000000002</c:v>
                </c:pt>
                <c:pt idx="4203">
                  <c:v>0.76700000000000002</c:v>
                </c:pt>
                <c:pt idx="4204">
                  <c:v>0.76500000000000001</c:v>
                </c:pt>
                <c:pt idx="4205">
                  <c:v>0.76</c:v>
                </c:pt>
                <c:pt idx="4206">
                  <c:v>0.76200000000000001</c:v>
                </c:pt>
                <c:pt idx="4207">
                  <c:v>0.76</c:v>
                </c:pt>
                <c:pt idx="4208">
                  <c:v>0.76</c:v>
                </c:pt>
                <c:pt idx="4209">
                  <c:v>0.755</c:v>
                </c:pt>
                <c:pt idx="4210">
                  <c:v>0.75700000000000001</c:v>
                </c:pt>
                <c:pt idx="4211">
                  <c:v>0.75700000000000001</c:v>
                </c:pt>
                <c:pt idx="4212">
                  <c:v>0.749</c:v>
                </c:pt>
                <c:pt idx="4213">
                  <c:v>0.746</c:v>
                </c:pt>
                <c:pt idx="4214">
                  <c:v>0.749</c:v>
                </c:pt>
                <c:pt idx="4215">
                  <c:v>0.749</c:v>
                </c:pt>
                <c:pt idx="4216">
                  <c:v>0.75900000000000001</c:v>
                </c:pt>
                <c:pt idx="4217">
                  <c:v>0.75600000000000001</c:v>
                </c:pt>
                <c:pt idx="4218">
                  <c:v>0.75900000000000001</c:v>
                </c:pt>
                <c:pt idx="4219">
                  <c:v>0.754</c:v>
                </c:pt>
                <c:pt idx="4220">
                  <c:v>0.751</c:v>
                </c:pt>
                <c:pt idx="4221">
                  <c:v>0.748</c:v>
                </c:pt>
                <c:pt idx="4222">
                  <c:v>0.751</c:v>
                </c:pt>
                <c:pt idx="4223">
                  <c:v>0.754</c:v>
                </c:pt>
                <c:pt idx="4224">
                  <c:v>0.754</c:v>
                </c:pt>
                <c:pt idx="4225">
                  <c:v>0.754</c:v>
                </c:pt>
                <c:pt idx="4226">
                  <c:v>0.75900000000000001</c:v>
                </c:pt>
                <c:pt idx="4227">
                  <c:v>0.76700000000000002</c:v>
                </c:pt>
                <c:pt idx="4228">
                  <c:v>0.76200000000000001</c:v>
                </c:pt>
                <c:pt idx="4229">
                  <c:v>0.76</c:v>
                </c:pt>
                <c:pt idx="4230">
                  <c:v>0.76</c:v>
                </c:pt>
                <c:pt idx="4231">
                  <c:v>0.76</c:v>
                </c:pt>
                <c:pt idx="4232">
                  <c:v>0.76</c:v>
                </c:pt>
                <c:pt idx="4233">
                  <c:v>0.75700000000000001</c:v>
                </c:pt>
                <c:pt idx="4234">
                  <c:v>0.755</c:v>
                </c:pt>
                <c:pt idx="4235">
                  <c:v>0.755</c:v>
                </c:pt>
                <c:pt idx="4236">
                  <c:v>0.752</c:v>
                </c:pt>
                <c:pt idx="4237">
                  <c:v>0.749</c:v>
                </c:pt>
                <c:pt idx="4238">
                  <c:v>0.746</c:v>
                </c:pt>
                <c:pt idx="4239">
                  <c:v>0.752</c:v>
                </c:pt>
                <c:pt idx="4240">
                  <c:v>0.751</c:v>
                </c:pt>
                <c:pt idx="4241">
                  <c:v>0.751</c:v>
                </c:pt>
                <c:pt idx="4242">
                  <c:v>0.751</c:v>
                </c:pt>
                <c:pt idx="4243">
                  <c:v>0.754</c:v>
                </c:pt>
                <c:pt idx="4244">
                  <c:v>0.754</c:v>
                </c:pt>
                <c:pt idx="4245">
                  <c:v>0.751</c:v>
                </c:pt>
                <c:pt idx="4246">
                  <c:v>0.751</c:v>
                </c:pt>
                <c:pt idx="4247">
                  <c:v>0.754</c:v>
                </c:pt>
                <c:pt idx="4248">
                  <c:v>0.754</c:v>
                </c:pt>
                <c:pt idx="4249">
                  <c:v>0.75600000000000001</c:v>
                </c:pt>
                <c:pt idx="4250">
                  <c:v>0.75700000000000001</c:v>
                </c:pt>
                <c:pt idx="4251">
                  <c:v>0.76700000000000002</c:v>
                </c:pt>
                <c:pt idx="4252">
                  <c:v>0.76200000000000001</c:v>
                </c:pt>
                <c:pt idx="4253">
                  <c:v>0.76</c:v>
                </c:pt>
                <c:pt idx="4254">
                  <c:v>0.754</c:v>
                </c:pt>
                <c:pt idx="4255">
                  <c:v>0.75700000000000001</c:v>
                </c:pt>
                <c:pt idx="4256">
                  <c:v>0.75700000000000001</c:v>
                </c:pt>
                <c:pt idx="4257">
                  <c:v>0.755</c:v>
                </c:pt>
                <c:pt idx="4258">
                  <c:v>0.755</c:v>
                </c:pt>
                <c:pt idx="4259">
                  <c:v>0.752</c:v>
                </c:pt>
                <c:pt idx="4260">
                  <c:v>0.752</c:v>
                </c:pt>
                <c:pt idx="4261">
                  <c:v>0.74399999999999999</c:v>
                </c:pt>
                <c:pt idx="4262">
                  <c:v>0.749</c:v>
                </c:pt>
                <c:pt idx="4263">
                  <c:v>0.74399999999999999</c:v>
                </c:pt>
                <c:pt idx="4264">
                  <c:v>0.746</c:v>
                </c:pt>
                <c:pt idx="4265">
                  <c:v>0.751</c:v>
                </c:pt>
                <c:pt idx="4266">
                  <c:v>0.751</c:v>
                </c:pt>
                <c:pt idx="4267">
                  <c:v>0.751</c:v>
                </c:pt>
                <c:pt idx="4268">
                  <c:v>0.746</c:v>
                </c:pt>
                <c:pt idx="4269">
                  <c:v>0.746</c:v>
                </c:pt>
                <c:pt idx="4270">
                  <c:v>0.746</c:v>
                </c:pt>
                <c:pt idx="4271">
                  <c:v>0.748</c:v>
                </c:pt>
                <c:pt idx="4272">
                  <c:v>0.746</c:v>
                </c:pt>
                <c:pt idx="4273">
                  <c:v>0.748</c:v>
                </c:pt>
                <c:pt idx="4274">
                  <c:v>0.76200000000000001</c:v>
                </c:pt>
                <c:pt idx="4275">
                  <c:v>0.76200000000000001</c:v>
                </c:pt>
                <c:pt idx="4276">
                  <c:v>0.76</c:v>
                </c:pt>
                <c:pt idx="4277">
                  <c:v>0.754</c:v>
                </c:pt>
                <c:pt idx="4278">
                  <c:v>0.754</c:v>
                </c:pt>
                <c:pt idx="4279">
                  <c:v>0.754</c:v>
                </c:pt>
                <c:pt idx="4280">
                  <c:v>0.75700000000000001</c:v>
                </c:pt>
                <c:pt idx="4281">
                  <c:v>0.74399999999999999</c:v>
                </c:pt>
                <c:pt idx="4282">
                  <c:v>0.72799999999999998</c:v>
                </c:pt>
                <c:pt idx="4283">
                  <c:v>0.746</c:v>
                </c:pt>
                <c:pt idx="4284">
                  <c:v>0.746</c:v>
                </c:pt>
                <c:pt idx="4285">
                  <c:v>0.746</c:v>
                </c:pt>
                <c:pt idx="4286">
                  <c:v>0.754</c:v>
                </c:pt>
                <c:pt idx="4287">
                  <c:v>0.751</c:v>
                </c:pt>
                <c:pt idx="4288">
                  <c:v>0.749</c:v>
                </c:pt>
                <c:pt idx="4289">
                  <c:v>0.748</c:v>
                </c:pt>
                <c:pt idx="4290">
                  <c:v>0.746</c:v>
                </c:pt>
                <c:pt idx="4291">
                  <c:v>0.749</c:v>
                </c:pt>
                <c:pt idx="4292">
                  <c:v>0.746</c:v>
                </c:pt>
                <c:pt idx="4293">
                  <c:v>0.751</c:v>
                </c:pt>
                <c:pt idx="4294">
                  <c:v>0.746</c:v>
                </c:pt>
                <c:pt idx="4295">
                  <c:v>0.749</c:v>
                </c:pt>
                <c:pt idx="4296">
                  <c:v>0.751</c:v>
                </c:pt>
                <c:pt idx="4297">
                  <c:v>0.749</c:v>
                </c:pt>
                <c:pt idx="4298">
                  <c:v>0.749</c:v>
                </c:pt>
                <c:pt idx="4299">
                  <c:v>0.749</c:v>
                </c:pt>
                <c:pt idx="4300">
                  <c:v>0.746</c:v>
                </c:pt>
                <c:pt idx="4301">
                  <c:v>0.749</c:v>
                </c:pt>
                <c:pt idx="4302">
                  <c:v>0.751</c:v>
                </c:pt>
                <c:pt idx="4303">
                  <c:v>0.751</c:v>
                </c:pt>
                <c:pt idx="4304">
                  <c:v>0.751</c:v>
                </c:pt>
                <c:pt idx="4305">
                  <c:v>0.754</c:v>
                </c:pt>
                <c:pt idx="4306">
                  <c:v>0.746</c:v>
                </c:pt>
                <c:pt idx="4307">
                  <c:v>0.746</c:v>
                </c:pt>
                <c:pt idx="4308">
                  <c:v>0.746</c:v>
                </c:pt>
                <c:pt idx="4309">
                  <c:v>0.751</c:v>
                </c:pt>
                <c:pt idx="4310">
                  <c:v>0.754</c:v>
                </c:pt>
                <c:pt idx="4311">
                  <c:v>0.74299999999999999</c:v>
                </c:pt>
                <c:pt idx="4312">
                  <c:v>0.746</c:v>
                </c:pt>
                <c:pt idx="4313">
                  <c:v>0.74299999999999999</c:v>
                </c:pt>
                <c:pt idx="4314">
                  <c:v>0.749</c:v>
                </c:pt>
                <c:pt idx="4315">
                  <c:v>0.749</c:v>
                </c:pt>
                <c:pt idx="4316">
                  <c:v>0.749</c:v>
                </c:pt>
                <c:pt idx="4317">
                  <c:v>0.749</c:v>
                </c:pt>
                <c:pt idx="4318">
                  <c:v>0.749</c:v>
                </c:pt>
                <c:pt idx="4319">
                  <c:v>0.746</c:v>
                </c:pt>
                <c:pt idx="4320">
                  <c:v>0.746</c:v>
                </c:pt>
                <c:pt idx="4321">
                  <c:v>0.746</c:v>
                </c:pt>
                <c:pt idx="4322">
                  <c:v>0.746</c:v>
                </c:pt>
                <c:pt idx="4323">
                  <c:v>0.749</c:v>
                </c:pt>
                <c:pt idx="4324">
                  <c:v>0.746</c:v>
                </c:pt>
                <c:pt idx="4325">
                  <c:v>0.749</c:v>
                </c:pt>
                <c:pt idx="4326">
                  <c:v>0.754</c:v>
                </c:pt>
                <c:pt idx="4327">
                  <c:v>0.751</c:v>
                </c:pt>
                <c:pt idx="4328">
                  <c:v>0.746</c:v>
                </c:pt>
                <c:pt idx="4329">
                  <c:v>0.746</c:v>
                </c:pt>
                <c:pt idx="4330">
                  <c:v>0.74299999999999999</c:v>
                </c:pt>
                <c:pt idx="4331">
                  <c:v>0.746</c:v>
                </c:pt>
                <c:pt idx="4332">
                  <c:v>0.746</c:v>
                </c:pt>
                <c:pt idx="4333">
                  <c:v>0.74299999999999999</c:v>
                </c:pt>
                <c:pt idx="4334">
                  <c:v>0.746</c:v>
                </c:pt>
                <c:pt idx="4335">
                  <c:v>0.74299999999999999</c:v>
                </c:pt>
                <c:pt idx="4336">
                  <c:v>0.74299999999999999</c:v>
                </c:pt>
                <c:pt idx="4337">
                  <c:v>0.746</c:v>
                </c:pt>
                <c:pt idx="4338">
                  <c:v>0.749</c:v>
                </c:pt>
                <c:pt idx="4339">
                  <c:v>0.74299999999999999</c:v>
                </c:pt>
                <c:pt idx="4340">
                  <c:v>0.74299999999999999</c:v>
                </c:pt>
                <c:pt idx="4341">
                  <c:v>0.746</c:v>
                </c:pt>
                <c:pt idx="4342">
                  <c:v>0.746</c:v>
                </c:pt>
                <c:pt idx="4343">
                  <c:v>0.74299999999999999</c:v>
                </c:pt>
                <c:pt idx="4344">
                  <c:v>0.74299999999999999</c:v>
                </c:pt>
                <c:pt idx="4345">
                  <c:v>0.74099999999999999</c:v>
                </c:pt>
                <c:pt idx="4346">
                  <c:v>0.746</c:v>
                </c:pt>
                <c:pt idx="4347">
                  <c:v>0.746</c:v>
                </c:pt>
                <c:pt idx="4348">
                  <c:v>0.746</c:v>
                </c:pt>
                <c:pt idx="4349">
                  <c:v>0.746</c:v>
                </c:pt>
                <c:pt idx="4350">
                  <c:v>0.746</c:v>
                </c:pt>
                <c:pt idx="4351">
                  <c:v>0.752</c:v>
                </c:pt>
                <c:pt idx="4352">
                  <c:v>0.754</c:v>
                </c:pt>
                <c:pt idx="4353">
                  <c:v>0.752</c:v>
                </c:pt>
                <c:pt idx="4354">
                  <c:v>0.752</c:v>
                </c:pt>
                <c:pt idx="4355">
                  <c:v>0.749</c:v>
                </c:pt>
                <c:pt idx="4356">
                  <c:v>0.746</c:v>
                </c:pt>
                <c:pt idx="4357">
                  <c:v>0.73799999999999999</c:v>
                </c:pt>
                <c:pt idx="4358">
                  <c:v>0.74099999999999999</c:v>
                </c:pt>
                <c:pt idx="4359">
                  <c:v>0.74299999999999999</c:v>
                </c:pt>
                <c:pt idx="4360">
                  <c:v>0.74299999999999999</c:v>
                </c:pt>
                <c:pt idx="4361">
                  <c:v>0.74299999999999999</c:v>
                </c:pt>
                <c:pt idx="4362">
                  <c:v>0.74399999999999999</c:v>
                </c:pt>
                <c:pt idx="4363">
                  <c:v>0.74099999999999999</c:v>
                </c:pt>
                <c:pt idx="4364">
                  <c:v>0.74399999999999999</c:v>
                </c:pt>
                <c:pt idx="4365">
                  <c:v>0.74399999999999999</c:v>
                </c:pt>
                <c:pt idx="4366">
                  <c:v>0.74399999999999999</c:v>
                </c:pt>
                <c:pt idx="4367">
                  <c:v>0.74399999999999999</c:v>
                </c:pt>
                <c:pt idx="4368">
                  <c:v>0.74399999999999999</c:v>
                </c:pt>
                <c:pt idx="4369">
                  <c:v>0.74099999999999999</c:v>
                </c:pt>
                <c:pt idx="4370">
                  <c:v>0.74399999999999999</c:v>
                </c:pt>
                <c:pt idx="4371">
                  <c:v>0.76</c:v>
                </c:pt>
                <c:pt idx="4372">
                  <c:v>0.752</c:v>
                </c:pt>
                <c:pt idx="4373">
                  <c:v>0.75</c:v>
                </c:pt>
                <c:pt idx="4374">
                  <c:v>0.75</c:v>
                </c:pt>
                <c:pt idx="4375">
                  <c:v>0.747</c:v>
                </c:pt>
                <c:pt idx="4376">
                  <c:v>0.747</c:v>
                </c:pt>
                <c:pt idx="4377">
                  <c:v>0.74399999999999999</c:v>
                </c:pt>
                <c:pt idx="4378">
                  <c:v>0.74399999999999999</c:v>
                </c:pt>
                <c:pt idx="4379">
                  <c:v>0.747</c:v>
                </c:pt>
                <c:pt idx="4380">
                  <c:v>0.73599999999999999</c:v>
                </c:pt>
                <c:pt idx="4381">
                  <c:v>0.73099999999999998</c:v>
                </c:pt>
                <c:pt idx="4382">
                  <c:v>0.749</c:v>
                </c:pt>
                <c:pt idx="4383">
                  <c:v>0.74099999999999999</c:v>
                </c:pt>
                <c:pt idx="4384">
                  <c:v>0.74099999999999999</c:v>
                </c:pt>
                <c:pt idx="4385">
                  <c:v>0.73899999999999999</c:v>
                </c:pt>
                <c:pt idx="4386">
                  <c:v>0.73599999999999999</c:v>
                </c:pt>
                <c:pt idx="4387">
                  <c:v>0.74099999999999999</c:v>
                </c:pt>
                <c:pt idx="4388">
                  <c:v>0.74099999999999999</c:v>
                </c:pt>
                <c:pt idx="4389">
                  <c:v>0.74099999999999999</c:v>
                </c:pt>
                <c:pt idx="4390">
                  <c:v>0.74099999999999999</c:v>
                </c:pt>
                <c:pt idx="4391">
                  <c:v>0.74399999999999999</c:v>
                </c:pt>
                <c:pt idx="4392">
                  <c:v>0.74399999999999999</c:v>
                </c:pt>
                <c:pt idx="4393">
                  <c:v>0.74099999999999999</c:v>
                </c:pt>
                <c:pt idx="4394">
                  <c:v>0.752</c:v>
                </c:pt>
                <c:pt idx="4395">
                  <c:v>0.749</c:v>
                </c:pt>
                <c:pt idx="4396">
                  <c:v>0.75</c:v>
                </c:pt>
                <c:pt idx="4397">
                  <c:v>0.752</c:v>
                </c:pt>
                <c:pt idx="4398">
                  <c:v>0.74399999999999999</c:v>
                </c:pt>
                <c:pt idx="4399">
                  <c:v>0.74399999999999999</c:v>
                </c:pt>
                <c:pt idx="4400">
                  <c:v>0.74199999999999999</c:v>
                </c:pt>
              </c:numCache>
            </c:numRef>
          </c:yVal>
          <c:smooth val="0"/>
        </c:ser>
        <c:ser>
          <c:idx val="1"/>
          <c:order val="1"/>
          <c:tx>
            <c:v>8 ft</c:v>
          </c:tx>
          <c:marker>
            <c:symbol val="none"/>
          </c:marker>
          <c:xVal>
            <c:numRef>
              <c:f>Matric!$A$5280:$A$9680</c:f>
              <c:numCache>
                <c:formatCode>m/d/yyyy\ h:mm</c:formatCode>
                <c:ptCount val="4401"/>
                <c:pt idx="0">
                  <c:v>41000.291666666664</c:v>
                </c:pt>
                <c:pt idx="1">
                  <c:v>41000.333333333336</c:v>
                </c:pt>
                <c:pt idx="2">
                  <c:v>41000.375</c:v>
                </c:pt>
                <c:pt idx="3">
                  <c:v>41000.416666666664</c:v>
                </c:pt>
                <c:pt idx="4">
                  <c:v>41000.458333333336</c:v>
                </c:pt>
                <c:pt idx="5">
                  <c:v>41000.5</c:v>
                </c:pt>
                <c:pt idx="6">
                  <c:v>41000.541666666664</c:v>
                </c:pt>
                <c:pt idx="7">
                  <c:v>41000.583333333336</c:v>
                </c:pt>
                <c:pt idx="8">
                  <c:v>41000.625</c:v>
                </c:pt>
                <c:pt idx="9">
                  <c:v>41000.666666666664</c:v>
                </c:pt>
                <c:pt idx="10">
                  <c:v>41000.708333333336</c:v>
                </c:pt>
                <c:pt idx="11">
                  <c:v>41000.75</c:v>
                </c:pt>
                <c:pt idx="12">
                  <c:v>41000.791666666664</c:v>
                </c:pt>
                <c:pt idx="13">
                  <c:v>41000.833333333336</c:v>
                </c:pt>
                <c:pt idx="14">
                  <c:v>41000.875</c:v>
                </c:pt>
                <c:pt idx="15">
                  <c:v>41000.916666666664</c:v>
                </c:pt>
                <c:pt idx="16">
                  <c:v>41000.958333333336</c:v>
                </c:pt>
                <c:pt idx="17">
                  <c:v>41001</c:v>
                </c:pt>
                <c:pt idx="18">
                  <c:v>41001.041666666664</c:v>
                </c:pt>
                <c:pt idx="19">
                  <c:v>41001.083333333336</c:v>
                </c:pt>
                <c:pt idx="20">
                  <c:v>41001.125</c:v>
                </c:pt>
                <c:pt idx="21">
                  <c:v>41001.166666666664</c:v>
                </c:pt>
                <c:pt idx="22">
                  <c:v>41001.208333333336</c:v>
                </c:pt>
                <c:pt idx="23">
                  <c:v>41001.25</c:v>
                </c:pt>
                <c:pt idx="24">
                  <c:v>41001.291666666664</c:v>
                </c:pt>
                <c:pt idx="25">
                  <c:v>41001.333333333336</c:v>
                </c:pt>
                <c:pt idx="26">
                  <c:v>41001.375</c:v>
                </c:pt>
                <c:pt idx="27">
                  <c:v>41001.416666666664</c:v>
                </c:pt>
                <c:pt idx="28">
                  <c:v>41001.458333333336</c:v>
                </c:pt>
                <c:pt idx="29">
                  <c:v>41001.5</c:v>
                </c:pt>
                <c:pt idx="30">
                  <c:v>41001.541666666664</c:v>
                </c:pt>
                <c:pt idx="31">
                  <c:v>41001.583333333336</c:v>
                </c:pt>
                <c:pt idx="32">
                  <c:v>41001.625</c:v>
                </c:pt>
                <c:pt idx="33">
                  <c:v>41001.666666666664</c:v>
                </c:pt>
                <c:pt idx="34">
                  <c:v>41001.708333333336</c:v>
                </c:pt>
                <c:pt idx="35">
                  <c:v>41001.75</c:v>
                </c:pt>
                <c:pt idx="36">
                  <c:v>41001.791666666664</c:v>
                </c:pt>
                <c:pt idx="37">
                  <c:v>41001.833333333336</c:v>
                </c:pt>
                <c:pt idx="38">
                  <c:v>41001.875</c:v>
                </c:pt>
                <c:pt idx="39">
                  <c:v>41001.916666666664</c:v>
                </c:pt>
                <c:pt idx="40">
                  <c:v>41001.958333333336</c:v>
                </c:pt>
                <c:pt idx="41">
                  <c:v>41002</c:v>
                </c:pt>
                <c:pt idx="42">
                  <c:v>41002.041666666664</c:v>
                </c:pt>
                <c:pt idx="43">
                  <c:v>41002.083333333336</c:v>
                </c:pt>
                <c:pt idx="44">
                  <c:v>41002.125</c:v>
                </c:pt>
                <c:pt idx="45">
                  <c:v>41002.166666666664</c:v>
                </c:pt>
                <c:pt idx="46">
                  <c:v>41002.208333333336</c:v>
                </c:pt>
                <c:pt idx="47">
                  <c:v>41002.25</c:v>
                </c:pt>
                <c:pt idx="48">
                  <c:v>41002.291666666664</c:v>
                </c:pt>
                <c:pt idx="49">
                  <c:v>41002.333333333336</c:v>
                </c:pt>
                <c:pt idx="50">
                  <c:v>41002.375</c:v>
                </c:pt>
                <c:pt idx="51">
                  <c:v>41002.416666666664</c:v>
                </c:pt>
                <c:pt idx="52">
                  <c:v>41002.458333333336</c:v>
                </c:pt>
                <c:pt idx="53">
                  <c:v>41002.5</c:v>
                </c:pt>
                <c:pt idx="54">
                  <c:v>41002.541666666664</c:v>
                </c:pt>
                <c:pt idx="55">
                  <c:v>41002.583333333336</c:v>
                </c:pt>
                <c:pt idx="56">
                  <c:v>41002.625</c:v>
                </c:pt>
                <c:pt idx="57">
                  <c:v>41002.666666666664</c:v>
                </c:pt>
                <c:pt idx="58">
                  <c:v>41002.708333333336</c:v>
                </c:pt>
                <c:pt idx="59">
                  <c:v>41002.75</c:v>
                </c:pt>
                <c:pt idx="60">
                  <c:v>41002.791666666664</c:v>
                </c:pt>
                <c:pt idx="61">
                  <c:v>41002.833333333336</c:v>
                </c:pt>
                <c:pt idx="62">
                  <c:v>41002.875</c:v>
                </c:pt>
                <c:pt idx="63">
                  <c:v>41002.916666666664</c:v>
                </c:pt>
                <c:pt idx="64">
                  <c:v>41002.958333333336</c:v>
                </c:pt>
                <c:pt idx="65">
                  <c:v>41003</c:v>
                </c:pt>
                <c:pt idx="66">
                  <c:v>41003.041666666664</c:v>
                </c:pt>
                <c:pt idx="67">
                  <c:v>41003.083333333336</c:v>
                </c:pt>
                <c:pt idx="68">
                  <c:v>41003.125</c:v>
                </c:pt>
                <c:pt idx="69">
                  <c:v>41003.166666666664</c:v>
                </c:pt>
                <c:pt idx="70">
                  <c:v>41003.208333333336</c:v>
                </c:pt>
                <c:pt idx="71">
                  <c:v>41003.25</c:v>
                </c:pt>
                <c:pt idx="72">
                  <c:v>41003.291666666664</c:v>
                </c:pt>
                <c:pt idx="73">
                  <c:v>41003.333333333336</c:v>
                </c:pt>
                <c:pt idx="74">
                  <c:v>41003.375</c:v>
                </c:pt>
                <c:pt idx="75">
                  <c:v>41003.416666666664</c:v>
                </c:pt>
                <c:pt idx="76">
                  <c:v>41003.458333333336</c:v>
                </c:pt>
                <c:pt idx="77">
                  <c:v>41003.5</c:v>
                </c:pt>
                <c:pt idx="78">
                  <c:v>41003.541666666664</c:v>
                </c:pt>
                <c:pt idx="79">
                  <c:v>41003.583333333336</c:v>
                </c:pt>
                <c:pt idx="80">
                  <c:v>41003.625</c:v>
                </c:pt>
                <c:pt idx="81">
                  <c:v>41003.666666666664</c:v>
                </c:pt>
                <c:pt idx="82">
                  <c:v>41003.708333333336</c:v>
                </c:pt>
                <c:pt idx="83">
                  <c:v>41003.75</c:v>
                </c:pt>
                <c:pt idx="84">
                  <c:v>41003.791666666664</c:v>
                </c:pt>
                <c:pt idx="85">
                  <c:v>41003.833333333336</c:v>
                </c:pt>
                <c:pt idx="86">
                  <c:v>41003.875</c:v>
                </c:pt>
                <c:pt idx="87">
                  <c:v>41003.916666666664</c:v>
                </c:pt>
                <c:pt idx="88">
                  <c:v>41003.958333333336</c:v>
                </c:pt>
                <c:pt idx="89">
                  <c:v>41004</c:v>
                </c:pt>
                <c:pt idx="90">
                  <c:v>41004.041666666664</c:v>
                </c:pt>
                <c:pt idx="91">
                  <c:v>41004.083333333336</c:v>
                </c:pt>
                <c:pt idx="92">
                  <c:v>41004.125</c:v>
                </c:pt>
                <c:pt idx="93">
                  <c:v>41004.166666666664</c:v>
                </c:pt>
                <c:pt idx="94">
                  <c:v>41004.208333333336</c:v>
                </c:pt>
                <c:pt idx="95">
                  <c:v>41004.25</c:v>
                </c:pt>
                <c:pt idx="96">
                  <c:v>41004.291666666664</c:v>
                </c:pt>
                <c:pt idx="97">
                  <c:v>41004.333333333336</c:v>
                </c:pt>
                <c:pt idx="98">
                  <c:v>41004.375</c:v>
                </c:pt>
                <c:pt idx="99">
                  <c:v>41004.416666666664</c:v>
                </c:pt>
                <c:pt idx="100">
                  <c:v>41004.458333333336</c:v>
                </c:pt>
                <c:pt idx="101">
                  <c:v>41004.5</c:v>
                </c:pt>
                <c:pt idx="102">
                  <c:v>41004.541666666664</c:v>
                </c:pt>
                <c:pt idx="103">
                  <c:v>41004.583333333336</c:v>
                </c:pt>
                <c:pt idx="104">
                  <c:v>41004.625</c:v>
                </c:pt>
                <c:pt idx="105">
                  <c:v>41004.666666666664</c:v>
                </c:pt>
                <c:pt idx="106">
                  <c:v>41004.708333333336</c:v>
                </c:pt>
                <c:pt idx="107">
                  <c:v>41004.75</c:v>
                </c:pt>
                <c:pt idx="108">
                  <c:v>41004.791666666664</c:v>
                </c:pt>
                <c:pt idx="109">
                  <c:v>41004.833333333336</c:v>
                </c:pt>
                <c:pt idx="110">
                  <c:v>41004.875</c:v>
                </c:pt>
                <c:pt idx="111">
                  <c:v>41004.916666666664</c:v>
                </c:pt>
                <c:pt idx="112">
                  <c:v>41004.958333333336</c:v>
                </c:pt>
                <c:pt idx="113">
                  <c:v>41005</c:v>
                </c:pt>
                <c:pt idx="114">
                  <c:v>41005.041666666664</c:v>
                </c:pt>
                <c:pt idx="115">
                  <c:v>41005.083333333336</c:v>
                </c:pt>
                <c:pt idx="116">
                  <c:v>41005.125</c:v>
                </c:pt>
                <c:pt idx="117">
                  <c:v>41005.166666666664</c:v>
                </c:pt>
                <c:pt idx="118">
                  <c:v>41005.208333333336</c:v>
                </c:pt>
                <c:pt idx="119">
                  <c:v>41005.25</c:v>
                </c:pt>
                <c:pt idx="120">
                  <c:v>41005.291666666664</c:v>
                </c:pt>
                <c:pt idx="121">
                  <c:v>41005.333333333336</c:v>
                </c:pt>
                <c:pt idx="122">
                  <c:v>41005.375</c:v>
                </c:pt>
                <c:pt idx="123">
                  <c:v>41005.416666666664</c:v>
                </c:pt>
                <c:pt idx="124">
                  <c:v>41005.458333333336</c:v>
                </c:pt>
                <c:pt idx="125">
                  <c:v>41005.5</c:v>
                </c:pt>
                <c:pt idx="126">
                  <c:v>41005.541666666664</c:v>
                </c:pt>
                <c:pt idx="127">
                  <c:v>41005.583333333336</c:v>
                </c:pt>
                <c:pt idx="128">
                  <c:v>41005.625</c:v>
                </c:pt>
                <c:pt idx="129">
                  <c:v>41005.666666666664</c:v>
                </c:pt>
                <c:pt idx="130">
                  <c:v>41005.708333333336</c:v>
                </c:pt>
                <c:pt idx="131">
                  <c:v>41005.75</c:v>
                </c:pt>
                <c:pt idx="132">
                  <c:v>41005.791666666664</c:v>
                </c:pt>
                <c:pt idx="133">
                  <c:v>41005.833333333336</c:v>
                </c:pt>
                <c:pt idx="134">
                  <c:v>41005.875</c:v>
                </c:pt>
                <c:pt idx="135">
                  <c:v>41005.916666666664</c:v>
                </c:pt>
                <c:pt idx="136">
                  <c:v>41005.958333333336</c:v>
                </c:pt>
                <c:pt idx="137">
                  <c:v>41006</c:v>
                </c:pt>
                <c:pt idx="138">
                  <c:v>41006.041666666664</c:v>
                </c:pt>
                <c:pt idx="139">
                  <c:v>41006.083333333336</c:v>
                </c:pt>
                <c:pt idx="140">
                  <c:v>41006.125</c:v>
                </c:pt>
                <c:pt idx="141">
                  <c:v>41006.166666666664</c:v>
                </c:pt>
                <c:pt idx="142">
                  <c:v>41006.208333333336</c:v>
                </c:pt>
                <c:pt idx="143">
                  <c:v>41006.25</c:v>
                </c:pt>
                <c:pt idx="144">
                  <c:v>41006.291666666664</c:v>
                </c:pt>
                <c:pt idx="145">
                  <c:v>41006.333333333336</c:v>
                </c:pt>
                <c:pt idx="146">
                  <c:v>41006.375</c:v>
                </c:pt>
                <c:pt idx="147">
                  <c:v>41006.416666666664</c:v>
                </c:pt>
                <c:pt idx="148">
                  <c:v>41006.458333333336</c:v>
                </c:pt>
                <c:pt idx="149">
                  <c:v>41006.5</c:v>
                </c:pt>
                <c:pt idx="150">
                  <c:v>41006.541666666664</c:v>
                </c:pt>
                <c:pt idx="151">
                  <c:v>41006.583333333336</c:v>
                </c:pt>
                <c:pt idx="152">
                  <c:v>41006.625</c:v>
                </c:pt>
                <c:pt idx="153">
                  <c:v>41006.666666666664</c:v>
                </c:pt>
                <c:pt idx="154">
                  <c:v>41006.708333333336</c:v>
                </c:pt>
                <c:pt idx="155">
                  <c:v>41006.75</c:v>
                </c:pt>
                <c:pt idx="156">
                  <c:v>41006.791666666664</c:v>
                </c:pt>
                <c:pt idx="157">
                  <c:v>41006.833333333336</c:v>
                </c:pt>
                <c:pt idx="158">
                  <c:v>41006.875</c:v>
                </c:pt>
                <c:pt idx="159">
                  <c:v>41006.916666666664</c:v>
                </c:pt>
                <c:pt idx="160">
                  <c:v>41006.958333333336</c:v>
                </c:pt>
                <c:pt idx="161">
                  <c:v>41007</c:v>
                </c:pt>
                <c:pt idx="162">
                  <c:v>41007.041666666664</c:v>
                </c:pt>
                <c:pt idx="163">
                  <c:v>41007.083333333336</c:v>
                </c:pt>
                <c:pt idx="164">
                  <c:v>41007.125</c:v>
                </c:pt>
                <c:pt idx="165">
                  <c:v>41007.166666666664</c:v>
                </c:pt>
                <c:pt idx="166">
                  <c:v>41007.208333333336</c:v>
                </c:pt>
                <c:pt idx="167">
                  <c:v>41007.25</c:v>
                </c:pt>
                <c:pt idx="168">
                  <c:v>41007.291666666664</c:v>
                </c:pt>
                <c:pt idx="169">
                  <c:v>41007.333333333336</c:v>
                </c:pt>
                <c:pt idx="170">
                  <c:v>41007.375</c:v>
                </c:pt>
                <c:pt idx="171">
                  <c:v>41007.416666666664</c:v>
                </c:pt>
                <c:pt idx="172">
                  <c:v>41007.458333333336</c:v>
                </c:pt>
                <c:pt idx="173">
                  <c:v>41007.5</c:v>
                </c:pt>
                <c:pt idx="174">
                  <c:v>41007.541666666664</c:v>
                </c:pt>
                <c:pt idx="175">
                  <c:v>41007.583333333336</c:v>
                </c:pt>
                <c:pt idx="176">
                  <c:v>41007.625</c:v>
                </c:pt>
                <c:pt idx="177">
                  <c:v>41007.666666666664</c:v>
                </c:pt>
                <c:pt idx="178">
                  <c:v>41007.708333333336</c:v>
                </c:pt>
                <c:pt idx="179">
                  <c:v>41007.75</c:v>
                </c:pt>
                <c:pt idx="180">
                  <c:v>41007.791666666664</c:v>
                </c:pt>
                <c:pt idx="181">
                  <c:v>41007.833333333336</c:v>
                </c:pt>
                <c:pt idx="182">
                  <c:v>41007.875</c:v>
                </c:pt>
                <c:pt idx="183">
                  <c:v>41007.916666666664</c:v>
                </c:pt>
                <c:pt idx="184">
                  <c:v>41007.958333333336</c:v>
                </c:pt>
                <c:pt idx="185">
                  <c:v>41008</c:v>
                </c:pt>
                <c:pt idx="186">
                  <c:v>41008.041666666664</c:v>
                </c:pt>
                <c:pt idx="187">
                  <c:v>41008.083333333336</c:v>
                </c:pt>
                <c:pt idx="188">
                  <c:v>41008.125</c:v>
                </c:pt>
                <c:pt idx="189">
                  <c:v>41008.166666666664</c:v>
                </c:pt>
                <c:pt idx="190">
                  <c:v>41008.208333333336</c:v>
                </c:pt>
                <c:pt idx="191">
                  <c:v>41008.25</c:v>
                </c:pt>
                <c:pt idx="192">
                  <c:v>41008.291666666664</c:v>
                </c:pt>
                <c:pt idx="193">
                  <c:v>41008.333333333336</c:v>
                </c:pt>
                <c:pt idx="194">
                  <c:v>41008.375</c:v>
                </c:pt>
                <c:pt idx="195">
                  <c:v>41008.416666666664</c:v>
                </c:pt>
                <c:pt idx="196">
                  <c:v>41008.458333333336</c:v>
                </c:pt>
                <c:pt idx="197">
                  <c:v>41008.5</c:v>
                </c:pt>
                <c:pt idx="198">
                  <c:v>41008.541666666664</c:v>
                </c:pt>
                <c:pt idx="199">
                  <c:v>41008.583333333336</c:v>
                </c:pt>
                <c:pt idx="200">
                  <c:v>41008.625</c:v>
                </c:pt>
                <c:pt idx="201">
                  <c:v>41008.666666666664</c:v>
                </c:pt>
                <c:pt idx="202">
                  <c:v>41008.708333333336</c:v>
                </c:pt>
                <c:pt idx="203">
                  <c:v>41008.75</c:v>
                </c:pt>
                <c:pt idx="204">
                  <c:v>41008.791666666664</c:v>
                </c:pt>
                <c:pt idx="205">
                  <c:v>41008.833333333336</c:v>
                </c:pt>
                <c:pt idx="206">
                  <c:v>41008.875</c:v>
                </c:pt>
                <c:pt idx="207">
                  <c:v>41008.916666666664</c:v>
                </c:pt>
                <c:pt idx="208">
                  <c:v>41008.958333333336</c:v>
                </c:pt>
                <c:pt idx="209">
                  <c:v>41009</c:v>
                </c:pt>
                <c:pt idx="210">
                  <c:v>41009.041666666664</c:v>
                </c:pt>
                <c:pt idx="211">
                  <c:v>41009.083333333336</c:v>
                </c:pt>
                <c:pt idx="212">
                  <c:v>41009.125</c:v>
                </c:pt>
                <c:pt idx="213">
                  <c:v>41009.166666666664</c:v>
                </c:pt>
                <c:pt idx="214">
                  <c:v>41009.208333333336</c:v>
                </c:pt>
                <c:pt idx="215">
                  <c:v>41009.25</c:v>
                </c:pt>
                <c:pt idx="216">
                  <c:v>41009.291666666664</c:v>
                </c:pt>
                <c:pt idx="217">
                  <c:v>41009.333333333336</c:v>
                </c:pt>
                <c:pt idx="218">
                  <c:v>41009.375</c:v>
                </c:pt>
                <c:pt idx="219">
                  <c:v>41009.416666666664</c:v>
                </c:pt>
                <c:pt idx="220">
                  <c:v>41009.458333333336</c:v>
                </c:pt>
                <c:pt idx="221">
                  <c:v>41009.5</c:v>
                </c:pt>
                <c:pt idx="222">
                  <c:v>41009.541666666664</c:v>
                </c:pt>
                <c:pt idx="223">
                  <c:v>41009.583333333336</c:v>
                </c:pt>
                <c:pt idx="224">
                  <c:v>41009.625</c:v>
                </c:pt>
                <c:pt idx="225">
                  <c:v>41009.666666666664</c:v>
                </c:pt>
                <c:pt idx="226">
                  <c:v>41009.708333333336</c:v>
                </c:pt>
                <c:pt idx="227">
                  <c:v>41009.75</c:v>
                </c:pt>
                <c:pt idx="228">
                  <c:v>41009.791666666664</c:v>
                </c:pt>
                <c:pt idx="229">
                  <c:v>41009.833333333336</c:v>
                </c:pt>
                <c:pt idx="230">
                  <c:v>41009.875</c:v>
                </c:pt>
                <c:pt idx="231">
                  <c:v>41009.916666666664</c:v>
                </c:pt>
                <c:pt idx="232">
                  <c:v>41009.958333333336</c:v>
                </c:pt>
                <c:pt idx="233">
                  <c:v>41010</c:v>
                </c:pt>
                <c:pt idx="234">
                  <c:v>41010.041666666664</c:v>
                </c:pt>
                <c:pt idx="235">
                  <c:v>41010.083333333336</c:v>
                </c:pt>
                <c:pt idx="236">
                  <c:v>41010.125</c:v>
                </c:pt>
                <c:pt idx="237">
                  <c:v>41010.166666666664</c:v>
                </c:pt>
                <c:pt idx="238">
                  <c:v>41010.208333333336</c:v>
                </c:pt>
                <c:pt idx="239">
                  <c:v>41010.25</c:v>
                </c:pt>
                <c:pt idx="240">
                  <c:v>41010.291666666664</c:v>
                </c:pt>
                <c:pt idx="241">
                  <c:v>41010.333333333336</c:v>
                </c:pt>
                <c:pt idx="242">
                  <c:v>41010.375</c:v>
                </c:pt>
                <c:pt idx="243">
                  <c:v>41010.416666666664</c:v>
                </c:pt>
                <c:pt idx="244">
                  <c:v>41010.458333333336</c:v>
                </c:pt>
                <c:pt idx="245">
                  <c:v>41010.5</c:v>
                </c:pt>
                <c:pt idx="246">
                  <c:v>41010.541666666664</c:v>
                </c:pt>
                <c:pt idx="247">
                  <c:v>41010.583333333336</c:v>
                </c:pt>
                <c:pt idx="248">
                  <c:v>41010.625</c:v>
                </c:pt>
                <c:pt idx="249">
                  <c:v>41010.666666666664</c:v>
                </c:pt>
                <c:pt idx="250">
                  <c:v>41010.708333333336</c:v>
                </c:pt>
                <c:pt idx="251">
                  <c:v>41010.75</c:v>
                </c:pt>
                <c:pt idx="252">
                  <c:v>41010.791666666664</c:v>
                </c:pt>
                <c:pt idx="253">
                  <c:v>41010.833333333336</c:v>
                </c:pt>
                <c:pt idx="254">
                  <c:v>41010.875</c:v>
                </c:pt>
                <c:pt idx="255">
                  <c:v>41010.916666666664</c:v>
                </c:pt>
                <c:pt idx="256">
                  <c:v>41010.958333333336</c:v>
                </c:pt>
                <c:pt idx="257">
                  <c:v>41011</c:v>
                </c:pt>
                <c:pt idx="258">
                  <c:v>41011.041666666664</c:v>
                </c:pt>
                <c:pt idx="259">
                  <c:v>41011.083333333336</c:v>
                </c:pt>
                <c:pt idx="260">
                  <c:v>41011.125</c:v>
                </c:pt>
                <c:pt idx="261">
                  <c:v>41011.166666666664</c:v>
                </c:pt>
                <c:pt idx="262">
                  <c:v>41011.208333333336</c:v>
                </c:pt>
                <c:pt idx="263">
                  <c:v>41011.25</c:v>
                </c:pt>
                <c:pt idx="264">
                  <c:v>41011.291666666664</c:v>
                </c:pt>
                <c:pt idx="265">
                  <c:v>41011.333333333336</c:v>
                </c:pt>
                <c:pt idx="266">
                  <c:v>41011.375</c:v>
                </c:pt>
                <c:pt idx="267">
                  <c:v>41011.416666666664</c:v>
                </c:pt>
                <c:pt idx="268">
                  <c:v>41011.458333333336</c:v>
                </c:pt>
                <c:pt idx="269">
                  <c:v>41011.5</c:v>
                </c:pt>
                <c:pt idx="270">
                  <c:v>41011.541666666664</c:v>
                </c:pt>
                <c:pt idx="271">
                  <c:v>41011.583333333336</c:v>
                </c:pt>
                <c:pt idx="272">
                  <c:v>41011.625</c:v>
                </c:pt>
                <c:pt idx="273">
                  <c:v>41011.666666666664</c:v>
                </c:pt>
                <c:pt idx="274">
                  <c:v>41011.708333333336</c:v>
                </c:pt>
                <c:pt idx="275">
                  <c:v>41011.75</c:v>
                </c:pt>
                <c:pt idx="276">
                  <c:v>41011.791666666664</c:v>
                </c:pt>
                <c:pt idx="277">
                  <c:v>41011.833333333336</c:v>
                </c:pt>
                <c:pt idx="278">
                  <c:v>41011.875</c:v>
                </c:pt>
                <c:pt idx="279">
                  <c:v>41011.916666666664</c:v>
                </c:pt>
                <c:pt idx="280">
                  <c:v>41011.958333333336</c:v>
                </c:pt>
                <c:pt idx="281">
                  <c:v>41012</c:v>
                </c:pt>
                <c:pt idx="282">
                  <c:v>41012.041666666664</c:v>
                </c:pt>
                <c:pt idx="283">
                  <c:v>41012.083333333336</c:v>
                </c:pt>
                <c:pt idx="284">
                  <c:v>41012.125</c:v>
                </c:pt>
                <c:pt idx="285">
                  <c:v>41012.166666666664</c:v>
                </c:pt>
                <c:pt idx="286">
                  <c:v>41012.208333333336</c:v>
                </c:pt>
                <c:pt idx="287">
                  <c:v>41012.25</c:v>
                </c:pt>
                <c:pt idx="288">
                  <c:v>41012.291666666664</c:v>
                </c:pt>
                <c:pt idx="289">
                  <c:v>41012.333333333336</c:v>
                </c:pt>
                <c:pt idx="290">
                  <c:v>41012.375</c:v>
                </c:pt>
                <c:pt idx="291">
                  <c:v>41012.416666666664</c:v>
                </c:pt>
                <c:pt idx="292">
                  <c:v>41012.458333333336</c:v>
                </c:pt>
                <c:pt idx="293">
                  <c:v>41012.5</c:v>
                </c:pt>
                <c:pt idx="294">
                  <c:v>41012.541666666664</c:v>
                </c:pt>
                <c:pt idx="295">
                  <c:v>41012.583333333336</c:v>
                </c:pt>
                <c:pt idx="296">
                  <c:v>41012.625</c:v>
                </c:pt>
                <c:pt idx="297">
                  <c:v>41012.666666666664</c:v>
                </c:pt>
                <c:pt idx="298">
                  <c:v>41012.708333333336</c:v>
                </c:pt>
                <c:pt idx="299">
                  <c:v>41012.75</c:v>
                </c:pt>
                <c:pt idx="300">
                  <c:v>41012.791666666664</c:v>
                </c:pt>
                <c:pt idx="301">
                  <c:v>41012.833333333336</c:v>
                </c:pt>
                <c:pt idx="302">
                  <c:v>41012.875</c:v>
                </c:pt>
                <c:pt idx="303">
                  <c:v>41012.916666666664</c:v>
                </c:pt>
                <c:pt idx="304">
                  <c:v>41012.958333333336</c:v>
                </c:pt>
                <c:pt idx="305">
                  <c:v>41013</c:v>
                </c:pt>
                <c:pt idx="306">
                  <c:v>41013.041666666664</c:v>
                </c:pt>
                <c:pt idx="307">
                  <c:v>41013.083333333336</c:v>
                </c:pt>
                <c:pt idx="308">
                  <c:v>41013.125</c:v>
                </c:pt>
                <c:pt idx="309">
                  <c:v>41013.166666666664</c:v>
                </c:pt>
                <c:pt idx="310">
                  <c:v>41013.208333333336</c:v>
                </c:pt>
                <c:pt idx="311">
                  <c:v>41013.25</c:v>
                </c:pt>
                <c:pt idx="312">
                  <c:v>41013.291666666664</c:v>
                </c:pt>
                <c:pt idx="313">
                  <c:v>41013.333333333336</c:v>
                </c:pt>
                <c:pt idx="314">
                  <c:v>41013.375</c:v>
                </c:pt>
                <c:pt idx="315">
                  <c:v>41013.416666666664</c:v>
                </c:pt>
                <c:pt idx="316">
                  <c:v>41013.458333333336</c:v>
                </c:pt>
                <c:pt idx="317">
                  <c:v>41013.5</c:v>
                </c:pt>
                <c:pt idx="318">
                  <c:v>41013.541666666664</c:v>
                </c:pt>
                <c:pt idx="319">
                  <c:v>41013.583333333336</c:v>
                </c:pt>
                <c:pt idx="320">
                  <c:v>41013.625</c:v>
                </c:pt>
                <c:pt idx="321">
                  <c:v>41013.666666666664</c:v>
                </c:pt>
                <c:pt idx="322">
                  <c:v>41013.708333333336</c:v>
                </c:pt>
                <c:pt idx="323">
                  <c:v>41013.75</c:v>
                </c:pt>
                <c:pt idx="324">
                  <c:v>41013.791666666664</c:v>
                </c:pt>
                <c:pt idx="325">
                  <c:v>41013.833333333336</c:v>
                </c:pt>
                <c:pt idx="326">
                  <c:v>41013.875</c:v>
                </c:pt>
                <c:pt idx="327">
                  <c:v>41013.916666666664</c:v>
                </c:pt>
                <c:pt idx="328">
                  <c:v>41013.958333333336</c:v>
                </c:pt>
                <c:pt idx="329">
                  <c:v>41014</c:v>
                </c:pt>
                <c:pt idx="330">
                  <c:v>41014.041666666664</c:v>
                </c:pt>
                <c:pt idx="331">
                  <c:v>41014.083333333336</c:v>
                </c:pt>
                <c:pt idx="332">
                  <c:v>41014.125</c:v>
                </c:pt>
                <c:pt idx="333">
                  <c:v>41014.166666666664</c:v>
                </c:pt>
                <c:pt idx="334">
                  <c:v>41014.208333333336</c:v>
                </c:pt>
                <c:pt idx="335">
                  <c:v>41014.25</c:v>
                </c:pt>
                <c:pt idx="336">
                  <c:v>41014.291666666664</c:v>
                </c:pt>
                <c:pt idx="337">
                  <c:v>41014.333333333336</c:v>
                </c:pt>
                <c:pt idx="338">
                  <c:v>41014.375</c:v>
                </c:pt>
                <c:pt idx="339">
                  <c:v>41014.416666666664</c:v>
                </c:pt>
                <c:pt idx="340">
                  <c:v>41014.458333333336</c:v>
                </c:pt>
                <c:pt idx="341">
                  <c:v>41014.5</c:v>
                </c:pt>
                <c:pt idx="342">
                  <c:v>41014.541666666664</c:v>
                </c:pt>
                <c:pt idx="343">
                  <c:v>41014.583333333336</c:v>
                </c:pt>
                <c:pt idx="344">
                  <c:v>41014.625</c:v>
                </c:pt>
                <c:pt idx="345">
                  <c:v>41014.666666666664</c:v>
                </c:pt>
                <c:pt idx="346">
                  <c:v>41014.708333333336</c:v>
                </c:pt>
                <c:pt idx="347">
                  <c:v>41014.75</c:v>
                </c:pt>
                <c:pt idx="348">
                  <c:v>41014.791666666664</c:v>
                </c:pt>
                <c:pt idx="349">
                  <c:v>41014.833333333336</c:v>
                </c:pt>
                <c:pt idx="350">
                  <c:v>41014.875</c:v>
                </c:pt>
                <c:pt idx="351">
                  <c:v>41014.916666666664</c:v>
                </c:pt>
                <c:pt idx="352">
                  <c:v>41014.958333333336</c:v>
                </c:pt>
                <c:pt idx="353">
                  <c:v>41015</c:v>
                </c:pt>
                <c:pt idx="354">
                  <c:v>41015.041666666664</c:v>
                </c:pt>
                <c:pt idx="355">
                  <c:v>41015.083333333336</c:v>
                </c:pt>
                <c:pt idx="356">
                  <c:v>41015.125</c:v>
                </c:pt>
                <c:pt idx="357">
                  <c:v>41015.166666666664</c:v>
                </c:pt>
                <c:pt idx="358">
                  <c:v>41015.208333333336</c:v>
                </c:pt>
                <c:pt idx="359">
                  <c:v>41015.25</c:v>
                </c:pt>
                <c:pt idx="360">
                  <c:v>41015.291666666664</c:v>
                </c:pt>
                <c:pt idx="361">
                  <c:v>41015.333333333336</c:v>
                </c:pt>
                <c:pt idx="362">
                  <c:v>41015.375</c:v>
                </c:pt>
                <c:pt idx="363">
                  <c:v>41015.416666666664</c:v>
                </c:pt>
                <c:pt idx="364">
                  <c:v>41015.458333333336</c:v>
                </c:pt>
                <c:pt idx="365">
                  <c:v>41015.5</c:v>
                </c:pt>
                <c:pt idx="366">
                  <c:v>41015.541666666664</c:v>
                </c:pt>
                <c:pt idx="367">
                  <c:v>41015.583333333336</c:v>
                </c:pt>
                <c:pt idx="368">
                  <c:v>41015.625</c:v>
                </c:pt>
                <c:pt idx="369">
                  <c:v>41015.666666666664</c:v>
                </c:pt>
                <c:pt idx="370">
                  <c:v>41015.708333333336</c:v>
                </c:pt>
                <c:pt idx="371">
                  <c:v>41015.75</c:v>
                </c:pt>
                <c:pt idx="372">
                  <c:v>41015.791666666664</c:v>
                </c:pt>
                <c:pt idx="373">
                  <c:v>41015.833333333336</c:v>
                </c:pt>
                <c:pt idx="374">
                  <c:v>41015.875</c:v>
                </c:pt>
                <c:pt idx="375">
                  <c:v>41015.916666666664</c:v>
                </c:pt>
                <c:pt idx="376">
                  <c:v>41015.958333333336</c:v>
                </c:pt>
                <c:pt idx="377">
                  <c:v>41016</c:v>
                </c:pt>
                <c:pt idx="378">
                  <c:v>41016.041666666664</c:v>
                </c:pt>
                <c:pt idx="379">
                  <c:v>41016.083333333336</c:v>
                </c:pt>
                <c:pt idx="380">
                  <c:v>41016.125</c:v>
                </c:pt>
                <c:pt idx="381">
                  <c:v>41016.166666666664</c:v>
                </c:pt>
                <c:pt idx="382">
                  <c:v>41016.208333333336</c:v>
                </c:pt>
                <c:pt idx="383">
                  <c:v>41016.25</c:v>
                </c:pt>
                <c:pt idx="384">
                  <c:v>41016.291666666664</c:v>
                </c:pt>
                <c:pt idx="385">
                  <c:v>41016.333333333336</c:v>
                </c:pt>
                <c:pt idx="386">
                  <c:v>41016.375</c:v>
                </c:pt>
                <c:pt idx="387">
                  <c:v>41016.416666666664</c:v>
                </c:pt>
                <c:pt idx="388">
                  <c:v>41016.458333333336</c:v>
                </c:pt>
                <c:pt idx="389">
                  <c:v>41016.5</c:v>
                </c:pt>
                <c:pt idx="390">
                  <c:v>41016.541666666664</c:v>
                </c:pt>
                <c:pt idx="391">
                  <c:v>41016.583333333336</c:v>
                </c:pt>
                <c:pt idx="392">
                  <c:v>41016.625</c:v>
                </c:pt>
                <c:pt idx="393">
                  <c:v>41016.666666666664</c:v>
                </c:pt>
                <c:pt idx="394">
                  <c:v>41016.708333333336</c:v>
                </c:pt>
                <c:pt idx="395">
                  <c:v>41016.75</c:v>
                </c:pt>
                <c:pt idx="396">
                  <c:v>41016.791666666664</c:v>
                </c:pt>
                <c:pt idx="397">
                  <c:v>41016.833333333336</c:v>
                </c:pt>
                <c:pt idx="398">
                  <c:v>41016.875</c:v>
                </c:pt>
                <c:pt idx="399">
                  <c:v>41016.916666666664</c:v>
                </c:pt>
                <c:pt idx="400">
                  <c:v>41016.958333333336</c:v>
                </c:pt>
                <c:pt idx="401">
                  <c:v>41017</c:v>
                </c:pt>
                <c:pt idx="402">
                  <c:v>41017.041666666664</c:v>
                </c:pt>
                <c:pt idx="403">
                  <c:v>41017.083333333336</c:v>
                </c:pt>
                <c:pt idx="404">
                  <c:v>41017.125</c:v>
                </c:pt>
                <c:pt idx="405">
                  <c:v>41017.166666666664</c:v>
                </c:pt>
                <c:pt idx="406">
                  <c:v>41017.208333333336</c:v>
                </c:pt>
                <c:pt idx="407">
                  <c:v>41017.25</c:v>
                </c:pt>
                <c:pt idx="408">
                  <c:v>41017.291666666664</c:v>
                </c:pt>
                <c:pt idx="409">
                  <c:v>41017.333333333336</c:v>
                </c:pt>
                <c:pt idx="410">
                  <c:v>41017.375</c:v>
                </c:pt>
                <c:pt idx="411">
                  <c:v>41017.416666666664</c:v>
                </c:pt>
                <c:pt idx="412">
                  <c:v>41017.458333333336</c:v>
                </c:pt>
                <c:pt idx="413">
                  <c:v>41017.5</c:v>
                </c:pt>
                <c:pt idx="414">
                  <c:v>41017.541666666664</c:v>
                </c:pt>
                <c:pt idx="415">
                  <c:v>41017.583333333336</c:v>
                </c:pt>
                <c:pt idx="416">
                  <c:v>41017.625</c:v>
                </c:pt>
                <c:pt idx="417">
                  <c:v>41017.666666666664</c:v>
                </c:pt>
                <c:pt idx="418">
                  <c:v>41017.708333333336</c:v>
                </c:pt>
                <c:pt idx="419">
                  <c:v>41017.75</c:v>
                </c:pt>
                <c:pt idx="420">
                  <c:v>41017.791666666664</c:v>
                </c:pt>
                <c:pt idx="421">
                  <c:v>41017.833333333336</c:v>
                </c:pt>
                <c:pt idx="422">
                  <c:v>41017.875</c:v>
                </c:pt>
                <c:pt idx="423">
                  <c:v>41017.916666666664</c:v>
                </c:pt>
                <c:pt idx="424">
                  <c:v>41017.958333333336</c:v>
                </c:pt>
                <c:pt idx="425">
                  <c:v>41018</c:v>
                </c:pt>
                <c:pt idx="426">
                  <c:v>41018.041666666664</c:v>
                </c:pt>
                <c:pt idx="427">
                  <c:v>41018.083333333336</c:v>
                </c:pt>
                <c:pt idx="428">
                  <c:v>41018.125</c:v>
                </c:pt>
                <c:pt idx="429">
                  <c:v>41018.166666666664</c:v>
                </c:pt>
                <c:pt idx="430">
                  <c:v>41018.208333333336</c:v>
                </c:pt>
                <c:pt idx="431">
                  <c:v>41018.25</c:v>
                </c:pt>
                <c:pt idx="432">
                  <c:v>41018.291666666664</c:v>
                </c:pt>
                <c:pt idx="433">
                  <c:v>41018.333333333336</c:v>
                </c:pt>
                <c:pt idx="434">
                  <c:v>41018.375</c:v>
                </c:pt>
                <c:pt idx="435">
                  <c:v>41018.416666666664</c:v>
                </c:pt>
                <c:pt idx="436">
                  <c:v>41018.458333333336</c:v>
                </c:pt>
                <c:pt idx="437">
                  <c:v>41018.5</c:v>
                </c:pt>
                <c:pt idx="438">
                  <c:v>41018.541666666664</c:v>
                </c:pt>
                <c:pt idx="439">
                  <c:v>41018.583333333336</c:v>
                </c:pt>
                <c:pt idx="440">
                  <c:v>41018.625</c:v>
                </c:pt>
                <c:pt idx="441">
                  <c:v>41018.666666666664</c:v>
                </c:pt>
                <c:pt idx="442">
                  <c:v>41018.708333333336</c:v>
                </c:pt>
                <c:pt idx="443">
                  <c:v>41018.75</c:v>
                </c:pt>
                <c:pt idx="444">
                  <c:v>41018.791666666664</c:v>
                </c:pt>
                <c:pt idx="445">
                  <c:v>41018.833333333336</c:v>
                </c:pt>
                <c:pt idx="446">
                  <c:v>41018.875</c:v>
                </c:pt>
                <c:pt idx="447">
                  <c:v>41018.916666666664</c:v>
                </c:pt>
                <c:pt idx="448">
                  <c:v>41018.958333333336</c:v>
                </c:pt>
                <c:pt idx="449">
                  <c:v>41019</c:v>
                </c:pt>
                <c:pt idx="450">
                  <c:v>41019.041666666664</c:v>
                </c:pt>
                <c:pt idx="451">
                  <c:v>41019.083333333336</c:v>
                </c:pt>
                <c:pt idx="452">
                  <c:v>41019.125</c:v>
                </c:pt>
                <c:pt idx="453">
                  <c:v>41019.166666666664</c:v>
                </c:pt>
                <c:pt idx="454">
                  <c:v>41019.208333333336</c:v>
                </c:pt>
                <c:pt idx="455">
                  <c:v>41019.25</c:v>
                </c:pt>
                <c:pt idx="456">
                  <c:v>41019.291666666664</c:v>
                </c:pt>
                <c:pt idx="457">
                  <c:v>41019.333333333336</c:v>
                </c:pt>
                <c:pt idx="458">
                  <c:v>41019.375</c:v>
                </c:pt>
                <c:pt idx="459">
                  <c:v>41019.416666666664</c:v>
                </c:pt>
                <c:pt idx="460">
                  <c:v>41019.458333333336</c:v>
                </c:pt>
                <c:pt idx="461">
                  <c:v>41019.5</c:v>
                </c:pt>
                <c:pt idx="462">
                  <c:v>41019.541666666664</c:v>
                </c:pt>
                <c:pt idx="463">
                  <c:v>41019.583333333336</c:v>
                </c:pt>
                <c:pt idx="464">
                  <c:v>41019.625</c:v>
                </c:pt>
                <c:pt idx="465">
                  <c:v>41019.666666666664</c:v>
                </c:pt>
                <c:pt idx="466">
                  <c:v>41019.708333333336</c:v>
                </c:pt>
                <c:pt idx="467">
                  <c:v>41019.75</c:v>
                </c:pt>
                <c:pt idx="468">
                  <c:v>41019.791666666664</c:v>
                </c:pt>
                <c:pt idx="469">
                  <c:v>41019.833333333336</c:v>
                </c:pt>
                <c:pt idx="470">
                  <c:v>41019.875</c:v>
                </c:pt>
                <c:pt idx="471">
                  <c:v>41019.916666666664</c:v>
                </c:pt>
                <c:pt idx="472">
                  <c:v>41019.958333333336</c:v>
                </c:pt>
                <c:pt idx="473">
                  <c:v>41020</c:v>
                </c:pt>
                <c:pt idx="474">
                  <c:v>41020.041666666664</c:v>
                </c:pt>
                <c:pt idx="475">
                  <c:v>41020.083333333336</c:v>
                </c:pt>
                <c:pt idx="476">
                  <c:v>41020.125</c:v>
                </c:pt>
                <c:pt idx="477">
                  <c:v>41020.166666666664</c:v>
                </c:pt>
                <c:pt idx="478">
                  <c:v>41020.208333333336</c:v>
                </c:pt>
                <c:pt idx="479">
                  <c:v>41020.25</c:v>
                </c:pt>
                <c:pt idx="480">
                  <c:v>41020.291666666664</c:v>
                </c:pt>
                <c:pt idx="481">
                  <c:v>41020.333333333336</c:v>
                </c:pt>
                <c:pt idx="482">
                  <c:v>41020.375</c:v>
                </c:pt>
                <c:pt idx="483">
                  <c:v>41020.416666666664</c:v>
                </c:pt>
                <c:pt idx="484">
                  <c:v>41020.458333333336</c:v>
                </c:pt>
                <c:pt idx="485">
                  <c:v>41020.5</c:v>
                </c:pt>
                <c:pt idx="486">
                  <c:v>41020.541666666664</c:v>
                </c:pt>
                <c:pt idx="487">
                  <c:v>41020.583333333336</c:v>
                </c:pt>
                <c:pt idx="488">
                  <c:v>41020.625</c:v>
                </c:pt>
                <c:pt idx="489">
                  <c:v>41020.666666666664</c:v>
                </c:pt>
                <c:pt idx="490">
                  <c:v>41020.708333333336</c:v>
                </c:pt>
                <c:pt idx="491">
                  <c:v>41020.75</c:v>
                </c:pt>
                <c:pt idx="492">
                  <c:v>41020.791666666664</c:v>
                </c:pt>
                <c:pt idx="493">
                  <c:v>41020.833333333336</c:v>
                </c:pt>
                <c:pt idx="494">
                  <c:v>41020.875</c:v>
                </c:pt>
                <c:pt idx="495">
                  <c:v>41020.916666666664</c:v>
                </c:pt>
                <c:pt idx="496">
                  <c:v>41020.958333333336</c:v>
                </c:pt>
                <c:pt idx="497">
                  <c:v>41021</c:v>
                </c:pt>
                <c:pt idx="498">
                  <c:v>41021.041666666664</c:v>
                </c:pt>
                <c:pt idx="499">
                  <c:v>41021.083333333336</c:v>
                </c:pt>
                <c:pt idx="500">
                  <c:v>41021.125</c:v>
                </c:pt>
                <c:pt idx="501">
                  <c:v>41021.166666666664</c:v>
                </c:pt>
                <c:pt idx="502">
                  <c:v>41021.208333333336</c:v>
                </c:pt>
                <c:pt idx="503">
                  <c:v>41021.25</c:v>
                </c:pt>
                <c:pt idx="504">
                  <c:v>41021.291666666664</c:v>
                </c:pt>
                <c:pt idx="505">
                  <c:v>41021.333333333336</c:v>
                </c:pt>
                <c:pt idx="506">
                  <c:v>41021.375</c:v>
                </c:pt>
                <c:pt idx="507">
                  <c:v>41021.416666666664</c:v>
                </c:pt>
                <c:pt idx="508">
                  <c:v>41021.458333333336</c:v>
                </c:pt>
                <c:pt idx="509">
                  <c:v>41021.5</c:v>
                </c:pt>
                <c:pt idx="510">
                  <c:v>41021.541666666664</c:v>
                </c:pt>
                <c:pt idx="511">
                  <c:v>41021.583333333336</c:v>
                </c:pt>
                <c:pt idx="512">
                  <c:v>41021.625</c:v>
                </c:pt>
                <c:pt idx="513">
                  <c:v>41021.666666666664</c:v>
                </c:pt>
                <c:pt idx="514">
                  <c:v>41021.708333333336</c:v>
                </c:pt>
                <c:pt idx="515">
                  <c:v>41021.75</c:v>
                </c:pt>
                <c:pt idx="516">
                  <c:v>41021.791666666664</c:v>
                </c:pt>
                <c:pt idx="517">
                  <c:v>41021.833333333336</c:v>
                </c:pt>
                <c:pt idx="518">
                  <c:v>41021.875</c:v>
                </c:pt>
                <c:pt idx="519">
                  <c:v>41021.916666666664</c:v>
                </c:pt>
                <c:pt idx="520">
                  <c:v>41021.958333333336</c:v>
                </c:pt>
                <c:pt idx="521">
                  <c:v>41022</c:v>
                </c:pt>
                <c:pt idx="522">
                  <c:v>41022.041666666664</c:v>
                </c:pt>
                <c:pt idx="523">
                  <c:v>41022.083333333336</c:v>
                </c:pt>
                <c:pt idx="524">
                  <c:v>41022.125</c:v>
                </c:pt>
                <c:pt idx="525">
                  <c:v>41022.166666666664</c:v>
                </c:pt>
                <c:pt idx="526">
                  <c:v>41022.208333333336</c:v>
                </c:pt>
                <c:pt idx="527">
                  <c:v>41022.25</c:v>
                </c:pt>
                <c:pt idx="528">
                  <c:v>41022.291666666664</c:v>
                </c:pt>
                <c:pt idx="529">
                  <c:v>41022.333333333336</c:v>
                </c:pt>
                <c:pt idx="530">
                  <c:v>41022.375</c:v>
                </c:pt>
                <c:pt idx="531">
                  <c:v>41022.416666666664</c:v>
                </c:pt>
                <c:pt idx="532">
                  <c:v>41022.458333333336</c:v>
                </c:pt>
                <c:pt idx="533">
                  <c:v>41022.5</c:v>
                </c:pt>
                <c:pt idx="534">
                  <c:v>41022.541666666664</c:v>
                </c:pt>
                <c:pt idx="535">
                  <c:v>41022.583333333336</c:v>
                </c:pt>
                <c:pt idx="536">
                  <c:v>41022.625</c:v>
                </c:pt>
                <c:pt idx="537">
                  <c:v>41022.666666666664</c:v>
                </c:pt>
                <c:pt idx="538">
                  <c:v>41022.708333333336</c:v>
                </c:pt>
                <c:pt idx="539">
                  <c:v>41022.75</c:v>
                </c:pt>
                <c:pt idx="540">
                  <c:v>41022.791666666664</c:v>
                </c:pt>
                <c:pt idx="541">
                  <c:v>41022.833333333336</c:v>
                </c:pt>
                <c:pt idx="542">
                  <c:v>41022.875</c:v>
                </c:pt>
                <c:pt idx="543">
                  <c:v>41022.916666666664</c:v>
                </c:pt>
                <c:pt idx="544">
                  <c:v>41022.958333333336</c:v>
                </c:pt>
                <c:pt idx="545">
                  <c:v>41023</c:v>
                </c:pt>
                <c:pt idx="546">
                  <c:v>41023.041666666664</c:v>
                </c:pt>
                <c:pt idx="547">
                  <c:v>41023.083333333336</c:v>
                </c:pt>
                <c:pt idx="548">
                  <c:v>41023.125</c:v>
                </c:pt>
                <c:pt idx="549">
                  <c:v>41023.166666666664</c:v>
                </c:pt>
                <c:pt idx="550">
                  <c:v>41023.208333333336</c:v>
                </c:pt>
                <c:pt idx="551">
                  <c:v>41023.25</c:v>
                </c:pt>
                <c:pt idx="552">
                  <c:v>41023.291666666664</c:v>
                </c:pt>
                <c:pt idx="553">
                  <c:v>41023.333333333336</c:v>
                </c:pt>
                <c:pt idx="554">
                  <c:v>41023.375</c:v>
                </c:pt>
                <c:pt idx="555">
                  <c:v>41023.416666666664</c:v>
                </c:pt>
                <c:pt idx="556">
                  <c:v>41023.458333333336</c:v>
                </c:pt>
                <c:pt idx="557">
                  <c:v>41023.5</c:v>
                </c:pt>
                <c:pt idx="558">
                  <c:v>41023.541666666664</c:v>
                </c:pt>
                <c:pt idx="559">
                  <c:v>41023.583333333336</c:v>
                </c:pt>
                <c:pt idx="560">
                  <c:v>41023.625</c:v>
                </c:pt>
                <c:pt idx="561">
                  <c:v>41023.666666666664</c:v>
                </c:pt>
                <c:pt idx="562">
                  <c:v>41023.708333333336</c:v>
                </c:pt>
                <c:pt idx="563">
                  <c:v>41023.75</c:v>
                </c:pt>
                <c:pt idx="564">
                  <c:v>41023.791666666664</c:v>
                </c:pt>
                <c:pt idx="565">
                  <c:v>41023.833333333336</c:v>
                </c:pt>
                <c:pt idx="566">
                  <c:v>41023.875</c:v>
                </c:pt>
                <c:pt idx="567">
                  <c:v>41023.916666666664</c:v>
                </c:pt>
                <c:pt idx="568">
                  <c:v>41023.958333333336</c:v>
                </c:pt>
                <c:pt idx="569">
                  <c:v>41024</c:v>
                </c:pt>
                <c:pt idx="570">
                  <c:v>41024.041666666664</c:v>
                </c:pt>
                <c:pt idx="571">
                  <c:v>41024.083333333336</c:v>
                </c:pt>
                <c:pt idx="572">
                  <c:v>41024.125</c:v>
                </c:pt>
                <c:pt idx="573">
                  <c:v>41024.166666666664</c:v>
                </c:pt>
                <c:pt idx="574">
                  <c:v>41024.208333333336</c:v>
                </c:pt>
                <c:pt idx="575">
                  <c:v>41024.25</c:v>
                </c:pt>
                <c:pt idx="576">
                  <c:v>41024.291666666664</c:v>
                </c:pt>
                <c:pt idx="577">
                  <c:v>41024.333333333336</c:v>
                </c:pt>
                <c:pt idx="578">
                  <c:v>41024.375</c:v>
                </c:pt>
                <c:pt idx="579">
                  <c:v>41024.416666666664</c:v>
                </c:pt>
                <c:pt idx="580">
                  <c:v>41024.458333333336</c:v>
                </c:pt>
                <c:pt idx="581">
                  <c:v>41024.5</c:v>
                </c:pt>
                <c:pt idx="582">
                  <c:v>41024.541666666664</c:v>
                </c:pt>
                <c:pt idx="583">
                  <c:v>41024.583333333336</c:v>
                </c:pt>
                <c:pt idx="584">
                  <c:v>41024.625</c:v>
                </c:pt>
                <c:pt idx="585">
                  <c:v>41024.666666666664</c:v>
                </c:pt>
                <c:pt idx="586">
                  <c:v>41024.708333333336</c:v>
                </c:pt>
                <c:pt idx="587">
                  <c:v>41024.75</c:v>
                </c:pt>
                <c:pt idx="588">
                  <c:v>41024.791666666664</c:v>
                </c:pt>
                <c:pt idx="589">
                  <c:v>41024.833333333336</c:v>
                </c:pt>
                <c:pt idx="590">
                  <c:v>41024.875</c:v>
                </c:pt>
                <c:pt idx="591">
                  <c:v>41024.916666666664</c:v>
                </c:pt>
                <c:pt idx="592">
                  <c:v>41024.958333333336</c:v>
                </c:pt>
                <c:pt idx="593">
                  <c:v>41025</c:v>
                </c:pt>
                <c:pt idx="594">
                  <c:v>41025.041666666664</c:v>
                </c:pt>
                <c:pt idx="595">
                  <c:v>41025.083333333336</c:v>
                </c:pt>
                <c:pt idx="596">
                  <c:v>41025.125</c:v>
                </c:pt>
                <c:pt idx="597">
                  <c:v>41025.166666666664</c:v>
                </c:pt>
                <c:pt idx="598">
                  <c:v>41025.208333333336</c:v>
                </c:pt>
                <c:pt idx="599">
                  <c:v>41025.25</c:v>
                </c:pt>
                <c:pt idx="600">
                  <c:v>41025.291666666664</c:v>
                </c:pt>
                <c:pt idx="601">
                  <c:v>41025.333333333336</c:v>
                </c:pt>
                <c:pt idx="602">
                  <c:v>41025.375</c:v>
                </c:pt>
                <c:pt idx="603">
                  <c:v>41025.416666666664</c:v>
                </c:pt>
                <c:pt idx="604">
                  <c:v>41025.458333333336</c:v>
                </c:pt>
                <c:pt idx="605">
                  <c:v>41025.5</c:v>
                </c:pt>
                <c:pt idx="606">
                  <c:v>41025.541666666664</c:v>
                </c:pt>
                <c:pt idx="607">
                  <c:v>41025.583333333336</c:v>
                </c:pt>
                <c:pt idx="608">
                  <c:v>41025.625</c:v>
                </c:pt>
                <c:pt idx="609">
                  <c:v>41025.666666666664</c:v>
                </c:pt>
                <c:pt idx="610">
                  <c:v>41025.708333333336</c:v>
                </c:pt>
                <c:pt idx="611">
                  <c:v>41025.75</c:v>
                </c:pt>
                <c:pt idx="612">
                  <c:v>41025.791666666664</c:v>
                </c:pt>
                <c:pt idx="613">
                  <c:v>41025.833333333336</c:v>
                </c:pt>
                <c:pt idx="614">
                  <c:v>41025.875</c:v>
                </c:pt>
                <c:pt idx="615">
                  <c:v>41025.916666666664</c:v>
                </c:pt>
                <c:pt idx="616">
                  <c:v>41025.958333333336</c:v>
                </c:pt>
                <c:pt idx="617">
                  <c:v>41026</c:v>
                </c:pt>
                <c:pt idx="618">
                  <c:v>41026.041666666664</c:v>
                </c:pt>
                <c:pt idx="619">
                  <c:v>41026.083333333336</c:v>
                </c:pt>
                <c:pt idx="620">
                  <c:v>41026.125</c:v>
                </c:pt>
                <c:pt idx="621">
                  <c:v>41026.166666666664</c:v>
                </c:pt>
                <c:pt idx="622">
                  <c:v>41026.208333333336</c:v>
                </c:pt>
                <c:pt idx="623">
                  <c:v>41026.25</c:v>
                </c:pt>
                <c:pt idx="624">
                  <c:v>41026.291666666664</c:v>
                </c:pt>
                <c:pt idx="625">
                  <c:v>41026.333333333336</c:v>
                </c:pt>
                <c:pt idx="626">
                  <c:v>41026.375</c:v>
                </c:pt>
                <c:pt idx="627">
                  <c:v>41026.416666666664</c:v>
                </c:pt>
                <c:pt idx="628">
                  <c:v>41026.458333333336</c:v>
                </c:pt>
                <c:pt idx="629">
                  <c:v>41026.5</c:v>
                </c:pt>
                <c:pt idx="630">
                  <c:v>41026.541666666664</c:v>
                </c:pt>
                <c:pt idx="631">
                  <c:v>41026.583333333336</c:v>
                </c:pt>
                <c:pt idx="632">
                  <c:v>41026.625</c:v>
                </c:pt>
                <c:pt idx="633">
                  <c:v>41026.666666666664</c:v>
                </c:pt>
                <c:pt idx="634">
                  <c:v>41026.708333333336</c:v>
                </c:pt>
                <c:pt idx="635">
                  <c:v>41026.75</c:v>
                </c:pt>
                <c:pt idx="636">
                  <c:v>41026.791666666664</c:v>
                </c:pt>
                <c:pt idx="637">
                  <c:v>41026.833333333336</c:v>
                </c:pt>
                <c:pt idx="638">
                  <c:v>41026.875</c:v>
                </c:pt>
                <c:pt idx="639">
                  <c:v>41026.916666666664</c:v>
                </c:pt>
                <c:pt idx="640">
                  <c:v>41026.958333333336</c:v>
                </c:pt>
                <c:pt idx="641">
                  <c:v>41027</c:v>
                </c:pt>
                <c:pt idx="642">
                  <c:v>41027.041666666664</c:v>
                </c:pt>
                <c:pt idx="643">
                  <c:v>41027.083333333336</c:v>
                </c:pt>
                <c:pt idx="644">
                  <c:v>41027.125</c:v>
                </c:pt>
                <c:pt idx="645">
                  <c:v>41027.166666666664</c:v>
                </c:pt>
                <c:pt idx="646">
                  <c:v>41027.208333333336</c:v>
                </c:pt>
                <c:pt idx="647">
                  <c:v>41027.25</c:v>
                </c:pt>
                <c:pt idx="648">
                  <c:v>41027.291666666664</c:v>
                </c:pt>
                <c:pt idx="649">
                  <c:v>41027.333333333336</c:v>
                </c:pt>
                <c:pt idx="650">
                  <c:v>41027.375</c:v>
                </c:pt>
                <c:pt idx="651">
                  <c:v>41027.416666666664</c:v>
                </c:pt>
                <c:pt idx="652">
                  <c:v>41027.458333333336</c:v>
                </c:pt>
                <c:pt idx="653">
                  <c:v>41027.5</c:v>
                </c:pt>
                <c:pt idx="654">
                  <c:v>41027.541666666664</c:v>
                </c:pt>
                <c:pt idx="655">
                  <c:v>41027.583333333336</c:v>
                </c:pt>
                <c:pt idx="656">
                  <c:v>41027.625</c:v>
                </c:pt>
                <c:pt idx="657">
                  <c:v>41027.666666666664</c:v>
                </c:pt>
                <c:pt idx="658">
                  <c:v>41027.708333333336</c:v>
                </c:pt>
                <c:pt idx="659">
                  <c:v>41027.75</c:v>
                </c:pt>
                <c:pt idx="660">
                  <c:v>41027.791666666664</c:v>
                </c:pt>
                <c:pt idx="661">
                  <c:v>41027.833333333336</c:v>
                </c:pt>
                <c:pt idx="662">
                  <c:v>41027.875</c:v>
                </c:pt>
                <c:pt idx="663">
                  <c:v>41027.916666666664</c:v>
                </c:pt>
                <c:pt idx="664">
                  <c:v>41027.958333333336</c:v>
                </c:pt>
                <c:pt idx="665">
                  <c:v>41028</c:v>
                </c:pt>
                <c:pt idx="666">
                  <c:v>41028.041666666664</c:v>
                </c:pt>
                <c:pt idx="667">
                  <c:v>41028.083333333336</c:v>
                </c:pt>
                <c:pt idx="668">
                  <c:v>41028.125</c:v>
                </c:pt>
                <c:pt idx="669">
                  <c:v>41028.166666666664</c:v>
                </c:pt>
                <c:pt idx="670">
                  <c:v>41028.208333333336</c:v>
                </c:pt>
                <c:pt idx="671">
                  <c:v>41028.25</c:v>
                </c:pt>
                <c:pt idx="672">
                  <c:v>41028.291666666664</c:v>
                </c:pt>
                <c:pt idx="673">
                  <c:v>41028.333333333336</c:v>
                </c:pt>
                <c:pt idx="674">
                  <c:v>41028.375</c:v>
                </c:pt>
                <c:pt idx="675">
                  <c:v>41028.416666666664</c:v>
                </c:pt>
                <c:pt idx="676">
                  <c:v>41028.458333333336</c:v>
                </c:pt>
                <c:pt idx="677">
                  <c:v>41028.5</c:v>
                </c:pt>
                <c:pt idx="678">
                  <c:v>41028.541666666664</c:v>
                </c:pt>
                <c:pt idx="679">
                  <c:v>41028.583333333336</c:v>
                </c:pt>
                <c:pt idx="680">
                  <c:v>41028.625</c:v>
                </c:pt>
                <c:pt idx="681">
                  <c:v>41028.666666666664</c:v>
                </c:pt>
                <c:pt idx="682">
                  <c:v>41028.708333333336</c:v>
                </c:pt>
                <c:pt idx="683">
                  <c:v>41028.75</c:v>
                </c:pt>
                <c:pt idx="684">
                  <c:v>41028.791666666664</c:v>
                </c:pt>
                <c:pt idx="685">
                  <c:v>41028.833333333336</c:v>
                </c:pt>
                <c:pt idx="686">
                  <c:v>41028.875</c:v>
                </c:pt>
                <c:pt idx="687">
                  <c:v>41028.916666666664</c:v>
                </c:pt>
                <c:pt idx="688">
                  <c:v>41028.958333333336</c:v>
                </c:pt>
                <c:pt idx="689">
                  <c:v>41029</c:v>
                </c:pt>
                <c:pt idx="690">
                  <c:v>41029.041666666664</c:v>
                </c:pt>
                <c:pt idx="691">
                  <c:v>41029.083333333336</c:v>
                </c:pt>
                <c:pt idx="692">
                  <c:v>41029.125</c:v>
                </c:pt>
                <c:pt idx="693">
                  <c:v>41029.166666666664</c:v>
                </c:pt>
                <c:pt idx="694">
                  <c:v>41029.208333333336</c:v>
                </c:pt>
                <c:pt idx="695">
                  <c:v>41029.25</c:v>
                </c:pt>
                <c:pt idx="696">
                  <c:v>41029.291666666664</c:v>
                </c:pt>
                <c:pt idx="697">
                  <c:v>41029.333333333336</c:v>
                </c:pt>
                <c:pt idx="698">
                  <c:v>41029.375</c:v>
                </c:pt>
                <c:pt idx="699">
                  <c:v>41029.416666666664</c:v>
                </c:pt>
                <c:pt idx="700">
                  <c:v>41029.458333333336</c:v>
                </c:pt>
                <c:pt idx="701">
                  <c:v>41029.5</c:v>
                </c:pt>
                <c:pt idx="702">
                  <c:v>41029.541666666664</c:v>
                </c:pt>
                <c:pt idx="703">
                  <c:v>41029.583333333336</c:v>
                </c:pt>
                <c:pt idx="704">
                  <c:v>41029.625</c:v>
                </c:pt>
                <c:pt idx="705">
                  <c:v>41029.666666666664</c:v>
                </c:pt>
                <c:pt idx="706">
                  <c:v>41029.708333333336</c:v>
                </c:pt>
                <c:pt idx="707">
                  <c:v>41029.75</c:v>
                </c:pt>
                <c:pt idx="708">
                  <c:v>41029.791666666664</c:v>
                </c:pt>
                <c:pt idx="709">
                  <c:v>41029.833333333336</c:v>
                </c:pt>
                <c:pt idx="710">
                  <c:v>41029.875</c:v>
                </c:pt>
                <c:pt idx="711">
                  <c:v>41029.916666666664</c:v>
                </c:pt>
                <c:pt idx="712">
                  <c:v>41029.958333333336</c:v>
                </c:pt>
                <c:pt idx="713">
                  <c:v>41030</c:v>
                </c:pt>
                <c:pt idx="714">
                  <c:v>41030.041666666664</c:v>
                </c:pt>
                <c:pt idx="715">
                  <c:v>41030.083333333336</c:v>
                </c:pt>
                <c:pt idx="716">
                  <c:v>41030.125</c:v>
                </c:pt>
                <c:pt idx="717">
                  <c:v>41030.166666666664</c:v>
                </c:pt>
                <c:pt idx="718">
                  <c:v>41030.208333333336</c:v>
                </c:pt>
                <c:pt idx="719">
                  <c:v>41030.25</c:v>
                </c:pt>
                <c:pt idx="720">
                  <c:v>41030.291666666664</c:v>
                </c:pt>
                <c:pt idx="721">
                  <c:v>41030.333333333336</c:v>
                </c:pt>
                <c:pt idx="722">
                  <c:v>41030.375</c:v>
                </c:pt>
                <c:pt idx="723">
                  <c:v>41030.416666666664</c:v>
                </c:pt>
                <c:pt idx="724">
                  <c:v>41030.458333333336</c:v>
                </c:pt>
                <c:pt idx="725">
                  <c:v>41030.5</c:v>
                </c:pt>
                <c:pt idx="726">
                  <c:v>41030.541666666664</c:v>
                </c:pt>
                <c:pt idx="727">
                  <c:v>41030.583333333336</c:v>
                </c:pt>
                <c:pt idx="728">
                  <c:v>41030.625</c:v>
                </c:pt>
                <c:pt idx="729">
                  <c:v>41030.666666666664</c:v>
                </c:pt>
                <c:pt idx="730">
                  <c:v>41030.708333333336</c:v>
                </c:pt>
                <c:pt idx="731">
                  <c:v>41030.75</c:v>
                </c:pt>
                <c:pt idx="732">
                  <c:v>41030.791666666664</c:v>
                </c:pt>
                <c:pt idx="733">
                  <c:v>41030.833333333336</c:v>
                </c:pt>
                <c:pt idx="734">
                  <c:v>41030.875</c:v>
                </c:pt>
                <c:pt idx="735">
                  <c:v>41030.916666666664</c:v>
                </c:pt>
                <c:pt idx="736">
                  <c:v>41030.958333333336</c:v>
                </c:pt>
                <c:pt idx="737">
                  <c:v>41031</c:v>
                </c:pt>
                <c:pt idx="738">
                  <c:v>41031.041666666664</c:v>
                </c:pt>
                <c:pt idx="739">
                  <c:v>41031.083333333336</c:v>
                </c:pt>
                <c:pt idx="740">
                  <c:v>41031.125</c:v>
                </c:pt>
                <c:pt idx="741">
                  <c:v>41031.166666666664</c:v>
                </c:pt>
                <c:pt idx="742">
                  <c:v>41031.208333333336</c:v>
                </c:pt>
                <c:pt idx="743">
                  <c:v>41031.25</c:v>
                </c:pt>
                <c:pt idx="744">
                  <c:v>41031.291666666664</c:v>
                </c:pt>
                <c:pt idx="745">
                  <c:v>41031.333333333336</c:v>
                </c:pt>
                <c:pt idx="746">
                  <c:v>41031.375</c:v>
                </c:pt>
                <c:pt idx="747">
                  <c:v>41031.416666666664</c:v>
                </c:pt>
                <c:pt idx="748">
                  <c:v>41031.458333333336</c:v>
                </c:pt>
                <c:pt idx="749">
                  <c:v>41031.5</c:v>
                </c:pt>
                <c:pt idx="750">
                  <c:v>41031.541666666664</c:v>
                </c:pt>
                <c:pt idx="751">
                  <c:v>41031.583333333336</c:v>
                </c:pt>
                <c:pt idx="752">
                  <c:v>41031.625</c:v>
                </c:pt>
                <c:pt idx="753">
                  <c:v>41031.666666666664</c:v>
                </c:pt>
                <c:pt idx="754">
                  <c:v>41031.708333333336</c:v>
                </c:pt>
                <c:pt idx="755">
                  <c:v>41031.75</c:v>
                </c:pt>
                <c:pt idx="756">
                  <c:v>41031.791666666664</c:v>
                </c:pt>
                <c:pt idx="757">
                  <c:v>41031.833333333336</c:v>
                </c:pt>
                <c:pt idx="758">
                  <c:v>41031.875</c:v>
                </c:pt>
                <c:pt idx="759">
                  <c:v>41031.916666666664</c:v>
                </c:pt>
                <c:pt idx="760">
                  <c:v>41031.958333333336</c:v>
                </c:pt>
                <c:pt idx="761">
                  <c:v>41032</c:v>
                </c:pt>
                <c:pt idx="762">
                  <c:v>41032.041666666664</c:v>
                </c:pt>
                <c:pt idx="763">
                  <c:v>41032.083333333336</c:v>
                </c:pt>
                <c:pt idx="764">
                  <c:v>41032.125</c:v>
                </c:pt>
                <c:pt idx="765">
                  <c:v>41032.166666666664</c:v>
                </c:pt>
                <c:pt idx="766">
                  <c:v>41032.208333333336</c:v>
                </c:pt>
                <c:pt idx="767">
                  <c:v>41032.25</c:v>
                </c:pt>
                <c:pt idx="768">
                  <c:v>41032.291666666664</c:v>
                </c:pt>
                <c:pt idx="769">
                  <c:v>41032.333333333336</c:v>
                </c:pt>
                <c:pt idx="770">
                  <c:v>41032.375</c:v>
                </c:pt>
                <c:pt idx="771">
                  <c:v>41032.416666666664</c:v>
                </c:pt>
                <c:pt idx="772">
                  <c:v>41032.458333333336</c:v>
                </c:pt>
                <c:pt idx="773">
                  <c:v>41032.5</c:v>
                </c:pt>
                <c:pt idx="774">
                  <c:v>41032.541666666664</c:v>
                </c:pt>
                <c:pt idx="775">
                  <c:v>41032.583333333336</c:v>
                </c:pt>
                <c:pt idx="776">
                  <c:v>41032.625</c:v>
                </c:pt>
                <c:pt idx="777">
                  <c:v>41032.666666666664</c:v>
                </c:pt>
                <c:pt idx="778">
                  <c:v>41032.708333333336</c:v>
                </c:pt>
                <c:pt idx="779">
                  <c:v>41032.75</c:v>
                </c:pt>
                <c:pt idx="780">
                  <c:v>41032.791666666664</c:v>
                </c:pt>
                <c:pt idx="781">
                  <c:v>41032.833333333336</c:v>
                </c:pt>
                <c:pt idx="782">
                  <c:v>41032.875</c:v>
                </c:pt>
                <c:pt idx="783">
                  <c:v>41032.916666666664</c:v>
                </c:pt>
                <c:pt idx="784">
                  <c:v>41032.958333333336</c:v>
                </c:pt>
                <c:pt idx="785">
                  <c:v>41033</c:v>
                </c:pt>
                <c:pt idx="786">
                  <c:v>41033.041666666664</c:v>
                </c:pt>
                <c:pt idx="787">
                  <c:v>41033.083333333336</c:v>
                </c:pt>
                <c:pt idx="788">
                  <c:v>41033.125</c:v>
                </c:pt>
                <c:pt idx="789">
                  <c:v>41033.166666666664</c:v>
                </c:pt>
                <c:pt idx="790">
                  <c:v>41033.208333333336</c:v>
                </c:pt>
                <c:pt idx="791">
                  <c:v>41033.25</c:v>
                </c:pt>
                <c:pt idx="792">
                  <c:v>41033.291666666664</c:v>
                </c:pt>
                <c:pt idx="793">
                  <c:v>41033.333333333336</c:v>
                </c:pt>
                <c:pt idx="794">
                  <c:v>41033.375</c:v>
                </c:pt>
                <c:pt idx="795">
                  <c:v>41033.416666666664</c:v>
                </c:pt>
                <c:pt idx="796">
                  <c:v>41033.458333333336</c:v>
                </c:pt>
                <c:pt idx="797">
                  <c:v>41033.5</c:v>
                </c:pt>
                <c:pt idx="798">
                  <c:v>41033.541666666664</c:v>
                </c:pt>
                <c:pt idx="799">
                  <c:v>41033.583333333336</c:v>
                </c:pt>
                <c:pt idx="800">
                  <c:v>41033.625</c:v>
                </c:pt>
                <c:pt idx="801">
                  <c:v>41033.666666666664</c:v>
                </c:pt>
                <c:pt idx="802">
                  <c:v>41033.708333333336</c:v>
                </c:pt>
                <c:pt idx="803">
                  <c:v>41033.75</c:v>
                </c:pt>
                <c:pt idx="804">
                  <c:v>41033.791666666664</c:v>
                </c:pt>
                <c:pt idx="805">
                  <c:v>41033.833333333336</c:v>
                </c:pt>
                <c:pt idx="806">
                  <c:v>41033.875</c:v>
                </c:pt>
                <c:pt idx="807">
                  <c:v>41033.916666666664</c:v>
                </c:pt>
                <c:pt idx="808">
                  <c:v>41033.958333333336</c:v>
                </c:pt>
                <c:pt idx="809">
                  <c:v>41034</c:v>
                </c:pt>
                <c:pt idx="810">
                  <c:v>41034.041666666664</c:v>
                </c:pt>
                <c:pt idx="811">
                  <c:v>41034.083333333336</c:v>
                </c:pt>
                <c:pt idx="812">
                  <c:v>41034.125</c:v>
                </c:pt>
                <c:pt idx="813">
                  <c:v>41034.166666666664</c:v>
                </c:pt>
                <c:pt idx="814">
                  <c:v>41034.208333333336</c:v>
                </c:pt>
                <c:pt idx="815">
                  <c:v>41034.25</c:v>
                </c:pt>
                <c:pt idx="816">
                  <c:v>41034.291666666664</c:v>
                </c:pt>
                <c:pt idx="817">
                  <c:v>41034.333333333336</c:v>
                </c:pt>
                <c:pt idx="818">
                  <c:v>41034.375</c:v>
                </c:pt>
                <c:pt idx="819">
                  <c:v>41034.416666666664</c:v>
                </c:pt>
                <c:pt idx="820">
                  <c:v>41034.458333333336</c:v>
                </c:pt>
                <c:pt idx="821">
                  <c:v>41034.5</c:v>
                </c:pt>
                <c:pt idx="822">
                  <c:v>41034.541666666664</c:v>
                </c:pt>
                <c:pt idx="823">
                  <c:v>41034.583333333336</c:v>
                </c:pt>
                <c:pt idx="824">
                  <c:v>41034.625</c:v>
                </c:pt>
                <c:pt idx="825">
                  <c:v>41034.666666666664</c:v>
                </c:pt>
                <c:pt idx="826">
                  <c:v>41034.708333333336</c:v>
                </c:pt>
                <c:pt idx="827">
                  <c:v>41034.75</c:v>
                </c:pt>
                <c:pt idx="828">
                  <c:v>41034.791666666664</c:v>
                </c:pt>
                <c:pt idx="829">
                  <c:v>41034.833333333336</c:v>
                </c:pt>
                <c:pt idx="830">
                  <c:v>41034.875</c:v>
                </c:pt>
                <c:pt idx="831">
                  <c:v>41034.916666666664</c:v>
                </c:pt>
                <c:pt idx="832">
                  <c:v>41034.958333333336</c:v>
                </c:pt>
                <c:pt idx="833">
                  <c:v>41035</c:v>
                </c:pt>
                <c:pt idx="834">
                  <c:v>41035.041666666664</c:v>
                </c:pt>
                <c:pt idx="835">
                  <c:v>41035.083333333336</c:v>
                </c:pt>
                <c:pt idx="836">
                  <c:v>41035.125</c:v>
                </c:pt>
                <c:pt idx="837">
                  <c:v>41035.166666666664</c:v>
                </c:pt>
                <c:pt idx="838">
                  <c:v>41035.208333333336</c:v>
                </c:pt>
                <c:pt idx="839">
                  <c:v>41035.25</c:v>
                </c:pt>
                <c:pt idx="840">
                  <c:v>41035.291666666664</c:v>
                </c:pt>
                <c:pt idx="841">
                  <c:v>41035.333333333336</c:v>
                </c:pt>
                <c:pt idx="842">
                  <c:v>41035.375</c:v>
                </c:pt>
                <c:pt idx="843">
                  <c:v>41035.416666666664</c:v>
                </c:pt>
                <c:pt idx="844">
                  <c:v>41035.458333333336</c:v>
                </c:pt>
                <c:pt idx="845">
                  <c:v>41035.5</c:v>
                </c:pt>
                <c:pt idx="846">
                  <c:v>41035.541666666664</c:v>
                </c:pt>
                <c:pt idx="847">
                  <c:v>41035.583333333336</c:v>
                </c:pt>
                <c:pt idx="848">
                  <c:v>41035.625</c:v>
                </c:pt>
                <c:pt idx="849">
                  <c:v>41035.666666666664</c:v>
                </c:pt>
                <c:pt idx="850">
                  <c:v>41035.708333333336</c:v>
                </c:pt>
                <c:pt idx="851">
                  <c:v>41035.75</c:v>
                </c:pt>
                <c:pt idx="852">
                  <c:v>41035.791666666664</c:v>
                </c:pt>
                <c:pt idx="853">
                  <c:v>41035.833333333336</c:v>
                </c:pt>
                <c:pt idx="854">
                  <c:v>41035.875</c:v>
                </c:pt>
                <c:pt idx="855">
                  <c:v>41035.916666666664</c:v>
                </c:pt>
                <c:pt idx="856">
                  <c:v>41035.958333333336</c:v>
                </c:pt>
                <c:pt idx="857">
                  <c:v>41036</c:v>
                </c:pt>
                <c:pt idx="858">
                  <c:v>41036.041666666664</c:v>
                </c:pt>
                <c:pt idx="859">
                  <c:v>41036.083333333336</c:v>
                </c:pt>
                <c:pt idx="860">
                  <c:v>41036.125</c:v>
                </c:pt>
                <c:pt idx="861">
                  <c:v>41036.166666666664</c:v>
                </c:pt>
                <c:pt idx="862">
                  <c:v>41036.208333333336</c:v>
                </c:pt>
                <c:pt idx="863">
                  <c:v>41036.25</c:v>
                </c:pt>
                <c:pt idx="864">
                  <c:v>41036.291666666664</c:v>
                </c:pt>
                <c:pt idx="865">
                  <c:v>41036.333333333336</c:v>
                </c:pt>
                <c:pt idx="866">
                  <c:v>41036.375</c:v>
                </c:pt>
                <c:pt idx="867">
                  <c:v>41036.416666666664</c:v>
                </c:pt>
                <c:pt idx="868">
                  <c:v>41036.458333333336</c:v>
                </c:pt>
                <c:pt idx="869">
                  <c:v>41036.5</c:v>
                </c:pt>
                <c:pt idx="870">
                  <c:v>41036.541666666664</c:v>
                </c:pt>
                <c:pt idx="871">
                  <c:v>41036.583333333336</c:v>
                </c:pt>
                <c:pt idx="872">
                  <c:v>41036.625</c:v>
                </c:pt>
                <c:pt idx="873">
                  <c:v>41036.666666666664</c:v>
                </c:pt>
                <c:pt idx="874">
                  <c:v>41036.708333333336</c:v>
                </c:pt>
                <c:pt idx="875">
                  <c:v>41036.75</c:v>
                </c:pt>
                <c:pt idx="876">
                  <c:v>41036.791666666664</c:v>
                </c:pt>
                <c:pt idx="877">
                  <c:v>41036.833333333336</c:v>
                </c:pt>
                <c:pt idx="878">
                  <c:v>41036.875</c:v>
                </c:pt>
                <c:pt idx="879">
                  <c:v>41036.916666666664</c:v>
                </c:pt>
                <c:pt idx="880">
                  <c:v>41036.958333333336</c:v>
                </c:pt>
                <c:pt idx="881">
                  <c:v>41037</c:v>
                </c:pt>
                <c:pt idx="882">
                  <c:v>41037.041666666664</c:v>
                </c:pt>
                <c:pt idx="883">
                  <c:v>41037.083333333336</c:v>
                </c:pt>
                <c:pt idx="884">
                  <c:v>41037.125</c:v>
                </c:pt>
                <c:pt idx="885">
                  <c:v>41037.166666666664</c:v>
                </c:pt>
                <c:pt idx="886">
                  <c:v>41037.208333333336</c:v>
                </c:pt>
                <c:pt idx="887">
                  <c:v>41037.25</c:v>
                </c:pt>
                <c:pt idx="888">
                  <c:v>41037.291666666664</c:v>
                </c:pt>
                <c:pt idx="889">
                  <c:v>41037.333333333336</c:v>
                </c:pt>
                <c:pt idx="890">
                  <c:v>41037.375</c:v>
                </c:pt>
                <c:pt idx="891">
                  <c:v>41037.416666666664</c:v>
                </c:pt>
                <c:pt idx="892">
                  <c:v>41037.458333333336</c:v>
                </c:pt>
                <c:pt idx="893">
                  <c:v>41037.5</c:v>
                </c:pt>
                <c:pt idx="894">
                  <c:v>41037.541666666664</c:v>
                </c:pt>
                <c:pt idx="895">
                  <c:v>41037.583333333336</c:v>
                </c:pt>
                <c:pt idx="896">
                  <c:v>41037.625</c:v>
                </c:pt>
                <c:pt idx="897">
                  <c:v>41037.666666666664</c:v>
                </c:pt>
                <c:pt idx="898">
                  <c:v>41037.708333333336</c:v>
                </c:pt>
                <c:pt idx="899">
                  <c:v>41037.75</c:v>
                </c:pt>
                <c:pt idx="900">
                  <c:v>41037.791666666664</c:v>
                </c:pt>
                <c:pt idx="901">
                  <c:v>41037.833333333336</c:v>
                </c:pt>
                <c:pt idx="902">
                  <c:v>41037.875</c:v>
                </c:pt>
                <c:pt idx="903">
                  <c:v>41037.916666666664</c:v>
                </c:pt>
                <c:pt idx="904">
                  <c:v>41037.958333333336</c:v>
                </c:pt>
                <c:pt idx="905">
                  <c:v>41038</c:v>
                </c:pt>
                <c:pt idx="906">
                  <c:v>41038.041666666664</c:v>
                </c:pt>
                <c:pt idx="907">
                  <c:v>41038.083333333336</c:v>
                </c:pt>
                <c:pt idx="908">
                  <c:v>41038.125</c:v>
                </c:pt>
                <c:pt idx="909">
                  <c:v>41038.166666666664</c:v>
                </c:pt>
                <c:pt idx="910">
                  <c:v>41038.208333333336</c:v>
                </c:pt>
                <c:pt idx="911">
                  <c:v>41038.25</c:v>
                </c:pt>
                <c:pt idx="912">
                  <c:v>41038.291666666664</c:v>
                </c:pt>
                <c:pt idx="913">
                  <c:v>41038.333333333336</c:v>
                </c:pt>
                <c:pt idx="914">
                  <c:v>41038.375</c:v>
                </c:pt>
                <c:pt idx="915">
                  <c:v>41038.416666666664</c:v>
                </c:pt>
                <c:pt idx="916">
                  <c:v>41038.458333333336</c:v>
                </c:pt>
                <c:pt idx="917">
                  <c:v>41038.5</c:v>
                </c:pt>
                <c:pt idx="918">
                  <c:v>41038.541666666664</c:v>
                </c:pt>
                <c:pt idx="919">
                  <c:v>41038.583333333336</c:v>
                </c:pt>
                <c:pt idx="920">
                  <c:v>41038.625</c:v>
                </c:pt>
                <c:pt idx="921">
                  <c:v>41038.666666666664</c:v>
                </c:pt>
                <c:pt idx="922">
                  <c:v>41038.708333333336</c:v>
                </c:pt>
                <c:pt idx="923">
                  <c:v>41038.75</c:v>
                </c:pt>
                <c:pt idx="924">
                  <c:v>41038.791666666664</c:v>
                </c:pt>
                <c:pt idx="925">
                  <c:v>41038.833333333336</c:v>
                </c:pt>
                <c:pt idx="926">
                  <c:v>41038.875</c:v>
                </c:pt>
                <c:pt idx="927">
                  <c:v>41038.916666666664</c:v>
                </c:pt>
                <c:pt idx="928">
                  <c:v>41038.958333333336</c:v>
                </c:pt>
                <c:pt idx="929">
                  <c:v>41039</c:v>
                </c:pt>
                <c:pt idx="930">
                  <c:v>41039.041666666664</c:v>
                </c:pt>
                <c:pt idx="931">
                  <c:v>41039.083333333336</c:v>
                </c:pt>
                <c:pt idx="932">
                  <c:v>41039.125</c:v>
                </c:pt>
                <c:pt idx="933">
                  <c:v>41039.166666666664</c:v>
                </c:pt>
                <c:pt idx="934">
                  <c:v>41039.208333333336</c:v>
                </c:pt>
                <c:pt idx="935">
                  <c:v>41039.25</c:v>
                </c:pt>
                <c:pt idx="936">
                  <c:v>41039.291666666664</c:v>
                </c:pt>
                <c:pt idx="937">
                  <c:v>41039.333333333336</c:v>
                </c:pt>
                <c:pt idx="938">
                  <c:v>41039.375</c:v>
                </c:pt>
                <c:pt idx="939">
                  <c:v>41039.416666666664</c:v>
                </c:pt>
                <c:pt idx="940">
                  <c:v>41039.458333333336</c:v>
                </c:pt>
                <c:pt idx="941">
                  <c:v>41039.5</c:v>
                </c:pt>
                <c:pt idx="942">
                  <c:v>41039.541666666664</c:v>
                </c:pt>
                <c:pt idx="943">
                  <c:v>41039.583333333336</c:v>
                </c:pt>
                <c:pt idx="944">
                  <c:v>41039.625</c:v>
                </c:pt>
                <c:pt idx="945">
                  <c:v>41039.666666666664</c:v>
                </c:pt>
                <c:pt idx="946">
                  <c:v>41039.708333333336</c:v>
                </c:pt>
                <c:pt idx="947">
                  <c:v>41039.75</c:v>
                </c:pt>
                <c:pt idx="948">
                  <c:v>41039.791666666664</c:v>
                </c:pt>
                <c:pt idx="949">
                  <c:v>41039.833333333336</c:v>
                </c:pt>
                <c:pt idx="950">
                  <c:v>41039.875</c:v>
                </c:pt>
                <c:pt idx="951">
                  <c:v>41039.916666666664</c:v>
                </c:pt>
                <c:pt idx="952">
                  <c:v>41039.958333333336</c:v>
                </c:pt>
                <c:pt idx="953">
                  <c:v>41040</c:v>
                </c:pt>
                <c:pt idx="954">
                  <c:v>41040.041666666664</c:v>
                </c:pt>
                <c:pt idx="955">
                  <c:v>41040.083333333336</c:v>
                </c:pt>
                <c:pt idx="956">
                  <c:v>41040.125</c:v>
                </c:pt>
                <c:pt idx="957">
                  <c:v>41040.166666666664</c:v>
                </c:pt>
                <c:pt idx="958">
                  <c:v>41040.208333333336</c:v>
                </c:pt>
                <c:pt idx="959">
                  <c:v>41040.25</c:v>
                </c:pt>
                <c:pt idx="960">
                  <c:v>41040.291666666664</c:v>
                </c:pt>
                <c:pt idx="961">
                  <c:v>41040.333333333336</c:v>
                </c:pt>
                <c:pt idx="962">
                  <c:v>41040.375</c:v>
                </c:pt>
                <c:pt idx="963">
                  <c:v>41040.416666666664</c:v>
                </c:pt>
                <c:pt idx="964">
                  <c:v>41040.458333333336</c:v>
                </c:pt>
                <c:pt idx="965">
                  <c:v>41040.5</c:v>
                </c:pt>
                <c:pt idx="966">
                  <c:v>41040.541666666664</c:v>
                </c:pt>
                <c:pt idx="967">
                  <c:v>41040.583333333336</c:v>
                </c:pt>
                <c:pt idx="968">
                  <c:v>41040.625</c:v>
                </c:pt>
                <c:pt idx="969">
                  <c:v>41040.666666666664</c:v>
                </c:pt>
                <c:pt idx="970">
                  <c:v>41040.708333333336</c:v>
                </c:pt>
                <c:pt idx="971">
                  <c:v>41040.75</c:v>
                </c:pt>
                <c:pt idx="972">
                  <c:v>41040.791666666664</c:v>
                </c:pt>
                <c:pt idx="973">
                  <c:v>41040.833333333336</c:v>
                </c:pt>
                <c:pt idx="974">
                  <c:v>41040.875</c:v>
                </c:pt>
                <c:pt idx="975">
                  <c:v>41040.916666666664</c:v>
                </c:pt>
                <c:pt idx="976">
                  <c:v>41040.958333333336</c:v>
                </c:pt>
                <c:pt idx="977">
                  <c:v>41041</c:v>
                </c:pt>
                <c:pt idx="978">
                  <c:v>41041.041666666664</c:v>
                </c:pt>
                <c:pt idx="979">
                  <c:v>41041.083333333336</c:v>
                </c:pt>
                <c:pt idx="980">
                  <c:v>41041.125</c:v>
                </c:pt>
                <c:pt idx="981">
                  <c:v>41041.166666666664</c:v>
                </c:pt>
                <c:pt idx="982">
                  <c:v>41041.208333333336</c:v>
                </c:pt>
                <c:pt idx="983">
                  <c:v>41041.25</c:v>
                </c:pt>
                <c:pt idx="984">
                  <c:v>41041.291666666664</c:v>
                </c:pt>
                <c:pt idx="985">
                  <c:v>41041.333333333336</c:v>
                </c:pt>
                <c:pt idx="986">
                  <c:v>41041.375</c:v>
                </c:pt>
                <c:pt idx="987">
                  <c:v>41041.416666666664</c:v>
                </c:pt>
                <c:pt idx="988">
                  <c:v>41041.458333333336</c:v>
                </c:pt>
                <c:pt idx="989">
                  <c:v>41041.5</c:v>
                </c:pt>
                <c:pt idx="990">
                  <c:v>41041.541666666664</c:v>
                </c:pt>
                <c:pt idx="991">
                  <c:v>41041.583333333336</c:v>
                </c:pt>
                <c:pt idx="992">
                  <c:v>41041.625</c:v>
                </c:pt>
                <c:pt idx="993">
                  <c:v>41041.666666666664</c:v>
                </c:pt>
                <c:pt idx="994">
                  <c:v>41041.708333333336</c:v>
                </c:pt>
                <c:pt idx="995">
                  <c:v>41041.75</c:v>
                </c:pt>
                <c:pt idx="996">
                  <c:v>41041.791666666664</c:v>
                </c:pt>
                <c:pt idx="997">
                  <c:v>41041.833333333336</c:v>
                </c:pt>
                <c:pt idx="998">
                  <c:v>41041.875</c:v>
                </c:pt>
                <c:pt idx="999">
                  <c:v>41041.916666666664</c:v>
                </c:pt>
                <c:pt idx="1000">
                  <c:v>41041.958333333336</c:v>
                </c:pt>
                <c:pt idx="1001">
                  <c:v>41042</c:v>
                </c:pt>
                <c:pt idx="1002">
                  <c:v>41042.041666666664</c:v>
                </c:pt>
                <c:pt idx="1003">
                  <c:v>41042.083333333336</c:v>
                </c:pt>
                <c:pt idx="1004">
                  <c:v>41042.125</c:v>
                </c:pt>
                <c:pt idx="1005">
                  <c:v>41042.166666666664</c:v>
                </c:pt>
                <c:pt idx="1006">
                  <c:v>41042.208333333336</c:v>
                </c:pt>
                <c:pt idx="1007">
                  <c:v>41042.25</c:v>
                </c:pt>
                <c:pt idx="1008">
                  <c:v>41042.291666666664</c:v>
                </c:pt>
                <c:pt idx="1009">
                  <c:v>41042.333333333336</c:v>
                </c:pt>
                <c:pt idx="1010">
                  <c:v>41042.375</c:v>
                </c:pt>
                <c:pt idx="1011">
                  <c:v>41042.416666666664</c:v>
                </c:pt>
                <c:pt idx="1012">
                  <c:v>41042.458333333336</c:v>
                </c:pt>
                <c:pt idx="1013">
                  <c:v>41042.5</c:v>
                </c:pt>
                <c:pt idx="1014">
                  <c:v>41042.541666666664</c:v>
                </c:pt>
                <c:pt idx="1015">
                  <c:v>41042.583333333336</c:v>
                </c:pt>
                <c:pt idx="1016">
                  <c:v>41042.625</c:v>
                </c:pt>
                <c:pt idx="1017">
                  <c:v>41042.666666666664</c:v>
                </c:pt>
                <c:pt idx="1018">
                  <c:v>41042.708333333336</c:v>
                </c:pt>
                <c:pt idx="1019">
                  <c:v>41042.75</c:v>
                </c:pt>
                <c:pt idx="1020">
                  <c:v>41042.791666666664</c:v>
                </c:pt>
                <c:pt idx="1021">
                  <c:v>41042.833333333336</c:v>
                </c:pt>
                <c:pt idx="1022">
                  <c:v>41042.875</c:v>
                </c:pt>
                <c:pt idx="1023">
                  <c:v>41042.916666666664</c:v>
                </c:pt>
                <c:pt idx="1024">
                  <c:v>41042.958333333336</c:v>
                </c:pt>
                <c:pt idx="1025">
                  <c:v>41043</c:v>
                </c:pt>
                <c:pt idx="1026">
                  <c:v>41043.041666666664</c:v>
                </c:pt>
                <c:pt idx="1027">
                  <c:v>41043.083333333336</c:v>
                </c:pt>
                <c:pt idx="1028">
                  <c:v>41043.125</c:v>
                </c:pt>
                <c:pt idx="1029">
                  <c:v>41043.166666666664</c:v>
                </c:pt>
                <c:pt idx="1030">
                  <c:v>41043.208333333336</c:v>
                </c:pt>
                <c:pt idx="1031">
                  <c:v>41043.25</c:v>
                </c:pt>
                <c:pt idx="1032">
                  <c:v>41043.291666666664</c:v>
                </c:pt>
                <c:pt idx="1033">
                  <c:v>41043.333333333336</c:v>
                </c:pt>
                <c:pt idx="1034">
                  <c:v>41043.375</c:v>
                </c:pt>
                <c:pt idx="1035">
                  <c:v>41043.416666666664</c:v>
                </c:pt>
                <c:pt idx="1036">
                  <c:v>41043.458333333336</c:v>
                </c:pt>
                <c:pt idx="1037">
                  <c:v>41043.5</c:v>
                </c:pt>
                <c:pt idx="1038">
                  <c:v>41043.541666666664</c:v>
                </c:pt>
                <c:pt idx="1039">
                  <c:v>41043.583333333336</c:v>
                </c:pt>
                <c:pt idx="1040">
                  <c:v>41043.625</c:v>
                </c:pt>
                <c:pt idx="1041">
                  <c:v>41043.666666666664</c:v>
                </c:pt>
                <c:pt idx="1042">
                  <c:v>41043.708333333336</c:v>
                </c:pt>
                <c:pt idx="1043">
                  <c:v>41043.75</c:v>
                </c:pt>
                <c:pt idx="1044">
                  <c:v>41043.791666666664</c:v>
                </c:pt>
                <c:pt idx="1045">
                  <c:v>41043.833333333336</c:v>
                </c:pt>
                <c:pt idx="1046">
                  <c:v>41043.875</c:v>
                </c:pt>
                <c:pt idx="1047">
                  <c:v>41043.916666666664</c:v>
                </c:pt>
                <c:pt idx="1048">
                  <c:v>41043.958333333336</c:v>
                </c:pt>
                <c:pt idx="1049">
                  <c:v>41044</c:v>
                </c:pt>
                <c:pt idx="1050">
                  <c:v>41044.041666666664</c:v>
                </c:pt>
                <c:pt idx="1051">
                  <c:v>41044.083333333336</c:v>
                </c:pt>
                <c:pt idx="1052">
                  <c:v>41044.125</c:v>
                </c:pt>
                <c:pt idx="1053">
                  <c:v>41044.166666666664</c:v>
                </c:pt>
                <c:pt idx="1054">
                  <c:v>41044.208333333336</c:v>
                </c:pt>
                <c:pt idx="1055">
                  <c:v>41044.25</c:v>
                </c:pt>
                <c:pt idx="1056">
                  <c:v>41044.291666666664</c:v>
                </c:pt>
                <c:pt idx="1057">
                  <c:v>41044.333333333336</c:v>
                </c:pt>
                <c:pt idx="1058">
                  <c:v>41044.375</c:v>
                </c:pt>
                <c:pt idx="1059">
                  <c:v>41044.416666666664</c:v>
                </c:pt>
                <c:pt idx="1060">
                  <c:v>41044.458333333336</c:v>
                </c:pt>
                <c:pt idx="1061">
                  <c:v>41044.5</c:v>
                </c:pt>
                <c:pt idx="1062">
                  <c:v>41044.541666666664</c:v>
                </c:pt>
                <c:pt idx="1063">
                  <c:v>41044.583333333336</c:v>
                </c:pt>
                <c:pt idx="1064">
                  <c:v>41044.625</c:v>
                </c:pt>
                <c:pt idx="1065">
                  <c:v>41044.666666666664</c:v>
                </c:pt>
                <c:pt idx="1066">
                  <c:v>41044.708333333336</c:v>
                </c:pt>
                <c:pt idx="1067">
                  <c:v>41044.75</c:v>
                </c:pt>
                <c:pt idx="1068">
                  <c:v>41044.791666666664</c:v>
                </c:pt>
                <c:pt idx="1069">
                  <c:v>41044.833333333336</c:v>
                </c:pt>
                <c:pt idx="1070">
                  <c:v>41044.875</c:v>
                </c:pt>
                <c:pt idx="1071">
                  <c:v>41044.916666666664</c:v>
                </c:pt>
                <c:pt idx="1072">
                  <c:v>41044.958333333336</c:v>
                </c:pt>
                <c:pt idx="1073">
                  <c:v>41045</c:v>
                </c:pt>
                <c:pt idx="1074">
                  <c:v>41045.041666666664</c:v>
                </c:pt>
                <c:pt idx="1075">
                  <c:v>41045.083333333336</c:v>
                </c:pt>
                <c:pt idx="1076">
                  <c:v>41045.125</c:v>
                </c:pt>
                <c:pt idx="1077">
                  <c:v>41045.166666666664</c:v>
                </c:pt>
                <c:pt idx="1078">
                  <c:v>41045.208333333336</c:v>
                </c:pt>
                <c:pt idx="1079">
                  <c:v>41045.25</c:v>
                </c:pt>
                <c:pt idx="1080">
                  <c:v>41045.291666666664</c:v>
                </c:pt>
                <c:pt idx="1081">
                  <c:v>41045.333333333336</c:v>
                </c:pt>
                <c:pt idx="1082">
                  <c:v>41045.375</c:v>
                </c:pt>
                <c:pt idx="1083">
                  <c:v>41045.416666666664</c:v>
                </c:pt>
                <c:pt idx="1084">
                  <c:v>41045.458333333336</c:v>
                </c:pt>
                <c:pt idx="1085">
                  <c:v>41045.5</c:v>
                </c:pt>
                <c:pt idx="1086">
                  <c:v>41045.541666666664</c:v>
                </c:pt>
                <c:pt idx="1087">
                  <c:v>41045.583333333336</c:v>
                </c:pt>
                <c:pt idx="1088">
                  <c:v>41045.625</c:v>
                </c:pt>
                <c:pt idx="1089">
                  <c:v>41045.666666666664</c:v>
                </c:pt>
                <c:pt idx="1090">
                  <c:v>41045.708333333336</c:v>
                </c:pt>
                <c:pt idx="1091">
                  <c:v>41045.75</c:v>
                </c:pt>
                <c:pt idx="1092">
                  <c:v>41045.791666666664</c:v>
                </c:pt>
                <c:pt idx="1093">
                  <c:v>41045.833333333336</c:v>
                </c:pt>
                <c:pt idx="1094">
                  <c:v>41045.875</c:v>
                </c:pt>
                <c:pt idx="1095">
                  <c:v>41045.916666666664</c:v>
                </c:pt>
                <c:pt idx="1096">
                  <c:v>41045.958333333336</c:v>
                </c:pt>
                <c:pt idx="1097">
                  <c:v>41046</c:v>
                </c:pt>
                <c:pt idx="1098">
                  <c:v>41046.041666666664</c:v>
                </c:pt>
                <c:pt idx="1099">
                  <c:v>41046.083333333336</c:v>
                </c:pt>
                <c:pt idx="1100">
                  <c:v>41046.125</c:v>
                </c:pt>
                <c:pt idx="1101">
                  <c:v>41046.166666666664</c:v>
                </c:pt>
                <c:pt idx="1102">
                  <c:v>41046.208333333336</c:v>
                </c:pt>
                <c:pt idx="1103">
                  <c:v>41046.25</c:v>
                </c:pt>
                <c:pt idx="1104">
                  <c:v>41046.291666666664</c:v>
                </c:pt>
                <c:pt idx="1105">
                  <c:v>41046.333333333336</c:v>
                </c:pt>
                <c:pt idx="1106">
                  <c:v>41046.375</c:v>
                </c:pt>
                <c:pt idx="1107">
                  <c:v>41046.416666666664</c:v>
                </c:pt>
                <c:pt idx="1108">
                  <c:v>41046.458333333336</c:v>
                </c:pt>
                <c:pt idx="1109">
                  <c:v>41046.5</c:v>
                </c:pt>
                <c:pt idx="1110">
                  <c:v>41046.541666666664</c:v>
                </c:pt>
                <c:pt idx="1111">
                  <c:v>41046.583333333336</c:v>
                </c:pt>
                <c:pt idx="1112">
                  <c:v>41046.625</c:v>
                </c:pt>
                <c:pt idx="1113">
                  <c:v>41046.666666666664</c:v>
                </c:pt>
                <c:pt idx="1114">
                  <c:v>41046.708333333336</c:v>
                </c:pt>
                <c:pt idx="1115">
                  <c:v>41046.75</c:v>
                </c:pt>
                <c:pt idx="1116">
                  <c:v>41046.791666666664</c:v>
                </c:pt>
                <c:pt idx="1117">
                  <c:v>41046.833333333336</c:v>
                </c:pt>
                <c:pt idx="1118">
                  <c:v>41046.875</c:v>
                </c:pt>
                <c:pt idx="1119">
                  <c:v>41046.916666666664</c:v>
                </c:pt>
                <c:pt idx="1120">
                  <c:v>41046.958333333336</c:v>
                </c:pt>
                <c:pt idx="1121">
                  <c:v>41047</c:v>
                </c:pt>
                <c:pt idx="1122">
                  <c:v>41047.041666666664</c:v>
                </c:pt>
                <c:pt idx="1123">
                  <c:v>41047.083333333336</c:v>
                </c:pt>
                <c:pt idx="1124">
                  <c:v>41047.125</c:v>
                </c:pt>
                <c:pt idx="1125">
                  <c:v>41047.166666666664</c:v>
                </c:pt>
                <c:pt idx="1126">
                  <c:v>41047.208333333336</c:v>
                </c:pt>
                <c:pt idx="1127">
                  <c:v>41047.25</c:v>
                </c:pt>
                <c:pt idx="1128">
                  <c:v>41047.291666666664</c:v>
                </c:pt>
                <c:pt idx="1129">
                  <c:v>41047.333333333336</c:v>
                </c:pt>
                <c:pt idx="1130">
                  <c:v>41047.375</c:v>
                </c:pt>
                <c:pt idx="1131">
                  <c:v>41047.416666666664</c:v>
                </c:pt>
                <c:pt idx="1132">
                  <c:v>41047.458333333336</c:v>
                </c:pt>
                <c:pt idx="1133">
                  <c:v>41047.5</c:v>
                </c:pt>
                <c:pt idx="1134">
                  <c:v>41047.541666666664</c:v>
                </c:pt>
                <c:pt idx="1135">
                  <c:v>41047.583333333336</c:v>
                </c:pt>
                <c:pt idx="1136">
                  <c:v>41047.625</c:v>
                </c:pt>
                <c:pt idx="1137">
                  <c:v>41047.666666666664</c:v>
                </c:pt>
                <c:pt idx="1138">
                  <c:v>41047.708333333336</c:v>
                </c:pt>
                <c:pt idx="1139">
                  <c:v>41047.75</c:v>
                </c:pt>
                <c:pt idx="1140">
                  <c:v>41047.791666666664</c:v>
                </c:pt>
                <c:pt idx="1141">
                  <c:v>41047.833333333336</c:v>
                </c:pt>
                <c:pt idx="1142">
                  <c:v>41047.875</c:v>
                </c:pt>
                <c:pt idx="1143">
                  <c:v>41047.916666666664</c:v>
                </c:pt>
                <c:pt idx="1144">
                  <c:v>41047.958333333336</c:v>
                </c:pt>
                <c:pt idx="1145">
                  <c:v>41048</c:v>
                </c:pt>
                <c:pt idx="1146">
                  <c:v>41048.041666666664</c:v>
                </c:pt>
                <c:pt idx="1147">
                  <c:v>41048.083333333336</c:v>
                </c:pt>
                <c:pt idx="1148">
                  <c:v>41048.125</c:v>
                </c:pt>
                <c:pt idx="1149">
                  <c:v>41048.166666666664</c:v>
                </c:pt>
                <c:pt idx="1150">
                  <c:v>41048.208333333336</c:v>
                </c:pt>
                <c:pt idx="1151">
                  <c:v>41048.25</c:v>
                </c:pt>
                <c:pt idx="1152">
                  <c:v>41048.291666666664</c:v>
                </c:pt>
                <c:pt idx="1153">
                  <c:v>41048.333333333336</c:v>
                </c:pt>
                <c:pt idx="1154">
                  <c:v>41048.375</c:v>
                </c:pt>
                <c:pt idx="1155">
                  <c:v>41048.416666666664</c:v>
                </c:pt>
                <c:pt idx="1156">
                  <c:v>41048.458333333336</c:v>
                </c:pt>
                <c:pt idx="1157">
                  <c:v>41048.5</c:v>
                </c:pt>
                <c:pt idx="1158">
                  <c:v>41048.541666666664</c:v>
                </c:pt>
                <c:pt idx="1159">
                  <c:v>41048.583333333336</c:v>
                </c:pt>
                <c:pt idx="1160">
                  <c:v>41048.625</c:v>
                </c:pt>
                <c:pt idx="1161">
                  <c:v>41048.666666666664</c:v>
                </c:pt>
                <c:pt idx="1162">
                  <c:v>41048.708333333336</c:v>
                </c:pt>
                <c:pt idx="1163">
                  <c:v>41048.75</c:v>
                </c:pt>
                <c:pt idx="1164">
                  <c:v>41048.791666666664</c:v>
                </c:pt>
                <c:pt idx="1165">
                  <c:v>41048.833333333336</c:v>
                </c:pt>
                <c:pt idx="1166">
                  <c:v>41048.875</c:v>
                </c:pt>
                <c:pt idx="1167">
                  <c:v>41048.916666666664</c:v>
                </c:pt>
                <c:pt idx="1168">
                  <c:v>41048.958333333336</c:v>
                </c:pt>
                <c:pt idx="1169">
                  <c:v>41049</c:v>
                </c:pt>
                <c:pt idx="1170">
                  <c:v>41049.041666666664</c:v>
                </c:pt>
                <c:pt idx="1171">
                  <c:v>41049.083333333336</c:v>
                </c:pt>
                <c:pt idx="1172">
                  <c:v>41049.125</c:v>
                </c:pt>
                <c:pt idx="1173">
                  <c:v>41049.166666666664</c:v>
                </c:pt>
                <c:pt idx="1174">
                  <c:v>41049.208333333336</c:v>
                </c:pt>
                <c:pt idx="1175">
                  <c:v>41049.25</c:v>
                </c:pt>
                <c:pt idx="1176">
                  <c:v>41049.291666666664</c:v>
                </c:pt>
                <c:pt idx="1177">
                  <c:v>41049.333333333336</c:v>
                </c:pt>
                <c:pt idx="1178">
                  <c:v>41049.375</c:v>
                </c:pt>
                <c:pt idx="1179">
                  <c:v>41049.416666666664</c:v>
                </c:pt>
                <c:pt idx="1180">
                  <c:v>41049.458333333336</c:v>
                </c:pt>
                <c:pt idx="1181">
                  <c:v>41049.5</c:v>
                </c:pt>
                <c:pt idx="1182">
                  <c:v>41049.541666666664</c:v>
                </c:pt>
                <c:pt idx="1183">
                  <c:v>41049.583333333336</c:v>
                </c:pt>
                <c:pt idx="1184">
                  <c:v>41049.625</c:v>
                </c:pt>
                <c:pt idx="1185">
                  <c:v>41049.666666666664</c:v>
                </c:pt>
                <c:pt idx="1186">
                  <c:v>41049.708333333336</c:v>
                </c:pt>
                <c:pt idx="1187">
                  <c:v>41049.75</c:v>
                </c:pt>
                <c:pt idx="1188">
                  <c:v>41049.791666666664</c:v>
                </c:pt>
                <c:pt idx="1189">
                  <c:v>41049.833333333336</c:v>
                </c:pt>
                <c:pt idx="1190">
                  <c:v>41049.875</c:v>
                </c:pt>
                <c:pt idx="1191">
                  <c:v>41049.916666666664</c:v>
                </c:pt>
                <c:pt idx="1192">
                  <c:v>41049.958333333336</c:v>
                </c:pt>
                <c:pt idx="1193">
                  <c:v>41050</c:v>
                </c:pt>
                <c:pt idx="1194">
                  <c:v>41050.041666666664</c:v>
                </c:pt>
                <c:pt idx="1195">
                  <c:v>41050.083333333336</c:v>
                </c:pt>
                <c:pt idx="1196">
                  <c:v>41050.125</c:v>
                </c:pt>
                <c:pt idx="1197">
                  <c:v>41050.166666666664</c:v>
                </c:pt>
                <c:pt idx="1198">
                  <c:v>41050.208333333336</c:v>
                </c:pt>
                <c:pt idx="1199">
                  <c:v>41050.25</c:v>
                </c:pt>
                <c:pt idx="1200">
                  <c:v>41050.291666666664</c:v>
                </c:pt>
                <c:pt idx="1201">
                  <c:v>41050.333333333336</c:v>
                </c:pt>
                <c:pt idx="1202">
                  <c:v>41050.375</c:v>
                </c:pt>
                <c:pt idx="1203">
                  <c:v>41050.416666666664</c:v>
                </c:pt>
                <c:pt idx="1204">
                  <c:v>41050.458333333336</c:v>
                </c:pt>
                <c:pt idx="1205">
                  <c:v>41050.5</c:v>
                </c:pt>
                <c:pt idx="1206">
                  <c:v>41050.541666666664</c:v>
                </c:pt>
                <c:pt idx="1207">
                  <c:v>41050.583333333336</c:v>
                </c:pt>
                <c:pt idx="1208">
                  <c:v>41050.625</c:v>
                </c:pt>
                <c:pt idx="1209">
                  <c:v>41050.666666666664</c:v>
                </c:pt>
                <c:pt idx="1210">
                  <c:v>41050.708333333336</c:v>
                </c:pt>
                <c:pt idx="1211">
                  <c:v>41050.75</c:v>
                </c:pt>
                <c:pt idx="1212">
                  <c:v>41050.791666666664</c:v>
                </c:pt>
                <c:pt idx="1213">
                  <c:v>41050.833333333336</c:v>
                </c:pt>
                <c:pt idx="1214">
                  <c:v>41050.875</c:v>
                </c:pt>
                <c:pt idx="1215">
                  <c:v>41050.916666666664</c:v>
                </c:pt>
                <c:pt idx="1216">
                  <c:v>41050.958333333336</c:v>
                </c:pt>
                <c:pt idx="1217">
                  <c:v>41051</c:v>
                </c:pt>
                <c:pt idx="1218">
                  <c:v>41051.041666666664</c:v>
                </c:pt>
                <c:pt idx="1219">
                  <c:v>41051.083333333336</c:v>
                </c:pt>
                <c:pt idx="1220">
                  <c:v>41051.125</c:v>
                </c:pt>
                <c:pt idx="1221">
                  <c:v>41051.166666666664</c:v>
                </c:pt>
                <c:pt idx="1222">
                  <c:v>41051.208333333336</c:v>
                </c:pt>
                <c:pt idx="1223">
                  <c:v>41051.25</c:v>
                </c:pt>
                <c:pt idx="1224">
                  <c:v>41051.291666666664</c:v>
                </c:pt>
                <c:pt idx="1225">
                  <c:v>41051.333333333336</c:v>
                </c:pt>
                <c:pt idx="1226">
                  <c:v>41051.375</c:v>
                </c:pt>
                <c:pt idx="1227">
                  <c:v>41051.416666666664</c:v>
                </c:pt>
                <c:pt idx="1228">
                  <c:v>41051.458333333336</c:v>
                </c:pt>
                <c:pt idx="1229">
                  <c:v>41051.5</c:v>
                </c:pt>
                <c:pt idx="1230">
                  <c:v>41051.541666666664</c:v>
                </c:pt>
                <c:pt idx="1231">
                  <c:v>41051.583333333336</c:v>
                </c:pt>
                <c:pt idx="1232">
                  <c:v>41051.625</c:v>
                </c:pt>
                <c:pt idx="1233">
                  <c:v>41051.666666666664</c:v>
                </c:pt>
                <c:pt idx="1234">
                  <c:v>41051.708333333336</c:v>
                </c:pt>
                <c:pt idx="1235">
                  <c:v>41051.75</c:v>
                </c:pt>
                <c:pt idx="1236">
                  <c:v>41051.791666666664</c:v>
                </c:pt>
                <c:pt idx="1237">
                  <c:v>41051.833333333336</c:v>
                </c:pt>
                <c:pt idx="1238">
                  <c:v>41051.875</c:v>
                </c:pt>
                <c:pt idx="1239">
                  <c:v>41051.916666666664</c:v>
                </c:pt>
                <c:pt idx="1240">
                  <c:v>41051.958333333336</c:v>
                </c:pt>
                <c:pt idx="1241">
                  <c:v>41052</c:v>
                </c:pt>
                <c:pt idx="1242">
                  <c:v>41052.041666666664</c:v>
                </c:pt>
                <c:pt idx="1243">
                  <c:v>41052.083333333336</c:v>
                </c:pt>
                <c:pt idx="1244">
                  <c:v>41052.125</c:v>
                </c:pt>
                <c:pt idx="1245">
                  <c:v>41052.166666666664</c:v>
                </c:pt>
                <c:pt idx="1246">
                  <c:v>41052.208333333336</c:v>
                </c:pt>
                <c:pt idx="1247">
                  <c:v>41052.25</c:v>
                </c:pt>
                <c:pt idx="1248">
                  <c:v>41052.291666666664</c:v>
                </c:pt>
                <c:pt idx="1249">
                  <c:v>41052.333333333336</c:v>
                </c:pt>
                <c:pt idx="1250">
                  <c:v>41052.375</c:v>
                </c:pt>
                <c:pt idx="1251">
                  <c:v>41052.416666666664</c:v>
                </c:pt>
                <c:pt idx="1252">
                  <c:v>41052.458333333336</c:v>
                </c:pt>
                <c:pt idx="1253">
                  <c:v>41052.5</c:v>
                </c:pt>
                <c:pt idx="1254">
                  <c:v>41052.541666666664</c:v>
                </c:pt>
                <c:pt idx="1255">
                  <c:v>41052.583333333336</c:v>
                </c:pt>
                <c:pt idx="1256">
                  <c:v>41052.625</c:v>
                </c:pt>
                <c:pt idx="1257">
                  <c:v>41052.666666666664</c:v>
                </c:pt>
                <c:pt idx="1258">
                  <c:v>41052.708333333336</c:v>
                </c:pt>
                <c:pt idx="1259">
                  <c:v>41052.75</c:v>
                </c:pt>
                <c:pt idx="1260">
                  <c:v>41052.791666666664</c:v>
                </c:pt>
                <c:pt idx="1261">
                  <c:v>41052.833333333336</c:v>
                </c:pt>
                <c:pt idx="1262">
                  <c:v>41052.875</c:v>
                </c:pt>
                <c:pt idx="1263">
                  <c:v>41052.916666666664</c:v>
                </c:pt>
                <c:pt idx="1264">
                  <c:v>41052.958333333336</c:v>
                </c:pt>
                <c:pt idx="1265">
                  <c:v>41053</c:v>
                </c:pt>
                <c:pt idx="1266">
                  <c:v>41053.041666666664</c:v>
                </c:pt>
                <c:pt idx="1267">
                  <c:v>41053.083333333336</c:v>
                </c:pt>
                <c:pt idx="1268">
                  <c:v>41053.125</c:v>
                </c:pt>
                <c:pt idx="1269">
                  <c:v>41053.166666666664</c:v>
                </c:pt>
                <c:pt idx="1270">
                  <c:v>41053.208333333336</c:v>
                </c:pt>
                <c:pt idx="1271">
                  <c:v>41053.25</c:v>
                </c:pt>
                <c:pt idx="1272">
                  <c:v>41053.291666666664</c:v>
                </c:pt>
                <c:pt idx="1273">
                  <c:v>41053.333333333336</c:v>
                </c:pt>
                <c:pt idx="1274">
                  <c:v>41053.375</c:v>
                </c:pt>
                <c:pt idx="1275">
                  <c:v>41053.416666666664</c:v>
                </c:pt>
                <c:pt idx="1276">
                  <c:v>41053.458333333336</c:v>
                </c:pt>
                <c:pt idx="1277">
                  <c:v>41053.5</c:v>
                </c:pt>
                <c:pt idx="1278">
                  <c:v>41053.541666666664</c:v>
                </c:pt>
                <c:pt idx="1279">
                  <c:v>41053.583333333336</c:v>
                </c:pt>
                <c:pt idx="1280">
                  <c:v>41053.625</c:v>
                </c:pt>
                <c:pt idx="1281">
                  <c:v>41053.666666666664</c:v>
                </c:pt>
                <c:pt idx="1282">
                  <c:v>41053.708333333336</c:v>
                </c:pt>
                <c:pt idx="1283">
                  <c:v>41053.75</c:v>
                </c:pt>
                <c:pt idx="1284">
                  <c:v>41053.791666666664</c:v>
                </c:pt>
                <c:pt idx="1285">
                  <c:v>41053.833333333336</c:v>
                </c:pt>
                <c:pt idx="1286">
                  <c:v>41053.875</c:v>
                </c:pt>
                <c:pt idx="1287">
                  <c:v>41053.916666666664</c:v>
                </c:pt>
                <c:pt idx="1288">
                  <c:v>41053.958333333336</c:v>
                </c:pt>
                <c:pt idx="1289">
                  <c:v>41054</c:v>
                </c:pt>
                <c:pt idx="1290">
                  <c:v>41054.041666666664</c:v>
                </c:pt>
                <c:pt idx="1291">
                  <c:v>41054.083333333336</c:v>
                </c:pt>
                <c:pt idx="1292">
                  <c:v>41054.125</c:v>
                </c:pt>
                <c:pt idx="1293">
                  <c:v>41054.166666666664</c:v>
                </c:pt>
                <c:pt idx="1294">
                  <c:v>41054.208333333336</c:v>
                </c:pt>
                <c:pt idx="1295">
                  <c:v>41054.25</c:v>
                </c:pt>
                <c:pt idx="1296">
                  <c:v>41054.291666666664</c:v>
                </c:pt>
                <c:pt idx="1297">
                  <c:v>41054.333333333336</c:v>
                </c:pt>
                <c:pt idx="1298">
                  <c:v>41054.375</c:v>
                </c:pt>
                <c:pt idx="1299">
                  <c:v>41054.416666666664</c:v>
                </c:pt>
                <c:pt idx="1300">
                  <c:v>41054.458333333336</c:v>
                </c:pt>
                <c:pt idx="1301">
                  <c:v>41054.5</c:v>
                </c:pt>
                <c:pt idx="1302">
                  <c:v>41054.541666666664</c:v>
                </c:pt>
                <c:pt idx="1303">
                  <c:v>41054.583333333336</c:v>
                </c:pt>
                <c:pt idx="1304">
                  <c:v>41054.625</c:v>
                </c:pt>
                <c:pt idx="1305">
                  <c:v>41054.666666666664</c:v>
                </c:pt>
                <c:pt idx="1306">
                  <c:v>41054.708333333336</c:v>
                </c:pt>
                <c:pt idx="1307">
                  <c:v>41054.75</c:v>
                </c:pt>
                <c:pt idx="1308">
                  <c:v>41054.791666666664</c:v>
                </c:pt>
                <c:pt idx="1309">
                  <c:v>41054.833333333336</c:v>
                </c:pt>
                <c:pt idx="1310">
                  <c:v>41054.875</c:v>
                </c:pt>
                <c:pt idx="1311">
                  <c:v>41054.916666666664</c:v>
                </c:pt>
                <c:pt idx="1312">
                  <c:v>41054.958333333336</c:v>
                </c:pt>
                <c:pt idx="1313">
                  <c:v>41055</c:v>
                </c:pt>
                <c:pt idx="1314">
                  <c:v>41055.041666666664</c:v>
                </c:pt>
                <c:pt idx="1315">
                  <c:v>41055.083333333336</c:v>
                </c:pt>
                <c:pt idx="1316">
                  <c:v>41055.125</c:v>
                </c:pt>
                <c:pt idx="1317">
                  <c:v>41055.166666666664</c:v>
                </c:pt>
                <c:pt idx="1318">
                  <c:v>41055.208333333336</c:v>
                </c:pt>
                <c:pt idx="1319">
                  <c:v>41055.25</c:v>
                </c:pt>
                <c:pt idx="1320">
                  <c:v>41055.291666666664</c:v>
                </c:pt>
                <c:pt idx="1321">
                  <c:v>41055.333333333336</c:v>
                </c:pt>
                <c:pt idx="1322">
                  <c:v>41055.375</c:v>
                </c:pt>
                <c:pt idx="1323">
                  <c:v>41055.416666666664</c:v>
                </c:pt>
                <c:pt idx="1324">
                  <c:v>41055.458333333336</c:v>
                </c:pt>
                <c:pt idx="1325">
                  <c:v>41055.5</c:v>
                </c:pt>
                <c:pt idx="1326">
                  <c:v>41055.541666666664</c:v>
                </c:pt>
                <c:pt idx="1327">
                  <c:v>41055.583333333336</c:v>
                </c:pt>
                <c:pt idx="1328">
                  <c:v>41055.625</c:v>
                </c:pt>
                <c:pt idx="1329">
                  <c:v>41055.666666666664</c:v>
                </c:pt>
                <c:pt idx="1330">
                  <c:v>41055.708333333336</c:v>
                </c:pt>
                <c:pt idx="1331">
                  <c:v>41055.75</c:v>
                </c:pt>
                <c:pt idx="1332">
                  <c:v>41055.791666666664</c:v>
                </c:pt>
                <c:pt idx="1333">
                  <c:v>41055.833333333336</c:v>
                </c:pt>
                <c:pt idx="1334">
                  <c:v>41055.875</c:v>
                </c:pt>
                <c:pt idx="1335">
                  <c:v>41055.916666666664</c:v>
                </c:pt>
                <c:pt idx="1336">
                  <c:v>41055.958333333336</c:v>
                </c:pt>
                <c:pt idx="1337">
                  <c:v>41056</c:v>
                </c:pt>
                <c:pt idx="1338">
                  <c:v>41056.041666666664</c:v>
                </c:pt>
                <c:pt idx="1339">
                  <c:v>41056.083333333336</c:v>
                </c:pt>
                <c:pt idx="1340">
                  <c:v>41056.125</c:v>
                </c:pt>
                <c:pt idx="1341">
                  <c:v>41056.166666666664</c:v>
                </c:pt>
                <c:pt idx="1342">
                  <c:v>41056.208333333336</c:v>
                </c:pt>
                <c:pt idx="1343">
                  <c:v>41056.25</c:v>
                </c:pt>
                <c:pt idx="1344">
                  <c:v>41056.291666666664</c:v>
                </c:pt>
                <c:pt idx="1345">
                  <c:v>41056.333333333336</c:v>
                </c:pt>
                <c:pt idx="1346">
                  <c:v>41056.375</c:v>
                </c:pt>
                <c:pt idx="1347">
                  <c:v>41056.416666666664</c:v>
                </c:pt>
                <c:pt idx="1348">
                  <c:v>41056.458333333336</c:v>
                </c:pt>
                <c:pt idx="1349">
                  <c:v>41056.5</c:v>
                </c:pt>
                <c:pt idx="1350">
                  <c:v>41056.541666666664</c:v>
                </c:pt>
                <c:pt idx="1351">
                  <c:v>41056.583333333336</c:v>
                </c:pt>
                <c:pt idx="1352">
                  <c:v>41056.625</c:v>
                </c:pt>
                <c:pt idx="1353">
                  <c:v>41056.666666666664</c:v>
                </c:pt>
                <c:pt idx="1354">
                  <c:v>41056.708333333336</c:v>
                </c:pt>
                <c:pt idx="1355">
                  <c:v>41056.75</c:v>
                </c:pt>
                <c:pt idx="1356">
                  <c:v>41056.791666666664</c:v>
                </c:pt>
                <c:pt idx="1357">
                  <c:v>41056.833333333336</c:v>
                </c:pt>
                <c:pt idx="1358">
                  <c:v>41056.875</c:v>
                </c:pt>
                <c:pt idx="1359">
                  <c:v>41056.916666666664</c:v>
                </c:pt>
                <c:pt idx="1360">
                  <c:v>41056.958333333336</c:v>
                </c:pt>
                <c:pt idx="1361">
                  <c:v>41057</c:v>
                </c:pt>
                <c:pt idx="1362">
                  <c:v>41057.041666666664</c:v>
                </c:pt>
                <c:pt idx="1363">
                  <c:v>41057.083333333336</c:v>
                </c:pt>
                <c:pt idx="1364">
                  <c:v>41057.125</c:v>
                </c:pt>
                <c:pt idx="1365">
                  <c:v>41057.166666666664</c:v>
                </c:pt>
                <c:pt idx="1366">
                  <c:v>41057.208333333336</c:v>
                </c:pt>
                <c:pt idx="1367">
                  <c:v>41057.25</c:v>
                </c:pt>
                <c:pt idx="1368">
                  <c:v>41057.291666666664</c:v>
                </c:pt>
                <c:pt idx="1369">
                  <c:v>41057.333333333336</c:v>
                </c:pt>
                <c:pt idx="1370">
                  <c:v>41057.375</c:v>
                </c:pt>
                <c:pt idx="1371">
                  <c:v>41057.416666666664</c:v>
                </c:pt>
                <c:pt idx="1372">
                  <c:v>41057.458333333336</c:v>
                </c:pt>
                <c:pt idx="1373">
                  <c:v>41057.5</c:v>
                </c:pt>
                <c:pt idx="1374">
                  <c:v>41057.541666666664</c:v>
                </c:pt>
                <c:pt idx="1375">
                  <c:v>41057.583333333336</c:v>
                </c:pt>
                <c:pt idx="1376">
                  <c:v>41057.625</c:v>
                </c:pt>
                <c:pt idx="1377">
                  <c:v>41057.666666666664</c:v>
                </c:pt>
                <c:pt idx="1378">
                  <c:v>41057.708333333336</c:v>
                </c:pt>
                <c:pt idx="1379">
                  <c:v>41057.75</c:v>
                </c:pt>
                <c:pt idx="1380">
                  <c:v>41057.791666666664</c:v>
                </c:pt>
                <c:pt idx="1381">
                  <c:v>41057.833333333336</c:v>
                </c:pt>
                <c:pt idx="1382">
                  <c:v>41057.875</c:v>
                </c:pt>
                <c:pt idx="1383">
                  <c:v>41057.916666666664</c:v>
                </c:pt>
                <c:pt idx="1384">
                  <c:v>41057.958333333336</c:v>
                </c:pt>
                <c:pt idx="1385">
                  <c:v>41058</c:v>
                </c:pt>
                <c:pt idx="1386">
                  <c:v>41058.041666666664</c:v>
                </c:pt>
                <c:pt idx="1387">
                  <c:v>41058.083333333336</c:v>
                </c:pt>
                <c:pt idx="1388">
                  <c:v>41058.125</c:v>
                </c:pt>
                <c:pt idx="1389">
                  <c:v>41058.166666666664</c:v>
                </c:pt>
                <c:pt idx="1390">
                  <c:v>41058.208333333336</c:v>
                </c:pt>
                <c:pt idx="1391">
                  <c:v>41058.25</c:v>
                </c:pt>
                <c:pt idx="1392">
                  <c:v>41058.291666666664</c:v>
                </c:pt>
                <c:pt idx="1393">
                  <c:v>41058.333333333336</c:v>
                </c:pt>
                <c:pt idx="1394">
                  <c:v>41058.375</c:v>
                </c:pt>
                <c:pt idx="1395">
                  <c:v>41058.416666666664</c:v>
                </c:pt>
                <c:pt idx="1396">
                  <c:v>41058.458333333336</c:v>
                </c:pt>
                <c:pt idx="1397">
                  <c:v>41058.5</c:v>
                </c:pt>
                <c:pt idx="1398">
                  <c:v>41058.541666666664</c:v>
                </c:pt>
                <c:pt idx="1399">
                  <c:v>41058.583333333336</c:v>
                </c:pt>
                <c:pt idx="1400">
                  <c:v>41058.625</c:v>
                </c:pt>
                <c:pt idx="1401">
                  <c:v>41058.666666666664</c:v>
                </c:pt>
                <c:pt idx="1402">
                  <c:v>41058.708333333336</c:v>
                </c:pt>
                <c:pt idx="1403">
                  <c:v>41058.75</c:v>
                </c:pt>
                <c:pt idx="1404">
                  <c:v>41058.791666666664</c:v>
                </c:pt>
                <c:pt idx="1405">
                  <c:v>41058.833333333336</c:v>
                </c:pt>
                <c:pt idx="1406">
                  <c:v>41058.875</c:v>
                </c:pt>
                <c:pt idx="1407">
                  <c:v>41058.916666666664</c:v>
                </c:pt>
                <c:pt idx="1408">
                  <c:v>41058.958333333336</c:v>
                </c:pt>
                <c:pt idx="1409">
                  <c:v>41059</c:v>
                </c:pt>
                <c:pt idx="1410">
                  <c:v>41059.041666666664</c:v>
                </c:pt>
                <c:pt idx="1411">
                  <c:v>41059.083333333336</c:v>
                </c:pt>
                <c:pt idx="1412">
                  <c:v>41059.125</c:v>
                </c:pt>
                <c:pt idx="1413">
                  <c:v>41059.166666666664</c:v>
                </c:pt>
                <c:pt idx="1414">
                  <c:v>41059.208333333336</c:v>
                </c:pt>
                <c:pt idx="1415">
                  <c:v>41059.25</c:v>
                </c:pt>
                <c:pt idx="1416">
                  <c:v>41059.291666666664</c:v>
                </c:pt>
                <c:pt idx="1417">
                  <c:v>41059.333333333336</c:v>
                </c:pt>
                <c:pt idx="1418">
                  <c:v>41059.375</c:v>
                </c:pt>
                <c:pt idx="1419">
                  <c:v>41059.416666666664</c:v>
                </c:pt>
                <c:pt idx="1420">
                  <c:v>41059.458333333336</c:v>
                </c:pt>
                <c:pt idx="1421">
                  <c:v>41059.5</c:v>
                </c:pt>
                <c:pt idx="1422">
                  <c:v>41059.541666666664</c:v>
                </c:pt>
                <c:pt idx="1423">
                  <c:v>41059.583333333336</c:v>
                </c:pt>
                <c:pt idx="1424">
                  <c:v>41059.625</c:v>
                </c:pt>
                <c:pt idx="1425">
                  <c:v>41059.666666666664</c:v>
                </c:pt>
                <c:pt idx="1426">
                  <c:v>41059.708333333336</c:v>
                </c:pt>
                <c:pt idx="1427">
                  <c:v>41059.75</c:v>
                </c:pt>
                <c:pt idx="1428">
                  <c:v>41059.791666666664</c:v>
                </c:pt>
                <c:pt idx="1429">
                  <c:v>41059.833333333336</c:v>
                </c:pt>
                <c:pt idx="1430">
                  <c:v>41059.875</c:v>
                </c:pt>
                <c:pt idx="1431">
                  <c:v>41059.916666666664</c:v>
                </c:pt>
                <c:pt idx="1432">
                  <c:v>41059.958333333336</c:v>
                </c:pt>
                <c:pt idx="1433">
                  <c:v>41060</c:v>
                </c:pt>
                <c:pt idx="1434">
                  <c:v>41060.041666666664</c:v>
                </c:pt>
                <c:pt idx="1435">
                  <c:v>41060.083333333336</c:v>
                </c:pt>
                <c:pt idx="1436">
                  <c:v>41060.125</c:v>
                </c:pt>
                <c:pt idx="1437">
                  <c:v>41060.166666666664</c:v>
                </c:pt>
                <c:pt idx="1438">
                  <c:v>41060.208333333336</c:v>
                </c:pt>
                <c:pt idx="1439">
                  <c:v>41060.25</c:v>
                </c:pt>
                <c:pt idx="1440">
                  <c:v>41060.291666666664</c:v>
                </c:pt>
                <c:pt idx="1441">
                  <c:v>41060.333333333336</c:v>
                </c:pt>
                <c:pt idx="1442">
                  <c:v>41060.375</c:v>
                </c:pt>
                <c:pt idx="1443">
                  <c:v>41060.416666666664</c:v>
                </c:pt>
                <c:pt idx="1444">
                  <c:v>41060.458333333336</c:v>
                </c:pt>
                <c:pt idx="1445">
                  <c:v>41060.5</c:v>
                </c:pt>
                <c:pt idx="1446">
                  <c:v>41060.541666666664</c:v>
                </c:pt>
                <c:pt idx="1447">
                  <c:v>41060.583333333336</c:v>
                </c:pt>
                <c:pt idx="1448">
                  <c:v>41060.625</c:v>
                </c:pt>
                <c:pt idx="1449">
                  <c:v>41060.666666666664</c:v>
                </c:pt>
                <c:pt idx="1450">
                  <c:v>41060.708333333336</c:v>
                </c:pt>
                <c:pt idx="1451">
                  <c:v>41060.75</c:v>
                </c:pt>
                <c:pt idx="1452">
                  <c:v>41060.791666666664</c:v>
                </c:pt>
                <c:pt idx="1453">
                  <c:v>41060.833333333336</c:v>
                </c:pt>
                <c:pt idx="1454">
                  <c:v>41060.875</c:v>
                </c:pt>
                <c:pt idx="1455">
                  <c:v>41060.916666666664</c:v>
                </c:pt>
                <c:pt idx="1456">
                  <c:v>41060.958333333336</c:v>
                </c:pt>
                <c:pt idx="1457">
                  <c:v>41061</c:v>
                </c:pt>
                <c:pt idx="1458">
                  <c:v>41061.041666666664</c:v>
                </c:pt>
                <c:pt idx="1459">
                  <c:v>41061.083333333336</c:v>
                </c:pt>
                <c:pt idx="1460">
                  <c:v>41061.125</c:v>
                </c:pt>
                <c:pt idx="1461">
                  <c:v>41061.166666666664</c:v>
                </c:pt>
                <c:pt idx="1462">
                  <c:v>41061.208333333336</c:v>
                </c:pt>
                <c:pt idx="1463">
                  <c:v>41061.25</c:v>
                </c:pt>
                <c:pt idx="1464">
                  <c:v>41061.291666666664</c:v>
                </c:pt>
                <c:pt idx="1465">
                  <c:v>41061.333333333336</c:v>
                </c:pt>
                <c:pt idx="1466">
                  <c:v>41061.375</c:v>
                </c:pt>
                <c:pt idx="1467">
                  <c:v>41061.416666666664</c:v>
                </c:pt>
                <c:pt idx="1468">
                  <c:v>41061.458333333336</c:v>
                </c:pt>
                <c:pt idx="1469">
                  <c:v>41061.5</c:v>
                </c:pt>
                <c:pt idx="1470">
                  <c:v>41061.541666666664</c:v>
                </c:pt>
                <c:pt idx="1471">
                  <c:v>41061.583333333336</c:v>
                </c:pt>
                <c:pt idx="1472">
                  <c:v>41061.625</c:v>
                </c:pt>
                <c:pt idx="1473">
                  <c:v>41061.666666666664</c:v>
                </c:pt>
                <c:pt idx="1474">
                  <c:v>41061.708333333336</c:v>
                </c:pt>
                <c:pt idx="1475">
                  <c:v>41061.75</c:v>
                </c:pt>
                <c:pt idx="1476">
                  <c:v>41061.791666666664</c:v>
                </c:pt>
                <c:pt idx="1477">
                  <c:v>41061.833333333336</c:v>
                </c:pt>
                <c:pt idx="1478">
                  <c:v>41061.875</c:v>
                </c:pt>
                <c:pt idx="1479">
                  <c:v>41061.916666666664</c:v>
                </c:pt>
                <c:pt idx="1480">
                  <c:v>41061.958333333336</c:v>
                </c:pt>
                <c:pt idx="1481">
                  <c:v>41062</c:v>
                </c:pt>
                <c:pt idx="1482">
                  <c:v>41062.041666666664</c:v>
                </c:pt>
                <c:pt idx="1483">
                  <c:v>41062.083333333336</c:v>
                </c:pt>
                <c:pt idx="1484">
                  <c:v>41062.125</c:v>
                </c:pt>
                <c:pt idx="1485">
                  <c:v>41062.166666666664</c:v>
                </c:pt>
                <c:pt idx="1486">
                  <c:v>41062.208333333336</c:v>
                </c:pt>
                <c:pt idx="1487">
                  <c:v>41062.25</c:v>
                </c:pt>
                <c:pt idx="1488">
                  <c:v>41062.291666666664</c:v>
                </c:pt>
                <c:pt idx="1489">
                  <c:v>41062.333333333336</c:v>
                </c:pt>
                <c:pt idx="1490">
                  <c:v>41062.375</c:v>
                </c:pt>
                <c:pt idx="1491">
                  <c:v>41062.416666666664</c:v>
                </c:pt>
                <c:pt idx="1492">
                  <c:v>41062.458333333336</c:v>
                </c:pt>
                <c:pt idx="1493">
                  <c:v>41062.5</c:v>
                </c:pt>
                <c:pt idx="1494">
                  <c:v>41062.541666666664</c:v>
                </c:pt>
                <c:pt idx="1495">
                  <c:v>41062.583333333336</c:v>
                </c:pt>
                <c:pt idx="1496">
                  <c:v>41062.625</c:v>
                </c:pt>
                <c:pt idx="1497">
                  <c:v>41062.666666666664</c:v>
                </c:pt>
                <c:pt idx="1498">
                  <c:v>41062.708333333336</c:v>
                </c:pt>
                <c:pt idx="1499">
                  <c:v>41062.75</c:v>
                </c:pt>
                <c:pt idx="1500">
                  <c:v>41062.791666666664</c:v>
                </c:pt>
                <c:pt idx="1501">
                  <c:v>41062.833333333336</c:v>
                </c:pt>
                <c:pt idx="1502">
                  <c:v>41062.875</c:v>
                </c:pt>
                <c:pt idx="1503">
                  <c:v>41062.916666666664</c:v>
                </c:pt>
                <c:pt idx="1504">
                  <c:v>41062.958333333336</c:v>
                </c:pt>
                <c:pt idx="1505">
                  <c:v>41063</c:v>
                </c:pt>
                <c:pt idx="1506">
                  <c:v>41063.041666666664</c:v>
                </c:pt>
                <c:pt idx="1507">
                  <c:v>41063.083333333336</c:v>
                </c:pt>
                <c:pt idx="1508">
                  <c:v>41063.125</c:v>
                </c:pt>
                <c:pt idx="1509">
                  <c:v>41063.166666666664</c:v>
                </c:pt>
                <c:pt idx="1510">
                  <c:v>41063.208333333336</c:v>
                </c:pt>
                <c:pt idx="1511">
                  <c:v>41063.25</c:v>
                </c:pt>
                <c:pt idx="1512">
                  <c:v>41063.291666666664</c:v>
                </c:pt>
                <c:pt idx="1513">
                  <c:v>41063.333333333336</c:v>
                </c:pt>
                <c:pt idx="1514">
                  <c:v>41063.375</c:v>
                </c:pt>
                <c:pt idx="1515">
                  <c:v>41063.416666666664</c:v>
                </c:pt>
                <c:pt idx="1516">
                  <c:v>41063.458333333336</c:v>
                </c:pt>
                <c:pt idx="1517">
                  <c:v>41063.5</c:v>
                </c:pt>
                <c:pt idx="1518">
                  <c:v>41063.541666666664</c:v>
                </c:pt>
                <c:pt idx="1519">
                  <c:v>41063.583333333336</c:v>
                </c:pt>
                <c:pt idx="1520">
                  <c:v>41063.625</c:v>
                </c:pt>
                <c:pt idx="1521">
                  <c:v>41063.666666666664</c:v>
                </c:pt>
                <c:pt idx="1522">
                  <c:v>41063.708333333336</c:v>
                </c:pt>
                <c:pt idx="1523">
                  <c:v>41063.75</c:v>
                </c:pt>
                <c:pt idx="1524">
                  <c:v>41063.791666666664</c:v>
                </c:pt>
                <c:pt idx="1525">
                  <c:v>41063.833333333336</c:v>
                </c:pt>
                <c:pt idx="1526">
                  <c:v>41063.875</c:v>
                </c:pt>
                <c:pt idx="1527">
                  <c:v>41063.916666666664</c:v>
                </c:pt>
                <c:pt idx="1528">
                  <c:v>41063.958333333336</c:v>
                </c:pt>
                <c:pt idx="1529">
                  <c:v>41064</c:v>
                </c:pt>
                <c:pt idx="1530">
                  <c:v>41064.041666666664</c:v>
                </c:pt>
                <c:pt idx="1531">
                  <c:v>41064.083333333336</c:v>
                </c:pt>
                <c:pt idx="1532">
                  <c:v>41064.125</c:v>
                </c:pt>
                <c:pt idx="1533">
                  <c:v>41064.166666666664</c:v>
                </c:pt>
                <c:pt idx="1534">
                  <c:v>41064.208333333336</c:v>
                </c:pt>
                <c:pt idx="1535">
                  <c:v>41064.25</c:v>
                </c:pt>
                <c:pt idx="1536">
                  <c:v>41064.291666666664</c:v>
                </c:pt>
                <c:pt idx="1537">
                  <c:v>41064.333333333336</c:v>
                </c:pt>
                <c:pt idx="1538">
                  <c:v>41064.375</c:v>
                </c:pt>
                <c:pt idx="1539">
                  <c:v>41064.416666666664</c:v>
                </c:pt>
                <c:pt idx="1540">
                  <c:v>41064.458333333336</c:v>
                </c:pt>
                <c:pt idx="1541">
                  <c:v>41064.5</c:v>
                </c:pt>
                <c:pt idx="1542">
                  <c:v>41064.541666666664</c:v>
                </c:pt>
                <c:pt idx="1543">
                  <c:v>41064.583333333336</c:v>
                </c:pt>
                <c:pt idx="1544">
                  <c:v>41064.625</c:v>
                </c:pt>
                <c:pt idx="1545">
                  <c:v>41064.666666666664</c:v>
                </c:pt>
                <c:pt idx="1546">
                  <c:v>41064.708333333336</c:v>
                </c:pt>
                <c:pt idx="1547">
                  <c:v>41064.75</c:v>
                </c:pt>
                <c:pt idx="1548">
                  <c:v>41064.791666666664</c:v>
                </c:pt>
                <c:pt idx="1549">
                  <c:v>41064.833333333336</c:v>
                </c:pt>
                <c:pt idx="1550">
                  <c:v>41064.875</c:v>
                </c:pt>
                <c:pt idx="1551">
                  <c:v>41064.916666666664</c:v>
                </c:pt>
                <c:pt idx="1552">
                  <c:v>41064.958333333336</c:v>
                </c:pt>
                <c:pt idx="1553">
                  <c:v>41065</c:v>
                </c:pt>
                <c:pt idx="1554">
                  <c:v>41065.041666666664</c:v>
                </c:pt>
                <c:pt idx="1555">
                  <c:v>41065.083333333336</c:v>
                </c:pt>
                <c:pt idx="1556">
                  <c:v>41065.125</c:v>
                </c:pt>
                <c:pt idx="1557">
                  <c:v>41065.166666666664</c:v>
                </c:pt>
                <c:pt idx="1558">
                  <c:v>41065.208333333336</c:v>
                </c:pt>
                <c:pt idx="1559">
                  <c:v>41065.25</c:v>
                </c:pt>
                <c:pt idx="1560">
                  <c:v>41065.291666666664</c:v>
                </c:pt>
                <c:pt idx="1561">
                  <c:v>41065.333333333336</c:v>
                </c:pt>
                <c:pt idx="1562">
                  <c:v>41065.375</c:v>
                </c:pt>
                <c:pt idx="1563">
                  <c:v>41065.416666666664</c:v>
                </c:pt>
                <c:pt idx="1564">
                  <c:v>41065.458333333336</c:v>
                </c:pt>
                <c:pt idx="1565">
                  <c:v>41065.5</c:v>
                </c:pt>
                <c:pt idx="1566">
                  <c:v>41065.541666666664</c:v>
                </c:pt>
                <c:pt idx="1567">
                  <c:v>41065.583333333336</c:v>
                </c:pt>
                <c:pt idx="1568">
                  <c:v>41065.625</c:v>
                </c:pt>
                <c:pt idx="1569">
                  <c:v>41065.666666666664</c:v>
                </c:pt>
                <c:pt idx="1570">
                  <c:v>41065.708333333336</c:v>
                </c:pt>
                <c:pt idx="1571">
                  <c:v>41065.75</c:v>
                </c:pt>
                <c:pt idx="1572">
                  <c:v>41065.791666666664</c:v>
                </c:pt>
                <c:pt idx="1573">
                  <c:v>41065.833333333336</c:v>
                </c:pt>
                <c:pt idx="1574">
                  <c:v>41065.875</c:v>
                </c:pt>
                <c:pt idx="1575">
                  <c:v>41065.916666666664</c:v>
                </c:pt>
                <c:pt idx="1576">
                  <c:v>41065.958333333336</c:v>
                </c:pt>
                <c:pt idx="1577">
                  <c:v>41066</c:v>
                </c:pt>
                <c:pt idx="1578">
                  <c:v>41066.041666666664</c:v>
                </c:pt>
                <c:pt idx="1579">
                  <c:v>41066.083333333336</c:v>
                </c:pt>
                <c:pt idx="1580">
                  <c:v>41066.125</c:v>
                </c:pt>
                <c:pt idx="1581">
                  <c:v>41066.166666666664</c:v>
                </c:pt>
                <c:pt idx="1582">
                  <c:v>41066.208333333336</c:v>
                </c:pt>
                <c:pt idx="1583">
                  <c:v>41066.25</c:v>
                </c:pt>
                <c:pt idx="1584">
                  <c:v>41066.291666666664</c:v>
                </c:pt>
                <c:pt idx="1585">
                  <c:v>41066.333333333336</c:v>
                </c:pt>
                <c:pt idx="1586">
                  <c:v>41066.375</c:v>
                </c:pt>
                <c:pt idx="1587">
                  <c:v>41066.416666666664</c:v>
                </c:pt>
                <c:pt idx="1588">
                  <c:v>41066.458333333336</c:v>
                </c:pt>
                <c:pt idx="1589">
                  <c:v>41066.5</c:v>
                </c:pt>
                <c:pt idx="1590">
                  <c:v>41066.541666666664</c:v>
                </c:pt>
                <c:pt idx="1591">
                  <c:v>41066.583333333336</c:v>
                </c:pt>
                <c:pt idx="1592">
                  <c:v>41066.625</c:v>
                </c:pt>
                <c:pt idx="1593">
                  <c:v>41066.666666666664</c:v>
                </c:pt>
                <c:pt idx="1594">
                  <c:v>41066.708333333336</c:v>
                </c:pt>
                <c:pt idx="1595">
                  <c:v>41066.75</c:v>
                </c:pt>
                <c:pt idx="1596">
                  <c:v>41066.791666666664</c:v>
                </c:pt>
                <c:pt idx="1597">
                  <c:v>41066.833333333336</c:v>
                </c:pt>
                <c:pt idx="1598">
                  <c:v>41066.875</c:v>
                </c:pt>
                <c:pt idx="1599">
                  <c:v>41066.916666666664</c:v>
                </c:pt>
                <c:pt idx="1600">
                  <c:v>41066.958333333336</c:v>
                </c:pt>
                <c:pt idx="1601">
                  <c:v>41067</c:v>
                </c:pt>
                <c:pt idx="1602">
                  <c:v>41067.041666666664</c:v>
                </c:pt>
                <c:pt idx="1603">
                  <c:v>41067.083333333336</c:v>
                </c:pt>
                <c:pt idx="1604">
                  <c:v>41067.125</c:v>
                </c:pt>
                <c:pt idx="1605">
                  <c:v>41067.166666666664</c:v>
                </c:pt>
                <c:pt idx="1606">
                  <c:v>41067.208333333336</c:v>
                </c:pt>
                <c:pt idx="1607">
                  <c:v>41067.25</c:v>
                </c:pt>
                <c:pt idx="1608">
                  <c:v>41067.291666666664</c:v>
                </c:pt>
                <c:pt idx="1609">
                  <c:v>41067.333333333336</c:v>
                </c:pt>
                <c:pt idx="1610">
                  <c:v>41067.375</c:v>
                </c:pt>
                <c:pt idx="1611">
                  <c:v>41067.416666666664</c:v>
                </c:pt>
                <c:pt idx="1612">
                  <c:v>41067.458333333336</c:v>
                </c:pt>
                <c:pt idx="1613">
                  <c:v>41067.5</c:v>
                </c:pt>
                <c:pt idx="1614">
                  <c:v>41067.541666666664</c:v>
                </c:pt>
                <c:pt idx="1615">
                  <c:v>41067.583333333336</c:v>
                </c:pt>
                <c:pt idx="1616">
                  <c:v>41067.625</c:v>
                </c:pt>
                <c:pt idx="1617">
                  <c:v>41067.666666666664</c:v>
                </c:pt>
                <c:pt idx="1618">
                  <c:v>41067.708333333336</c:v>
                </c:pt>
                <c:pt idx="1619">
                  <c:v>41067.75</c:v>
                </c:pt>
                <c:pt idx="1620">
                  <c:v>41067.791666666664</c:v>
                </c:pt>
                <c:pt idx="1621">
                  <c:v>41067.833333333336</c:v>
                </c:pt>
                <c:pt idx="1622">
                  <c:v>41067.875</c:v>
                </c:pt>
                <c:pt idx="1623">
                  <c:v>41067.916666666664</c:v>
                </c:pt>
                <c:pt idx="1624">
                  <c:v>41067.958333333336</c:v>
                </c:pt>
                <c:pt idx="1625">
                  <c:v>41068</c:v>
                </c:pt>
                <c:pt idx="1626">
                  <c:v>41068.041666666664</c:v>
                </c:pt>
                <c:pt idx="1627">
                  <c:v>41068.083333333336</c:v>
                </c:pt>
                <c:pt idx="1628">
                  <c:v>41068.125</c:v>
                </c:pt>
                <c:pt idx="1629">
                  <c:v>41068.166666666664</c:v>
                </c:pt>
                <c:pt idx="1630">
                  <c:v>41068.208333333336</c:v>
                </c:pt>
                <c:pt idx="1631">
                  <c:v>41068.25</c:v>
                </c:pt>
                <c:pt idx="1632">
                  <c:v>41068.291666666664</c:v>
                </c:pt>
                <c:pt idx="1633">
                  <c:v>41068.333333333336</c:v>
                </c:pt>
                <c:pt idx="1634">
                  <c:v>41068.375</c:v>
                </c:pt>
                <c:pt idx="1635">
                  <c:v>41068.416666666664</c:v>
                </c:pt>
                <c:pt idx="1636">
                  <c:v>41068.458333333336</c:v>
                </c:pt>
                <c:pt idx="1637">
                  <c:v>41068.5</c:v>
                </c:pt>
                <c:pt idx="1638">
                  <c:v>41068.541666666664</c:v>
                </c:pt>
                <c:pt idx="1639">
                  <c:v>41068.583333333336</c:v>
                </c:pt>
                <c:pt idx="1640">
                  <c:v>41068.625</c:v>
                </c:pt>
                <c:pt idx="1641">
                  <c:v>41068.666666666664</c:v>
                </c:pt>
                <c:pt idx="1642">
                  <c:v>41068.708333333336</c:v>
                </c:pt>
                <c:pt idx="1643">
                  <c:v>41068.75</c:v>
                </c:pt>
                <c:pt idx="1644">
                  <c:v>41068.791666666664</c:v>
                </c:pt>
                <c:pt idx="1645">
                  <c:v>41068.833333333336</c:v>
                </c:pt>
                <c:pt idx="1646">
                  <c:v>41068.875</c:v>
                </c:pt>
                <c:pt idx="1647">
                  <c:v>41068.916666666664</c:v>
                </c:pt>
                <c:pt idx="1648">
                  <c:v>41068.958333333336</c:v>
                </c:pt>
                <c:pt idx="1649">
                  <c:v>41069</c:v>
                </c:pt>
                <c:pt idx="1650">
                  <c:v>41069.041666666664</c:v>
                </c:pt>
                <c:pt idx="1651">
                  <c:v>41069.083333333336</c:v>
                </c:pt>
                <c:pt idx="1652">
                  <c:v>41069.125</c:v>
                </c:pt>
                <c:pt idx="1653">
                  <c:v>41069.166666666664</c:v>
                </c:pt>
                <c:pt idx="1654">
                  <c:v>41069.208333333336</c:v>
                </c:pt>
                <c:pt idx="1655">
                  <c:v>41069.25</c:v>
                </c:pt>
                <c:pt idx="1656">
                  <c:v>41069.291666666664</c:v>
                </c:pt>
                <c:pt idx="1657">
                  <c:v>41069.333333333336</c:v>
                </c:pt>
                <c:pt idx="1658">
                  <c:v>41069.375</c:v>
                </c:pt>
                <c:pt idx="1659">
                  <c:v>41069.416666666664</c:v>
                </c:pt>
                <c:pt idx="1660">
                  <c:v>41069.458333333336</c:v>
                </c:pt>
                <c:pt idx="1661">
                  <c:v>41069.5</c:v>
                </c:pt>
                <c:pt idx="1662">
                  <c:v>41069.541666666664</c:v>
                </c:pt>
                <c:pt idx="1663">
                  <c:v>41069.583333333336</c:v>
                </c:pt>
                <c:pt idx="1664">
                  <c:v>41069.625</c:v>
                </c:pt>
                <c:pt idx="1665">
                  <c:v>41069.666666666664</c:v>
                </c:pt>
                <c:pt idx="1666">
                  <c:v>41069.708333333336</c:v>
                </c:pt>
                <c:pt idx="1667">
                  <c:v>41069.75</c:v>
                </c:pt>
                <c:pt idx="1668">
                  <c:v>41069.791666666664</c:v>
                </c:pt>
                <c:pt idx="1669">
                  <c:v>41069.833333333336</c:v>
                </c:pt>
                <c:pt idx="1670">
                  <c:v>41069.875</c:v>
                </c:pt>
                <c:pt idx="1671">
                  <c:v>41069.916666666664</c:v>
                </c:pt>
                <c:pt idx="1672">
                  <c:v>41069.958333333336</c:v>
                </c:pt>
                <c:pt idx="1673">
                  <c:v>41070</c:v>
                </c:pt>
                <c:pt idx="1674">
                  <c:v>41070.041666666664</c:v>
                </c:pt>
                <c:pt idx="1675">
                  <c:v>41070.083333333336</c:v>
                </c:pt>
                <c:pt idx="1676">
                  <c:v>41070.125</c:v>
                </c:pt>
                <c:pt idx="1677">
                  <c:v>41070.166666666664</c:v>
                </c:pt>
                <c:pt idx="1678">
                  <c:v>41070.208333333336</c:v>
                </c:pt>
                <c:pt idx="1679">
                  <c:v>41070.25</c:v>
                </c:pt>
                <c:pt idx="1680">
                  <c:v>41070.291666666664</c:v>
                </c:pt>
                <c:pt idx="1681">
                  <c:v>41070.333333333336</c:v>
                </c:pt>
                <c:pt idx="1682">
                  <c:v>41070.375</c:v>
                </c:pt>
                <c:pt idx="1683">
                  <c:v>41070.416666666664</c:v>
                </c:pt>
                <c:pt idx="1684">
                  <c:v>41070.458333333336</c:v>
                </c:pt>
                <c:pt idx="1685">
                  <c:v>41070.5</c:v>
                </c:pt>
                <c:pt idx="1686">
                  <c:v>41070.541666666664</c:v>
                </c:pt>
                <c:pt idx="1687">
                  <c:v>41070.583333333336</c:v>
                </c:pt>
                <c:pt idx="1688">
                  <c:v>41070.625</c:v>
                </c:pt>
                <c:pt idx="1689">
                  <c:v>41070.666666666664</c:v>
                </c:pt>
                <c:pt idx="1690">
                  <c:v>41070.708333333336</c:v>
                </c:pt>
                <c:pt idx="1691">
                  <c:v>41070.75</c:v>
                </c:pt>
                <c:pt idx="1692">
                  <c:v>41070.791666666664</c:v>
                </c:pt>
                <c:pt idx="1693">
                  <c:v>41070.833333333336</c:v>
                </c:pt>
                <c:pt idx="1694">
                  <c:v>41070.875</c:v>
                </c:pt>
                <c:pt idx="1695">
                  <c:v>41070.916666666664</c:v>
                </c:pt>
                <c:pt idx="1696">
                  <c:v>41070.958333333336</c:v>
                </c:pt>
                <c:pt idx="1697">
                  <c:v>41071</c:v>
                </c:pt>
                <c:pt idx="1698">
                  <c:v>41071.041666666664</c:v>
                </c:pt>
                <c:pt idx="1699">
                  <c:v>41071.083333333336</c:v>
                </c:pt>
                <c:pt idx="1700">
                  <c:v>41071.125</c:v>
                </c:pt>
                <c:pt idx="1701">
                  <c:v>41071.166666666664</c:v>
                </c:pt>
                <c:pt idx="1702">
                  <c:v>41071.208333333336</c:v>
                </c:pt>
                <c:pt idx="1703">
                  <c:v>41071.25</c:v>
                </c:pt>
                <c:pt idx="1704">
                  <c:v>41071.291666666664</c:v>
                </c:pt>
                <c:pt idx="1705">
                  <c:v>41071.333333333336</c:v>
                </c:pt>
                <c:pt idx="1706">
                  <c:v>41071.375</c:v>
                </c:pt>
                <c:pt idx="1707">
                  <c:v>41071.416666666664</c:v>
                </c:pt>
                <c:pt idx="1708">
                  <c:v>41071.458333333336</c:v>
                </c:pt>
                <c:pt idx="1709">
                  <c:v>41071.5</c:v>
                </c:pt>
                <c:pt idx="1710">
                  <c:v>41071.541666666664</c:v>
                </c:pt>
                <c:pt idx="1711">
                  <c:v>41071.583333333336</c:v>
                </c:pt>
                <c:pt idx="1712">
                  <c:v>41071.625</c:v>
                </c:pt>
                <c:pt idx="1713">
                  <c:v>41071.666666666664</c:v>
                </c:pt>
                <c:pt idx="1714">
                  <c:v>41071.708333333336</c:v>
                </c:pt>
                <c:pt idx="1715">
                  <c:v>41071.75</c:v>
                </c:pt>
                <c:pt idx="1716">
                  <c:v>41071.791666666664</c:v>
                </c:pt>
                <c:pt idx="1717">
                  <c:v>41071.833333333336</c:v>
                </c:pt>
                <c:pt idx="1718">
                  <c:v>41071.875</c:v>
                </c:pt>
                <c:pt idx="1719">
                  <c:v>41071.916666666664</c:v>
                </c:pt>
                <c:pt idx="1720">
                  <c:v>41071.958333333336</c:v>
                </c:pt>
                <c:pt idx="1721">
                  <c:v>41072</c:v>
                </c:pt>
                <c:pt idx="1722">
                  <c:v>41072.041666666664</c:v>
                </c:pt>
                <c:pt idx="1723">
                  <c:v>41072.083333333336</c:v>
                </c:pt>
                <c:pt idx="1724">
                  <c:v>41072.125</c:v>
                </c:pt>
                <c:pt idx="1725">
                  <c:v>41072.166666666664</c:v>
                </c:pt>
                <c:pt idx="1726">
                  <c:v>41072.208333333336</c:v>
                </c:pt>
                <c:pt idx="1727">
                  <c:v>41072.25</c:v>
                </c:pt>
                <c:pt idx="1728">
                  <c:v>41072.291666666664</c:v>
                </c:pt>
                <c:pt idx="1729">
                  <c:v>41072.333333333336</c:v>
                </c:pt>
                <c:pt idx="1730">
                  <c:v>41072.375</c:v>
                </c:pt>
                <c:pt idx="1731">
                  <c:v>41072.416666666664</c:v>
                </c:pt>
                <c:pt idx="1732">
                  <c:v>41072.458333333336</c:v>
                </c:pt>
                <c:pt idx="1733">
                  <c:v>41072.5</c:v>
                </c:pt>
                <c:pt idx="1734">
                  <c:v>41072.541666666664</c:v>
                </c:pt>
                <c:pt idx="1735">
                  <c:v>41072.583333333336</c:v>
                </c:pt>
                <c:pt idx="1736">
                  <c:v>41072.625</c:v>
                </c:pt>
                <c:pt idx="1737">
                  <c:v>41072.666666666664</c:v>
                </c:pt>
                <c:pt idx="1738">
                  <c:v>41072.708333333336</c:v>
                </c:pt>
                <c:pt idx="1739">
                  <c:v>41072.75</c:v>
                </c:pt>
                <c:pt idx="1740">
                  <c:v>41072.791666666664</c:v>
                </c:pt>
                <c:pt idx="1741">
                  <c:v>41072.833333333336</c:v>
                </c:pt>
                <c:pt idx="1742">
                  <c:v>41072.875</c:v>
                </c:pt>
                <c:pt idx="1743">
                  <c:v>41072.916666666664</c:v>
                </c:pt>
                <c:pt idx="1744">
                  <c:v>41072.958333333336</c:v>
                </c:pt>
                <c:pt idx="1745">
                  <c:v>41073</c:v>
                </c:pt>
                <c:pt idx="1746">
                  <c:v>41073.041666666664</c:v>
                </c:pt>
                <c:pt idx="1747">
                  <c:v>41073.083333333336</c:v>
                </c:pt>
                <c:pt idx="1748">
                  <c:v>41073.125</c:v>
                </c:pt>
                <c:pt idx="1749">
                  <c:v>41073.166666666664</c:v>
                </c:pt>
                <c:pt idx="1750">
                  <c:v>41073.208333333336</c:v>
                </c:pt>
                <c:pt idx="1751">
                  <c:v>41073.25</c:v>
                </c:pt>
                <c:pt idx="1752">
                  <c:v>41073.291666666664</c:v>
                </c:pt>
                <c:pt idx="1753">
                  <c:v>41073.333333333336</c:v>
                </c:pt>
                <c:pt idx="1754">
                  <c:v>41073.375</c:v>
                </c:pt>
                <c:pt idx="1755">
                  <c:v>41073.416666666664</c:v>
                </c:pt>
                <c:pt idx="1756">
                  <c:v>41073.458333333336</c:v>
                </c:pt>
                <c:pt idx="1757">
                  <c:v>41073.5</c:v>
                </c:pt>
                <c:pt idx="1758">
                  <c:v>41073.541666666664</c:v>
                </c:pt>
                <c:pt idx="1759">
                  <c:v>41073.583333333336</c:v>
                </c:pt>
                <c:pt idx="1760">
                  <c:v>41073.625</c:v>
                </c:pt>
                <c:pt idx="1761">
                  <c:v>41073.666666666664</c:v>
                </c:pt>
                <c:pt idx="1762">
                  <c:v>41073.708333333336</c:v>
                </c:pt>
                <c:pt idx="1763">
                  <c:v>41073.75</c:v>
                </c:pt>
                <c:pt idx="1764">
                  <c:v>41073.791666666664</c:v>
                </c:pt>
                <c:pt idx="1765">
                  <c:v>41073.833333333336</c:v>
                </c:pt>
                <c:pt idx="1766">
                  <c:v>41073.875</c:v>
                </c:pt>
                <c:pt idx="1767">
                  <c:v>41073.916666666664</c:v>
                </c:pt>
                <c:pt idx="1768">
                  <c:v>41073.958333333336</c:v>
                </c:pt>
                <c:pt idx="1769">
                  <c:v>41074</c:v>
                </c:pt>
                <c:pt idx="1770">
                  <c:v>41074.041666666664</c:v>
                </c:pt>
                <c:pt idx="1771">
                  <c:v>41074.083333333336</c:v>
                </c:pt>
                <c:pt idx="1772">
                  <c:v>41074.125</c:v>
                </c:pt>
                <c:pt idx="1773">
                  <c:v>41074.166666666664</c:v>
                </c:pt>
                <c:pt idx="1774">
                  <c:v>41074.208333333336</c:v>
                </c:pt>
                <c:pt idx="1775">
                  <c:v>41074.25</c:v>
                </c:pt>
                <c:pt idx="1776">
                  <c:v>41074.291666666664</c:v>
                </c:pt>
                <c:pt idx="1777">
                  <c:v>41074.333333333336</c:v>
                </c:pt>
                <c:pt idx="1778">
                  <c:v>41074.375</c:v>
                </c:pt>
                <c:pt idx="1779">
                  <c:v>41074.416666666664</c:v>
                </c:pt>
                <c:pt idx="1780">
                  <c:v>41074.458333333336</c:v>
                </c:pt>
                <c:pt idx="1781">
                  <c:v>41074.5</c:v>
                </c:pt>
                <c:pt idx="1782">
                  <c:v>41074.541666666664</c:v>
                </c:pt>
                <c:pt idx="1783">
                  <c:v>41074.583333333336</c:v>
                </c:pt>
                <c:pt idx="1784">
                  <c:v>41074.625</c:v>
                </c:pt>
                <c:pt idx="1785">
                  <c:v>41074.666666666664</c:v>
                </c:pt>
                <c:pt idx="1786">
                  <c:v>41074.708333333336</c:v>
                </c:pt>
                <c:pt idx="1787">
                  <c:v>41074.75</c:v>
                </c:pt>
                <c:pt idx="1788">
                  <c:v>41074.791666666664</c:v>
                </c:pt>
                <c:pt idx="1789">
                  <c:v>41074.833333333336</c:v>
                </c:pt>
                <c:pt idx="1790">
                  <c:v>41074.875</c:v>
                </c:pt>
                <c:pt idx="1791">
                  <c:v>41074.916666666664</c:v>
                </c:pt>
                <c:pt idx="1792">
                  <c:v>41074.958333333336</c:v>
                </c:pt>
                <c:pt idx="1793">
                  <c:v>41075</c:v>
                </c:pt>
                <c:pt idx="1794">
                  <c:v>41075.041666666664</c:v>
                </c:pt>
                <c:pt idx="1795">
                  <c:v>41075.083333333336</c:v>
                </c:pt>
                <c:pt idx="1796">
                  <c:v>41075.125</c:v>
                </c:pt>
                <c:pt idx="1797">
                  <c:v>41075.166666666664</c:v>
                </c:pt>
                <c:pt idx="1798">
                  <c:v>41075.208333333336</c:v>
                </c:pt>
                <c:pt idx="1799">
                  <c:v>41075.25</c:v>
                </c:pt>
                <c:pt idx="1800">
                  <c:v>41075.291666666664</c:v>
                </c:pt>
                <c:pt idx="1801">
                  <c:v>41075.333333333336</c:v>
                </c:pt>
                <c:pt idx="1802">
                  <c:v>41075.375</c:v>
                </c:pt>
                <c:pt idx="1803">
                  <c:v>41075.416666666664</c:v>
                </c:pt>
                <c:pt idx="1804">
                  <c:v>41075.458333333336</c:v>
                </c:pt>
                <c:pt idx="1805">
                  <c:v>41075.5</c:v>
                </c:pt>
                <c:pt idx="1806">
                  <c:v>41075.541666666664</c:v>
                </c:pt>
                <c:pt idx="1807">
                  <c:v>41075.583333333336</c:v>
                </c:pt>
                <c:pt idx="1808">
                  <c:v>41075.625</c:v>
                </c:pt>
                <c:pt idx="1809">
                  <c:v>41075.666666666664</c:v>
                </c:pt>
                <c:pt idx="1810">
                  <c:v>41075.708333333336</c:v>
                </c:pt>
                <c:pt idx="1811">
                  <c:v>41075.75</c:v>
                </c:pt>
                <c:pt idx="1812">
                  <c:v>41075.791666666664</c:v>
                </c:pt>
                <c:pt idx="1813">
                  <c:v>41075.833333333336</c:v>
                </c:pt>
                <c:pt idx="1814">
                  <c:v>41075.875</c:v>
                </c:pt>
                <c:pt idx="1815">
                  <c:v>41075.916666666664</c:v>
                </c:pt>
                <c:pt idx="1816">
                  <c:v>41075.958333333336</c:v>
                </c:pt>
                <c:pt idx="1817">
                  <c:v>41076</c:v>
                </c:pt>
                <c:pt idx="1818">
                  <c:v>41076.041666666664</c:v>
                </c:pt>
                <c:pt idx="1819">
                  <c:v>41076.083333333336</c:v>
                </c:pt>
                <c:pt idx="1820">
                  <c:v>41076.125</c:v>
                </c:pt>
                <c:pt idx="1821">
                  <c:v>41076.166666666664</c:v>
                </c:pt>
                <c:pt idx="1822">
                  <c:v>41076.208333333336</c:v>
                </c:pt>
                <c:pt idx="1823">
                  <c:v>41076.25</c:v>
                </c:pt>
                <c:pt idx="1824">
                  <c:v>41076.291666666664</c:v>
                </c:pt>
                <c:pt idx="1825">
                  <c:v>41076.333333333336</c:v>
                </c:pt>
                <c:pt idx="1826">
                  <c:v>41076.375</c:v>
                </c:pt>
                <c:pt idx="1827">
                  <c:v>41076.416666666664</c:v>
                </c:pt>
                <c:pt idx="1828">
                  <c:v>41076.458333333336</c:v>
                </c:pt>
                <c:pt idx="1829">
                  <c:v>41076.5</c:v>
                </c:pt>
                <c:pt idx="1830">
                  <c:v>41076.541666666664</c:v>
                </c:pt>
                <c:pt idx="1831">
                  <c:v>41076.583333333336</c:v>
                </c:pt>
                <c:pt idx="1832">
                  <c:v>41076.625</c:v>
                </c:pt>
                <c:pt idx="1833">
                  <c:v>41076.666666666664</c:v>
                </c:pt>
                <c:pt idx="1834">
                  <c:v>41076.708333333336</c:v>
                </c:pt>
                <c:pt idx="1835">
                  <c:v>41076.75</c:v>
                </c:pt>
                <c:pt idx="1836">
                  <c:v>41076.791666666664</c:v>
                </c:pt>
                <c:pt idx="1837">
                  <c:v>41076.833333333336</c:v>
                </c:pt>
                <c:pt idx="1838">
                  <c:v>41076.875</c:v>
                </c:pt>
                <c:pt idx="1839">
                  <c:v>41076.916666666664</c:v>
                </c:pt>
                <c:pt idx="1840">
                  <c:v>41076.958333333336</c:v>
                </c:pt>
                <c:pt idx="1841">
                  <c:v>41077</c:v>
                </c:pt>
                <c:pt idx="1842">
                  <c:v>41077.041666666664</c:v>
                </c:pt>
                <c:pt idx="1843">
                  <c:v>41077.083333333336</c:v>
                </c:pt>
                <c:pt idx="1844">
                  <c:v>41077.125</c:v>
                </c:pt>
                <c:pt idx="1845">
                  <c:v>41077.166666666664</c:v>
                </c:pt>
                <c:pt idx="1846">
                  <c:v>41077.208333333336</c:v>
                </c:pt>
                <c:pt idx="1847">
                  <c:v>41077.25</c:v>
                </c:pt>
                <c:pt idx="1848">
                  <c:v>41077.291666666664</c:v>
                </c:pt>
                <c:pt idx="1849">
                  <c:v>41077.333333333336</c:v>
                </c:pt>
                <c:pt idx="1850">
                  <c:v>41077.375</c:v>
                </c:pt>
                <c:pt idx="1851">
                  <c:v>41077.416666666664</c:v>
                </c:pt>
                <c:pt idx="1852">
                  <c:v>41077.458333333336</c:v>
                </c:pt>
                <c:pt idx="1853">
                  <c:v>41077.5</c:v>
                </c:pt>
                <c:pt idx="1854">
                  <c:v>41077.541666666664</c:v>
                </c:pt>
                <c:pt idx="1855">
                  <c:v>41077.583333333336</c:v>
                </c:pt>
                <c:pt idx="1856">
                  <c:v>41077.625</c:v>
                </c:pt>
                <c:pt idx="1857">
                  <c:v>41077.666666666664</c:v>
                </c:pt>
                <c:pt idx="1858">
                  <c:v>41077.708333333336</c:v>
                </c:pt>
                <c:pt idx="1859">
                  <c:v>41077.75</c:v>
                </c:pt>
                <c:pt idx="1860">
                  <c:v>41077.791666666664</c:v>
                </c:pt>
                <c:pt idx="1861">
                  <c:v>41077.833333333336</c:v>
                </c:pt>
                <c:pt idx="1862">
                  <c:v>41077.875</c:v>
                </c:pt>
                <c:pt idx="1863">
                  <c:v>41077.916666666664</c:v>
                </c:pt>
                <c:pt idx="1864">
                  <c:v>41077.958333333336</c:v>
                </c:pt>
                <c:pt idx="1865">
                  <c:v>41078</c:v>
                </c:pt>
                <c:pt idx="1866">
                  <c:v>41078.041666666664</c:v>
                </c:pt>
                <c:pt idx="1867">
                  <c:v>41078.083333333336</c:v>
                </c:pt>
                <c:pt idx="1868">
                  <c:v>41078.125</c:v>
                </c:pt>
                <c:pt idx="1869">
                  <c:v>41078.166666666664</c:v>
                </c:pt>
                <c:pt idx="1870">
                  <c:v>41078.208333333336</c:v>
                </c:pt>
                <c:pt idx="1871">
                  <c:v>41078.25</c:v>
                </c:pt>
                <c:pt idx="1872">
                  <c:v>41078.291666666664</c:v>
                </c:pt>
                <c:pt idx="1873">
                  <c:v>41078.333333333336</c:v>
                </c:pt>
                <c:pt idx="1874">
                  <c:v>41078.375</c:v>
                </c:pt>
                <c:pt idx="1875">
                  <c:v>41078.416666666664</c:v>
                </c:pt>
                <c:pt idx="1876">
                  <c:v>41078.458333333336</c:v>
                </c:pt>
                <c:pt idx="1877">
                  <c:v>41078.5</c:v>
                </c:pt>
                <c:pt idx="1878">
                  <c:v>41078.541666666664</c:v>
                </c:pt>
                <c:pt idx="1879">
                  <c:v>41078.583333333336</c:v>
                </c:pt>
                <c:pt idx="1880">
                  <c:v>41078.625</c:v>
                </c:pt>
                <c:pt idx="1881">
                  <c:v>41078.666666666664</c:v>
                </c:pt>
                <c:pt idx="1882">
                  <c:v>41078.708333333336</c:v>
                </c:pt>
                <c:pt idx="1883">
                  <c:v>41078.75</c:v>
                </c:pt>
                <c:pt idx="1884">
                  <c:v>41078.791666666664</c:v>
                </c:pt>
                <c:pt idx="1885">
                  <c:v>41078.833333333336</c:v>
                </c:pt>
                <c:pt idx="1886">
                  <c:v>41078.875</c:v>
                </c:pt>
                <c:pt idx="1887">
                  <c:v>41078.916666666664</c:v>
                </c:pt>
                <c:pt idx="1888">
                  <c:v>41078.958333333336</c:v>
                </c:pt>
                <c:pt idx="1889">
                  <c:v>41079</c:v>
                </c:pt>
                <c:pt idx="1890">
                  <c:v>41079.041666666664</c:v>
                </c:pt>
                <c:pt idx="1891">
                  <c:v>41079.083333333336</c:v>
                </c:pt>
                <c:pt idx="1892">
                  <c:v>41079.125</c:v>
                </c:pt>
                <c:pt idx="1893">
                  <c:v>41079.166666666664</c:v>
                </c:pt>
                <c:pt idx="1894">
                  <c:v>41079.208333333336</c:v>
                </c:pt>
                <c:pt idx="1895">
                  <c:v>41079.25</c:v>
                </c:pt>
                <c:pt idx="1896">
                  <c:v>41079.291666666664</c:v>
                </c:pt>
                <c:pt idx="1897">
                  <c:v>41079.333333333336</c:v>
                </c:pt>
                <c:pt idx="1898">
                  <c:v>41079.375</c:v>
                </c:pt>
                <c:pt idx="1899">
                  <c:v>41079.416666666664</c:v>
                </c:pt>
                <c:pt idx="1900">
                  <c:v>41079.458333333336</c:v>
                </c:pt>
                <c:pt idx="1901">
                  <c:v>41079.5</c:v>
                </c:pt>
                <c:pt idx="1902">
                  <c:v>41079.541666666664</c:v>
                </c:pt>
                <c:pt idx="1903">
                  <c:v>41079.583333333336</c:v>
                </c:pt>
                <c:pt idx="1904">
                  <c:v>41079.625</c:v>
                </c:pt>
                <c:pt idx="1905">
                  <c:v>41079.666666666664</c:v>
                </c:pt>
                <c:pt idx="1906">
                  <c:v>41079.708333333336</c:v>
                </c:pt>
                <c:pt idx="1907">
                  <c:v>41079.75</c:v>
                </c:pt>
                <c:pt idx="1908">
                  <c:v>41079.791666666664</c:v>
                </c:pt>
                <c:pt idx="1909">
                  <c:v>41079.833333333336</c:v>
                </c:pt>
                <c:pt idx="1910">
                  <c:v>41079.875</c:v>
                </c:pt>
                <c:pt idx="1911">
                  <c:v>41079.916666666664</c:v>
                </c:pt>
                <c:pt idx="1912">
                  <c:v>41079.958333333336</c:v>
                </c:pt>
                <c:pt idx="1913">
                  <c:v>41080</c:v>
                </c:pt>
                <c:pt idx="1914">
                  <c:v>41080.041666666664</c:v>
                </c:pt>
                <c:pt idx="1915">
                  <c:v>41080.083333333336</c:v>
                </c:pt>
                <c:pt idx="1916">
                  <c:v>41080.125</c:v>
                </c:pt>
                <c:pt idx="1917">
                  <c:v>41080.166666666664</c:v>
                </c:pt>
                <c:pt idx="1918">
                  <c:v>41080.208333333336</c:v>
                </c:pt>
                <c:pt idx="1919">
                  <c:v>41080.25</c:v>
                </c:pt>
                <c:pt idx="1920">
                  <c:v>41080.291666666664</c:v>
                </c:pt>
                <c:pt idx="1921">
                  <c:v>41080.333333333336</c:v>
                </c:pt>
                <c:pt idx="1922">
                  <c:v>41080.375</c:v>
                </c:pt>
                <c:pt idx="1923">
                  <c:v>41080.416666666664</c:v>
                </c:pt>
                <c:pt idx="1924">
                  <c:v>41080.458333333336</c:v>
                </c:pt>
                <c:pt idx="1925">
                  <c:v>41080.5</c:v>
                </c:pt>
                <c:pt idx="1926">
                  <c:v>41080.541666666664</c:v>
                </c:pt>
                <c:pt idx="1927">
                  <c:v>41080.583333333336</c:v>
                </c:pt>
                <c:pt idx="1928">
                  <c:v>41080.625</c:v>
                </c:pt>
                <c:pt idx="1929">
                  <c:v>41080.666666666664</c:v>
                </c:pt>
                <c:pt idx="1930">
                  <c:v>41080.708333333336</c:v>
                </c:pt>
                <c:pt idx="1931">
                  <c:v>41080.75</c:v>
                </c:pt>
                <c:pt idx="1932">
                  <c:v>41080.791666666664</c:v>
                </c:pt>
                <c:pt idx="1933">
                  <c:v>41080.833333333336</c:v>
                </c:pt>
                <c:pt idx="1934">
                  <c:v>41080.875</c:v>
                </c:pt>
                <c:pt idx="1935">
                  <c:v>41080.916666666664</c:v>
                </c:pt>
                <c:pt idx="1936">
                  <c:v>41080.958333333336</c:v>
                </c:pt>
                <c:pt idx="1937">
                  <c:v>41081</c:v>
                </c:pt>
                <c:pt idx="1938">
                  <c:v>41081.041666666664</c:v>
                </c:pt>
                <c:pt idx="1939">
                  <c:v>41081.083333333336</c:v>
                </c:pt>
                <c:pt idx="1940">
                  <c:v>41081.125</c:v>
                </c:pt>
                <c:pt idx="1941">
                  <c:v>41081.166666666664</c:v>
                </c:pt>
                <c:pt idx="1942">
                  <c:v>41081.208333333336</c:v>
                </c:pt>
                <c:pt idx="1943">
                  <c:v>41081.25</c:v>
                </c:pt>
                <c:pt idx="1944">
                  <c:v>41081.291666666664</c:v>
                </c:pt>
                <c:pt idx="1945">
                  <c:v>41081.333333333336</c:v>
                </c:pt>
                <c:pt idx="1946">
                  <c:v>41081.375</c:v>
                </c:pt>
                <c:pt idx="1947">
                  <c:v>41081.416666666664</c:v>
                </c:pt>
                <c:pt idx="1948">
                  <c:v>41081.458333333336</c:v>
                </c:pt>
                <c:pt idx="1949">
                  <c:v>41081.5</c:v>
                </c:pt>
                <c:pt idx="1950">
                  <c:v>41081.541666666664</c:v>
                </c:pt>
                <c:pt idx="1951">
                  <c:v>41081.583333333336</c:v>
                </c:pt>
                <c:pt idx="1952">
                  <c:v>41081.625</c:v>
                </c:pt>
                <c:pt idx="1953">
                  <c:v>41081.666666666664</c:v>
                </c:pt>
                <c:pt idx="1954">
                  <c:v>41081.708333333336</c:v>
                </c:pt>
                <c:pt idx="1955">
                  <c:v>41081.75</c:v>
                </c:pt>
                <c:pt idx="1956">
                  <c:v>41081.791666666664</c:v>
                </c:pt>
                <c:pt idx="1957">
                  <c:v>41081.833333333336</c:v>
                </c:pt>
                <c:pt idx="1958">
                  <c:v>41081.875</c:v>
                </c:pt>
                <c:pt idx="1959">
                  <c:v>41081.916666666664</c:v>
                </c:pt>
                <c:pt idx="1960">
                  <c:v>41081.958333333336</c:v>
                </c:pt>
                <c:pt idx="1961">
                  <c:v>41082</c:v>
                </c:pt>
                <c:pt idx="1962">
                  <c:v>41082.041666666664</c:v>
                </c:pt>
                <c:pt idx="1963">
                  <c:v>41082.083333333336</c:v>
                </c:pt>
                <c:pt idx="1964">
                  <c:v>41082.125</c:v>
                </c:pt>
                <c:pt idx="1965">
                  <c:v>41082.166666666664</c:v>
                </c:pt>
                <c:pt idx="1966">
                  <c:v>41082.208333333336</c:v>
                </c:pt>
                <c:pt idx="1967">
                  <c:v>41082.25</c:v>
                </c:pt>
                <c:pt idx="1968">
                  <c:v>41082.291666666664</c:v>
                </c:pt>
                <c:pt idx="1969">
                  <c:v>41082.333333333336</c:v>
                </c:pt>
                <c:pt idx="1970">
                  <c:v>41082.375</c:v>
                </c:pt>
                <c:pt idx="1971">
                  <c:v>41082.416666666664</c:v>
                </c:pt>
                <c:pt idx="1972">
                  <c:v>41082.458333333336</c:v>
                </c:pt>
                <c:pt idx="1973">
                  <c:v>41082.5</c:v>
                </c:pt>
                <c:pt idx="1974">
                  <c:v>41082.541666666664</c:v>
                </c:pt>
                <c:pt idx="1975">
                  <c:v>41082.583333333336</c:v>
                </c:pt>
                <c:pt idx="1976">
                  <c:v>41082.625</c:v>
                </c:pt>
                <c:pt idx="1977">
                  <c:v>41082.666666666664</c:v>
                </c:pt>
                <c:pt idx="1978">
                  <c:v>41082.708333333336</c:v>
                </c:pt>
                <c:pt idx="1979">
                  <c:v>41082.75</c:v>
                </c:pt>
                <c:pt idx="1980">
                  <c:v>41082.791666666664</c:v>
                </c:pt>
                <c:pt idx="1981">
                  <c:v>41082.833333333336</c:v>
                </c:pt>
                <c:pt idx="1982">
                  <c:v>41082.875</c:v>
                </c:pt>
                <c:pt idx="1983">
                  <c:v>41082.916666666664</c:v>
                </c:pt>
                <c:pt idx="1984">
                  <c:v>41082.958333333336</c:v>
                </c:pt>
                <c:pt idx="1985">
                  <c:v>41083</c:v>
                </c:pt>
                <c:pt idx="1986">
                  <c:v>41083.041666666664</c:v>
                </c:pt>
                <c:pt idx="1987">
                  <c:v>41083.083333333336</c:v>
                </c:pt>
                <c:pt idx="1988">
                  <c:v>41083.125</c:v>
                </c:pt>
                <c:pt idx="1989">
                  <c:v>41083.166666666664</c:v>
                </c:pt>
                <c:pt idx="1990">
                  <c:v>41083.208333333336</c:v>
                </c:pt>
                <c:pt idx="1991">
                  <c:v>41083.25</c:v>
                </c:pt>
                <c:pt idx="1992">
                  <c:v>41083.291666666664</c:v>
                </c:pt>
                <c:pt idx="1993">
                  <c:v>41083.333333333336</c:v>
                </c:pt>
                <c:pt idx="1994">
                  <c:v>41083.375</c:v>
                </c:pt>
                <c:pt idx="1995">
                  <c:v>41083.416666666664</c:v>
                </c:pt>
                <c:pt idx="1996">
                  <c:v>41083.458333333336</c:v>
                </c:pt>
                <c:pt idx="1997">
                  <c:v>41083.5</c:v>
                </c:pt>
                <c:pt idx="1998">
                  <c:v>41083.541666666664</c:v>
                </c:pt>
                <c:pt idx="1999">
                  <c:v>41083.583333333336</c:v>
                </c:pt>
                <c:pt idx="2000">
                  <c:v>41083.625</c:v>
                </c:pt>
                <c:pt idx="2001">
                  <c:v>41083.666666666664</c:v>
                </c:pt>
                <c:pt idx="2002">
                  <c:v>41083.708333333336</c:v>
                </c:pt>
                <c:pt idx="2003">
                  <c:v>41083.75</c:v>
                </c:pt>
                <c:pt idx="2004">
                  <c:v>41083.791666666664</c:v>
                </c:pt>
                <c:pt idx="2005">
                  <c:v>41083.833333333336</c:v>
                </c:pt>
                <c:pt idx="2006">
                  <c:v>41083.875</c:v>
                </c:pt>
                <c:pt idx="2007">
                  <c:v>41083.916666666664</c:v>
                </c:pt>
                <c:pt idx="2008">
                  <c:v>41083.958333333336</c:v>
                </c:pt>
                <c:pt idx="2009">
                  <c:v>41084</c:v>
                </c:pt>
                <c:pt idx="2010">
                  <c:v>41084.041666666664</c:v>
                </c:pt>
                <c:pt idx="2011">
                  <c:v>41084.083333333336</c:v>
                </c:pt>
                <c:pt idx="2012">
                  <c:v>41084.125</c:v>
                </c:pt>
                <c:pt idx="2013">
                  <c:v>41084.166666666664</c:v>
                </c:pt>
                <c:pt idx="2014">
                  <c:v>41084.208333333336</c:v>
                </c:pt>
                <c:pt idx="2015">
                  <c:v>41084.25</c:v>
                </c:pt>
                <c:pt idx="2016">
                  <c:v>41084.291666666664</c:v>
                </c:pt>
                <c:pt idx="2017">
                  <c:v>41084.333333333336</c:v>
                </c:pt>
                <c:pt idx="2018">
                  <c:v>41084.375</c:v>
                </c:pt>
                <c:pt idx="2019">
                  <c:v>41084.416666666664</c:v>
                </c:pt>
                <c:pt idx="2020">
                  <c:v>41084.458333333336</c:v>
                </c:pt>
                <c:pt idx="2021">
                  <c:v>41084.5</c:v>
                </c:pt>
                <c:pt idx="2022">
                  <c:v>41084.541666666664</c:v>
                </c:pt>
                <c:pt idx="2023">
                  <c:v>41084.583333333336</c:v>
                </c:pt>
                <c:pt idx="2024">
                  <c:v>41084.625</c:v>
                </c:pt>
                <c:pt idx="2025">
                  <c:v>41084.666666666664</c:v>
                </c:pt>
                <c:pt idx="2026">
                  <c:v>41084.708333333336</c:v>
                </c:pt>
                <c:pt idx="2027">
                  <c:v>41084.75</c:v>
                </c:pt>
                <c:pt idx="2028">
                  <c:v>41084.791666666664</c:v>
                </c:pt>
                <c:pt idx="2029">
                  <c:v>41084.833333333336</c:v>
                </c:pt>
                <c:pt idx="2030">
                  <c:v>41084.875</c:v>
                </c:pt>
                <c:pt idx="2031">
                  <c:v>41084.916666666664</c:v>
                </c:pt>
                <c:pt idx="2032">
                  <c:v>41084.958333333336</c:v>
                </c:pt>
                <c:pt idx="2033">
                  <c:v>41085</c:v>
                </c:pt>
                <c:pt idx="2034">
                  <c:v>41085.041666666664</c:v>
                </c:pt>
                <c:pt idx="2035">
                  <c:v>41085.083333333336</c:v>
                </c:pt>
                <c:pt idx="2036">
                  <c:v>41085.125</c:v>
                </c:pt>
                <c:pt idx="2037">
                  <c:v>41085.166666666664</c:v>
                </c:pt>
                <c:pt idx="2038">
                  <c:v>41085.208333333336</c:v>
                </c:pt>
                <c:pt idx="2039">
                  <c:v>41085.25</c:v>
                </c:pt>
                <c:pt idx="2040">
                  <c:v>41085.291666666664</c:v>
                </c:pt>
                <c:pt idx="2041">
                  <c:v>41085.333333333336</c:v>
                </c:pt>
                <c:pt idx="2042">
                  <c:v>41085.375</c:v>
                </c:pt>
                <c:pt idx="2043">
                  <c:v>41085.416666666664</c:v>
                </c:pt>
                <c:pt idx="2044">
                  <c:v>41085.458333333336</c:v>
                </c:pt>
                <c:pt idx="2045">
                  <c:v>41085.5</c:v>
                </c:pt>
                <c:pt idx="2046">
                  <c:v>41085.541666666664</c:v>
                </c:pt>
                <c:pt idx="2047">
                  <c:v>41085.583333333336</c:v>
                </c:pt>
                <c:pt idx="2048">
                  <c:v>41085.625</c:v>
                </c:pt>
                <c:pt idx="2049">
                  <c:v>41085.666666666664</c:v>
                </c:pt>
                <c:pt idx="2050">
                  <c:v>41085.708333333336</c:v>
                </c:pt>
                <c:pt idx="2051">
                  <c:v>41085.75</c:v>
                </c:pt>
                <c:pt idx="2052">
                  <c:v>41085.791666666664</c:v>
                </c:pt>
                <c:pt idx="2053">
                  <c:v>41085.833333333336</c:v>
                </c:pt>
                <c:pt idx="2054">
                  <c:v>41085.875</c:v>
                </c:pt>
                <c:pt idx="2055">
                  <c:v>41085.916666666664</c:v>
                </c:pt>
                <c:pt idx="2056">
                  <c:v>41085.958333333336</c:v>
                </c:pt>
                <c:pt idx="2057">
                  <c:v>41086</c:v>
                </c:pt>
                <c:pt idx="2058">
                  <c:v>41086.041666666664</c:v>
                </c:pt>
                <c:pt idx="2059">
                  <c:v>41086.083333333336</c:v>
                </c:pt>
                <c:pt idx="2060">
                  <c:v>41086.125</c:v>
                </c:pt>
                <c:pt idx="2061">
                  <c:v>41086.166666666664</c:v>
                </c:pt>
                <c:pt idx="2062">
                  <c:v>41086.208333333336</c:v>
                </c:pt>
                <c:pt idx="2063">
                  <c:v>41086.25</c:v>
                </c:pt>
                <c:pt idx="2064">
                  <c:v>41086.291666666664</c:v>
                </c:pt>
                <c:pt idx="2065">
                  <c:v>41086.333333333336</c:v>
                </c:pt>
                <c:pt idx="2066">
                  <c:v>41086.375</c:v>
                </c:pt>
                <c:pt idx="2067">
                  <c:v>41086.416666666664</c:v>
                </c:pt>
                <c:pt idx="2068">
                  <c:v>41086.458333333336</c:v>
                </c:pt>
                <c:pt idx="2069">
                  <c:v>41086.5</c:v>
                </c:pt>
                <c:pt idx="2070">
                  <c:v>41086.541666666664</c:v>
                </c:pt>
                <c:pt idx="2071">
                  <c:v>41086.583333333336</c:v>
                </c:pt>
                <c:pt idx="2072">
                  <c:v>41086.625</c:v>
                </c:pt>
                <c:pt idx="2073">
                  <c:v>41086.666666666664</c:v>
                </c:pt>
                <c:pt idx="2074">
                  <c:v>41086.708333333336</c:v>
                </c:pt>
                <c:pt idx="2075">
                  <c:v>41086.75</c:v>
                </c:pt>
                <c:pt idx="2076">
                  <c:v>41086.791666666664</c:v>
                </c:pt>
                <c:pt idx="2077">
                  <c:v>41086.833333333336</c:v>
                </c:pt>
                <c:pt idx="2078">
                  <c:v>41086.875</c:v>
                </c:pt>
                <c:pt idx="2079">
                  <c:v>41086.916666666664</c:v>
                </c:pt>
                <c:pt idx="2080">
                  <c:v>41086.958333333336</c:v>
                </c:pt>
                <c:pt idx="2081">
                  <c:v>41087</c:v>
                </c:pt>
                <c:pt idx="2082">
                  <c:v>41087.041666666664</c:v>
                </c:pt>
                <c:pt idx="2083">
                  <c:v>41087.083333333336</c:v>
                </c:pt>
                <c:pt idx="2084">
                  <c:v>41087.125</c:v>
                </c:pt>
                <c:pt idx="2085">
                  <c:v>41087.166666666664</c:v>
                </c:pt>
                <c:pt idx="2086">
                  <c:v>41087.208333333336</c:v>
                </c:pt>
                <c:pt idx="2087">
                  <c:v>41087.25</c:v>
                </c:pt>
                <c:pt idx="2088">
                  <c:v>41087.291666666664</c:v>
                </c:pt>
                <c:pt idx="2089">
                  <c:v>41087.333333333336</c:v>
                </c:pt>
                <c:pt idx="2090">
                  <c:v>41087.375</c:v>
                </c:pt>
                <c:pt idx="2091">
                  <c:v>41087.416666666664</c:v>
                </c:pt>
                <c:pt idx="2092">
                  <c:v>41087.458333333336</c:v>
                </c:pt>
                <c:pt idx="2093">
                  <c:v>41087.5</c:v>
                </c:pt>
                <c:pt idx="2094">
                  <c:v>41087.541666666664</c:v>
                </c:pt>
                <c:pt idx="2095">
                  <c:v>41087.583333333336</c:v>
                </c:pt>
                <c:pt idx="2096">
                  <c:v>41087.625</c:v>
                </c:pt>
                <c:pt idx="2097">
                  <c:v>41087.666666666664</c:v>
                </c:pt>
                <c:pt idx="2098">
                  <c:v>41087.708333333336</c:v>
                </c:pt>
                <c:pt idx="2099">
                  <c:v>41087.75</c:v>
                </c:pt>
                <c:pt idx="2100">
                  <c:v>41087.791666666664</c:v>
                </c:pt>
                <c:pt idx="2101">
                  <c:v>41087.833333333336</c:v>
                </c:pt>
                <c:pt idx="2102">
                  <c:v>41087.875</c:v>
                </c:pt>
                <c:pt idx="2103">
                  <c:v>41087.916666666664</c:v>
                </c:pt>
                <c:pt idx="2104">
                  <c:v>41087.958333333336</c:v>
                </c:pt>
                <c:pt idx="2105">
                  <c:v>41088</c:v>
                </c:pt>
                <c:pt idx="2106">
                  <c:v>41088.041666666664</c:v>
                </c:pt>
                <c:pt idx="2107">
                  <c:v>41088.083333333336</c:v>
                </c:pt>
                <c:pt idx="2108">
                  <c:v>41088.125</c:v>
                </c:pt>
                <c:pt idx="2109">
                  <c:v>41088.166666666664</c:v>
                </c:pt>
                <c:pt idx="2110">
                  <c:v>41088.208333333336</c:v>
                </c:pt>
                <c:pt idx="2111">
                  <c:v>41088.25</c:v>
                </c:pt>
                <c:pt idx="2112">
                  <c:v>41088.291666666664</c:v>
                </c:pt>
                <c:pt idx="2113">
                  <c:v>41088.333333333336</c:v>
                </c:pt>
                <c:pt idx="2114">
                  <c:v>41088.375</c:v>
                </c:pt>
                <c:pt idx="2115">
                  <c:v>41088.416666666664</c:v>
                </c:pt>
                <c:pt idx="2116">
                  <c:v>41088.458333333336</c:v>
                </c:pt>
                <c:pt idx="2117">
                  <c:v>41088.5</c:v>
                </c:pt>
                <c:pt idx="2118">
                  <c:v>41088.541666666664</c:v>
                </c:pt>
                <c:pt idx="2119">
                  <c:v>41088.583333333336</c:v>
                </c:pt>
                <c:pt idx="2120">
                  <c:v>41088.625</c:v>
                </c:pt>
                <c:pt idx="2121">
                  <c:v>41088.666666666664</c:v>
                </c:pt>
                <c:pt idx="2122">
                  <c:v>41088.708333333336</c:v>
                </c:pt>
                <c:pt idx="2123">
                  <c:v>41088.75</c:v>
                </c:pt>
                <c:pt idx="2124">
                  <c:v>41088.791666666664</c:v>
                </c:pt>
                <c:pt idx="2125">
                  <c:v>41088.833333333336</c:v>
                </c:pt>
                <c:pt idx="2126">
                  <c:v>41088.875</c:v>
                </c:pt>
                <c:pt idx="2127">
                  <c:v>41088.916666666664</c:v>
                </c:pt>
                <c:pt idx="2128">
                  <c:v>41088.958333333336</c:v>
                </c:pt>
                <c:pt idx="2129">
                  <c:v>41089</c:v>
                </c:pt>
                <c:pt idx="2130">
                  <c:v>41089.041666666664</c:v>
                </c:pt>
                <c:pt idx="2131">
                  <c:v>41089.083333333336</c:v>
                </c:pt>
                <c:pt idx="2132">
                  <c:v>41089.125</c:v>
                </c:pt>
                <c:pt idx="2133">
                  <c:v>41089.166666666664</c:v>
                </c:pt>
                <c:pt idx="2134">
                  <c:v>41089.208333333336</c:v>
                </c:pt>
                <c:pt idx="2135">
                  <c:v>41089.25</c:v>
                </c:pt>
                <c:pt idx="2136">
                  <c:v>41089.291666666664</c:v>
                </c:pt>
                <c:pt idx="2137">
                  <c:v>41089.333333333336</c:v>
                </c:pt>
                <c:pt idx="2138">
                  <c:v>41089.375</c:v>
                </c:pt>
                <c:pt idx="2139">
                  <c:v>41089.416666666664</c:v>
                </c:pt>
                <c:pt idx="2140">
                  <c:v>41089.458333333336</c:v>
                </c:pt>
                <c:pt idx="2141">
                  <c:v>41089.5</c:v>
                </c:pt>
                <c:pt idx="2142">
                  <c:v>41089.541666666664</c:v>
                </c:pt>
                <c:pt idx="2143">
                  <c:v>41089.583333333336</c:v>
                </c:pt>
                <c:pt idx="2144">
                  <c:v>41089.625</c:v>
                </c:pt>
                <c:pt idx="2145">
                  <c:v>41089.666666666664</c:v>
                </c:pt>
                <c:pt idx="2146">
                  <c:v>41089.708333333336</c:v>
                </c:pt>
                <c:pt idx="2147">
                  <c:v>41089.75</c:v>
                </c:pt>
                <c:pt idx="2148">
                  <c:v>41089.791666666664</c:v>
                </c:pt>
                <c:pt idx="2149">
                  <c:v>41089.833333333336</c:v>
                </c:pt>
                <c:pt idx="2150">
                  <c:v>41089.875</c:v>
                </c:pt>
                <c:pt idx="2151">
                  <c:v>41089.916666666664</c:v>
                </c:pt>
                <c:pt idx="2152">
                  <c:v>41089.958333333336</c:v>
                </c:pt>
                <c:pt idx="2153">
                  <c:v>41090</c:v>
                </c:pt>
                <c:pt idx="2154">
                  <c:v>41090.041666666664</c:v>
                </c:pt>
                <c:pt idx="2155">
                  <c:v>41090.083333333336</c:v>
                </c:pt>
                <c:pt idx="2156">
                  <c:v>41090.125</c:v>
                </c:pt>
                <c:pt idx="2157">
                  <c:v>41090.166666666664</c:v>
                </c:pt>
                <c:pt idx="2158">
                  <c:v>41090.208333333336</c:v>
                </c:pt>
                <c:pt idx="2159">
                  <c:v>41090.25</c:v>
                </c:pt>
                <c:pt idx="2160">
                  <c:v>41090.291666666664</c:v>
                </c:pt>
                <c:pt idx="2161">
                  <c:v>41090.333333333336</c:v>
                </c:pt>
                <c:pt idx="2162">
                  <c:v>41090.375</c:v>
                </c:pt>
                <c:pt idx="2163">
                  <c:v>41090.416666666664</c:v>
                </c:pt>
                <c:pt idx="2164">
                  <c:v>41090.458333333336</c:v>
                </c:pt>
                <c:pt idx="2165">
                  <c:v>41090.5</c:v>
                </c:pt>
                <c:pt idx="2166">
                  <c:v>41090.541666666664</c:v>
                </c:pt>
                <c:pt idx="2167">
                  <c:v>41090.583333333336</c:v>
                </c:pt>
                <c:pt idx="2168">
                  <c:v>41090.625</c:v>
                </c:pt>
                <c:pt idx="2169">
                  <c:v>41090.666666666664</c:v>
                </c:pt>
                <c:pt idx="2170">
                  <c:v>41090.708333333336</c:v>
                </c:pt>
                <c:pt idx="2171">
                  <c:v>41090.75</c:v>
                </c:pt>
                <c:pt idx="2172">
                  <c:v>41090.791666666664</c:v>
                </c:pt>
                <c:pt idx="2173">
                  <c:v>41090.833333333336</c:v>
                </c:pt>
                <c:pt idx="2174">
                  <c:v>41090.875</c:v>
                </c:pt>
                <c:pt idx="2175">
                  <c:v>41090.916666666664</c:v>
                </c:pt>
                <c:pt idx="2176">
                  <c:v>41090.958333333336</c:v>
                </c:pt>
                <c:pt idx="2177">
                  <c:v>41091</c:v>
                </c:pt>
                <c:pt idx="2178">
                  <c:v>41091.041666666664</c:v>
                </c:pt>
                <c:pt idx="2179">
                  <c:v>41091.083333333336</c:v>
                </c:pt>
                <c:pt idx="2180">
                  <c:v>41091.125</c:v>
                </c:pt>
                <c:pt idx="2181">
                  <c:v>41091.166666666664</c:v>
                </c:pt>
                <c:pt idx="2182">
                  <c:v>41091.208333333336</c:v>
                </c:pt>
                <c:pt idx="2183">
                  <c:v>41091.25</c:v>
                </c:pt>
                <c:pt idx="2184">
                  <c:v>41091.291666666664</c:v>
                </c:pt>
                <c:pt idx="2185">
                  <c:v>41091.333333333336</c:v>
                </c:pt>
                <c:pt idx="2186">
                  <c:v>41091.375</c:v>
                </c:pt>
                <c:pt idx="2187">
                  <c:v>41091.416666666664</c:v>
                </c:pt>
                <c:pt idx="2188">
                  <c:v>41091.458333333336</c:v>
                </c:pt>
                <c:pt idx="2189">
                  <c:v>41091.5</c:v>
                </c:pt>
                <c:pt idx="2190">
                  <c:v>41091.541666666664</c:v>
                </c:pt>
                <c:pt idx="2191">
                  <c:v>41091.583333333336</c:v>
                </c:pt>
                <c:pt idx="2192">
                  <c:v>41091.625</c:v>
                </c:pt>
                <c:pt idx="2193">
                  <c:v>41091.666666666664</c:v>
                </c:pt>
                <c:pt idx="2194">
                  <c:v>41091.708333333336</c:v>
                </c:pt>
                <c:pt idx="2195">
                  <c:v>41091.75</c:v>
                </c:pt>
                <c:pt idx="2196">
                  <c:v>41091.791666666664</c:v>
                </c:pt>
                <c:pt idx="2197">
                  <c:v>41091.833333333336</c:v>
                </c:pt>
                <c:pt idx="2198">
                  <c:v>41091.875</c:v>
                </c:pt>
                <c:pt idx="2199">
                  <c:v>41091.916666666664</c:v>
                </c:pt>
                <c:pt idx="2200">
                  <c:v>41091.958333333336</c:v>
                </c:pt>
                <c:pt idx="2201">
                  <c:v>41092</c:v>
                </c:pt>
                <c:pt idx="2202">
                  <c:v>41092.041666666664</c:v>
                </c:pt>
                <c:pt idx="2203">
                  <c:v>41092.083333333336</c:v>
                </c:pt>
                <c:pt idx="2204">
                  <c:v>41092.125</c:v>
                </c:pt>
                <c:pt idx="2205">
                  <c:v>41092.166666666664</c:v>
                </c:pt>
                <c:pt idx="2206">
                  <c:v>41092.208333333336</c:v>
                </c:pt>
                <c:pt idx="2207">
                  <c:v>41092.25</c:v>
                </c:pt>
                <c:pt idx="2208">
                  <c:v>41092.291666666664</c:v>
                </c:pt>
                <c:pt idx="2209">
                  <c:v>41092.333333333336</c:v>
                </c:pt>
                <c:pt idx="2210">
                  <c:v>41092.375</c:v>
                </c:pt>
                <c:pt idx="2211">
                  <c:v>41092.416666666664</c:v>
                </c:pt>
                <c:pt idx="2212">
                  <c:v>41092.458333333336</c:v>
                </c:pt>
                <c:pt idx="2213">
                  <c:v>41092.5</c:v>
                </c:pt>
                <c:pt idx="2214">
                  <c:v>41092.541666666664</c:v>
                </c:pt>
                <c:pt idx="2215">
                  <c:v>41092.583333333336</c:v>
                </c:pt>
                <c:pt idx="2216">
                  <c:v>41092.625</c:v>
                </c:pt>
                <c:pt idx="2217">
                  <c:v>41092.666666666664</c:v>
                </c:pt>
                <c:pt idx="2218">
                  <c:v>41092.708333333336</c:v>
                </c:pt>
                <c:pt idx="2219">
                  <c:v>41092.75</c:v>
                </c:pt>
                <c:pt idx="2220">
                  <c:v>41092.791666666664</c:v>
                </c:pt>
                <c:pt idx="2221">
                  <c:v>41092.833333333336</c:v>
                </c:pt>
                <c:pt idx="2222">
                  <c:v>41092.875</c:v>
                </c:pt>
                <c:pt idx="2223">
                  <c:v>41092.916666666664</c:v>
                </c:pt>
                <c:pt idx="2224">
                  <c:v>41092.958333333336</c:v>
                </c:pt>
                <c:pt idx="2225">
                  <c:v>41093</c:v>
                </c:pt>
                <c:pt idx="2226">
                  <c:v>41093.041666666664</c:v>
                </c:pt>
                <c:pt idx="2227">
                  <c:v>41093.083333333336</c:v>
                </c:pt>
                <c:pt idx="2228">
                  <c:v>41093.125</c:v>
                </c:pt>
                <c:pt idx="2229">
                  <c:v>41093.166666666664</c:v>
                </c:pt>
                <c:pt idx="2230">
                  <c:v>41093.208333333336</c:v>
                </c:pt>
                <c:pt idx="2231">
                  <c:v>41093.25</c:v>
                </c:pt>
                <c:pt idx="2232">
                  <c:v>41093.291666666664</c:v>
                </c:pt>
                <c:pt idx="2233">
                  <c:v>41093.333333333336</c:v>
                </c:pt>
                <c:pt idx="2234">
                  <c:v>41093.375</c:v>
                </c:pt>
                <c:pt idx="2235">
                  <c:v>41093.416666666664</c:v>
                </c:pt>
                <c:pt idx="2236">
                  <c:v>41093.458333333336</c:v>
                </c:pt>
                <c:pt idx="2237">
                  <c:v>41093.5</c:v>
                </c:pt>
                <c:pt idx="2238">
                  <c:v>41093.541666666664</c:v>
                </c:pt>
                <c:pt idx="2239">
                  <c:v>41093.583333333336</c:v>
                </c:pt>
                <c:pt idx="2240">
                  <c:v>41093.625</c:v>
                </c:pt>
                <c:pt idx="2241">
                  <c:v>41093.666666666664</c:v>
                </c:pt>
                <c:pt idx="2242">
                  <c:v>41093.708333333336</c:v>
                </c:pt>
                <c:pt idx="2243">
                  <c:v>41093.75</c:v>
                </c:pt>
                <c:pt idx="2244">
                  <c:v>41093.791666666664</c:v>
                </c:pt>
                <c:pt idx="2245">
                  <c:v>41093.833333333336</c:v>
                </c:pt>
                <c:pt idx="2246">
                  <c:v>41093.875</c:v>
                </c:pt>
                <c:pt idx="2247">
                  <c:v>41093.916666666664</c:v>
                </c:pt>
                <c:pt idx="2248">
                  <c:v>41093.958333333336</c:v>
                </c:pt>
                <c:pt idx="2249">
                  <c:v>41094</c:v>
                </c:pt>
                <c:pt idx="2250">
                  <c:v>41094.041666666664</c:v>
                </c:pt>
                <c:pt idx="2251">
                  <c:v>41094.083333333336</c:v>
                </c:pt>
                <c:pt idx="2252">
                  <c:v>41094.125</c:v>
                </c:pt>
                <c:pt idx="2253">
                  <c:v>41094.166666666664</c:v>
                </c:pt>
                <c:pt idx="2254">
                  <c:v>41094.208333333336</c:v>
                </c:pt>
                <c:pt idx="2255">
                  <c:v>41094.25</c:v>
                </c:pt>
                <c:pt idx="2256">
                  <c:v>41094.291666666664</c:v>
                </c:pt>
                <c:pt idx="2257">
                  <c:v>41094.333333333336</c:v>
                </c:pt>
                <c:pt idx="2258">
                  <c:v>41094.375</c:v>
                </c:pt>
                <c:pt idx="2259">
                  <c:v>41094.416666666664</c:v>
                </c:pt>
                <c:pt idx="2260">
                  <c:v>41094.458333333336</c:v>
                </c:pt>
                <c:pt idx="2261">
                  <c:v>41094.5</c:v>
                </c:pt>
                <c:pt idx="2262">
                  <c:v>41094.541666666664</c:v>
                </c:pt>
                <c:pt idx="2263">
                  <c:v>41094.583333333336</c:v>
                </c:pt>
                <c:pt idx="2264">
                  <c:v>41094.625</c:v>
                </c:pt>
                <c:pt idx="2265">
                  <c:v>41094.666666666664</c:v>
                </c:pt>
                <c:pt idx="2266">
                  <c:v>41094.708333333336</c:v>
                </c:pt>
                <c:pt idx="2267">
                  <c:v>41094.75</c:v>
                </c:pt>
                <c:pt idx="2268">
                  <c:v>41094.791666666664</c:v>
                </c:pt>
                <c:pt idx="2269">
                  <c:v>41094.833333333336</c:v>
                </c:pt>
                <c:pt idx="2270">
                  <c:v>41094.875</c:v>
                </c:pt>
                <c:pt idx="2271">
                  <c:v>41094.916666666664</c:v>
                </c:pt>
                <c:pt idx="2272">
                  <c:v>41094.958333333336</c:v>
                </c:pt>
                <c:pt idx="2273">
                  <c:v>41095</c:v>
                </c:pt>
                <c:pt idx="2274">
                  <c:v>41095.041666666664</c:v>
                </c:pt>
                <c:pt idx="2275">
                  <c:v>41095.083333333336</c:v>
                </c:pt>
                <c:pt idx="2276">
                  <c:v>41095.125</c:v>
                </c:pt>
                <c:pt idx="2277">
                  <c:v>41095.166666666664</c:v>
                </c:pt>
                <c:pt idx="2278">
                  <c:v>41095.208333333336</c:v>
                </c:pt>
                <c:pt idx="2279">
                  <c:v>41095.25</c:v>
                </c:pt>
                <c:pt idx="2280">
                  <c:v>41095.291666666664</c:v>
                </c:pt>
                <c:pt idx="2281">
                  <c:v>41095.333333333336</c:v>
                </c:pt>
                <c:pt idx="2282">
                  <c:v>41095.375</c:v>
                </c:pt>
                <c:pt idx="2283">
                  <c:v>41095.416666666664</c:v>
                </c:pt>
                <c:pt idx="2284">
                  <c:v>41095.458333333336</c:v>
                </c:pt>
                <c:pt idx="2285">
                  <c:v>41095.5</c:v>
                </c:pt>
                <c:pt idx="2286">
                  <c:v>41095.541666666664</c:v>
                </c:pt>
                <c:pt idx="2287">
                  <c:v>41095.583333333336</c:v>
                </c:pt>
                <c:pt idx="2288">
                  <c:v>41095.625</c:v>
                </c:pt>
                <c:pt idx="2289">
                  <c:v>41095.666666666664</c:v>
                </c:pt>
                <c:pt idx="2290">
                  <c:v>41095.708333333336</c:v>
                </c:pt>
                <c:pt idx="2291">
                  <c:v>41095.75</c:v>
                </c:pt>
                <c:pt idx="2292">
                  <c:v>41095.791666666664</c:v>
                </c:pt>
                <c:pt idx="2293">
                  <c:v>41095.833333333336</c:v>
                </c:pt>
                <c:pt idx="2294">
                  <c:v>41095.875</c:v>
                </c:pt>
                <c:pt idx="2295">
                  <c:v>41095.916666666664</c:v>
                </c:pt>
                <c:pt idx="2296">
                  <c:v>41095.958333333336</c:v>
                </c:pt>
                <c:pt idx="2297">
                  <c:v>41096</c:v>
                </c:pt>
                <c:pt idx="2298">
                  <c:v>41096.041666666664</c:v>
                </c:pt>
                <c:pt idx="2299">
                  <c:v>41096.083333333336</c:v>
                </c:pt>
                <c:pt idx="2300">
                  <c:v>41096.125</c:v>
                </c:pt>
                <c:pt idx="2301">
                  <c:v>41096.166666666664</c:v>
                </c:pt>
                <c:pt idx="2302">
                  <c:v>41096.208333333336</c:v>
                </c:pt>
                <c:pt idx="2303">
                  <c:v>41096.25</c:v>
                </c:pt>
                <c:pt idx="2304">
                  <c:v>41096.291666666664</c:v>
                </c:pt>
                <c:pt idx="2305">
                  <c:v>41096.333333333336</c:v>
                </c:pt>
                <c:pt idx="2306">
                  <c:v>41096.375</c:v>
                </c:pt>
                <c:pt idx="2307">
                  <c:v>41096.416666666664</c:v>
                </c:pt>
                <c:pt idx="2308">
                  <c:v>41096.458333333336</c:v>
                </c:pt>
                <c:pt idx="2309">
                  <c:v>41096.5</c:v>
                </c:pt>
                <c:pt idx="2310">
                  <c:v>41096.541666666664</c:v>
                </c:pt>
                <c:pt idx="2311">
                  <c:v>41096.583333333336</c:v>
                </c:pt>
                <c:pt idx="2312">
                  <c:v>41096.625</c:v>
                </c:pt>
                <c:pt idx="2313">
                  <c:v>41096.666666666664</c:v>
                </c:pt>
                <c:pt idx="2314">
                  <c:v>41096.708333333336</c:v>
                </c:pt>
                <c:pt idx="2315">
                  <c:v>41096.75</c:v>
                </c:pt>
                <c:pt idx="2316">
                  <c:v>41096.791666666664</c:v>
                </c:pt>
                <c:pt idx="2317">
                  <c:v>41096.833333333336</c:v>
                </c:pt>
                <c:pt idx="2318">
                  <c:v>41096.875</c:v>
                </c:pt>
                <c:pt idx="2319">
                  <c:v>41096.916666666664</c:v>
                </c:pt>
                <c:pt idx="2320">
                  <c:v>41096.958333333336</c:v>
                </c:pt>
                <c:pt idx="2321">
                  <c:v>41097</c:v>
                </c:pt>
                <c:pt idx="2322">
                  <c:v>41097.041666666664</c:v>
                </c:pt>
                <c:pt idx="2323">
                  <c:v>41097.083333333336</c:v>
                </c:pt>
                <c:pt idx="2324">
                  <c:v>41097.125</c:v>
                </c:pt>
                <c:pt idx="2325">
                  <c:v>41097.166666666664</c:v>
                </c:pt>
                <c:pt idx="2326">
                  <c:v>41097.208333333336</c:v>
                </c:pt>
                <c:pt idx="2327">
                  <c:v>41097.25</c:v>
                </c:pt>
                <c:pt idx="2328">
                  <c:v>41097.291666666664</c:v>
                </c:pt>
                <c:pt idx="2329">
                  <c:v>41097.333333333336</c:v>
                </c:pt>
                <c:pt idx="2330">
                  <c:v>41097.375</c:v>
                </c:pt>
                <c:pt idx="2331">
                  <c:v>41097.416666666664</c:v>
                </c:pt>
                <c:pt idx="2332">
                  <c:v>41097.458333333336</c:v>
                </c:pt>
                <c:pt idx="2333">
                  <c:v>41097.5</c:v>
                </c:pt>
                <c:pt idx="2334">
                  <c:v>41097.541666666664</c:v>
                </c:pt>
                <c:pt idx="2335">
                  <c:v>41097.583333333336</c:v>
                </c:pt>
                <c:pt idx="2336">
                  <c:v>41097.625</c:v>
                </c:pt>
                <c:pt idx="2337">
                  <c:v>41097.666666666664</c:v>
                </c:pt>
                <c:pt idx="2338">
                  <c:v>41097.708333333336</c:v>
                </c:pt>
                <c:pt idx="2339">
                  <c:v>41097.75</c:v>
                </c:pt>
                <c:pt idx="2340">
                  <c:v>41097.791666666664</c:v>
                </c:pt>
                <c:pt idx="2341">
                  <c:v>41097.833333333336</c:v>
                </c:pt>
                <c:pt idx="2342">
                  <c:v>41097.875</c:v>
                </c:pt>
                <c:pt idx="2343">
                  <c:v>41097.916666666664</c:v>
                </c:pt>
                <c:pt idx="2344">
                  <c:v>41097.958333333336</c:v>
                </c:pt>
                <c:pt idx="2345">
                  <c:v>41098</c:v>
                </c:pt>
                <c:pt idx="2346">
                  <c:v>41098.041666666664</c:v>
                </c:pt>
                <c:pt idx="2347">
                  <c:v>41098.083333333336</c:v>
                </c:pt>
                <c:pt idx="2348">
                  <c:v>41098.125</c:v>
                </c:pt>
                <c:pt idx="2349">
                  <c:v>41098.166666666664</c:v>
                </c:pt>
                <c:pt idx="2350">
                  <c:v>41098.208333333336</c:v>
                </c:pt>
                <c:pt idx="2351">
                  <c:v>41098.25</c:v>
                </c:pt>
                <c:pt idx="2352">
                  <c:v>41098.291666666664</c:v>
                </c:pt>
                <c:pt idx="2353">
                  <c:v>41098.333333333336</c:v>
                </c:pt>
                <c:pt idx="2354">
                  <c:v>41098.375</c:v>
                </c:pt>
                <c:pt idx="2355">
                  <c:v>41098.416666666664</c:v>
                </c:pt>
                <c:pt idx="2356">
                  <c:v>41098.458333333336</c:v>
                </c:pt>
                <c:pt idx="2357">
                  <c:v>41098.5</c:v>
                </c:pt>
                <c:pt idx="2358">
                  <c:v>41098.541666666664</c:v>
                </c:pt>
                <c:pt idx="2359">
                  <c:v>41098.583333333336</c:v>
                </c:pt>
                <c:pt idx="2360">
                  <c:v>41098.625</c:v>
                </c:pt>
                <c:pt idx="2361">
                  <c:v>41098.666666666664</c:v>
                </c:pt>
                <c:pt idx="2362">
                  <c:v>41098.708333333336</c:v>
                </c:pt>
                <c:pt idx="2363">
                  <c:v>41098.75</c:v>
                </c:pt>
                <c:pt idx="2364">
                  <c:v>41098.791666666664</c:v>
                </c:pt>
                <c:pt idx="2365">
                  <c:v>41098.833333333336</c:v>
                </c:pt>
                <c:pt idx="2366">
                  <c:v>41098.875</c:v>
                </c:pt>
                <c:pt idx="2367">
                  <c:v>41098.916666666664</c:v>
                </c:pt>
                <c:pt idx="2368">
                  <c:v>41098.958333333336</c:v>
                </c:pt>
                <c:pt idx="2369">
                  <c:v>41099</c:v>
                </c:pt>
                <c:pt idx="2370">
                  <c:v>41099.041666666664</c:v>
                </c:pt>
                <c:pt idx="2371">
                  <c:v>41099.083333333336</c:v>
                </c:pt>
                <c:pt idx="2372">
                  <c:v>41099.125</c:v>
                </c:pt>
                <c:pt idx="2373">
                  <c:v>41099.166666666664</c:v>
                </c:pt>
                <c:pt idx="2374">
                  <c:v>41099.208333333336</c:v>
                </c:pt>
                <c:pt idx="2375">
                  <c:v>41099.25</c:v>
                </c:pt>
                <c:pt idx="2376">
                  <c:v>41099.291666666664</c:v>
                </c:pt>
                <c:pt idx="2377">
                  <c:v>41099.333333333336</c:v>
                </c:pt>
                <c:pt idx="2378">
                  <c:v>41099.375</c:v>
                </c:pt>
                <c:pt idx="2379">
                  <c:v>41099.416666666664</c:v>
                </c:pt>
                <c:pt idx="2380">
                  <c:v>41099.458333333336</c:v>
                </c:pt>
                <c:pt idx="2381">
                  <c:v>41099.5</c:v>
                </c:pt>
                <c:pt idx="2382">
                  <c:v>41099.541666666664</c:v>
                </c:pt>
                <c:pt idx="2383">
                  <c:v>41099.583333333336</c:v>
                </c:pt>
                <c:pt idx="2384">
                  <c:v>41099.625</c:v>
                </c:pt>
                <c:pt idx="2385">
                  <c:v>41099.666666666664</c:v>
                </c:pt>
                <c:pt idx="2386">
                  <c:v>41099.708333333336</c:v>
                </c:pt>
                <c:pt idx="2387">
                  <c:v>41099.75</c:v>
                </c:pt>
                <c:pt idx="2388">
                  <c:v>41099.791666666664</c:v>
                </c:pt>
                <c:pt idx="2389">
                  <c:v>41099.833333333336</c:v>
                </c:pt>
                <c:pt idx="2390">
                  <c:v>41099.875</c:v>
                </c:pt>
                <c:pt idx="2391">
                  <c:v>41099.916666666664</c:v>
                </c:pt>
                <c:pt idx="2392">
                  <c:v>41099.958333333336</c:v>
                </c:pt>
                <c:pt idx="2393">
                  <c:v>41100</c:v>
                </c:pt>
                <c:pt idx="2394">
                  <c:v>41100.041666666664</c:v>
                </c:pt>
                <c:pt idx="2395">
                  <c:v>41100.083333333336</c:v>
                </c:pt>
                <c:pt idx="2396">
                  <c:v>41100.125</c:v>
                </c:pt>
                <c:pt idx="2397">
                  <c:v>41100.166666666664</c:v>
                </c:pt>
                <c:pt idx="2398">
                  <c:v>41100.208333333336</c:v>
                </c:pt>
                <c:pt idx="2399">
                  <c:v>41100.25</c:v>
                </c:pt>
                <c:pt idx="2400">
                  <c:v>41100.291666666664</c:v>
                </c:pt>
                <c:pt idx="2401">
                  <c:v>41100.333333333336</c:v>
                </c:pt>
                <c:pt idx="2402">
                  <c:v>41100.375</c:v>
                </c:pt>
                <c:pt idx="2403">
                  <c:v>41100.416666666664</c:v>
                </c:pt>
                <c:pt idx="2404">
                  <c:v>41100.458333333336</c:v>
                </c:pt>
                <c:pt idx="2405">
                  <c:v>41100.5</c:v>
                </c:pt>
                <c:pt idx="2406">
                  <c:v>41100.541666666664</c:v>
                </c:pt>
                <c:pt idx="2407">
                  <c:v>41100.583333333336</c:v>
                </c:pt>
                <c:pt idx="2408">
                  <c:v>41100.625</c:v>
                </c:pt>
                <c:pt idx="2409">
                  <c:v>41100.666666666664</c:v>
                </c:pt>
                <c:pt idx="2410">
                  <c:v>41100.708333333336</c:v>
                </c:pt>
                <c:pt idx="2411">
                  <c:v>41100.75</c:v>
                </c:pt>
                <c:pt idx="2412">
                  <c:v>41100.791666666664</c:v>
                </c:pt>
                <c:pt idx="2413">
                  <c:v>41100.833333333336</c:v>
                </c:pt>
                <c:pt idx="2414">
                  <c:v>41100.875</c:v>
                </c:pt>
                <c:pt idx="2415">
                  <c:v>41100.916666666664</c:v>
                </c:pt>
                <c:pt idx="2416">
                  <c:v>41100.958333333336</c:v>
                </c:pt>
                <c:pt idx="2417">
                  <c:v>41101</c:v>
                </c:pt>
                <c:pt idx="2418">
                  <c:v>41101.041666666664</c:v>
                </c:pt>
                <c:pt idx="2419">
                  <c:v>41101.083333333336</c:v>
                </c:pt>
                <c:pt idx="2420">
                  <c:v>41101.125</c:v>
                </c:pt>
                <c:pt idx="2421">
                  <c:v>41101.166666666664</c:v>
                </c:pt>
                <c:pt idx="2422">
                  <c:v>41101.208333333336</c:v>
                </c:pt>
                <c:pt idx="2423">
                  <c:v>41101.25</c:v>
                </c:pt>
                <c:pt idx="2424">
                  <c:v>41101.291666666664</c:v>
                </c:pt>
                <c:pt idx="2425">
                  <c:v>41101.333333333336</c:v>
                </c:pt>
                <c:pt idx="2426">
                  <c:v>41101.375</c:v>
                </c:pt>
                <c:pt idx="2427">
                  <c:v>41101.416666666664</c:v>
                </c:pt>
                <c:pt idx="2428">
                  <c:v>41101.458333333336</c:v>
                </c:pt>
                <c:pt idx="2429">
                  <c:v>41101.5</c:v>
                </c:pt>
                <c:pt idx="2430">
                  <c:v>41101.541666666664</c:v>
                </c:pt>
                <c:pt idx="2431">
                  <c:v>41101.583333333336</c:v>
                </c:pt>
                <c:pt idx="2432">
                  <c:v>41101.625</c:v>
                </c:pt>
                <c:pt idx="2433">
                  <c:v>41101.666666666664</c:v>
                </c:pt>
                <c:pt idx="2434">
                  <c:v>41101.708333333336</c:v>
                </c:pt>
                <c:pt idx="2435">
                  <c:v>41101.75</c:v>
                </c:pt>
                <c:pt idx="2436">
                  <c:v>41101.791666666664</c:v>
                </c:pt>
                <c:pt idx="2437">
                  <c:v>41101.833333333336</c:v>
                </c:pt>
                <c:pt idx="2438">
                  <c:v>41101.875</c:v>
                </c:pt>
                <c:pt idx="2439">
                  <c:v>41101.916666666664</c:v>
                </c:pt>
                <c:pt idx="2440">
                  <c:v>41101.958333333336</c:v>
                </c:pt>
                <c:pt idx="2441">
                  <c:v>41102</c:v>
                </c:pt>
                <c:pt idx="2442">
                  <c:v>41102.041666666664</c:v>
                </c:pt>
                <c:pt idx="2443">
                  <c:v>41102.083333333336</c:v>
                </c:pt>
                <c:pt idx="2444">
                  <c:v>41102.125</c:v>
                </c:pt>
                <c:pt idx="2445">
                  <c:v>41102.166666666664</c:v>
                </c:pt>
                <c:pt idx="2446">
                  <c:v>41102.208333333336</c:v>
                </c:pt>
                <c:pt idx="2447">
                  <c:v>41102.25</c:v>
                </c:pt>
                <c:pt idx="2448">
                  <c:v>41102.291666666664</c:v>
                </c:pt>
                <c:pt idx="2449">
                  <c:v>41102.333333333336</c:v>
                </c:pt>
                <c:pt idx="2450">
                  <c:v>41102.375</c:v>
                </c:pt>
                <c:pt idx="2451">
                  <c:v>41102.416666666664</c:v>
                </c:pt>
                <c:pt idx="2452">
                  <c:v>41102.458333333336</c:v>
                </c:pt>
                <c:pt idx="2453">
                  <c:v>41102.5</c:v>
                </c:pt>
                <c:pt idx="2454">
                  <c:v>41102.541666666664</c:v>
                </c:pt>
                <c:pt idx="2455">
                  <c:v>41102.583333333336</c:v>
                </c:pt>
                <c:pt idx="2456">
                  <c:v>41102.625</c:v>
                </c:pt>
                <c:pt idx="2457">
                  <c:v>41102.666666666664</c:v>
                </c:pt>
                <c:pt idx="2458">
                  <c:v>41102.708333333336</c:v>
                </c:pt>
                <c:pt idx="2459">
                  <c:v>41102.75</c:v>
                </c:pt>
                <c:pt idx="2460">
                  <c:v>41102.791666666664</c:v>
                </c:pt>
                <c:pt idx="2461">
                  <c:v>41102.833333333336</c:v>
                </c:pt>
                <c:pt idx="2462">
                  <c:v>41102.875</c:v>
                </c:pt>
                <c:pt idx="2463">
                  <c:v>41102.916666666664</c:v>
                </c:pt>
                <c:pt idx="2464">
                  <c:v>41102.958333333336</c:v>
                </c:pt>
                <c:pt idx="2465">
                  <c:v>41103</c:v>
                </c:pt>
                <c:pt idx="2466">
                  <c:v>41103.041666666664</c:v>
                </c:pt>
                <c:pt idx="2467">
                  <c:v>41103.083333333336</c:v>
                </c:pt>
                <c:pt idx="2468">
                  <c:v>41103.125</c:v>
                </c:pt>
                <c:pt idx="2469">
                  <c:v>41103.166666666664</c:v>
                </c:pt>
                <c:pt idx="2470">
                  <c:v>41103.208333333336</c:v>
                </c:pt>
                <c:pt idx="2471">
                  <c:v>41103.25</c:v>
                </c:pt>
                <c:pt idx="2472">
                  <c:v>41103.291666666664</c:v>
                </c:pt>
                <c:pt idx="2473">
                  <c:v>41103.333333333336</c:v>
                </c:pt>
                <c:pt idx="2474">
                  <c:v>41103.375</c:v>
                </c:pt>
                <c:pt idx="2475">
                  <c:v>41103.416666666664</c:v>
                </c:pt>
                <c:pt idx="2476">
                  <c:v>41103.458333333336</c:v>
                </c:pt>
                <c:pt idx="2477">
                  <c:v>41103.5</c:v>
                </c:pt>
                <c:pt idx="2478">
                  <c:v>41103.541666666664</c:v>
                </c:pt>
                <c:pt idx="2479">
                  <c:v>41103.583333333336</c:v>
                </c:pt>
                <c:pt idx="2480">
                  <c:v>41103.625</c:v>
                </c:pt>
                <c:pt idx="2481">
                  <c:v>41103.666666666664</c:v>
                </c:pt>
                <c:pt idx="2482">
                  <c:v>41103.708333333336</c:v>
                </c:pt>
                <c:pt idx="2483">
                  <c:v>41103.75</c:v>
                </c:pt>
                <c:pt idx="2484">
                  <c:v>41103.791666666664</c:v>
                </c:pt>
                <c:pt idx="2485">
                  <c:v>41103.833333333336</c:v>
                </c:pt>
                <c:pt idx="2486">
                  <c:v>41103.875</c:v>
                </c:pt>
                <c:pt idx="2487">
                  <c:v>41103.916666666664</c:v>
                </c:pt>
                <c:pt idx="2488">
                  <c:v>41103.958333333336</c:v>
                </c:pt>
                <c:pt idx="2489">
                  <c:v>41104</c:v>
                </c:pt>
                <c:pt idx="2490">
                  <c:v>41104.041666666664</c:v>
                </c:pt>
                <c:pt idx="2491">
                  <c:v>41104.083333333336</c:v>
                </c:pt>
                <c:pt idx="2492">
                  <c:v>41104.125</c:v>
                </c:pt>
                <c:pt idx="2493">
                  <c:v>41104.166666666664</c:v>
                </c:pt>
                <c:pt idx="2494">
                  <c:v>41104.208333333336</c:v>
                </c:pt>
                <c:pt idx="2495">
                  <c:v>41104.25</c:v>
                </c:pt>
                <c:pt idx="2496">
                  <c:v>41104.291666666664</c:v>
                </c:pt>
                <c:pt idx="2497">
                  <c:v>41104.333333333336</c:v>
                </c:pt>
                <c:pt idx="2498">
                  <c:v>41104.375</c:v>
                </c:pt>
                <c:pt idx="2499">
                  <c:v>41104.416666666664</c:v>
                </c:pt>
                <c:pt idx="2500">
                  <c:v>41104.458333333336</c:v>
                </c:pt>
                <c:pt idx="2501">
                  <c:v>41104.5</c:v>
                </c:pt>
                <c:pt idx="2502">
                  <c:v>41104.541666666664</c:v>
                </c:pt>
                <c:pt idx="2503">
                  <c:v>41104.583333333336</c:v>
                </c:pt>
                <c:pt idx="2504">
                  <c:v>41104.625</c:v>
                </c:pt>
                <c:pt idx="2505">
                  <c:v>41104.666666666664</c:v>
                </c:pt>
                <c:pt idx="2506">
                  <c:v>41104.708333333336</c:v>
                </c:pt>
                <c:pt idx="2507">
                  <c:v>41104.75</c:v>
                </c:pt>
                <c:pt idx="2508">
                  <c:v>41104.791666666664</c:v>
                </c:pt>
                <c:pt idx="2509">
                  <c:v>41104.833333333336</c:v>
                </c:pt>
                <c:pt idx="2510">
                  <c:v>41104.875</c:v>
                </c:pt>
                <c:pt idx="2511">
                  <c:v>41104.916666666664</c:v>
                </c:pt>
                <c:pt idx="2512">
                  <c:v>41104.958333333336</c:v>
                </c:pt>
                <c:pt idx="2513">
                  <c:v>41105</c:v>
                </c:pt>
                <c:pt idx="2514">
                  <c:v>41105.041666666664</c:v>
                </c:pt>
                <c:pt idx="2515">
                  <c:v>41105.083333333336</c:v>
                </c:pt>
                <c:pt idx="2516">
                  <c:v>41105.125</c:v>
                </c:pt>
                <c:pt idx="2517">
                  <c:v>41105.166666666664</c:v>
                </c:pt>
                <c:pt idx="2518">
                  <c:v>41105.208333333336</c:v>
                </c:pt>
                <c:pt idx="2519">
                  <c:v>41105.25</c:v>
                </c:pt>
                <c:pt idx="2520">
                  <c:v>41105.291666666664</c:v>
                </c:pt>
                <c:pt idx="2521">
                  <c:v>41105.333333333336</c:v>
                </c:pt>
                <c:pt idx="2522">
                  <c:v>41105.375</c:v>
                </c:pt>
                <c:pt idx="2523">
                  <c:v>41105.416666666664</c:v>
                </c:pt>
                <c:pt idx="2524">
                  <c:v>41105.458333333336</c:v>
                </c:pt>
                <c:pt idx="2525">
                  <c:v>41105.5</c:v>
                </c:pt>
                <c:pt idx="2526">
                  <c:v>41105.541666666664</c:v>
                </c:pt>
                <c:pt idx="2527">
                  <c:v>41105.583333333336</c:v>
                </c:pt>
                <c:pt idx="2528">
                  <c:v>41105.625</c:v>
                </c:pt>
                <c:pt idx="2529">
                  <c:v>41105.666666666664</c:v>
                </c:pt>
                <c:pt idx="2530">
                  <c:v>41105.708333333336</c:v>
                </c:pt>
                <c:pt idx="2531">
                  <c:v>41105.75</c:v>
                </c:pt>
                <c:pt idx="2532">
                  <c:v>41105.791666666664</c:v>
                </c:pt>
                <c:pt idx="2533">
                  <c:v>41105.833333333336</c:v>
                </c:pt>
                <c:pt idx="2534">
                  <c:v>41105.875</c:v>
                </c:pt>
                <c:pt idx="2535">
                  <c:v>41105.916666666664</c:v>
                </c:pt>
                <c:pt idx="2536">
                  <c:v>41105.958333333336</c:v>
                </c:pt>
                <c:pt idx="2537">
                  <c:v>41106</c:v>
                </c:pt>
                <c:pt idx="2538">
                  <c:v>41106.041666666664</c:v>
                </c:pt>
                <c:pt idx="2539">
                  <c:v>41106.083333333336</c:v>
                </c:pt>
                <c:pt idx="2540">
                  <c:v>41106.125</c:v>
                </c:pt>
                <c:pt idx="2541">
                  <c:v>41106.166666666664</c:v>
                </c:pt>
                <c:pt idx="2542">
                  <c:v>41106.208333333336</c:v>
                </c:pt>
                <c:pt idx="2543">
                  <c:v>41106.25</c:v>
                </c:pt>
                <c:pt idx="2544">
                  <c:v>41106.291666666664</c:v>
                </c:pt>
                <c:pt idx="2545">
                  <c:v>41106.333333333336</c:v>
                </c:pt>
                <c:pt idx="2546">
                  <c:v>41106.375</c:v>
                </c:pt>
                <c:pt idx="2547">
                  <c:v>41106.416666666664</c:v>
                </c:pt>
                <c:pt idx="2548">
                  <c:v>41106.458333333336</c:v>
                </c:pt>
                <c:pt idx="2549">
                  <c:v>41106.5</c:v>
                </c:pt>
                <c:pt idx="2550">
                  <c:v>41106.541666666664</c:v>
                </c:pt>
                <c:pt idx="2551">
                  <c:v>41106.583333333336</c:v>
                </c:pt>
                <c:pt idx="2552">
                  <c:v>41106.625</c:v>
                </c:pt>
                <c:pt idx="2553">
                  <c:v>41106.666666666664</c:v>
                </c:pt>
                <c:pt idx="2554">
                  <c:v>41106.708333333336</c:v>
                </c:pt>
                <c:pt idx="2555">
                  <c:v>41106.75</c:v>
                </c:pt>
                <c:pt idx="2556">
                  <c:v>41106.791666666664</c:v>
                </c:pt>
                <c:pt idx="2557">
                  <c:v>41106.833333333336</c:v>
                </c:pt>
                <c:pt idx="2558">
                  <c:v>41106.875</c:v>
                </c:pt>
                <c:pt idx="2559">
                  <c:v>41106.916666666664</c:v>
                </c:pt>
                <c:pt idx="2560">
                  <c:v>41106.958333333336</c:v>
                </c:pt>
                <c:pt idx="2561">
                  <c:v>41107</c:v>
                </c:pt>
                <c:pt idx="2562">
                  <c:v>41107.041666666664</c:v>
                </c:pt>
                <c:pt idx="2563">
                  <c:v>41107.083333333336</c:v>
                </c:pt>
                <c:pt idx="2564">
                  <c:v>41107.125</c:v>
                </c:pt>
                <c:pt idx="2565">
                  <c:v>41107.166666666664</c:v>
                </c:pt>
                <c:pt idx="2566">
                  <c:v>41107.208333333336</c:v>
                </c:pt>
                <c:pt idx="2567">
                  <c:v>41107.25</c:v>
                </c:pt>
                <c:pt idx="2568">
                  <c:v>41107.291666666664</c:v>
                </c:pt>
                <c:pt idx="2569">
                  <c:v>41107.333333333336</c:v>
                </c:pt>
                <c:pt idx="2570">
                  <c:v>41107.375</c:v>
                </c:pt>
                <c:pt idx="2571">
                  <c:v>41107.416666666664</c:v>
                </c:pt>
                <c:pt idx="2572">
                  <c:v>41107.458333333336</c:v>
                </c:pt>
                <c:pt idx="2573">
                  <c:v>41107.5</c:v>
                </c:pt>
                <c:pt idx="2574">
                  <c:v>41107.541666666664</c:v>
                </c:pt>
                <c:pt idx="2575">
                  <c:v>41107.583333333336</c:v>
                </c:pt>
                <c:pt idx="2576">
                  <c:v>41107.625</c:v>
                </c:pt>
                <c:pt idx="2577">
                  <c:v>41107.666666666664</c:v>
                </c:pt>
                <c:pt idx="2578">
                  <c:v>41107.708333333336</c:v>
                </c:pt>
                <c:pt idx="2579">
                  <c:v>41107.75</c:v>
                </c:pt>
                <c:pt idx="2580">
                  <c:v>41107.791666666664</c:v>
                </c:pt>
                <c:pt idx="2581">
                  <c:v>41107.833333333336</c:v>
                </c:pt>
                <c:pt idx="2582">
                  <c:v>41107.875</c:v>
                </c:pt>
                <c:pt idx="2583">
                  <c:v>41107.916666666664</c:v>
                </c:pt>
                <c:pt idx="2584">
                  <c:v>41107.958333333336</c:v>
                </c:pt>
                <c:pt idx="2585">
                  <c:v>41108</c:v>
                </c:pt>
                <c:pt idx="2586">
                  <c:v>41108.041666666664</c:v>
                </c:pt>
                <c:pt idx="2587">
                  <c:v>41108.083333333336</c:v>
                </c:pt>
                <c:pt idx="2588">
                  <c:v>41108.125</c:v>
                </c:pt>
                <c:pt idx="2589">
                  <c:v>41108.166666666664</c:v>
                </c:pt>
                <c:pt idx="2590">
                  <c:v>41108.208333333336</c:v>
                </c:pt>
                <c:pt idx="2591">
                  <c:v>41108.25</c:v>
                </c:pt>
                <c:pt idx="2592">
                  <c:v>41108.291666666664</c:v>
                </c:pt>
                <c:pt idx="2593">
                  <c:v>41108.333333333336</c:v>
                </c:pt>
                <c:pt idx="2594">
                  <c:v>41108.375</c:v>
                </c:pt>
                <c:pt idx="2595">
                  <c:v>41108.416666666664</c:v>
                </c:pt>
                <c:pt idx="2596">
                  <c:v>41108.458333333336</c:v>
                </c:pt>
                <c:pt idx="2597">
                  <c:v>41108.5</c:v>
                </c:pt>
                <c:pt idx="2598">
                  <c:v>41108.541666666664</c:v>
                </c:pt>
                <c:pt idx="2599">
                  <c:v>41108.583333333336</c:v>
                </c:pt>
                <c:pt idx="2600">
                  <c:v>41108.625</c:v>
                </c:pt>
                <c:pt idx="2601">
                  <c:v>41108.666666666664</c:v>
                </c:pt>
                <c:pt idx="2602">
                  <c:v>41108.708333333336</c:v>
                </c:pt>
                <c:pt idx="2603">
                  <c:v>41108.75</c:v>
                </c:pt>
                <c:pt idx="2604">
                  <c:v>41108.791666666664</c:v>
                </c:pt>
                <c:pt idx="2605">
                  <c:v>41108.833333333336</c:v>
                </c:pt>
                <c:pt idx="2606">
                  <c:v>41108.875</c:v>
                </c:pt>
                <c:pt idx="2607">
                  <c:v>41108.916666666664</c:v>
                </c:pt>
                <c:pt idx="2608">
                  <c:v>41108.958333333336</c:v>
                </c:pt>
                <c:pt idx="2609">
                  <c:v>41109</c:v>
                </c:pt>
                <c:pt idx="2610">
                  <c:v>41109.041666666664</c:v>
                </c:pt>
                <c:pt idx="2611">
                  <c:v>41109.083333333336</c:v>
                </c:pt>
                <c:pt idx="2612">
                  <c:v>41109.125</c:v>
                </c:pt>
                <c:pt idx="2613">
                  <c:v>41109.166666666664</c:v>
                </c:pt>
                <c:pt idx="2614">
                  <c:v>41109.208333333336</c:v>
                </c:pt>
                <c:pt idx="2615">
                  <c:v>41109.25</c:v>
                </c:pt>
                <c:pt idx="2616">
                  <c:v>41109.291666666664</c:v>
                </c:pt>
                <c:pt idx="2617">
                  <c:v>41109.333333333336</c:v>
                </c:pt>
                <c:pt idx="2618">
                  <c:v>41109.375</c:v>
                </c:pt>
                <c:pt idx="2619">
                  <c:v>41109.416666666664</c:v>
                </c:pt>
                <c:pt idx="2620">
                  <c:v>41109.458333333336</c:v>
                </c:pt>
                <c:pt idx="2621">
                  <c:v>41109.5</c:v>
                </c:pt>
                <c:pt idx="2622">
                  <c:v>41109.541666666664</c:v>
                </c:pt>
                <c:pt idx="2623">
                  <c:v>41109.583333333336</c:v>
                </c:pt>
                <c:pt idx="2624">
                  <c:v>41109.625</c:v>
                </c:pt>
                <c:pt idx="2625">
                  <c:v>41109.666666666664</c:v>
                </c:pt>
                <c:pt idx="2626">
                  <c:v>41109.708333333336</c:v>
                </c:pt>
                <c:pt idx="2627">
                  <c:v>41109.75</c:v>
                </c:pt>
                <c:pt idx="2628">
                  <c:v>41109.791666666664</c:v>
                </c:pt>
                <c:pt idx="2629">
                  <c:v>41109.833333333336</c:v>
                </c:pt>
                <c:pt idx="2630">
                  <c:v>41109.875</c:v>
                </c:pt>
                <c:pt idx="2631">
                  <c:v>41109.916666666664</c:v>
                </c:pt>
                <c:pt idx="2632">
                  <c:v>41109.958333333336</c:v>
                </c:pt>
                <c:pt idx="2633">
                  <c:v>41110</c:v>
                </c:pt>
                <c:pt idx="2634">
                  <c:v>41110.041666666664</c:v>
                </c:pt>
                <c:pt idx="2635">
                  <c:v>41110.083333333336</c:v>
                </c:pt>
                <c:pt idx="2636">
                  <c:v>41110.125</c:v>
                </c:pt>
                <c:pt idx="2637">
                  <c:v>41110.166666666664</c:v>
                </c:pt>
                <c:pt idx="2638">
                  <c:v>41110.208333333336</c:v>
                </c:pt>
                <c:pt idx="2639">
                  <c:v>41110.25</c:v>
                </c:pt>
                <c:pt idx="2640">
                  <c:v>41110.291666666664</c:v>
                </c:pt>
                <c:pt idx="2641">
                  <c:v>41110.333333333336</c:v>
                </c:pt>
                <c:pt idx="2642">
                  <c:v>41110.375</c:v>
                </c:pt>
                <c:pt idx="2643">
                  <c:v>41110.416666666664</c:v>
                </c:pt>
                <c:pt idx="2644">
                  <c:v>41110.458333333336</c:v>
                </c:pt>
                <c:pt idx="2645">
                  <c:v>41110.5</c:v>
                </c:pt>
                <c:pt idx="2646">
                  <c:v>41110.541666666664</c:v>
                </c:pt>
                <c:pt idx="2647">
                  <c:v>41110.583333333336</c:v>
                </c:pt>
                <c:pt idx="2648">
                  <c:v>41110.625</c:v>
                </c:pt>
                <c:pt idx="2649">
                  <c:v>41110.666666666664</c:v>
                </c:pt>
                <c:pt idx="2650">
                  <c:v>41110.708333333336</c:v>
                </c:pt>
                <c:pt idx="2651">
                  <c:v>41110.75</c:v>
                </c:pt>
                <c:pt idx="2652">
                  <c:v>41110.791666666664</c:v>
                </c:pt>
                <c:pt idx="2653">
                  <c:v>41110.833333333336</c:v>
                </c:pt>
                <c:pt idx="2654">
                  <c:v>41110.875</c:v>
                </c:pt>
                <c:pt idx="2655">
                  <c:v>41110.916666666664</c:v>
                </c:pt>
                <c:pt idx="2656">
                  <c:v>41110.958333333336</c:v>
                </c:pt>
                <c:pt idx="2657">
                  <c:v>41111</c:v>
                </c:pt>
                <c:pt idx="2658">
                  <c:v>41111.041666666664</c:v>
                </c:pt>
                <c:pt idx="2659">
                  <c:v>41111.083333333336</c:v>
                </c:pt>
                <c:pt idx="2660">
                  <c:v>41111.125</c:v>
                </c:pt>
                <c:pt idx="2661">
                  <c:v>41111.166666666664</c:v>
                </c:pt>
                <c:pt idx="2662">
                  <c:v>41111.208333333336</c:v>
                </c:pt>
                <c:pt idx="2663">
                  <c:v>41111.25</c:v>
                </c:pt>
                <c:pt idx="2664">
                  <c:v>41111.291666666664</c:v>
                </c:pt>
                <c:pt idx="2665">
                  <c:v>41111.333333333336</c:v>
                </c:pt>
                <c:pt idx="2666">
                  <c:v>41111.375</c:v>
                </c:pt>
                <c:pt idx="2667">
                  <c:v>41111.416666666664</c:v>
                </c:pt>
                <c:pt idx="2668">
                  <c:v>41111.458333333336</c:v>
                </c:pt>
                <c:pt idx="2669">
                  <c:v>41111.5</c:v>
                </c:pt>
                <c:pt idx="2670">
                  <c:v>41111.541666666664</c:v>
                </c:pt>
                <c:pt idx="2671">
                  <c:v>41111.583333333336</c:v>
                </c:pt>
                <c:pt idx="2672">
                  <c:v>41111.625</c:v>
                </c:pt>
                <c:pt idx="2673">
                  <c:v>41111.666666666664</c:v>
                </c:pt>
                <c:pt idx="2674">
                  <c:v>41111.708333333336</c:v>
                </c:pt>
                <c:pt idx="2675">
                  <c:v>41111.75</c:v>
                </c:pt>
                <c:pt idx="2676">
                  <c:v>41111.791666666664</c:v>
                </c:pt>
                <c:pt idx="2677">
                  <c:v>41111.833333333336</c:v>
                </c:pt>
                <c:pt idx="2678">
                  <c:v>41111.875</c:v>
                </c:pt>
                <c:pt idx="2679">
                  <c:v>41111.916666666664</c:v>
                </c:pt>
                <c:pt idx="2680">
                  <c:v>41111.958333333336</c:v>
                </c:pt>
                <c:pt idx="2681">
                  <c:v>41112</c:v>
                </c:pt>
                <c:pt idx="2682">
                  <c:v>41112.041666666664</c:v>
                </c:pt>
                <c:pt idx="2683">
                  <c:v>41112.083333333336</c:v>
                </c:pt>
                <c:pt idx="2684">
                  <c:v>41112.125</c:v>
                </c:pt>
                <c:pt idx="2685">
                  <c:v>41112.166666666664</c:v>
                </c:pt>
                <c:pt idx="2686">
                  <c:v>41112.208333333336</c:v>
                </c:pt>
                <c:pt idx="2687">
                  <c:v>41112.25</c:v>
                </c:pt>
                <c:pt idx="2688">
                  <c:v>41112.291666666664</c:v>
                </c:pt>
                <c:pt idx="2689">
                  <c:v>41112.333333333336</c:v>
                </c:pt>
                <c:pt idx="2690">
                  <c:v>41112.375</c:v>
                </c:pt>
                <c:pt idx="2691">
                  <c:v>41112.416666666664</c:v>
                </c:pt>
                <c:pt idx="2692">
                  <c:v>41112.458333333336</c:v>
                </c:pt>
                <c:pt idx="2693">
                  <c:v>41112.5</c:v>
                </c:pt>
                <c:pt idx="2694">
                  <c:v>41112.541666666664</c:v>
                </c:pt>
                <c:pt idx="2695">
                  <c:v>41112.583333333336</c:v>
                </c:pt>
                <c:pt idx="2696">
                  <c:v>41112.625</c:v>
                </c:pt>
                <c:pt idx="2697">
                  <c:v>41112.666666666664</c:v>
                </c:pt>
                <c:pt idx="2698">
                  <c:v>41112.708333333336</c:v>
                </c:pt>
                <c:pt idx="2699">
                  <c:v>41112.75</c:v>
                </c:pt>
                <c:pt idx="2700">
                  <c:v>41112.791666666664</c:v>
                </c:pt>
                <c:pt idx="2701">
                  <c:v>41112.833333333336</c:v>
                </c:pt>
                <c:pt idx="2702">
                  <c:v>41112.875</c:v>
                </c:pt>
                <c:pt idx="2703">
                  <c:v>41112.916666666664</c:v>
                </c:pt>
                <c:pt idx="2704">
                  <c:v>41112.958333333336</c:v>
                </c:pt>
                <c:pt idx="2705">
                  <c:v>41113</c:v>
                </c:pt>
                <c:pt idx="2706">
                  <c:v>41113.041666666664</c:v>
                </c:pt>
                <c:pt idx="2707">
                  <c:v>41113.083333333336</c:v>
                </c:pt>
                <c:pt idx="2708">
                  <c:v>41113.125</c:v>
                </c:pt>
                <c:pt idx="2709">
                  <c:v>41113.166666666664</c:v>
                </c:pt>
                <c:pt idx="2710">
                  <c:v>41113.208333333336</c:v>
                </c:pt>
                <c:pt idx="2711">
                  <c:v>41113.25</c:v>
                </c:pt>
                <c:pt idx="2712">
                  <c:v>41113.291666666664</c:v>
                </c:pt>
                <c:pt idx="2713">
                  <c:v>41113.333333333336</c:v>
                </c:pt>
                <c:pt idx="2714">
                  <c:v>41113.375</c:v>
                </c:pt>
                <c:pt idx="2715">
                  <c:v>41113.416666666664</c:v>
                </c:pt>
                <c:pt idx="2716">
                  <c:v>41113.458333333336</c:v>
                </c:pt>
                <c:pt idx="2717">
                  <c:v>41113.5</c:v>
                </c:pt>
                <c:pt idx="2718">
                  <c:v>41113.541666666664</c:v>
                </c:pt>
                <c:pt idx="2719">
                  <c:v>41113.583333333336</c:v>
                </c:pt>
                <c:pt idx="2720">
                  <c:v>41113.625</c:v>
                </c:pt>
                <c:pt idx="2721">
                  <c:v>41113.666666666664</c:v>
                </c:pt>
                <c:pt idx="2722">
                  <c:v>41113.708333333336</c:v>
                </c:pt>
                <c:pt idx="2723">
                  <c:v>41113.75</c:v>
                </c:pt>
                <c:pt idx="2724">
                  <c:v>41113.791666666664</c:v>
                </c:pt>
                <c:pt idx="2725">
                  <c:v>41113.833333333336</c:v>
                </c:pt>
                <c:pt idx="2726">
                  <c:v>41113.875</c:v>
                </c:pt>
                <c:pt idx="2727">
                  <c:v>41113.916666666664</c:v>
                </c:pt>
                <c:pt idx="2728">
                  <c:v>41113.958333333336</c:v>
                </c:pt>
                <c:pt idx="2729">
                  <c:v>41114</c:v>
                </c:pt>
                <c:pt idx="2730">
                  <c:v>41114.041666666664</c:v>
                </c:pt>
                <c:pt idx="2731">
                  <c:v>41114.083333333336</c:v>
                </c:pt>
                <c:pt idx="2732">
                  <c:v>41114.125</c:v>
                </c:pt>
                <c:pt idx="2733">
                  <c:v>41114.166666666664</c:v>
                </c:pt>
                <c:pt idx="2734">
                  <c:v>41114.208333333336</c:v>
                </c:pt>
                <c:pt idx="2735">
                  <c:v>41114.25</c:v>
                </c:pt>
                <c:pt idx="2736">
                  <c:v>41114.291666666664</c:v>
                </c:pt>
                <c:pt idx="2737">
                  <c:v>41114.333333333336</c:v>
                </c:pt>
                <c:pt idx="2738">
                  <c:v>41114.375</c:v>
                </c:pt>
                <c:pt idx="2739">
                  <c:v>41114.416666666664</c:v>
                </c:pt>
                <c:pt idx="2740">
                  <c:v>41114.458333333336</c:v>
                </c:pt>
                <c:pt idx="2741">
                  <c:v>41114.5</c:v>
                </c:pt>
                <c:pt idx="2742">
                  <c:v>41114.541666666664</c:v>
                </c:pt>
                <c:pt idx="2743">
                  <c:v>41114.583333333336</c:v>
                </c:pt>
                <c:pt idx="2744">
                  <c:v>41114.625</c:v>
                </c:pt>
                <c:pt idx="2745">
                  <c:v>41114.666666666664</c:v>
                </c:pt>
                <c:pt idx="2746">
                  <c:v>41114.708333333336</c:v>
                </c:pt>
                <c:pt idx="2747">
                  <c:v>41114.75</c:v>
                </c:pt>
                <c:pt idx="2748">
                  <c:v>41114.791666666664</c:v>
                </c:pt>
                <c:pt idx="2749">
                  <c:v>41114.833333333336</c:v>
                </c:pt>
                <c:pt idx="2750">
                  <c:v>41114.875</c:v>
                </c:pt>
                <c:pt idx="2751">
                  <c:v>41114.916666666664</c:v>
                </c:pt>
                <c:pt idx="2752">
                  <c:v>41114.958333333336</c:v>
                </c:pt>
                <c:pt idx="2753">
                  <c:v>41115</c:v>
                </c:pt>
                <c:pt idx="2754">
                  <c:v>41115.041666666664</c:v>
                </c:pt>
                <c:pt idx="2755">
                  <c:v>41115.083333333336</c:v>
                </c:pt>
                <c:pt idx="2756">
                  <c:v>41115.125</c:v>
                </c:pt>
                <c:pt idx="2757">
                  <c:v>41115.166666666664</c:v>
                </c:pt>
                <c:pt idx="2758">
                  <c:v>41115.208333333336</c:v>
                </c:pt>
                <c:pt idx="2759">
                  <c:v>41115.25</c:v>
                </c:pt>
                <c:pt idx="2760">
                  <c:v>41115.291666666664</c:v>
                </c:pt>
                <c:pt idx="2761">
                  <c:v>41115.333333333336</c:v>
                </c:pt>
                <c:pt idx="2762">
                  <c:v>41115.375</c:v>
                </c:pt>
                <c:pt idx="2763">
                  <c:v>41115.416666666664</c:v>
                </c:pt>
                <c:pt idx="2764">
                  <c:v>41115.458333333336</c:v>
                </c:pt>
                <c:pt idx="2765">
                  <c:v>41115.5</c:v>
                </c:pt>
                <c:pt idx="2766">
                  <c:v>41115.541666666664</c:v>
                </c:pt>
                <c:pt idx="2767">
                  <c:v>41115.583333333336</c:v>
                </c:pt>
                <c:pt idx="2768">
                  <c:v>41115.625</c:v>
                </c:pt>
                <c:pt idx="2769">
                  <c:v>41115.666666666664</c:v>
                </c:pt>
                <c:pt idx="2770">
                  <c:v>41115.708333333336</c:v>
                </c:pt>
                <c:pt idx="2771">
                  <c:v>41115.75</c:v>
                </c:pt>
                <c:pt idx="2772">
                  <c:v>41115.791666666664</c:v>
                </c:pt>
                <c:pt idx="2773">
                  <c:v>41115.833333333336</c:v>
                </c:pt>
                <c:pt idx="2774">
                  <c:v>41115.875</c:v>
                </c:pt>
                <c:pt idx="2775">
                  <c:v>41115.916666666664</c:v>
                </c:pt>
                <c:pt idx="2776">
                  <c:v>41115.958333333336</c:v>
                </c:pt>
                <c:pt idx="2777">
                  <c:v>41116</c:v>
                </c:pt>
                <c:pt idx="2778">
                  <c:v>41116.041666666664</c:v>
                </c:pt>
                <c:pt idx="2779">
                  <c:v>41116.083333333336</c:v>
                </c:pt>
                <c:pt idx="2780">
                  <c:v>41116.125</c:v>
                </c:pt>
                <c:pt idx="2781">
                  <c:v>41116.166666666664</c:v>
                </c:pt>
                <c:pt idx="2782">
                  <c:v>41116.208333333336</c:v>
                </c:pt>
                <c:pt idx="2783">
                  <c:v>41116.25</c:v>
                </c:pt>
                <c:pt idx="2784">
                  <c:v>41116.291666666664</c:v>
                </c:pt>
                <c:pt idx="2785">
                  <c:v>41116.333333333336</c:v>
                </c:pt>
                <c:pt idx="2786">
                  <c:v>41116.375</c:v>
                </c:pt>
                <c:pt idx="2787">
                  <c:v>41116.416666666664</c:v>
                </c:pt>
                <c:pt idx="2788">
                  <c:v>41116.458333333336</c:v>
                </c:pt>
                <c:pt idx="2789">
                  <c:v>41116.5</c:v>
                </c:pt>
                <c:pt idx="2790">
                  <c:v>41116.541666666664</c:v>
                </c:pt>
                <c:pt idx="2791">
                  <c:v>41116.583333333336</c:v>
                </c:pt>
                <c:pt idx="2792">
                  <c:v>41116.625</c:v>
                </c:pt>
                <c:pt idx="2793">
                  <c:v>41116.666666666664</c:v>
                </c:pt>
                <c:pt idx="2794">
                  <c:v>41116.708333333336</c:v>
                </c:pt>
                <c:pt idx="2795">
                  <c:v>41116.75</c:v>
                </c:pt>
                <c:pt idx="2796">
                  <c:v>41116.791666666664</c:v>
                </c:pt>
                <c:pt idx="2797">
                  <c:v>41116.833333333336</c:v>
                </c:pt>
                <c:pt idx="2798">
                  <c:v>41116.875</c:v>
                </c:pt>
                <c:pt idx="2799">
                  <c:v>41116.916666666664</c:v>
                </c:pt>
                <c:pt idx="2800">
                  <c:v>41116.958333333336</c:v>
                </c:pt>
                <c:pt idx="2801">
                  <c:v>41117</c:v>
                </c:pt>
                <c:pt idx="2802">
                  <c:v>41117.041666666664</c:v>
                </c:pt>
                <c:pt idx="2803">
                  <c:v>41117.083333333336</c:v>
                </c:pt>
                <c:pt idx="2804">
                  <c:v>41117.125</c:v>
                </c:pt>
                <c:pt idx="2805">
                  <c:v>41117.166666666664</c:v>
                </c:pt>
                <c:pt idx="2806">
                  <c:v>41117.208333333336</c:v>
                </c:pt>
                <c:pt idx="2807">
                  <c:v>41117.25</c:v>
                </c:pt>
                <c:pt idx="2808">
                  <c:v>41117.291666666664</c:v>
                </c:pt>
                <c:pt idx="2809">
                  <c:v>41117.333333333336</c:v>
                </c:pt>
                <c:pt idx="2810">
                  <c:v>41117.375</c:v>
                </c:pt>
                <c:pt idx="2811">
                  <c:v>41117.416666666664</c:v>
                </c:pt>
                <c:pt idx="2812">
                  <c:v>41117.458333333336</c:v>
                </c:pt>
                <c:pt idx="2813">
                  <c:v>41117.5</c:v>
                </c:pt>
                <c:pt idx="2814">
                  <c:v>41117.541666666664</c:v>
                </c:pt>
                <c:pt idx="2815">
                  <c:v>41117.583333333336</c:v>
                </c:pt>
                <c:pt idx="2816">
                  <c:v>41117.625</c:v>
                </c:pt>
                <c:pt idx="2817">
                  <c:v>41117.666666666664</c:v>
                </c:pt>
                <c:pt idx="2818">
                  <c:v>41117.708333333336</c:v>
                </c:pt>
                <c:pt idx="2819">
                  <c:v>41117.75</c:v>
                </c:pt>
                <c:pt idx="2820">
                  <c:v>41117.791666666664</c:v>
                </c:pt>
                <c:pt idx="2821">
                  <c:v>41117.833333333336</c:v>
                </c:pt>
                <c:pt idx="2822">
                  <c:v>41117.875</c:v>
                </c:pt>
                <c:pt idx="2823">
                  <c:v>41117.916666666664</c:v>
                </c:pt>
                <c:pt idx="2824">
                  <c:v>41117.958333333336</c:v>
                </c:pt>
                <c:pt idx="2825">
                  <c:v>41118</c:v>
                </c:pt>
                <c:pt idx="2826">
                  <c:v>41118.041666666664</c:v>
                </c:pt>
                <c:pt idx="2827">
                  <c:v>41118.083333333336</c:v>
                </c:pt>
                <c:pt idx="2828">
                  <c:v>41118.125</c:v>
                </c:pt>
                <c:pt idx="2829">
                  <c:v>41118.166666666664</c:v>
                </c:pt>
                <c:pt idx="2830">
                  <c:v>41118.208333333336</c:v>
                </c:pt>
                <c:pt idx="2831">
                  <c:v>41118.25</c:v>
                </c:pt>
                <c:pt idx="2832">
                  <c:v>41118.291666666664</c:v>
                </c:pt>
                <c:pt idx="2833">
                  <c:v>41118.333333333336</c:v>
                </c:pt>
                <c:pt idx="2834">
                  <c:v>41118.375</c:v>
                </c:pt>
                <c:pt idx="2835">
                  <c:v>41118.416666666664</c:v>
                </c:pt>
                <c:pt idx="2836">
                  <c:v>41118.458333333336</c:v>
                </c:pt>
                <c:pt idx="2837">
                  <c:v>41118.5</c:v>
                </c:pt>
                <c:pt idx="2838">
                  <c:v>41118.541666666664</c:v>
                </c:pt>
                <c:pt idx="2839">
                  <c:v>41118.583333333336</c:v>
                </c:pt>
                <c:pt idx="2840">
                  <c:v>41118.625</c:v>
                </c:pt>
                <c:pt idx="2841">
                  <c:v>41118.666666666664</c:v>
                </c:pt>
                <c:pt idx="2842">
                  <c:v>41118.708333333336</c:v>
                </c:pt>
                <c:pt idx="2843">
                  <c:v>41118.75</c:v>
                </c:pt>
                <c:pt idx="2844">
                  <c:v>41118.791666666664</c:v>
                </c:pt>
                <c:pt idx="2845">
                  <c:v>41118.833333333336</c:v>
                </c:pt>
                <c:pt idx="2846">
                  <c:v>41118.875</c:v>
                </c:pt>
                <c:pt idx="2847">
                  <c:v>41118.916666666664</c:v>
                </c:pt>
                <c:pt idx="2848">
                  <c:v>41118.958333333336</c:v>
                </c:pt>
                <c:pt idx="2849">
                  <c:v>41119</c:v>
                </c:pt>
                <c:pt idx="2850">
                  <c:v>41119.041666666664</c:v>
                </c:pt>
                <c:pt idx="2851">
                  <c:v>41119.083333333336</c:v>
                </c:pt>
                <c:pt idx="2852">
                  <c:v>41119.125</c:v>
                </c:pt>
                <c:pt idx="2853">
                  <c:v>41119.166666666664</c:v>
                </c:pt>
                <c:pt idx="2854">
                  <c:v>41119.208333333336</c:v>
                </c:pt>
                <c:pt idx="2855">
                  <c:v>41119.25</c:v>
                </c:pt>
                <c:pt idx="2856">
                  <c:v>41119.291666666664</c:v>
                </c:pt>
                <c:pt idx="2857">
                  <c:v>41119.333333333336</c:v>
                </c:pt>
                <c:pt idx="2858">
                  <c:v>41119.375</c:v>
                </c:pt>
                <c:pt idx="2859">
                  <c:v>41119.416666666664</c:v>
                </c:pt>
                <c:pt idx="2860">
                  <c:v>41119.458333333336</c:v>
                </c:pt>
                <c:pt idx="2861">
                  <c:v>41119.5</c:v>
                </c:pt>
                <c:pt idx="2862">
                  <c:v>41119.541666666664</c:v>
                </c:pt>
                <c:pt idx="2863">
                  <c:v>41119.583333333336</c:v>
                </c:pt>
                <c:pt idx="2864">
                  <c:v>41119.625</c:v>
                </c:pt>
                <c:pt idx="2865">
                  <c:v>41119.666666666664</c:v>
                </c:pt>
                <c:pt idx="2866">
                  <c:v>41119.708333333336</c:v>
                </c:pt>
                <c:pt idx="2867">
                  <c:v>41119.75</c:v>
                </c:pt>
                <c:pt idx="2868">
                  <c:v>41119.791666666664</c:v>
                </c:pt>
                <c:pt idx="2869">
                  <c:v>41119.833333333336</c:v>
                </c:pt>
                <c:pt idx="2870">
                  <c:v>41119.875</c:v>
                </c:pt>
                <c:pt idx="2871">
                  <c:v>41119.916666666664</c:v>
                </c:pt>
                <c:pt idx="2872">
                  <c:v>41119.958333333336</c:v>
                </c:pt>
                <c:pt idx="2873">
                  <c:v>41120</c:v>
                </c:pt>
                <c:pt idx="2874">
                  <c:v>41120.041666666664</c:v>
                </c:pt>
                <c:pt idx="2875">
                  <c:v>41120.083333333336</c:v>
                </c:pt>
                <c:pt idx="2876">
                  <c:v>41120.125</c:v>
                </c:pt>
                <c:pt idx="2877">
                  <c:v>41120.166666666664</c:v>
                </c:pt>
                <c:pt idx="2878">
                  <c:v>41120.208333333336</c:v>
                </c:pt>
                <c:pt idx="2879">
                  <c:v>41120.25</c:v>
                </c:pt>
                <c:pt idx="2880">
                  <c:v>41120.291666666664</c:v>
                </c:pt>
                <c:pt idx="2881">
                  <c:v>41120.333333333336</c:v>
                </c:pt>
                <c:pt idx="2882">
                  <c:v>41120.375</c:v>
                </c:pt>
                <c:pt idx="2883">
                  <c:v>41120.416666666664</c:v>
                </c:pt>
                <c:pt idx="2884">
                  <c:v>41120.458333333336</c:v>
                </c:pt>
                <c:pt idx="2885">
                  <c:v>41120.5</c:v>
                </c:pt>
                <c:pt idx="2886">
                  <c:v>41120.541666666664</c:v>
                </c:pt>
                <c:pt idx="2887">
                  <c:v>41120.583333333336</c:v>
                </c:pt>
                <c:pt idx="2888">
                  <c:v>41120.625</c:v>
                </c:pt>
                <c:pt idx="2889">
                  <c:v>41120.666666666664</c:v>
                </c:pt>
                <c:pt idx="2890">
                  <c:v>41120.708333333336</c:v>
                </c:pt>
                <c:pt idx="2891">
                  <c:v>41120.75</c:v>
                </c:pt>
                <c:pt idx="2892">
                  <c:v>41120.791666666664</c:v>
                </c:pt>
                <c:pt idx="2893">
                  <c:v>41120.833333333336</c:v>
                </c:pt>
                <c:pt idx="2894">
                  <c:v>41120.875</c:v>
                </c:pt>
                <c:pt idx="2895">
                  <c:v>41120.916666666664</c:v>
                </c:pt>
                <c:pt idx="2896">
                  <c:v>41120.958333333336</c:v>
                </c:pt>
                <c:pt idx="2897">
                  <c:v>41121</c:v>
                </c:pt>
                <c:pt idx="2898">
                  <c:v>41121.041666666664</c:v>
                </c:pt>
                <c:pt idx="2899">
                  <c:v>41121.083333333336</c:v>
                </c:pt>
                <c:pt idx="2900">
                  <c:v>41121.125</c:v>
                </c:pt>
                <c:pt idx="2901">
                  <c:v>41121.166666666664</c:v>
                </c:pt>
                <c:pt idx="2902">
                  <c:v>41121.208333333336</c:v>
                </c:pt>
                <c:pt idx="2903">
                  <c:v>41121.25</c:v>
                </c:pt>
                <c:pt idx="2904">
                  <c:v>41121.291666666664</c:v>
                </c:pt>
                <c:pt idx="2905">
                  <c:v>41121.333333333336</c:v>
                </c:pt>
                <c:pt idx="2906">
                  <c:v>41121.375</c:v>
                </c:pt>
                <c:pt idx="2907">
                  <c:v>41121.416666666664</c:v>
                </c:pt>
                <c:pt idx="2908">
                  <c:v>41121.458333333336</c:v>
                </c:pt>
                <c:pt idx="2909">
                  <c:v>41121.5</c:v>
                </c:pt>
                <c:pt idx="2910">
                  <c:v>41121.541666666664</c:v>
                </c:pt>
                <c:pt idx="2911">
                  <c:v>41121.583333333336</c:v>
                </c:pt>
                <c:pt idx="2912">
                  <c:v>41121.625</c:v>
                </c:pt>
                <c:pt idx="2913">
                  <c:v>41121.666666666664</c:v>
                </c:pt>
                <c:pt idx="2914">
                  <c:v>41121.708333333336</c:v>
                </c:pt>
                <c:pt idx="2915">
                  <c:v>41121.75</c:v>
                </c:pt>
                <c:pt idx="2916">
                  <c:v>41121.791666666664</c:v>
                </c:pt>
                <c:pt idx="2917">
                  <c:v>41121.833333333336</c:v>
                </c:pt>
                <c:pt idx="2918">
                  <c:v>41121.875</c:v>
                </c:pt>
                <c:pt idx="2919">
                  <c:v>41121.916666666664</c:v>
                </c:pt>
                <c:pt idx="2920">
                  <c:v>41121.958333333336</c:v>
                </c:pt>
                <c:pt idx="2921">
                  <c:v>41122</c:v>
                </c:pt>
                <c:pt idx="2922">
                  <c:v>41122.041666666664</c:v>
                </c:pt>
                <c:pt idx="2923">
                  <c:v>41122.083333333336</c:v>
                </c:pt>
                <c:pt idx="2924">
                  <c:v>41122.125</c:v>
                </c:pt>
                <c:pt idx="2925">
                  <c:v>41122.166666666664</c:v>
                </c:pt>
                <c:pt idx="2926">
                  <c:v>41122.208333333336</c:v>
                </c:pt>
                <c:pt idx="2927">
                  <c:v>41122.25</c:v>
                </c:pt>
                <c:pt idx="2928">
                  <c:v>41122.291666666664</c:v>
                </c:pt>
                <c:pt idx="2929">
                  <c:v>41122.333333333336</c:v>
                </c:pt>
                <c:pt idx="2930">
                  <c:v>41122.375</c:v>
                </c:pt>
                <c:pt idx="2931">
                  <c:v>41122.416666666664</c:v>
                </c:pt>
                <c:pt idx="2932">
                  <c:v>41122.458333333336</c:v>
                </c:pt>
                <c:pt idx="2933">
                  <c:v>41122.5</c:v>
                </c:pt>
                <c:pt idx="2934">
                  <c:v>41122.541666666664</c:v>
                </c:pt>
                <c:pt idx="2935">
                  <c:v>41122.583333333336</c:v>
                </c:pt>
                <c:pt idx="2936">
                  <c:v>41122.625</c:v>
                </c:pt>
                <c:pt idx="2937">
                  <c:v>41122.666666666664</c:v>
                </c:pt>
                <c:pt idx="2938">
                  <c:v>41122.708333333336</c:v>
                </c:pt>
                <c:pt idx="2939">
                  <c:v>41122.75</c:v>
                </c:pt>
                <c:pt idx="2940">
                  <c:v>41122.791666666664</c:v>
                </c:pt>
                <c:pt idx="2941">
                  <c:v>41122.833333333336</c:v>
                </c:pt>
                <c:pt idx="2942">
                  <c:v>41122.875</c:v>
                </c:pt>
                <c:pt idx="2943">
                  <c:v>41122.916666666664</c:v>
                </c:pt>
                <c:pt idx="2944">
                  <c:v>41122.958333333336</c:v>
                </c:pt>
                <c:pt idx="2945">
                  <c:v>41123</c:v>
                </c:pt>
                <c:pt idx="2946">
                  <c:v>41123.041666666664</c:v>
                </c:pt>
                <c:pt idx="2947">
                  <c:v>41123.083333333336</c:v>
                </c:pt>
                <c:pt idx="2948">
                  <c:v>41123.125</c:v>
                </c:pt>
                <c:pt idx="2949">
                  <c:v>41123.166666666664</c:v>
                </c:pt>
                <c:pt idx="2950">
                  <c:v>41123.208333333336</c:v>
                </c:pt>
                <c:pt idx="2951">
                  <c:v>41123.25</c:v>
                </c:pt>
                <c:pt idx="2952">
                  <c:v>41123.291666666664</c:v>
                </c:pt>
                <c:pt idx="2953">
                  <c:v>41123.333333333336</c:v>
                </c:pt>
                <c:pt idx="2954">
                  <c:v>41123.375</c:v>
                </c:pt>
                <c:pt idx="2955">
                  <c:v>41123.416666666664</c:v>
                </c:pt>
                <c:pt idx="2956">
                  <c:v>41123.458333333336</c:v>
                </c:pt>
                <c:pt idx="2957">
                  <c:v>41123.5</c:v>
                </c:pt>
                <c:pt idx="2958">
                  <c:v>41123.541666666664</c:v>
                </c:pt>
                <c:pt idx="2959">
                  <c:v>41123.583333333336</c:v>
                </c:pt>
                <c:pt idx="2960">
                  <c:v>41123.625</c:v>
                </c:pt>
                <c:pt idx="2961">
                  <c:v>41123.666666666664</c:v>
                </c:pt>
                <c:pt idx="2962">
                  <c:v>41123.708333333336</c:v>
                </c:pt>
                <c:pt idx="2963">
                  <c:v>41123.75</c:v>
                </c:pt>
                <c:pt idx="2964">
                  <c:v>41123.791666666664</c:v>
                </c:pt>
                <c:pt idx="2965">
                  <c:v>41123.833333333336</c:v>
                </c:pt>
                <c:pt idx="2966">
                  <c:v>41123.875</c:v>
                </c:pt>
                <c:pt idx="2967">
                  <c:v>41123.916666666664</c:v>
                </c:pt>
                <c:pt idx="2968">
                  <c:v>41123.958333333336</c:v>
                </c:pt>
                <c:pt idx="2969">
                  <c:v>41124</c:v>
                </c:pt>
                <c:pt idx="2970">
                  <c:v>41124.041666666664</c:v>
                </c:pt>
                <c:pt idx="2971">
                  <c:v>41124.083333333336</c:v>
                </c:pt>
                <c:pt idx="2972">
                  <c:v>41124.125</c:v>
                </c:pt>
                <c:pt idx="2973">
                  <c:v>41124.166666666664</c:v>
                </c:pt>
                <c:pt idx="2974">
                  <c:v>41124.208333333336</c:v>
                </c:pt>
                <c:pt idx="2975">
                  <c:v>41124.25</c:v>
                </c:pt>
                <c:pt idx="2976">
                  <c:v>41124.291666666664</c:v>
                </c:pt>
                <c:pt idx="2977">
                  <c:v>41124.333333333336</c:v>
                </c:pt>
                <c:pt idx="2978">
                  <c:v>41124.375</c:v>
                </c:pt>
                <c:pt idx="2979">
                  <c:v>41124.416666666664</c:v>
                </c:pt>
                <c:pt idx="2980">
                  <c:v>41124.458333333336</c:v>
                </c:pt>
                <c:pt idx="2981">
                  <c:v>41124.5</c:v>
                </c:pt>
                <c:pt idx="2982">
                  <c:v>41124.541666666664</c:v>
                </c:pt>
                <c:pt idx="2983">
                  <c:v>41124.583333333336</c:v>
                </c:pt>
                <c:pt idx="2984">
                  <c:v>41124.625</c:v>
                </c:pt>
                <c:pt idx="2985">
                  <c:v>41124.666666666664</c:v>
                </c:pt>
                <c:pt idx="2986">
                  <c:v>41124.708333333336</c:v>
                </c:pt>
                <c:pt idx="2987">
                  <c:v>41124.75</c:v>
                </c:pt>
                <c:pt idx="2988">
                  <c:v>41124.791666666664</c:v>
                </c:pt>
                <c:pt idx="2989">
                  <c:v>41124.833333333336</c:v>
                </c:pt>
                <c:pt idx="2990">
                  <c:v>41124.875</c:v>
                </c:pt>
                <c:pt idx="2991">
                  <c:v>41124.916666666664</c:v>
                </c:pt>
                <c:pt idx="2992">
                  <c:v>41124.958333333336</c:v>
                </c:pt>
                <c:pt idx="2993">
                  <c:v>41125</c:v>
                </c:pt>
                <c:pt idx="2994">
                  <c:v>41125.041666666664</c:v>
                </c:pt>
                <c:pt idx="2995">
                  <c:v>41125.083333333336</c:v>
                </c:pt>
                <c:pt idx="2996">
                  <c:v>41125.125</c:v>
                </c:pt>
                <c:pt idx="2997">
                  <c:v>41125.166666666664</c:v>
                </c:pt>
                <c:pt idx="2998">
                  <c:v>41125.208333333336</c:v>
                </c:pt>
                <c:pt idx="2999">
                  <c:v>41125.25</c:v>
                </c:pt>
                <c:pt idx="3000">
                  <c:v>41125.291666666664</c:v>
                </c:pt>
                <c:pt idx="3001">
                  <c:v>41125.333333333336</c:v>
                </c:pt>
                <c:pt idx="3002">
                  <c:v>41125.375</c:v>
                </c:pt>
                <c:pt idx="3003">
                  <c:v>41125.416666666664</c:v>
                </c:pt>
                <c:pt idx="3004">
                  <c:v>41125.458333333336</c:v>
                </c:pt>
                <c:pt idx="3005">
                  <c:v>41125.5</c:v>
                </c:pt>
                <c:pt idx="3006">
                  <c:v>41125.541666666664</c:v>
                </c:pt>
                <c:pt idx="3007">
                  <c:v>41125.583333333336</c:v>
                </c:pt>
                <c:pt idx="3008">
                  <c:v>41125.625</c:v>
                </c:pt>
                <c:pt idx="3009">
                  <c:v>41125.666666666664</c:v>
                </c:pt>
                <c:pt idx="3010">
                  <c:v>41125.708333333336</c:v>
                </c:pt>
                <c:pt idx="3011">
                  <c:v>41125.75</c:v>
                </c:pt>
                <c:pt idx="3012">
                  <c:v>41125.791666666664</c:v>
                </c:pt>
                <c:pt idx="3013">
                  <c:v>41125.833333333336</c:v>
                </c:pt>
                <c:pt idx="3014">
                  <c:v>41125.875</c:v>
                </c:pt>
                <c:pt idx="3015">
                  <c:v>41125.916666666664</c:v>
                </c:pt>
                <c:pt idx="3016">
                  <c:v>41125.958333333336</c:v>
                </c:pt>
                <c:pt idx="3017">
                  <c:v>41126</c:v>
                </c:pt>
                <c:pt idx="3018">
                  <c:v>41126.041666666664</c:v>
                </c:pt>
                <c:pt idx="3019">
                  <c:v>41126.083333333336</c:v>
                </c:pt>
                <c:pt idx="3020">
                  <c:v>41126.125</c:v>
                </c:pt>
                <c:pt idx="3021">
                  <c:v>41126.166666666664</c:v>
                </c:pt>
                <c:pt idx="3022">
                  <c:v>41126.208333333336</c:v>
                </c:pt>
                <c:pt idx="3023">
                  <c:v>41126.25</c:v>
                </c:pt>
                <c:pt idx="3024">
                  <c:v>41126.291666666664</c:v>
                </c:pt>
                <c:pt idx="3025">
                  <c:v>41126.333333333336</c:v>
                </c:pt>
                <c:pt idx="3026">
                  <c:v>41126.375</c:v>
                </c:pt>
                <c:pt idx="3027">
                  <c:v>41126.416666666664</c:v>
                </c:pt>
                <c:pt idx="3028">
                  <c:v>41126.458333333336</c:v>
                </c:pt>
                <c:pt idx="3029">
                  <c:v>41126.5</c:v>
                </c:pt>
                <c:pt idx="3030">
                  <c:v>41126.541666666664</c:v>
                </c:pt>
                <c:pt idx="3031">
                  <c:v>41126.583333333336</c:v>
                </c:pt>
                <c:pt idx="3032">
                  <c:v>41126.625</c:v>
                </c:pt>
                <c:pt idx="3033">
                  <c:v>41126.666666666664</c:v>
                </c:pt>
                <c:pt idx="3034">
                  <c:v>41126.708333333336</c:v>
                </c:pt>
                <c:pt idx="3035">
                  <c:v>41126.75</c:v>
                </c:pt>
                <c:pt idx="3036">
                  <c:v>41126.791666666664</c:v>
                </c:pt>
                <c:pt idx="3037">
                  <c:v>41126.833333333336</c:v>
                </c:pt>
                <c:pt idx="3038">
                  <c:v>41126.875</c:v>
                </c:pt>
                <c:pt idx="3039">
                  <c:v>41126.916666666664</c:v>
                </c:pt>
                <c:pt idx="3040">
                  <c:v>41126.958333333336</c:v>
                </c:pt>
                <c:pt idx="3041">
                  <c:v>41127</c:v>
                </c:pt>
                <c:pt idx="3042">
                  <c:v>41127.041666666664</c:v>
                </c:pt>
                <c:pt idx="3043">
                  <c:v>41127.083333333336</c:v>
                </c:pt>
                <c:pt idx="3044">
                  <c:v>41127.125</c:v>
                </c:pt>
                <c:pt idx="3045">
                  <c:v>41127.166666666664</c:v>
                </c:pt>
                <c:pt idx="3046">
                  <c:v>41127.208333333336</c:v>
                </c:pt>
                <c:pt idx="3047">
                  <c:v>41127.25</c:v>
                </c:pt>
                <c:pt idx="3048">
                  <c:v>41127.291666666664</c:v>
                </c:pt>
                <c:pt idx="3049">
                  <c:v>41127.333333333336</c:v>
                </c:pt>
                <c:pt idx="3050">
                  <c:v>41127.375</c:v>
                </c:pt>
                <c:pt idx="3051">
                  <c:v>41127.416666666664</c:v>
                </c:pt>
                <c:pt idx="3052">
                  <c:v>41127.458333333336</c:v>
                </c:pt>
                <c:pt idx="3053">
                  <c:v>41127.5</c:v>
                </c:pt>
                <c:pt idx="3054">
                  <c:v>41127.541666666664</c:v>
                </c:pt>
                <c:pt idx="3055">
                  <c:v>41127.583333333336</c:v>
                </c:pt>
                <c:pt idx="3056">
                  <c:v>41127.625</c:v>
                </c:pt>
                <c:pt idx="3057">
                  <c:v>41127.666666666664</c:v>
                </c:pt>
                <c:pt idx="3058">
                  <c:v>41127.708333333336</c:v>
                </c:pt>
                <c:pt idx="3059">
                  <c:v>41127.75</c:v>
                </c:pt>
                <c:pt idx="3060">
                  <c:v>41127.791666666664</c:v>
                </c:pt>
                <c:pt idx="3061">
                  <c:v>41127.833333333336</c:v>
                </c:pt>
                <c:pt idx="3062">
                  <c:v>41127.875</c:v>
                </c:pt>
                <c:pt idx="3063">
                  <c:v>41127.916666666664</c:v>
                </c:pt>
                <c:pt idx="3064">
                  <c:v>41127.958333333336</c:v>
                </c:pt>
                <c:pt idx="3065">
                  <c:v>41128</c:v>
                </c:pt>
                <c:pt idx="3066">
                  <c:v>41128.041666666664</c:v>
                </c:pt>
                <c:pt idx="3067">
                  <c:v>41128.083333333336</c:v>
                </c:pt>
                <c:pt idx="3068">
                  <c:v>41128.125</c:v>
                </c:pt>
                <c:pt idx="3069">
                  <c:v>41128.166666666664</c:v>
                </c:pt>
                <c:pt idx="3070">
                  <c:v>41128.208333333336</c:v>
                </c:pt>
                <c:pt idx="3071">
                  <c:v>41128.25</c:v>
                </c:pt>
                <c:pt idx="3072">
                  <c:v>41128.291666666664</c:v>
                </c:pt>
                <c:pt idx="3073">
                  <c:v>41128.333333333336</c:v>
                </c:pt>
                <c:pt idx="3074">
                  <c:v>41128.375</c:v>
                </c:pt>
                <c:pt idx="3075">
                  <c:v>41128.416666666664</c:v>
                </c:pt>
                <c:pt idx="3076">
                  <c:v>41128.458333333336</c:v>
                </c:pt>
                <c:pt idx="3077">
                  <c:v>41128.5</c:v>
                </c:pt>
                <c:pt idx="3078">
                  <c:v>41128.541666666664</c:v>
                </c:pt>
                <c:pt idx="3079">
                  <c:v>41128.583333333336</c:v>
                </c:pt>
                <c:pt idx="3080">
                  <c:v>41128.625</c:v>
                </c:pt>
                <c:pt idx="3081">
                  <c:v>41128.666666666664</c:v>
                </c:pt>
                <c:pt idx="3082">
                  <c:v>41128.708333333336</c:v>
                </c:pt>
                <c:pt idx="3083">
                  <c:v>41128.75</c:v>
                </c:pt>
                <c:pt idx="3084">
                  <c:v>41128.791666666664</c:v>
                </c:pt>
                <c:pt idx="3085">
                  <c:v>41128.833333333336</c:v>
                </c:pt>
                <c:pt idx="3086">
                  <c:v>41128.875</c:v>
                </c:pt>
                <c:pt idx="3087">
                  <c:v>41128.916666666664</c:v>
                </c:pt>
                <c:pt idx="3088">
                  <c:v>41128.958333333336</c:v>
                </c:pt>
                <c:pt idx="3089">
                  <c:v>41129</c:v>
                </c:pt>
                <c:pt idx="3090">
                  <c:v>41129.041666666664</c:v>
                </c:pt>
                <c:pt idx="3091">
                  <c:v>41129.083333333336</c:v>
                </c:pt>
                <c:pt idx="3092">
                  <c:v>41129.125</c:v>
                </c:pt>
                <c:pt idx="3093">
                  <c:v>41129.166666666664</c:v>
                </c:pt>
                <c:pt idx="3094">
                  <c:v>41129.208333333336</c:v>
                </c:pt>
                <c:pt idx="3095">
                  <c:v>41129.25</c:v>
                </c:pt>
                <c:pt idx="3096">
                  <c:v>41129.291666666664</c:v>
                </c:pt>
                <c:pt idx="3097">
                  <c:v>41129.333333333336</c:v>
                </c:pt>
                <c:pt idx="3098">
                  <c:v>41129.375</c:v>
                </c:pt>
                <c:pt idx="3099">
                  <c:v>41129.416666666664</c:v>
                </c:pt>
                <c:pt idx="3100">
                  <c:v>41129.458333333336</c:v>
                </c:pt>
                <c:pt idx="3101">
                  <c:v>41129.5</c:v>
                </c:pt>
                <c:pt idx="3102">
                  <c:v>41129.541666666664</c:v>
                </c:pt>
                <c:pt idx="3103">
                  <c:v>41129.583333333336</c:v>
                </c:pt>
                <c:pt idx="3104">
                  <c:v>41129.625</c:v>
                </c:pt>
                <c:pt idx="3105">
                  <c:v>41129.666666666664</c:v>
                </c:pt>
                <c:pt idx="3106">
                  <c:v>41129.708333333336</c:v>
                </c:pt>
                <c:pt idx="3107">
                  <c:v>41129.75</c:v>
                </c:pt>
                <c:pt idx="3108">
                  <c:v>41129.791666666664</c:v>
                </c:pt>
                <c:pt idx="3109">
                  <c:v>41129.833333333336</c:v>
                </c:pt>
                <c:pt idx="3110">
                  <c:v>41129.875</c:v>
                </c:pt>
                <c:pt idx="3111">
                  <c:v>41129.916666666664</c:v>
                </c:pt>
                <c:pt idx="3112">
                  <c:v>41129.958333333336</c:v>
                </c:pt>
                <c:pt idx="3113">
                  <c:v>41130</c:v>
                </c:pt>
                <c:pt idx="3114">
                  <c:v>41130.041666666664</c:v>
                </c:pt>
                <c:pt idx="3115">
                  <c:v>41130.083333333336</c:v>
                </c:pt>
                <c:pt idx="3116">
                  <c:v>41130.125</c:v>
                </c:pt>
                <c:pt idx="3117">
                  <c:v>41130.166666666664</c:v>
                </c:pt>
                <c:pt idx="3118">
                  <c:v>41130.208333333336</c:v>
                </c:pt>
                <c:pt idx="3119">
                  <c:v>41130.25</c:v>
                </c:pt>
                <c:pt idx="3120">
                  <c:v>41130.291666666664</c:v>
                </c:pt>
                <c:pt idx="3121">
                  <c:v>41130.333333333336</c:v>
                </c:pt>
                <c:pt idx="3122">
                  <c:v>41130.375</c:v>
                </c:pt>
                <c:pt idx="3123">
                  <c:v>41130.416666666664</c:v>
                </c:pt>
                <c:pt idx="3124">
                  <c:v>41130.458333333336</c:v>
                </c:pt>
                <c:pt idx="3125">
                  <c:v>41130.5</c:v>
                </c:pt>
                <c:pt idx="3126">
                  <c:v>41130.541666666664</c:v>
                </c:pt>
                <c:pt idx="3127">
                  <c:v>41130.583333333336</c:v>
                </c:pt>
                <c:pt idx="3128">
                  <c:v>41130.625</c:v>
                </c:pt>
                <c:pt idx="3129">
                  <c:v>41130.666666666664</c:v>
                </c:pt>
                <c:pt idx="3130">
                  <c:v>41130.708333333336</c:v>
                </c:pt>
                <c:pt idx="3131">
                  <c:v>41130.75</c:v>
                </c:pt>
                <c:pt idx="3132">
                  <c:v>41130.791666666664</c:v>
                </c:pt>
                <c:pt idx="3133">
                  <c:v>41130.833333333336</c:v>
                </c:pt>
                <c:pt idx="3134">
                  <c:v>41130.875</c:v>
                </c:pt>
                <c:pt idx="3135">
                  <c:v>41130.916666666664</c:v>
                </c:pt>
                <c:pt idx="3136">
                  <c:v>41130.958333333336</c:v>
                </c:pt>
                <c:pt idx="3137">
                  <c:v>41131</c:v>
                </c:pt>
                <c:pt idx="3138">
                  <c:v>41131.041666666664</c:v>
                </c:pt>
                <c:pt idx="3139">
                  <c:v>41131.083333333336</c:v>
                </c:pt>
                <c:pt idx="3140">
                  <c:v>41131.125</c:v>
                </c:pt>
                <c:pt idx="3141">
                  <c:v>41131.166666666664</c:v>
                </c:pt>
                <c:pt idx="3142">
                  <c:v>41131.208333333336</c:v>
                </c:pt>
                <c:pt idx="3143">
                  <c:v>41131.25</c:v>
                </c:pt>
                <c:pt idx="3144">
                  <c:v>41131.291666666664</c:v>
                </c:pt>
                <c:pt idx="3145">
                  <c:v>41131.333333333336</c:v>
                </c:pt>
                <c:pt idx="3146">
                  <c:v>41131.375</c:v>
                </c:pt>
                <c:pt idx="3147">
                  <c:v>41131.416666666664</c:v>
                </c:pt>
                <c:pt idx="3148">
                  <c:v>41131.458333333336</c:v>
                </c:pt>
                <c:pt idx="3149">
                  <c:v>41131.5</c:v>
                </c:pt>
                <c:pt idx="3150">
                  <c:v>41131.541666666664</c:v>
                </c:pt>
                <c:pt idx="3151">
                  <c:v>41131.583333333336</c:v>
                </c:pt>
                <c:pt idx="3152">
                  <c:v>41131.625</c:v>
                </c:pt>
                <c:pt idx="3153">
                  <c:v>41131.666666666664</c:v>
                </c:pt>
                <c:pt idx="3154">
                  <c:v>41131.708333333336</c:v>
                </c:pt>
                <c:pt idx="3155">
                  <c:v>41131.75</c:v>
                </c:pt>
                <c:pt idx="3156">
                  <c:v>41131.791666666664</c:v>
                </c:pt>
                <c:pt idx="3157">
                  <c:v>41131.833333333336</c:v>
                </c:pt>
                <c:pt idx="3158">
                  <c:v>41131.875</c:v>
                </c:pt>
                <c:pt idx="3159">
                  <c:v>41131.916666666664</c:v>
                </c:pt>
                <c:pt idx="3160">
                  <c:v>41131.958333333336</c:v>
                </c:pt>
                <c:pt idx="3161">
                  <c:v>41132</c:v>
                </c:pt>
                <c:pt idx="3162">
                  <c:v>41132.041666666664</c:v>
                </c:pt>
                <c:pt idx="3163">
                  <c:v>41132.083333333336</c:v>
                </c:pt>
                <c:pt idx="3164">
                  <c:v>41132.125</c:v>
                </c:pt>
                <c:pt idx="3165">
                  <c:v>41132.166666666664</c:v>
                </c:pt>
                <c:pt idx="3166">
                  <c:v>41132.208333333336</c:v>
                </c:pt>
                <c:pt idx="3167">
                  <c:v>41132.25</c:v>
                </c:pt>
                <c:pt idx="3168">
                  <c:v>41132.291666666664</c:v>
                </c:pt>
                <c:pt idx="3169">
                  <c:v>41132.333333333336</c:v>
                </c:pt>
                <c:pt idx="3170">
                  <c:v>41132.375</c:v>
                </c:pt>
                <c:pt idx="3171">
                  <c:v>41132.416666666664</c:v>
                </c:pt>
                <c:pt idx="3172">
                  <c:v>41132.458333333336</c:v>
                </c:pt>
                <c:pt idx="3173">
                  <c:v>41132.5</c:v>
                </c:pt>
                <c:pt idx="3174">
                  <c:v>41132.541666666664</c:v>
                </c:pt>
                <c:pt idx="3175">
                  <c:v>41132.583333333336</c:v>
                </c:pt>
                <c:pt idx="3176">
                  <c:v>41132.625</c:v>
                </c:pt>
                <c:pt idx="3177">
                  <c:v>41132.666666666664</c:v>
                </c:pt>
                <c:pt idx="3178">
                  <c:v>41132.708333333336</c:v>
                </c:pt>
                <c:pt idx="3179">
                  <c:v>41132.75</c:v>
                </c:pt>
                <c:pt idx="3180">
                  <c:v>41132.791666666664</c:v>
                </c:pt>
                <c:pt idx="3181">
                  <c:v>41132.833333333336</c:v>
                </c:pt>
                <c:pt idx="3182">
                  <c:v>41132.875</c:v>
                </c:pt>
                <c:pt idx="3183">
                  <c:v>41132.916666666664</c:v>
                </c:pt>
                <c:pt idx="3184">
                  <c:v>41132.958333333336</c:v>
                </c:pt>
                <c:pt idx="3185">
                  <c:v>41133</c:v>
                </c:pt>
                <c:pt idx="3186">
                  <c:v>41133.041666666664</c:v>
                </c:pt>
                <c:pt idx="3187">
                  <c:v>41133.083333333336</c:v>
                </c:pt>
                <c:pt idx="3188">
                  <c:v>41133.125</c:v>
                </c:pt>
                <c:pt idx="3189">
                  <c:v>41133.166666666664</c:v>
                </c:pt>
                <c:pt idx="3190">
                  <c:v>41133.208333333336</c:v>
                </c:pt>
                <c:pt idx="3191">
                  <c:v>41133.25</c:v>
                </c:pt>
                <c:pt idx="3192">
                  <c:v>41133.291666666664</c:v>
                </c:pt>
                <c:pt idx="3193">
                  <c:v>41133.333333333336</c:v>
                </c:pt>
                <c:pt idx="3194">
                  <c:v>41133.375</c:v>
                </c:pt>
                <c:pt idx="3195">
                  <c:v>41133.416666666664</c:v>
                </c:pt>
                <c:pt idx="3196">
                  <c:v>41133.458333333336</c:v>
                </c:pt>
                <c:pt idx="3197">
                  <c:v>41133.5</c:v>
                </c:pt>
                <c:pt idx="3198">
                  <c:v>41133.541666666664</c:v>
                </c:pt>
                <c:pt idx="3199">
                  <c:v>41133.583333333336</c:v>
                </c:pt>
                <c:pt idx="3200">
                  <c:v>41133.625</c:v>
                </c:pt>
                <c:pt idx="3201">
                  <c:v>41133.666666666664</c:v>
                </c:pt>
                <c:pt idx="3202">
                  <c:v>41133.708333333336</c:v>
                </c:pt>
                <c:pt idx="3203">
                  <c:v>41133.75</c:v>
                </c:pt>
                <c:pt idx="3204">
                  <c:v>41133.791666666664</c:v>
                </c:pt>
                <c:pt idx="3205">
                  <c:v>41133.833333333336</c:v>
                </c:pt>
                <c:pt idx="3206">
                  <c:v>41133.875</c:v>
                </c:pt>
                <c:pt idx="3207">
                  <c:v>41133.916666666664</c:v>
                </c:pt>
                <c:pt idx="3208">
                  <c:v>41133.958333333336</c:v>
                </c:pt>
                <c:pt idx="3209">
                  <c:v>41134</c:v>
                </c:pt>
                <c:pt idx="3210">
                  <c:v>41134.041666666664</c:v>
                </c:pt>
                <c:pt idx="3211">
                  <c:v>41134.083333333336</c:v>
                </c:pt>
                <c:pt idx="3212">
                  <c:v>41134.125</c:v>
                </c:pt>
                <c:pt idx="3213">
                  <c:v>41134.166666666664</c:v>
                </c:pt>
                <c:pt idx="3214">
                  <c:v>41134.208333333336</c:v>
                </c:pt>
                <c:pt idx="3215">
                  <c:v>41134.25</c:v>
                </c:pt>
                <c:pt idx="3216">
                  <c:v>41134.291666666664</c:v>
                </c:pt>
                <c:pt idx="3217">
                  <c:v>41134.333333333336</c:v>
                </c:pt>
                <c:pt idx="3218">
                  <c:v>41134.375</c:v>
                </c:pt>
                <c:pt idx="3219">
                  <c:v>41134.416666666664</c:v>
                </c:pt>
                <c:pt idx="3220">
                  <c:v>41134.458333333336</c:v>
                </c:pt>
                <c:pt idx="3221">
                  <c:v>41134.5</c:v>
                </c:pt>
                <c:pt idx="3222">
                  <c:v>41134.541666666664</c:v>
                </c:pt>
                <c:pt idx="3223">
                  <c:v>41134.583333333336</c:v>
                </c:pt>
                <c:pt idx="3224">
                  <c:v>41134.625</c:v>
                </c:pt>
                <c:pt idx="3225">
                  <c:v>41134.666666666664</c:v>
                </c:pt>
                <c:pt idx="3226">
                  <c:v>41134.708333333336</c:v>
                </c:pt>
                <c:pt idx="3227">
                  <c:v>41134.75</c:v>
                </c:pt>
                <c:pt idx="3228">
                  <c:v>41134.791666666664</c:v>
                </c:pt>
                <c:pt idx="3229">
                  <c:v>41134.833333333336</c:v>
                </c:pt>
                <c:pt idx="3230">
                  <c:v>41134.875</c:v>
                </c:pt>
                <c:pt idx="3231">
                  <c:v>41134.916666666664</c:v>
                </c:pt>
                <c:pt idx="3232">
                  <c:v>41134.958333333336</c:v>
                </c:pt>
                <c:pt idx="3233">
                  <c:v>41135</c:v>
                </c:pt>
                <c:pt idx="3234">
                  <c:v>41135.041666666664</c:v>
                </c:pt>
                <c:pt idx="3235">
                  <c:v>41135.083333333336</c:v>
                </c:pt>
                <c:pt idx="3236">
                  <c:v>41135.125</c:v>
                </c:pt>
                <c:pt idx="3237">
                  <c:v>41135.166666666664</c:v>
                </c:pt>
                <c:pt idx="3238">
                  <c:v>41135.208333333336</c:v>
                </c:pt>
                <c:pt idx="3239">
                  <c:v>41135.25</c:v>
                </c:pt>
                <c:pt idx="3240">
                  <c:v>41135.291666666664</c:v>
                </c:pt>
                <c:pt idx="3241">
                  <c:v>41135.333333333336</c:v>
                </c:pt>
                <c:pt idx="3242">
                  <c:v>41135.375</c:v>
                </c:pt>
                <c:pt idx="3243">
                  <c:v>41135.416666666664</c:v>
                </c:pt>
                <c:pt idx="3244">
                  <c:v>41135.458333333336</c:v>
                </c:pt>
                <c:pt idx="3245">
                  <c:v>41135.5</c:v>
                </c:pt>
                <c:pt idx="3246">
                  <c:v>41135.541666666664</c:v>
                </c:pt>
                <c:pt idx="3247">
                  <c:v>41135.583333333336</c:v>
                </c:pt>
                <c:pt idx="3248">
                  <c:v>41135.625</c:v>
                </c:pt>
                <c:pt idx="3249">
                  <c:v>41135.666666666664</c:v>
                </c:pt>
                <c:pt idx="3250">
                  <c:v>41135.708333333336</c:v>
                </c:pt>
                <c:pt idx="3251">
                  <c:v>41135.75</c:v>
                </c:pt>
                <c:pt idx="3252">
                  <c:v>41135.791666666664</c:v>
                </c:pt>
                <c:pt idx="3253">
                  <c:v>41135.833333333336</c:v>
                </c:pt>
                <c:pt idx="3254">
                  <c:v>41135.875</c:v>
                </c:pt>
                <c:pt idx="3255">
                  <c:v>41135.916666666664</c:v>
                </c:pt>
                <c:pt idx="3256">
                  <c:v>41135.958333333336</c:v>
                </c:pt>
                <c:pt idx="3257">
                  <c:v>41136</c:v>
                </c:pt>
                <c:pt idx="3258">
                  <c:v>41136.041666666664</c:v>
                </c:pt>
                <c:pt idx="3259">
                  <c:v>41136.083333333336</c:v>
                </c:pt>
                <c:pt idx="3260">
                  <c:v>41136.125</c:v>
                </c:pt>
                <c:pt idx="3261">
                  <c:v>41136.166666666664</c:v>
                </c:pt>
                <c:pt idx="3262">
                  <c:v>41136.208333333336</c:v>
                </c:pt>
                <c:pt idx="3263">
                  <c:v>41136.25</c:v>
                </c:pt>
                <c:pt idx="3264">
                  <c:v>41136.291666666664</c:v>
                </c:pt>
                <c:pt idx="3265">
                  <c:v>41136.333333333336</c:v>
                </c:pt>
                <c:pt idx="3266">
                  <c:v>41136.375</c:v>
                </c:pt>
                <c:pt idx="3267">
                  <c:v>41136.416666666664</c:v>
                </c:pt>
                <c:pt idx="3268">
                  <c:v>41136.458333333336</c:v>
                </c:pt>
                <c:pt idx="3269">
                  <c:v>41136.5</c:v>
                </c:pt>
                <c:pt idx="3270">
                  <c:v>41136.541666666664</c:v>
                </c:pt>
                <c:pt idx="3271">
                  <c:v>41136.583333333336</c:v>
                </c:pt>
                <c:pt idx="3272">
                  <c:v>41136.625</c:v>
                </c:pt>
                <c:pt idx="3273">
                  <c:v>41136.666666666664</c:v>
                </c:pt>
                <c:pt idx="3274">
                  <c:v>41136.708333333336</c:v>
                </c:pt>
                <c:pt idx="3275">
                  <c:v>41136.75</c:v>
                </c:pt>
                <c:pt idx="3276">
                  <c:v>41136.791666666664</c:v>
                </c:pt>
                <c:pt idx="3277">
                  <c:v>41136.833333333336</c:v>
                </c:pt>
                <c:pt idx="3278">
                  <c:v>41136.875</c:v>
                </c:pt>
                <c:pt idx="3279">
                  <c:v>41136.916666666664</c:v>
                </c:pt>
                <c:pt idx="3280">
                  <c:v>41136.958333333336</c:v>
                </c:pt>
                <c:pt idx="3281">
                  <c:v>41137</c:v>
                </c:pt>
                <c:pt idx="3282">
                  <c:v>41137.041666666664</c:v>
                </c:pt>
                <c:pt idx="3283">
                  <c:v>41137.083333333336</c:v>
                </c:pt>
                <c:pt idx="3284">
                  <c:v>41137.125</c:v>
                </c:pt>
                <c:pt idx="3285">
                  <c:v>41137.166666666664</c:v>
                </c:pt>
                <c:pt idx="3286">
                  <c:v>41137.208333333336</c:v>
                </c:pt>
                <c:pt idx="3287">
                  <c:v>41137.25</c:v>
                </c:pt>
                <c:pt idx="3288">
                  <c:v>41137.291666666664</c:v>
                </c:pt>
                <c:pt idx="3289">
                  <c:v>41137.333333333336</c:v>
                </c:pt>
                <c:pt idx="3290">
                  <c:v>41137.375</c:v>
                </c:pt>
                <c:pt idx="3291">
                  <c:v>41137.416666666664</c:v>
                </c:pt>
                <c:pt idx="3292">
                  <c:v>41137.458333333336</c:v>
                </c:pt>
                <c:pt idx="3293">
                  <c:v>41137.5</c:v>
                </c:pt>
                <c:pt idx="3294">
                  <c:v>41137.541666666664</c:v>
                </c:pt>
                <c:pt idx="3295">
                  <c:v>41137.583333333336</c:v>
                </c:pt>
                <c:pt idx="3296">
                  <c:v>41137.625</c:v>
                </c:pt>
                <c:pt idx="3297">
                  <c:v>41137.666666666664</c:v>
                </c:pt>
                <c:pt idx="3298">
                  <c:v>41137.708333333336</c:v>
                </c:pt>
                <c:pt idx="3299">
                  <c:v>41137.75</c:v>
                </c:pt>
                <c:pt idx="3300">
                  <c:v>41137.791666666664</c:v>
                </c:pt>
                <c:pt idx="3301">
                  <c:v>41137.833333333336</c:v>
                </c:pt>
                <c:pt idx="3302">
                  <c:v>41137.875</c:v>
                </c:pt>
                <c:pt idx="3303">
                  <c:v>41137.916666666664</c:v>
                </c:pt>
                <c:pt idx="3304">
                  <c:v>41137.958333333336</c:v>
                </c:pt>
                <c:pt idx="3305">
                  <c:v>41138</c:v>
                </c:pt>
                <c:pt idx="3306">
                  <c:v>41138.041666666664</c:v>
                </c:pt>
                <c:pt idx="3307">
                  <c:v>41138.083333333336</c:v>
                </c:pt>
                <c:pt idx="3308">
                  <c:v>41138.125</c:v>
                </c:pt>
                <c:pt idx="3309">
                  <c:v>41138.166666666664</c:v>
                </c:pt>
                <c:pt idx="3310">
                  <c:v>41138.208333333336</c:v>
                </c:pt>
                <c:pt idx="3311">
                  <c:v>41138.25</c:v>
                </c:pt>
                <c:pt idx="3312">
                  <c:v>41138.291666666664</c:v>
                </c:pt>
                <c:pt idx="3313">
                  <c:v>41138.333333333336</c:v>
                </c:pt>
                <c:pt idx="3314">
                  <c:v>41138.375</c:v>
                </c:pt>
                <c:pt idx="3315">
                  <c:v>41138.416666666664</c:v>
                </c:pt>
                <c:pt idx="3316">
                  <c:v>41138.458333333336</c:v>
                </c:pt>
                <c:pt idx="3317">
                  <c:v>41138.5</c:v>
                </c:pt>
                <c:pt idx="3318">
                  <c:v>41138.541666666664</c:v>
                </c:pt>
                <c:pt idx="3319">
                  <c:v>41138.583333333336</c:v>
                </c:pt>
                <c:pt idx="3320">
                  <c:v>41138.625</c:v>
                </c:pt>
                <c:pt idx="3321">
                  <c:v>41138.666666666664</c:v>
                </c:pt>
                <c:pt idx="3322">
                  <c:v>41138.708333333336</c:v>
                </c:pt>
                <c:pt idx="3323">
                  <c:v>41138.75</c:v>
                </c:pt>
                <c:pt idx="3324">
                  <c:v>41138.791666666664</c:v>
                </c:pt>
                <c:pt idx="3325">
                  <c:v>41138.833333333336</c:v>
                </c:pt>
                <c:pt idx="3326">
                  <c:v>41138.875</c:v>
                </c:pt>
                <c:pt idx="3327">
                  <c:v>41138.916666666664</c:v>
                </c:pt>
                <c:pt idx="3328">
                  <c:v>41138.958333333336</c:v>
                </c:pt>
                <c:pt idx="3329">
                  <c:v>41139</c:v>
                </c:pt>
                <c:pt idx="3330">
                  <c:v>41139.041666666664</c:v>
                </c:pt>
                <c:pt idx="3331">
                  <c:v>41139.083333333336</c:v>
                </c:pt>
                <c:pt idx="3332">
                  <c:v>41139.125</c:v>
                </c:pt>
                <c:pt idx="3333">
                  <c:v>41139.166666666664</c:v>
                </c:pt>
                <c:pt idx="3334">
                  <c:v>41139.208333333336</c:v>
                </c:pt>
                <c:pt idx="3335">
                  <c:v>41139.25</c:v>
                </c:pt>
                <c:pt idx="3336">
                  <c:v>41139.291666666664</c:v>
                </c:pt>
                <c:pt idx="3337">
                  <c:v>41139.333333333336</c:v>
                </c:pt>
                <c:pt idx="3338">
                  <c:v>41139.375</c:v>
                </c:pt>
                <c:pt idx="3339">
                  <c:v>41139.416666666664</c:v>
                </c:pt>
                <c:pt idx="3340">
                  <c:v>41139.458333333336</c:v>
                </c:pt>
                <c:pt idx="3341">
                  <c:v>41139.5</c:v>
                </c:pt>
                <c:pt idx="3342">
                  <c:v>41139.541666666664</c:v>
                </c:pt>
                <c:pt idx="3343">
                  <c:v>41139.583333333336</c:v>
                </c:pt>
                <c:pt idx="3344">
                  <c:v>41139.625</c:v>
                </c:pt>
                <c:pt idx="3345">
                  <c:v>41139.666666666664</c:v>
                </c:pt>
                <c:pt idx="3346">
                  <c:v>41139.708333333336</c:v>
                </c:pt>
                <c:pt idx="3347">
                  <c:v>41139.75</c:v>
                </c:pt>
                <c:pt idx="3348">
                  <c:v>41139.791666666664</c:v>
                </c:pt>
                <c:pt idx="3349">
                  <c:v>41139.833333333336</c:v>
                </c:pt>
                <c:pt idx="3350">
                  <c:v>41139.875</c:v>
                </c:pt>
                <c:pt idx="3351">
                  <c:v>41139.916666666664</c:v>
                </c:pt>
                <c:pt idx="3352">
                  <c:v>41139.958333333336</c:v>
                </c:pt>
                <c:pt idx="3353">
                  <c:v>41140</c:v>
                </c:pt>
                <c:pt idx="3354">
                  <c:v>41140.041666666664</c:v>
                </c:pt>
                <c:pt idx="3355">
                  <c:v>41140.083333333336</c:v>
                </c:pt>
                <c:pt idx="3356">
                  <c:v>41140.125</c:v>
                </c:pt>
                <c:pt idx="3357">
                  <c:v>41140.166666666664</c:v>
                </c:pt>
                <c:pt idx="3358">
                  <c:v>41140.208333333336</c:v>
                </c:pt>
                <c:pt idx="3359">
                  <c:v>41140.25</c:v>
                </c:pt>
                <c:pt idx="3360">
                  <c:v>41140.291666666664</c:v>
                </c:pt>
                <c:pt idx="3361">
                  <c:v>41140.333333333336</c:v>
                </c:pt>
                <c:pt idx="3362">
                  <c:v>41140.375</c:v>
                </c:pt>
                <c:pt idx="3363">
                  <c:v>41140.416666666664</c:v>
                </c:pt>
                <c:pt idx="3364">
                  <c:v>41140.458333333336</c:v>
                </c:pt>
                <c:pt idx="3365">
                  <c:v>41140.5</c:v>
                </c:pt>
                <c:pt idx="3366">
                  <c:v>41140.541666666664</c:v>
                </c:pt>
                <c:pt idx="3367">
                  <c:v>41140.583333333336</c:v>
                </c:pt>
                <c:pt idx="3368">
                  <c:v>41140.625</c:v>
                </c:pt>
                <c:pt idx="3369">
                  <c:v>41140.666666666664</c:v>
                </c:pt>
                <c:pt idx="3370">
                  <c:v>41140.708333333336</c:v>
                </c:pt>
                <c:pt idx="3371">
                  <c:v>41140.75</c:v>
                </c:pt>
                <c:pt idx="3372">
                  <c:v>41140.791666666664</c:v>
                </c:pt>
                <c:pt idx="3373">
                  <c:v>41140.833333333336</c:v>
                </c:pt>
                <c:pt idx="3374">
                  <c:v>41140.875</c:v>
                </c:pt>
                <c:pt idx="3375">
                  <c:v>41140.916666666664</c:v>
                </c:pt>
                <c:pt idx="3376">
                  <c:v>41140.958333333336</c:v>
                </c:pt>
                <c:pt idx="3377">
                  <c:v>41141</c:v>
                </c:pt>
                <c:pt idx="3378">
                  <c:v>41141.041666666664</c:v>
                </c:pt>
                <c:pt idx="3379">
                  <c:v>41141.083333333336</c:v>
                </c:pt>
                <c:pt idx="3380">
                  <c:v>41141.125</c:v>
                </c:pt>
                <c:pt idx="3381">
                  <c:v>41141.166666666664</c:v>
                </c:pt>
                <c:pt idx="3382">
                  <c:v>41141.208333333336</c:v>
                </c:pt>
                <c:pt idx="3383">
                  <c:v>41141.25</c:v>
                </c:pt>
                <c:pt idx="3384">
                  <c:v>41141.291666666664</c:v>
                </c:pt>
                <c:pt idx="3385">
                  <c:v>41141.333333333336</c:v>
                </c:pt>
                <c:pt idx="3386">
                  <c:v>41141.375</c:v>
                </c:pt>
                <c:pt idx="3387">
                  <c:v>41141.416666666664</c:v>
                </c:pt>
                <c:pt idx="3388">
                  <c:v>41141.458333333336</c:v>
                </c:pt>
                <c:pt idx="3389">
                  <c:v>41141.5</c:v>
                </c:pt>
                <c:pt idx="3390">
                  <c:v>41141.541666666664</c:v>
                </c:pt>
                <c:pt idx="3391">
                  <c:v>41141.583333333336</c:v>
                </c:pt>
                <c:pt idx="3392">
                  <c:v>41141.625</c:v>
                </c:pt>
                <c:pt idx="3393">
                  <c:v>41141.666666666664</c:v>
                </c:pt>
                <c:pt idx="3394">
                  <c:v>41141.708333333336</c:v>
                </c:pt>
                <c:pt idx="3395">
                  <c:v>41141.75</c:v>
                </c:pt>
                <c:pt idx="3396">
                  <c:v>41141.791666666664</c:v>
                </c:pt>
                <c:pt idx="3397">
                  <c:v>41141.833333333336</c:v>
                </c:pt>
                <c:pt idx="3398">
                  <c:v>41141.875</c:v>
                </c:pt>
                <c:pt idx="3399">
                  <c:v>41141.916666666664</c:v>
                </c:pt>
                <c:pt idx="3400">
                  <c:v>41141.958333333336</c:v>
                </c:pt>
                <c:pt idx="3401">
                  <c:v>41142</c:v>
                </c:pt>
                <c:pt idx="3402">
                  <c:v>41142.041666666664</c:v>
                </c:pt>
                <c:pt idx="3403">
                  <c:v>41142.083333333336</c:v>
                </c:pt>
                <c:pt idx="3404">
                  <c:v>41142.125</c:v>
                </c:pt>
                <c:pt idx="3405">
                  <c:v>41142.166666666664</c:v>
                </c:pt>
                <c:pt idx="3406">
                  <c:v>41142.208333333336</c:v>
                </c:pt>
                <c:pt idx="3407">
                  <c:v>41142.25</c:v>
                </c:pt>
                <c:pt idx="3408">
                  <c:v>41142.291666666664</c:v>
                </c:pt>
                <c:pt idx="3409">
                  <c:v>41142.333333333336</c:v>
                </c:pt>
                <c:pt idx="3410">
                  <c:v>41142.375</c:v>
                </c:pt>
                <c:pt idx="3411">
                  <c:v>41142.416666666664</c:v>
                </c:pt>
                <c:pt idx="3412">
                  <c:v>41142.458333333336</c:v>
                </c:pt>
                <c:pt idx="3413">
                  <c:v>41142.5</c:v>
                </c:pt>
                <c:pt idx="3414">
                  <c:v>41142.541666666664</c:v>
                </c:pt>
                <c:pt idx="3415">
                  <c:v>41142.583333333336</c:v>
                </c:pt>
                <c:pt idx="3416">
                  <c:v>41142.625</c:v>
                </c:pt>
                <c:pt idx="3417">
                  <c:v>41142.666666666664</c:v>
                </c:pt>
                <c:pt idx="3418">
                  <c:v>41142.708333333336</c:v>
                </c:pt>
                <c:pt idx="3419">
                  <c:v>41142.75</c:v>
                </c:pt>
                <c:pt idx="3420">
                  <c:v>41142.791666666664</c:v>
                </c:pt>
                <c:pt idx="3421">
                  <c:v>41142.833333333336</c:v>
                </c:pt>
                <c:pt idx="3422">
                  <c:v>41142.875</c:v>
                </c:pt>
                <c:pt idx="3423">
                  <c:v>41142.916666666664</c:v>
                </c:pt>
                <c:pt idx="3424">
                  <c:v>41142.958333333336</c:v>
                </c:pt>
                <c:pt idx="3425">
                  <c:v>41143</c:v>
                </c:pt>
                <c:pt idx="3426">
                  <c:v>41143.041666666664</c:v>
                </c:pt>
                <c:pt idx="3427">
                  <c:v>41143.083333333336</c:v>
                </c:pt>
                <c:pt idx="3428">
                  <c:v>41143.125</c:v>
                </c:pt>
                <c:pt idx="3429">
                  <c:v>41143.166666666664</c:v>
                </c:pt>
                <c:pt idx="3430">
                  <c:v>41143.208333333336</c:v>
                </c:pt>
                <c:pt idx="3431">
                  <c:v>41143.25</c:v>
                </c:pt>
                <c:pt idx="3432">
                  <c:v>41143.291666666664</c:v>
                </c:pt>
                <c:pt idx="3433">
                  <c:v>41143.333333333336</c:v>
                </c:pt>
                <c:pt idx="3434">
                  <c:v>41143.375</c:v>
                </c:pt>
                <c:pt idx="3435">
                  <c:v>41143.416666666664</c:v>
                </c:pt>
                <c:pt idx="3436">
                  <c:v>41143.458333333336</c:v>
                </c:pt>
                <c:pt idx="3437">
                  <c:v>41143.5</c:v>
                </c:pt>
                <c:pt idx="3438">
                  <c:v>41143.541666666664</c:v>
                </c:pt>
                <c:pt idx="3439">
                  <c:v>41143.583333333336</c:v>
                </c:pt>
                <c:pt idx="3440">
                  <c:v>41143.625</c:v>
                </c:pt>
                <c:pt idx="3441">
                  <c:v>41143.666666666664</c:v>
                </c:pt>
                <c:pt idx="3442">
                  <c:v>41143.708333333336</c:v>
                </c:pt>
                <c:pt idx="3443">
                  <c:v>41143.75</c:v>
                </c:pt>
                <c:pt idx="3444">
                  <c:v>41143.791666666664</c:v>
                </c:pt>
                <c:pt idx="3445">
                  <c:v>41143.833333333336</c:v>
                </c:pt>
                <c:pt idx="3446">
                  <c:v>41143.875</c:v>
                </c:pt>
                <c:pt idx="3447">
                  <c:v>41143.916666666664</c:v>
                </c:pt>
                <c:pt idx="3448">
                  <c:v>41143.958333333336</c:v>
                </c:pt>
                <c:pt idx="3449">
                  <c:v>41144</c:v>
                </c:pt>
                <c:pt idx="3450">
                  <c:v>41144.041666666664</c:v>
                </c:pt>
                <c:pt idx="3451">
                  <c:v>41144.083333333336</c:v>
                </c:pt>
                <c:pt idx="3452">
                  <c:v>41144.125</c:v>
                </c:pt>
                <c:pt idx="3453">
                  <c:v>41144.166666666664</c:v>
                </c:pt>
                <c:pt idx="3454">
                  <c:v>41144.208333333336</c:v>
                </c:pt>
                <c:pt idx="3455">
                  <c:v>41144.25</c:v>
                </c:pt>
                <c:pt idx="3456">
                  <c:v>41144.291666666664</c:v>
                </c:pt>
                <c:pt idx="3457">
                  <c:v>41144.333333333336</c:v>
                </c:pt>
                <c:pt idx="3458">
                  <c:v>41144.375</c:v>
                </c:pt>
                <c:pt idx="3459">
                  <c:v>41144.416666666664</c:v>
                </c:pt>
                <c:pt idx="3460">
                  <c:v>41144.458333333336</c:v>
                </c:pt>
                <c:pt idx="3461">
                  <c:v>41144.5</c:v>
                </c:pt>
                <c:pt idx="3462">
                  <c:v>41144.541666666664</c:v>
                </c:pt>
                <c:pt idx="3463">
                  <c:v>41144.583333333336</c:v>
                </c:pt>
                <c:pt idx="3464">
                  <c:v>41144.625</c:v>
                </c:pt>
                <c:pt idx="3465">
                  <c:v>41144.666666666664</c:v>
                </c:pt>
                <c:pt idx="3466">
                  <c:v>41144.708333333336</c:v>
                </c:pt>
                <c:pt idx="3467">
                  <c:v>41144.75</c:v>
                </c:pt>
                <c:pt idx="3468">
                  <c:v>41144.791666666664</c:v>
                </c:pt>
                <c:pt idx="3469">
                  <c:v>41144.833333333336</c:v>
                </c:pt>
                <c:pt idx="3470">
                  <c:v>41144.875</c:v>
                </c:pt>
                <c:pt idx="3471">
                  <c:v>41144.916666666664</c:v>
                </c:pt>
                <c:pt idx="3472">
                  <c:v>41144.958333333336</c:v>
                </c:pt>
                <c:pt idx="3473">
                  <c:v>41145</c:v>
                </c:pt>
                <c:pt idx="3474">
                  <c:v>41145.041666666664</c:v>
                </c:pt>
                <c:pt idx="3475">
                  <c:v>41145.083333333336</c:v>
                </c:pt>
                <c:pt idx="3476">
                  <c:v>41145.125</c:v>
                </c:pt>
                <c:pt idx="3477">
                  <c:v>41145.166666666664</c:v>
                </c:pt>
                <c:pt idx="3478">
                  <c:v>41145.208333333336</c:v>
                </c:pt>
                <c:pt idx="3479">
                  <c:v>41145.25</c:v>
                </c:pt>
                <c:pt idx="3480">
                  <c:v>41145.291666666664</c:v>
                </c:pt>
                <c:pt idx="3481">
                  <c:v>41145.333333333336</c:v>
                </c:pt>
                <c:pt idx="3482">
                  <c:v>41145.375</c:v>
                </c:pt>
                <c:pt idx="3483">
                  <c:v>41145.416666666664</c:v>
                </c:pt>
                <c:pt idx="3484">
                  <c:v>41145.458333333336</c:v>
                </c:pt>
                <c:pt idx="3485">
                  <c:v>41145.5</c:v>
                </c:pt>
                <c:pt idx="3486">
                  <c:v>41145.541666666664</c:v>
                </c:pt>
                <c:pt idx="3487">
                  <c:v>41145.583333333336</c:v>
                </c:pt>
                <c:pt idx="3488">
                  <c:v>41145.625</c:v>
                </c:pt>
                <c:pt idx="3489">
                  <c:v>41145.666666666664</c:v>
                </c:pt>
                <c:pt idx="3490">
                  <c:v>41145.708333333336</c:v>
                </c:pt>
                <c:pt idx="3491">
                  <c:v>41145.75</c:v>
                </c:pt>
                <c:pt idx="3492">
                  <c:v>41145.791666666664</c:v>
                </c:pt>
                <c:pt idx="3493">
                  <c:v>41145.833333333336</c:v>
                </c:pt>
                <c:pt idx="3494">
                  <c:v>41145.875</c:v>
                </c:pt>
                <c:pt idx="3495">
                  <c:v>41145.916666666664</c:v>
                </c:pt>
                <c:pt idx="3496">
                  <c:v>41145.958333333336</c:v>
                </c:pt>
                <c:pt idx="3497">
                  <c:v>41146</c:v>
                </c:pt>
                <c:pt idx="3498">
                  <c:v>41146.041666666664</c:v>
                </c:pt>
                <c:pt idx="3499">
                  <c:v>41146.083333333336</c:v>
                </c:pt>
                <c:pt idx="3500">
                  <c:v>41146.125</c:v>
                </c:pt>
                <c:pt idx="3501">
                  <c:v>41146.166666666664</c:v>
                </c:pt>
                <c:pt idx="3502">
                  <c:v>41146.208333333336</c:v>
                </c:pt>
                <c:pt idx="3503">
                  <c:v>41146.25</c:v>
                </c:pt>
                <c:pt idx="3504">
                  <c:v>41146.291666666664</c:v>
                </c:pt>
                <c:pt idx="3505">
                  <c:v>41146.333333333336</c:v>
                </c:pt>
                <c:pt idx="3506">
                  <c:v>41146.375</c:v>
                </c:pt>
                <c:pt idx="3507">
                  <c:v>41146.416666666664</c:v>
                </c:pt>
                <c:pt idx="3508">
                  <c:v>41146.458333333336</c:v>
                </c:pt>
                <c:pt idx="3509">
                  <c:v>41146.5</c:v>
                </c:pt>
                <c:pt idx="3510">
                  <c:v>41146.541666666664</c:v>
                </c:pt>
                <c:pt idx="3511">
                  <c:v>41146.583333333336</c:v>
                </c:pt>
                <c:pt idx="3512">
                  <c:v>41146.625</c:v>
                </c:pt>
                <c:pt idx="3513">
                  <c:v>41146.666666666664</c:v>
                </c:pt>
                <c:pt idx="3514">
                  <c:v>41146.708333333336</c:v>
                </c:pt>
                <c:pt idx="3515">
                  <c:v>41146.75</c:v>
                </c:pt>
                <c:pt idx="3516">
                  <c:v>41146.791666666664</c:v>
                </c:pt>
                <c:pt idx="3517">
                  <c:v>41146.833333333336</c:v>
                </c:pt>
                <c:pt idx="3518">
                  <c:v>41146.875</c:v>
                </c:pt>
                <c:pt idx="3519">
                  <c:v>41146.916666666664</c:v>
                </c:pt>
                <c:pt idx="3520">
                  <c:v>41146.958333333336</c:v>
                </c:pt>
                <c:pt idx="3521">
                  <c:v>41147</c:v>
                </c:pt>
                <c:pt idx="3522">
                  <c:v>41147.041666666664</c:v>
                </c:pt>
                <c:pt idx="3523">
                  <c:v>41147.083333333336</c:v>
                </c:pt>
                <c:pt idx="3524">
                  <c:v>41147.125</c:v>
                </c:pt>
                <c:pt idx="3525">
                  <c:v>41147.166666666664</c:v>
                </c:pt>
                <c:pt idx="3526">
                  <c:v>41147.208333333336</c:v>
                </c:pt>
                <c:pt idx="3527">
                  <c:v>41147.25</c:v>
                </c:pt>
                <c:pt idx="3528">
                  <c:v>41147.291666666664</c:v>
                </c:pt>
                <c:pt idx="3529">
                  <c:v>41147.333333333336</c:v>
                </c:pt>
                <c:pt idx="3530">
                  <c:v>41147.375</c:v>
                </c:pt>
                <c:pt idx="3531">
                  <c:v>41147.416666666664</c:v>
                </c:pt>
                <c:pt idx="3532">
                  <c:v>41147.458333333336</c:v>
                </c:pt>
                <c:pt idx="3533">
                  <c:v>41147.5</c:v>
                </c:pt>
                <c:pt idx="3534">
                  <c:v>41147.541666666664</c:v>
                </c:pt>
                <c:pt idx="3535">
                  <c:v>41147.583333333336</c:v>
                </c:pt>
                <c:pt idx="3536">
                  <c:v>41147.625</c:v>
                </c:pt>
                <c:pt idx="3537">
                  <c:v>41147.666666666664</c:v>
                </c:pt>
                <c:pt idx="3538">
                  <c:v>41147.708333333336</c:v>
                </c:pt>
                <c:pt idx="3539">
                  <c:v>41147.75</c:v>
                </c:pt>
                <c:pt idx="3540">
                  <c:v>41147.791666666664</c:v>
                </c:pt>
                <c:pt idx="3541">
                  <c:v>41147.833333333336</c:v>
                </c:pt>
                <c:pt idx="3542">
                  <c:v>41147.875</c:v>
                </c:pt>
                <c:pt idx="3543">
                  <c:v>41147.916666666664</c:v>
                </c:pt>
                <c:pt idx="3544">
                  <c:v>41147.958333333336</c:v>
                </c:pt>
                <c:pt idx="3545">
                  <c:v>41148</c:v>
                </c:pt>
                <c:pt idx="3546">
                  <c:v>41148.041666666664</c:v>
                </c:pt>
                <c:pt idx="3547">
                  <c:v>41148.083333333336</c:v>
                </c:pt>
                <c:pt idx="3548">
                  <c:v>41148.125</c:v>
                </c:pt>
                <c:pt idx="3549">
                  <c:v>41148.166666666664</c:v>
                </c:pt>
                <c:pt idx="3550">
                  <c:v>41148.208333333336</c:v>
                </c:pt>
                <c:pt idx="3551">
                  <c:v>41148.25</c:v>
                </c:pt>
                <c:pt idx="3552">
                  <c:v>41148.291666666664</c:v>
                </c:pt>
                <c:pt idx="3553">
                  <c:v>41148.333333333336</c:v>
                </c:pt>
                <c:pt idx="3554">
                  <c:v>41148.375</c:v>
                </c:pt>
                <c:pt idx="3555">
                  <c:v>41148.416666666664</c:v>
                </c:pt>
                <c:pt idx="3556">
                  <c:v>41148.458333333336</c:v>
                </c:pt>
                <c:pt idx="3557">
                  <c:v>41148.5</c:v>
                </c:pt>
                <c:pt idx="3558">
                  <c:v>41148.541666666664</c:v>
                </c:pt>
                <c:pt idx="3559">
                  <c:v>41148.583333333336</c:v>
                </c:pt>
                <c:pt idx="3560">
                  <c:v>41148.625</c:v>
                </c:pt>
                <c:pt idx="3561">
                  <c:v>41148.666666666664</c:v>
                </c:pt>
                <c:pt idx="3562">
                  <c:v>41148.708333333336</c:v>
                </c:pt>
                <c:pt idx="3563">
                  <c:v>41148.75</c:v>
                </c:pt>
                <c:pt idx="3564">
                  <c:v>41148.791666666664</c:v>
                </c:pt>
                <c:pt idx="3565">
                  <c:v>41148.833333333336</c:v>
                </c:pt>
                <c:pt idx="3566">
                  <c:v>41148.875</c:v>
                </c:pt>
                <c:pt idx="3567">
                  <c:v>41148.916666666664</c:v>
                </c:pt>
                <c:pt idx="3568">
                  <c:v>41148.958333333336</c:v>
                </c:pt>
                <c:pt idx="3569">
                  <c:v>41149</c:v>
                </c:pt>
                <c:pt idx="3570">
                  <c:v>41149.041666666664</c:v>
                </c:pt>
                <c:pt idx="3571">
                  <c:v>41149.083333333336</c:v>
                </c:pt>
                <c:pt idx="3572">
                  <c:v>41149.125</c:v>
                </c:pt>
                <c:pt idx="3573">
                  <c:v>41149.166666666664</c:v>
                </c:pt>
                <c:pt idx="3574">
                  <c:v>41149.208333333336</c:v>
                </c:pt>
                <c:pt idx="3575">
                  <c:v>41149.25</c:v>
                </c:pt>
                <c:pt idx="3576">
                  <c:v>41149.291666666664</c:v>
                </c:pt>
                <c:pt idx="3577">
                  <c:v>41149.333333333336</c:v>
                </c:pt>
                <c:pt idx="3578">
                  <c:v>41149.375</c:v>
                </c:pt>
                <c:pt idx="3579">
                  <c:v>41149.416666666664</c:v>
                </c:pt>
                <c:pt idx="3580">
                  <c:v>41149.458333333336</c:v>
                </c:pt>
                <c:pt idx="3581">
                  <c:v>41149.5</c:v>
                </c:pt>
                <c:pt idx="3582">
                  <c:v>41149.541666666664</c:v>
                </c:pt>
                <c:pt idx="3583">
                  <c:v>41149.583333333336</c:v>
                </c:pt>
                <c:pt idx="3584">
                  <c:v>41149.625</c:v>
                </c:pt>
                <c:pt idx="3585">
                  <c:v>41149.666666666664</c:v>
                </c:pt>
                <c:pt idx="3586">
                  <c:v>41149.708333333336</c:v>
                </c:pt>
                <c:pt idx="3587">
                  <c:v>41149.75</c:v>
                </c:pt>
                <c:pt idx="3588">
                  <c:v>41149.791666666664</c:v>
                </c:pt>
                <c:pt idx="3589">
                  <c:v>41149.833333333336</c:v>
                </c:pt>
                <c:pt idx="3590">
                  <c:v>41149.875</c:v>
                </c:pt>
                <c:pt idx="3591">
                  <c:v>41149.916666666664</c:v>
                </c:pt>
                <c:pt idx="3592">
                  <c:v>41149.958333333336</c:v>
                </c:pt>
                <c:pt idx="3593">
                  <c:v>41150</c:v>
                </c:pt>
                <c:pt idx="3594">
                  <c:v>41150.041666666664</c:v>
                </c:pt>
                <c:pt idx="3595">
                  <c:v>41150.083333333336</c:v>
                </c:pt>
                <c:pt idx="3596">
                  <c:v>41150.125</c:v>
                </c:pt>
                <c:pt idx="3597">
                  <c:v>41150.166666666664</c:v>
                </c:pt>
                <c:pt idx="3598">
                  <c:v>41150.208333333336</c:v>
                </c:pt>
                <c:pt idx="3599">
                  <c:v>41150.25</c:v>
                </c:pt>
                <c:pt idx="3600">
                  <c:v>41150.291666666664</c:v>
                </c:pt>
                <c:pt idx="3601">
                  <c:v>41150.333333333336</c:v>
                </c:pt>
                <c:pt idx="3602">
                  <c:v>41150.375</c:v>
                </c:pt>
                <c:pt idx="3603">
                  <c:v>41150.416666666664</c:v>
                </c:pt>
                <c:pt idx="3604">
                  <c:v>41150.458333333336</c:v>
                </c:pt>
                <c:pt idx="3605">
                  <c:v>41150.5</c:v>
                </c:pt>
                <c:pt idx="3606">
                  <c:v>41150.541666666664</c:v>
                </c:pt>
                <c:pt idx="3607">
                  <c:v>41150.583333333336</c:v>
                </c:pt>
                <c:pt idx="3608">
                  <c:v>41150.625</c:v>
                </c:pt>
                <c:pt idx="3609">
                  <c:v>41150.666666666664</c:v>
                </c:pt>
                <c:pt idx="3610">
                  <c:v>41150.708333333336</c:v>
                </c:pt>
                <c:pt idx="3611">
                  <c:v>41150.75</c:v>
                </c:pt>
                <c:pt idx="3612">
                  <c:v>41150.791666666664</c:v>
                </c:pt>
                <c:pt idx="3613">
                  <c:v>41150.833333333336</c:v>
                </c:pt>
                <c:pt idx="3614">
                  <c:v>41150.875</c:v>
                </c:pt>
                <c:pt idx="3615">
                  <c:v>41150.916666666664</c:v>
                </c:pt>
                <c:pt idx="3616">
                  <c:v>41150.958333333336</c:v>
                </c:pt>
                <c:pt idx="3617">
                  <c:v>41151</c:v>
                </c:pt>
                <c:pt idx="3618">
                  <c:v>41151.041666666664</c:v>
                </c:pt>
                <c:pt idx="3619">
                  <c:v>41151.083333333336</c:v>
                </c:pt>
                <c:pt idx="3620">
                  <c:v>41151.125</c:v>
                </c:pt>
                <c:pt idx="3621">
                  <c:v>41151.166666666664</c:v>
                </c:pt>
                <c:pt idx="3622">
                  <c:v>41151.208333333336</c:v>
                </c:pt>
                <c:pt idx="3623">
                  <c:v>41151.25</c:v>
                </c:pt>
                <c:pt idx="3624">
                  <c:v>41151.291666666664</c:v>
                </c:pt>
                <c:pt idx="3625">
                  <c:v>41151.333333333336</c:v>
                </c:pt>
                <c:pt idx="3626">
                  <c:v>41151.375</c:v>
                </c:pt>
                <c:pt idx="3627">
                  <c:v>41151.416666666664</c:v>
                </c:pt>
                <c:pt idx="3628">
                  <c:v>41151.458333333336</c:v>
                </c:pt>
                <c:pt idx="3629">
                  <c:v>41151.5</c:v>
                </c:pt>
                <c:pt idx="3630">
                  <c:v>41151.541666666664</c:v>
                </c:pt>
                <c:pt idx="3631">
                  <c:v>41151.583333333336</c:v>
                </c:pt>
                <c:pt idx="3632">
                  <c:v>41151.625</c:v>
                </c:pt>
                <c:pt idx="3633">
                  <c:v>41151.666666666664</c:v>
                </c:pt>
                <c:pt idx="3634">
                  <c:v>41151.708333333336</c:v>
                </c:pt>
                <c:pt idx="3635">
                  <c:v>41151.75</c:v>
                </c:pt>
                <c:pt idx="3636">
                  <c:v>41151.791666666664</c:v>
                </c:pt>
                <c:pt idx="3637">
                  <c:v>41151.833333333336</c:v>
                </c:pt>
                <c:pt idx="3638">
                  <c:v>41151.875</c:v>
                </c:pt>
                <c:pt idx="3639">
                  <c:v>41151.916666666664</c:v>
                </c:pt>
                <c:pt idx="3640">
                  <c:v>41151.958333333336</c:v>
                </c:pt>
                <c:pt idx="3641">
                  <c:v>41152</c:v>
                </c:pt>
                <c:pt idx="3642">
                  <c:v>41152.041666666664</c:v>
                </c:pt>
                <c:pt idx="3643">
                  <c:v>41152.083333333336</c:v>
                </c:pt>
                <c:pt idx="3644">
                  <c:v>41152.125</c:v>
                </c:pt>
                <c:pt idx="3645">
                  <c:v>41152.166666666664</c:v>
                </c:pt>
                <c:pt idx="3646">
                  <c:v>41152.208333333336</c:v>
                </c:pt>
                <c:pt idx="3647">
                  <c:v>41152.25</c:v>
                </c:pt>
                <c:pt idx="3648">
                  <c:v>41152.291666666664</c:v>
                </c:pt>
                <c:pt idx="3649">
                  <c:v>41152.333333333336</c:v>
                </c:pt>
                <c:pt idx="3650">
                  <c:v>41152.375</c:v>
                </c:pt>
                <c:pt idx="3651">
                  <c:v>41152.416666666664</c:v>
                </c:pt>
                <c:pt idx="3652">
                  <c:v>41152.458333333336</c:v>
                </c:pt>
                <c:pt idx="3653">
                  <c:v>41152.5</c:v>
                </c:pt>
                <c:pt idx="3654">
                  <c:v>41152.541666666664</c:v>
                </c:pt>
                <c:pt idx="3655">
                  <c:v>41152.583333333336</c:v>
                </c:pt>
                <c:pt idx="3656">
                  <c:v>41152.625</c:v>
                </c:pt>
                <c:pt idx="3657">
                  <c:v>41152.666666666664</c:v>
                </c:pt>
                <c:pt idx="3658">
                  <c:v>41152.708333333336</c:v>
                </c:pt>
                <c:pt idx="3659">
                  <c:v>41152.75</c:v>
                </c:pt>
                <c:pt idx="3660">
                  <c:v>41152.791666666664</c:v>
                </c:pt>
                <c:pt idx="3661">
                  <c:v>41152.833333333336</c:v>
                </c:pt>
                <c:pt idx="3662">
                  <c:v>41152.875</c:v>
                </c:pt>
                <c:pt idx="3663">
                  <c:v>41152.916666666664</c:v>
                </c:pt>
                <c:pt idx="3664">
                  <c:v>41152.958333333336</c:v>
                </c:pt>
                <c:pt idx="3665">
                  <c:v>41153</c:v>
                </c:pt>
                <c:pt idx="3666">
                  <c:v>41153.041666666664</c:v>
                </c:pt>
                <c:pt idx="3667">
                  <c:v>41153.083333333336</c:v>
                </c:pt>
                <c:pt idx="3668">
                  <c:v>41153.125</c:v>
                </c:pt>
                <c:pt idx="3669">
                  <c:v>41153.166666666664</c:v>
                </c:pt>
                <c:pt idx="3670">
                  <c:v>41153.208333333336</c:v>
                </c:pt>
                <c:pt idx="3671">
                  <c:v>41153.25</c:v>
                </c:pt>
                <c:pt idx="3672">
                  <c:v>41153.291666666664</c:v>
                </c:pt>
                <c:pt idx="3673">
                  <c:v>41153.333333333336</c:v>
                </c:pt>
                <c:pt idx="3674">
                  <c:v>41153.375</c:v>
                </c:pt>
                <c:pt idx="3675">
                  <c:v>41153.416666666664</c:v>
                </c:pt>
                <c:pt idx="3676">
                  <c:v>41153.458333333336</c:v>
                </c:pt>
                <c:pt idx="3677">
                  <c:v>41153.5</c:v>
                </c:pt>
                <c:pt idx="3678">
                  <c:v>41153.541666666664</c:v>
                </c:pt>
                <c:pt idx="3679">
                  <c:v>41153.583333333336</c:v>
                </c:pt>
                <c:pt idx="3680">
                  <c:v>41153.625</c:v>
                </c:pt>
                <c:pt idx="3681">
                  <c:v>41153.666666666664</c:v>
                </c:pt>
                <c:pt idx="3682">
                  <c:v>41153.708333333336</c:v>
                </c:pt>
                <c:pt idx="3683">
                  <c:v>41153.75</c:v>
                </c:pt>
                <c:pt idx="3684">
                  <c:v>41153.791666666664</c:v>
                </c:pt>
                <c:pt idx="3685">
                  <c:v>41153.833333333336</c:v>
                </c:pt>
                <c:pt idx="3686">
                  <c:v>41153.875</c:v>
                </c:pt>
                <c:pt idx="3687">
                  <c:v>41153.916666666664</c:v>
                </c:pt>
                <c:pt idx="3688">
                  <c:v>41153.958333333336</c:v>
                </c:pt>
                <c:pt idx="3689">
                  <c:v>41154</c:v>
                </c:pt>
                <c:pt idx="3690">
                  <c:v>41154.041666666664</c:v>
                </c:pt>
                <c:pt idx="3691">
                  <c:v>41154.083333333336</c:v>
                </c:pt>
                <c:pt idx="3692">
                  <c:v>41154.125</c:v>
                </c:pt>
                <c:pt idx="3693">
                  <c:v>41154.166666666664</c:v>
                </c:pt>
                <c:pt idx="3694">
                  <c:v>41154.208333333336</c:v>
                </c:pt>
                <c:pt idx="3695">
                  <c:v>41154.25</c:v>
                </c:pt>
                <c:pt idx="3696">
                  <c:v>41154.291666666664</c:v>
                </c:pt>
                <c:pt idx="3697">
                  <c:v>41154.333333333336</c:v>
                </c:pt>
                <c:pt idx="3698">
                  <c:v>41154.375</c:v>
                </c:pt>
                <c:pt idx="3699">
                  <c:v>41154.416666666664</c:v>
                </c:pt>
                <c:pt idx="3700">
                  <c:v>41154.458333333336</c:v>
                </c:pt>
                <c:pt idx="3701">
                  <c:v>41154.5</c:v>
                </c:pt>
                <c:pt idx="3702">
                  <c:v>41154.541666666664</c:v>
                </c:pt>
                <c:pt idx="3703">
                  <c:v>41154.583333333336</c:v>
                </c:pt>
                <c:pt idx="3704">
                  <c:v>41154.625</c:v>
                </c:pt>
                <c:pt idx="3705">
                  <c:v>41154.666666666664</c:v>
                </c:pt>
                <c:pt idx="3706">
                  <c:v>41154.708333333336</c:v>
                </c:pt>
                <c:pt idx="3707">
                  <c:v>41154.75</c:v>
                </c:pt>
                <c:pt idx="3708">
                  <c:v>41154.791666666664</c:v>
                </c:pt>
                <c:pt idx="3709">
                  <c:v>41154.833333333336</c:v>
                </c:pt>
                <c:pt idx="3710">
                  <c:v>41154.875</c:v>
                </c:pt>
                <c:pt idx="3711">
                  <c:v>41154.916666666664</c:v>
                </c:pt>
                <c:pt idx="3712">
                  <c:v>41154.958333333336</c:v>
                </c:pt>
                <c:pt idx="3713">
                  <c:v>41155</c:v>
                </c:pt>
                <c:pt idx="3714">
                  <c:v>41155.041666666664</c:v>
                </c:pt>
                <c:pt idx="3715">
                  <c:v>41155.083333333336</c:v>
                </c:pt>
                <c:pt idx="3716">
                  <c:v>41155.125</c:v>
                </c:pt>
                <c:pt idx="3717">
                  <c:v>41155.166666666664</c:v>
                </c:pt>
                <c:pt idx="3718">
                  <c:v>41155.208333333336</c:v>
                </c:pt>
                <c:pt idx="3719">
                  <c:v>41155.25</c:v>
                </c:pt>
                <c:pt idx="3720">
                  <c:v>41155.291666666664</c:v>
                </c:pt>
                <c:pt idx="3721">
                  <c:v>41155.333333333336</c:v>
                </c:pt>
                <c:pt idx="3722">
                  <c:v>41155.375</c:v>
                </c:pt>
                <c:pt idx="3723">
                  <c:v>41155.416666666664</c:v>
                </c:pt>
                <c:pt idx="3724">
                  <c:v>41155.458333333336</c:v>
                </c:pt>
                <c:pt idx="3725">
                  <c:v>41155.5</c:v>
                </c:pt>
                <c:pt idx="3726">
                  <c:v>41155.541666666664</c:v>
                </c:pt>
                <c:pt idx="3727">
                  <c:v>41155.583333333336</c:v>
                </c:pt>
                <c:pt idx="3728">
                  <c:v>41155.625</c:v>
                </c:pt>
                <c:pt idx="3729">
                  <c:v>41155.666666666664</c:v>
                </c:pt>
                <c:pt idx="3730">
                  <c:v>41155.708333333336</c:v>
                </c:pt>
                <c:pt idx="3731">
                  <c:v>41155.75</c:v>
                </c:pt>
                <c:pt idx="3732">
                  <c:v>41155.791666666664</c:v>
                </c:pt>
                <c:pt idx="3733">
                  <c:v>41155.833333333336</c:v>
                </c:pt>
                <c:pt idx="3734">
                  <c:v>41155.875</c:v>
                </c:pt>
                <c:pt idx="3735">
                  <c:v>41155.916666666664</c:v>
                </c:pt>
                <c:pt idx="3736">
                  <c:v>41155.958333333336</c:v>
                </c:pt>
                <c:pt idx="3737">
                  <c:v>41156</c:v>
                </c:pt>
                <c:pt idx="3738">
                  <c:v>41156.041666666664</c:v>
                </c:pt>
                <c:pt idx="3739">
                  <c:v>41156.083333333336</c:v>
                </c:pt>
                <c:pt idx="3740">
                  <c:v>41156.125</c:v>
                </c:pt>
                <c:pt idx="3741">
                  <c:v>41156.166666666664</c:v>
                </c:pt>
                <c:pt idx="3742">
                  <c:v>41156.208333333336</c:v>
                </c:pt>
                <c:pt idx="3743">
                  <c:v>41156.25</c:v>
                </c:pt>
                <c:pt idx="3744">
                  <c:v>41156.291666666664</c:v>
                </c:pt>
                <c:pt idx="3745">
                  <c:v>41156.333333333336</c:v>
                </c:pt>
                <c:pt idx="3746">
                  <c:v>41156.375</c:v>
                </c:pt>
                <c:pt idx="3747">
                  <c:v>41156.416666666664</c:v>
                </c:pt>
                <c:pt idx="3748">
                  <c:v>41156.458333333336</c:v>
                </c:pt>
                <c:pt idx="3749">
                  <c:v>41156.5</c:v>
                </c:pt>
                <c:pt idx="3750">
                  <c:v>41156.541666666664</c:v>
                </c:pt>
                <c:pt idx="3751">
                  <c:v>41156.583333333336</c:v>
                </c:pt>
                <c:pt idx="3752">
                  <c:v>41156.625</c:v>
                </c:pt>
                <c:pt idx="3753">
                  <c:v>41156.666666666664</c:v>
                </c:pt>
                <c:pt idx="3754">
                  <c:v>41156.708333333336</c:v>
                </c:pt>
                <c:pt idx="3755">
                  <c:v>41156.75</c:v>
                </c:pt>
                <c:pt idx="3756">
                  <c:v>41156.791666666664</c:v>
                </c:pt>
                <c:pt idx="3757">
                  <c:v>41156.833333333336</c:v>
                </c:pt>
                <c:pt idx="3758">
                  <c:v>41156.875</c:v>
                </c:pt>
                <c:pt idx="3759">
                  <c:v>41156.916666666664</c:v>
                </c:pt>
                <c:pt idx="3760">
                  <c:v>41156.958333333336</c:v>
                </c:pt>
                <c:pt idx="3761">
                  <c:v>41157</c:v>
                </c:pt>
                <c:pt idx="3762">
                  <c:v>41157.041666666664</c:v>
                </c:pt>
                <c:pt idx="3763">
                  <c:v>41157.083333333336</c:v>
                </c:pt>
                <c:pt idx="3764">
                  <c:v>41157.125</c:v>
                </c:pt>
                <c:pt idx="3765">
                  <c:v>41157.166666666664</c:v>
                </c:pt>
                <c:pt idx="3766">
                  <c:v>41157.208333333336</c:v>
                </c:pt>
                <c:pt idx="3767">
                  <c:v>41157.25</c:v>
                </c:pt>
                <c:pt idx="3768">
                  <c:v>41157.291666666664</c:v>
                </c:pt>
                <c:pt idx="3769">
                  <c:v>41157.333333333336</c:v>
                </c:pt>
                <c:pt idx="3770">
                  <c:v>41157.375</c:v>
                </c:pt>
                <c:pt idx="3771">
                  <c:v>41157.416666666664</c:v>
                </c:pt>
                <c:pt idx="3772">
                  <c:v>41157.458333333336</c:v>
                </c:pt>
                <c:pt idx="3773">
                  <c:v>41157.5</c:v>
                </c:pt>
                <c:pt idx="3774">
                  <c:v>41157.541666666664</c:v>
                </c:pt>
                <c:pt idx="3775">
                  <c:v>41157.583333333336</c:v>
                </c:pt>
                <c:pt idx="3776">
                  <c:v>41157.625</c:v>
                </c:pt>
                <c:pt idx="3777">
                  <c:v>41157.666666666664</c:v>
                </c:pt>
                <c:pt idx="3778">
                  <c:v>41157.708333333336</c:v>
                </c:pt>
                <c:pt idx="3779">
                  <c:v>41157.75</c:v>
                </c:pt>
                <c:pt idx="3780">
                  <c:v>41157.791666666664</c:v>
                </c:pt>
                <c:pt idx="3781">
                  <c:v>41157.833333333336</c:v>
                </c:pt>
                <c:pt idx="3782">
                  <c:v>41157.875</c:v>
                </c:pt>
                <c:pt idx="3783">
                  <c:v>41157.916666666664</c:v>
                </c:pt>
                <c:pt idx="3784">
                  <c:v>41157.958333333336</c:v>
                </c:pt>
                <c:pt idx="3785">
                  <c:v>41158</c:v>
                </c:pt>
                <c:pt idx="3786">
                  <c:v>41158.041666666664</c:v>
                </c:pt>
                <c:pt idx="3787">
                  <c:v>41158.083333333336</c:v>
                </c:pt>
                <c:pt idx="3788">
                  <c:v>41158.125</c:v>
                </c:pt>
                <c:pt idx="3789">
                  <c:v>41158.166666666664</c:v>
                </c:pt>
                <c:pt idx="3790">
                  <c:v>41158.208333333336</c:v>
                </c:pt>
                <c:pt idx="3791">
                  <c:v>41158.25</c:v>
                </c:pt>
                <c:pt idx="3792">
                  <c:v>41158.291666666664</c:v>
                </c:pt>
                <c:pt idx="3793">
                  <c:v>41158.333333333336</c:v>
                </c:pt>
                <c:pt idx="3794">
                  <c:v>41158.375</c:v>
                </c:pt>
                <c:pt idx="3795">
                  <c:v>41158.416666666664</c:v>
                </c:pt>
                <c:pt idx="3796">
                  <c:v>41158.458333333336</c:v>
                </c:pt>
                <c:pt idx="3797">
                  <c:v>41158.5</c:v>
                </c:pt>
                <c:pt idx="3798">
                  <c:v>41158.541666666664</c:v>
                </c:pt>
                <c:pt idx="3799">
                  <c:v>41158.583333333336</c:v>
                </c:pt>
                <c:pt idx="3800">
                  <c:v>41158.625</c:v>
                </c:pt>
                <c:pt idx="3801">
                  <c:v>41158.666666666664</c:v>
                </c:pt>
                <c:pt idx="3802">
                  <c:v>41158.708333333336</c:v>
                </c:pt>
                <c:pt idx="3803">
                  <c:v>41158.75</c:v>
                </c:pt>
                <c:pt idx="3804">
                  <c:v>41158.791666666664</c:v>
                </c:pt>
                <c:pt idx="3805">
                  <c:v>41158.833333333336</c:v>
                </c:pt>
                <c:pt idx="3806">
                  <c:v>41158.875</c:v>
                </c:pt>
                <c:pt idx="3807">
                  <c:v>41158.916666666664</c:v>
                </c:pt>
                <c:pt idx="3808">
                  <c:v>41158.958333333336</c:v>
                </c:pt>
                <c:pt idx="3809">
                  <c:v>41159</c:v>
                </c:pt>
                <c:pt idx="3810">
                  <c:v>41159.041666666664</c:v>
                </c:pt>
                <c:pt idx="3811">
                  <c:v>41159.083333333336</c:v>
                </c:pt>
                <c:pt idx="3812">
                  <c:v>41159.125</c:v>
                </c:pt>
                <c:pt idx="3813">
                  <c:v>41159.166666666664</c:v>
                </c:pt>
                <c:pt idx="3814">
                  <c:v>41159.208333333336</c:v>
                </c:pt>
                <c:pt idx="3815">
                  <c:v>41159.25</c:v>
                </c:pt>
                <c:pt idx="3816">
                  <c:v>41159.291666666664</c:v>
                </c:pt>
                <c:pt idx="3817">
                  <c:v>41159.333333333336</c:v>
                </c:pt>
                <c:pt idx="3818">
                  <c:v>41159.375</c:v>
                </c:pt>
                <c:pt idx="3819">
                  <c:v>41159.416666666664</c:v>
                </c:pt>
                <c:pt idx="3820">
                  <c:v>41159.458333333336</c:v>
                </c:pt>
                <c:pt idx="3821">
                  <c:v>41159.5</c:v>
                </c:pt>
                <c:pt idx="3822">
                  <c:v>41159.541666666664</c:v>
                </c:pt>
                <c:pt idx="3823">
                  <c:v>41159.583333333336</c:v>
                </c:pt>
                <c:pt idx="3824">
                  <c:v>41159.625</c:v>
                </c:pt>
                <c:pt idx="3825">
                  <c:v>41159.666666666664</c:v>
                </c:pt>
                <c:pt idx="3826">
                  <c:v>41159.708333333336</c:v>
                </c:pt>
                <c:pt idx="3827">
                  <c:v>41159.75</c:v>
                </c:pt>
                <c:pt idx="3828">
                  <c:v>41159.791666666664</c:v>
                </c:pt>
                <c:pt idx="3829">
                  <c:v>41159.833333333336</c:v>
                </c:pt>
                <c:pt idx="3830">
                  <c:v>41159.875</c:v>
                </c:pt>
                <c:pt idx="3831">
                  <c:v>41159.916666666664</c:v>
                </c:pt>
                <c:pt idx="3832">
                  <c:v>41159.958333333336</c:v>
                </c:pt>
                <c:pt idx="3833">
                  <c:v>41160</c:v>
                </c:pt>
                <c:pt idx="3834">
                  <c:v>41160.041666666664</c:v>
                </c:pt>
                <c:pt idx="3835">
                  <c:v>41160.083333333336</c:v>
                </c:pt>
                <c:pt idx="3836">
                  <c:v>41160.125</c:v>
                </c:pt>
                <c:pt idx="3837">
                  <c:v>41160.166666666664</c:v>
                </c:pt>
                <c:pt idx="3838">
                  <c:v>41160.208333333336</c:v>
                </c:pt>
                <c:pt idx="3839">
                  <c:v>41160.25</c:v>
                </c:pt>
                <c:pt idx="3840">
                  <c:v>41160.291666666664</c:v>
                </c:pt>
                <c:pt idx="3841">
                  <c:v>41160.333333333336</c:v>
                </c:pt>
                <c:pt idx="3842">
                  <c:v>41160.375</c:v>
                </c:pt>
                <c:pt idx="3843">
                  <c:v>41160.416666666664</c:v>
                </c:pt>
                <c:pt idx="3844">
                  <c:v>41160.458333333336</c:v>
                </c:pt>
                <c:pt idx="3845">
                  <c:v>41160.5</c:v>
                </c:pt>
                <c:pt idx="3846">
                  <c:v>41160.541666666664</c:v>
                </c:pt>
                <c:pt idx="3847">
                  <c:v>41160.583333333336</c:v>
                </c:pt>
                <c:pt idx="3848">
                  <c:v>41160.625</c:v>
                </c:pt>
                <c:pt idx="3849">
                  <c:v>41160.666666666664</c:v>
                </c:pt>
                <c:pt idx="3850">
                  <c:v>41160.708333333336</c:v>
                </c:pt>
                <c:pt idx="3851">
                  <c:v>41160.75</c:v>
                </c:pt>
                <c:pt idx="3852">
                  <c:v>41160.791666666664</c:v>
                </c:pt>
                <c:pt idx="3853">
                  <c:v>41160.833333333336</c:v>
                </c:pt>
                <c:pt idx="3854">
                  <c:v>41160.875</c:v>
                </c:pt>
                <c:pt idx="3855">
                  <c:v>41160.916666666664</c:v>
                </c:pt>
                <c:pt idx="3856">
                  <c:v>41160.958333333336</c:v>
                </c:pt>
                <c:pt idx="3857">
                  <c:v>41161</c:v>
                </c:pt>
                <c:pt idx="3858">
                  <c:v>41161.041666666664</c:v>
                </c:pt>
                <c:pt idx="3859">
                  <c:v>41161.083333333336</c:v>
                </c:pt>
                <c:pt idx="3860">
                  <c:v>41161.125</c:v>
                </c:pt>
                <c:pt idx="3861">
                  <c:v>41161.166666666664</c:v>
                </c:pt>
                <c:pt idx="3862">
                  <c:v>41161.208333333336</c:v>
                </c:pt>
                <c:pt idx="3863">
                  <c:v>41161.25</c:v>
                </c:pt>
                <c:pt idx="3864">
                  <c:v>41161.291666666664</c:v>
                </c:pt>
                <c:pt idx="3865">
                  <c:v>41161.333333333336</c:v>
                </c:pt>
                <c:pt idx="3866">
                  <c:v>41161.375</c:v>
                </c:pt>
                <c:pt idx="3867">
                  <c:v>41161.416666666664</c:v>
                </c:pt>
                <c:pt idx="3868">
                  <c:v>41161.458333333336</c:v>
                </c:pt>
                <c:pt idx="3869">
                  <c:v>41161.5</c:v>
                </c:pt>
                <c:pt idx="3870">
                  <c:v>41161.541666666664</c:v>
                </c:pt>
                <c:pt idx="3871">
                  <c:v>41161.583333333336</c:v>
                </c:pt>
                <c:pt idx="3872">
                  <c:v>41161.625</c:v>
                </c:pt>
                <c:pt idx="3873">
                  <c:v>41161.666666666664</c:v>
                </c:pt>
                <c:pt idx="3874">
                  <c:v>41161.708333333336</c:v>
                </c:pt>
                <c:pt idx="3875">
                  <c:v>41161.75</c:v>
                </c:pt>
                <c:pt idx="3876">
                  <c:v>41161.791666666664</c:v>
                </c:pt>
                <c:pt idx="3877">
                  <c:v>41161.833333333336</c:v>
                </c:pt>
                <c:pt idx="3878">
                  <c:v>41161.875</c:v>
                </c:pt>
                <c:pt idx="3879">
                  <c:v>41161.916666666664</c:v>
                </c:pt>
                <c:pt idx="3880">
                  <c:v>41161.958333333336</c:v>
                </c:pt>
                <c:pt idx="3881">
                  <c:v>41162</c:v>
                </c:pt>
                <c:pt idx="3882">
                  <c:v>41162.041666666664</c:v>
                </c:pt>
                <c:pt idx="3883">
                  <c:v>41162.083333333336</c:v>
                </c:pt>
                <c:pt idx="3884">
                  <c:v>41162.125</c:v>
                </c:pt>
                <c:pt idx="3885">
                  <c:v>41162.166666666664</c:v>
                </c:pt>
                <c:pt idx="3886">
                  <c:v>41162.208333333336</c:v>
                </c:pt>
                <c:pt idx="3887">
                  <c:v>41162.25</c:v>
                </c:pt>
                <c:pt idx="3888">
                  <c:v>41162.291666666664</c:v>
                </c:pt>
                <c:pt idx="3889">
                  <c:v>41162.333333333336</c:v>
                </c:pt>
                <c:pt idx="3890">
                  <c:v>41162.375</c:v>
                </c:pt>
                <c:pt idx="3891">
                  <c:v>41162.416666666664</c:v>
                </c:pt>
                <c:pt idx="3892">
                  <c:v>41162.458333333336</c:v>
                </c:pt>
                <c:pt idx="3893">
                  <c:v>41162.5</c:v>
                </c:pt>
                <c:pt idx="3894">
                  <c:v>41162.541666666664</c:v>
                </c:pt>
                <c:pt idx="3895">
                  <c:v>41162.583333333336</c:v>
                </c:pt>
                <c:pt idx="3896">
                  <c:v>41162.625</c:v>
                </c:pt>
                <c:pt idx="3897">
                  <c:v>41162.666666666664</c:v>
                </c:pt>
                <c:pt idx="3898">
                  <c:v>41162.708333333336</c:v>
                </c:pt>
                <c:pt idx="3899">
                  <c:v>41162.75</c:v>
                </c:pt>
                <c:pt idx="3900">
                  <c:v>41162.791666666664</c:v>
                </c:pt>
                <c:pt idx="3901">
                  <c:v>41162.833333333336</c:v>
                </c:pt>
                <c:pt idx="3902">
                  <c:v>41162.875</c:v>
                </c:pt>
                <c:pt idx="3903">
                  <c:v>41162.916666666664</c:v>
                </c:pt>
                <c:pt idx="3904">
                  <c:v>41162.958333333336</c:v>
                </c:pt>
                <c:pt idx="3905">
                  <c:v>41163</c:v>
                </c:pt>
                <c:pt idx="3906">
                  <c:v>41163.041666666664</c:v>
                </c:pt>
                <c:pt idx="3907">
                  <c:v>41163.083333333336</c:v>
                </c:pt>
                <c:pt idx="3908">
                  <c:v>41163.125</c:v>
                </c:pt>
                <c:pt idx="3909">
                  <c:v>41163.166666666664</c:v>
                </c:pt>
                <c:pt idx="3910">
                  <c:v>41163.208333333336</c:v>
                </c:pt>
                <c:pt idx="3911">
                  <c:v>41163.25</c:v>
                </c:pt>
                <c:pt idx="3912">
                  <c:v>41163.291666666664</c:v>
                </c:pt>
                <c:pt idx="3913">
                  <c:v>41163.333333333336</c:v>
                </c:pt>
                <c:pt idx="3914">
                  <c:v>41163.375</c:v>
                </c:pt>
                <c:pt idx="3915">
                  <c:v>41163.416666666664</c:v>
                </c:pt>
                <c:pt idx="3916">
                  <c:v>41163.458333333336</c:v>
                </c:pt>
                <c:pt idx="3917">
                  <c:v>41163.5</c:v>
                </c:pt>
                <c:pt idx="3918">
                  <c:v>41163.541666666664</c:v>
                </c:pt>
                <c:pt idx="3919">
                  <c:v>41163.583333333336</c:v>
                </c:pt>
                <c:pt idx="3920">
                  <c:v>41163.625</c:v>
                </c:pt>
                <c:pt idx="3921">
                  <c:v>41163.666666666664</c:v>
                </c:pt>
                <c:pt idx="3922">
                  <c:v>41163.708333333336</c:v>
                </c:pt>
                <c:pt idx="3923">
                  <c:v>41163.75</c:v>
                </c:pt>
                <c:pt idx="3924">
                  <c:v>41163.791666666664</c:v>
                </c:pt>
                <c:pt idx="3925">
                  <c:v>41163.833333333336</c:v>
                </c:pt>
                <c:pt idx="3926">
                  <c:v>41163.875</c:v>
                </c:pt>
                <c:pt idx="3927">
                  <c:v>41163.916666666664</c:v>
                </c:pt>
                <c:pt idx="3928">
                  <c:v>41163.958333333336</c:v>
                </c:pt>
                <c:pt idx="3929">
                  <c:v>41164</c:v>
                </c:pt>
                <c:pt idx="3930">
                  <c:v>41164.041666666664</c:v>
                </c:pt>
                <c:pt idx="3931">
                  <c:v>41164.083333333336</c:v>
                </c:pt>
                <c:pt idx="3932">
                  <c:v>41164.125</c:v>
                </c:pt>
                <c:pt idx="3933">
                  <c:v>41164.166666666664</c:v>
                </c:pt>
                <c:pt idx="3934">
                  <c:v>41164.208333333336</c:v>
                </c:pt>
                <c:pt idx="3935">
                  <c:v>41164.25</c:v>
                </c:pt>
                <c:pt idx="3936">
                  <c:v>41164.291666666664</c:v>
                </c:pt>
                <c:pt idx="3937">
                  <c:v>41164.333333333336</c:v>
                </c:pt>
                <c:pt idx="3938">
                  <c:v>41164.375</c:v>
                </c:pt>
                <c:pt idx="3939">
                  <c:v>41164.416666666664</c:v>
                </c:pt>
                <c:pt idx="3940">
                  <c:v>41164.458333333336</c:v>
                </c:pt>
                <c:pt idx="3941">
                  <c:v>41164.5</c:v>
                </c:pt>
                <c:pt idx="3942">
                  <c:v>41164.541666666664</c:v>
                </c:pt>
                <c:pt idx="3943">
                  <c:v>41164.583333333336</c:v>
                </c:pt>
                <c:pt idx="3944">
                  <c:v>41164.625</c:v>
                </c:pt>
                <c:pt idx="3945">
                  <c:v>41164.666666666664</c:v>
                </c:pt>
                <c:pt idx="3946">
                  <c:v>41164.708333333336</c:v>
                </c:pt>
                <c:pt idx="3947">
                  <c:v>41164.75</c:v>
                </c:pt>
                <c:pt idx="3948">
                  <c:v>41164.791666666664</c:v>
                </c:pt>
                <c:pt idx="3949">
                  <c:v>41164.833333333336</c:v>
                </c:pt>
                <c:pt idx="3950">
                  <c:v>41164.875</c:v>
                </c:pt>
                <c:pt idx="3951">
                  <c:v>41164.916666666664</c:v>
                </c:pt>
                <c:pt idx="3952">
                  <c:v>41164.958333333336</c:v>
                </c:pt>
                <c:pt idx="3953">
                  <c:v>41165</c:v>
                </c:pt>
                <c:pt idx="3954">
                  <c:v>41165.041666666664</c:v>
                </c:pt>
                <c:pt idx="3955">
                  <c:v>41165.083333333336</c:v>
                </c:pt>
                <c:pt idx="3956">
                  <c:v>41165.125</c:v>
                </c:pt>
                <c:pt idx="3957">
                  <c:v>41165.166666666664</c:v>
                </c:pt>
                <c:pt idx="3958">
                  <c:v>41165.208333333336</c:v>
                </c:pt>
                <c:pt idx="3959">
                  <c:v>41165.25</c:v>
                </c:pt>
                <c:pt idx="3960">
                  <c:v>41165.291666666664</c:v>
                </c:pt>
                <c:pt idx="3961">
                  <c:v>41165.333333333336</c:v>
                </c:pt>
                <c:pt idx="3962">
                  <c:v>41165.375</c:v>
                </c:pt>
                <c:pt idx="3963">
                  <c:v>41165.416666666664</c:v>
                </c:pt>
                <c:pt idx="3964">
                  <c:v>41165.458333333336</c:v>
                </c:pt>
                <c:pt idx="3965">
                  <c:v>41165.5</c:v>
                </c:pt>
                <c:pt idx="3966">
                  <c:v>41165.541666666664</c:v>
                </c:pt>
                <c:pt idx="3967">
                  <c:v>41165.583333333336</c:v>
                </c:pt>
                <c:pt idx="3968">
                  <c:v>41165.625</c:v>
                </c:pt>
                <c:pt idx="3969">
                  <c:v>41165.666666666664</c:v>
                </c:pt>
                <c:pt idx="3970">
                  <c:v>41165.708333333336</c:v>
                </c:pt>
                <c:pt idx="3971">
                  <c:v>41165.75</c:v>
                </c:pt>
                <c:pt idx="3972">
                  <c:v>41165.791666666664</c:v>
                </c:pt>
                <c:pt idx="3973">
                  <c:v>41165.833333333336</c:v>
                </c:pt>
                <c:pt idx="3974">
                  <c:v>41165.875</c:v>
                </c:pt>
                <c:pt idx="3975">
                  <c:v>41165.916666666664</c:v>
                </c:pt>
                <c:pt idx="3976">
                  <c:v>41165.958333333336</c:v>
                </c:pt>
                <c:pt idx="3977">
                  <c:v>41166</c:v>
                </c:pt>
                <c:pt idx="3978">
                  <c:v>41166.041666666664</c:v>
                </c:pt>
                <c:pt idx="3979">
                  <c:v>41166.083333333336</c:v>
                </c:pt>
                <c:pt idx="3980">
                  <c:v>41166.125</c:v>
                </c:pt>
                <c:pt idx="3981">
                  <c:v>41166.166666666664</c:v>
                </c:pt>
                <c:pt idx="3982">
                  <c:v>41166.208333333336</c:v>
                </c:pt>
                <c:pt idx="3983">
                  <c:v>41166.25</c:v>
                </c:pt>
                <c:pt idx="3984">
                  <c:v>41166.291666666664</c:v>
                </c:pt>
                <c:pt idx="3985">
                  <c:v>41166.333333333336</c:v>
                </c:pt>
                <c:pt idx="3986">
                  <c:v>41166.375</c:v>
                </c:pt>
                <c:pt idx="3987">
                  <c:v>41166.416666666664</c:v>
                </c:pt>
                <c:pt idx="3988">
                  <c:v>41166.458333333336</c:v>
                </c:pt>
                <c:pt idx="3989">
                  <c:v>41166.5</c:v>
                </c:pt>
                <c:pt idx="3990">
                  <c:v>41166.541666666664</c:v>
                </c:pt>
                <c:pt idx="3991">
                  <c:v>41166.583333333336</c:v>
                </c:pt>
                <c:pt idx="3992">
                  <c:v>41166.625</c:v>
                </c:pt>
                <c:pt idx="3993">
                  <c:v>41166.666666666664</c:v>
                </c:pt>
                <c:pt idx="3994">
                  <c:v>41166.708333333336</c:v>
                </c:pt>
                <c:pt idx="3995">
                  <c:v>41166.75</c:v>
                </c:pt>
                <c:pt idx="3996">
                  <c:v>41166.791666666664</c:v>
                </c:pt>
                <c:pt idx="3997">
                  <c:v>41166.833333333336</c:v>
                </c:pt>
                <c:pt idx="3998">
                  <c:v>41166.875</c:v>
                </c:pt>
                <c:pt idx="3999">
                  <c:v>41166.916666666664</c:v>
                </c:pt>
                <c:pt idx="4000">
                  <c:v>41166.958333333336</c:v>
                </c:pt>
                <c:pt idx="4001">
                  <c:v>41167</c:v>
                </c:pt>
                <c:pt idx="4002">
                  <c:v>41167.041666666664</c:v>
                </c:pt>
                <c:pt idx="4003">
                  <c:v>41167.083333333336</c:v>
                </c:pt>
                <c:pt idx="4004">
                  <c:v>41167.125</c:v>
                </c:pt>
                <c:pt idx="4005">
                  <c:v>41167.166666666664</c:v>
                </c:pt>
                <c:pt idx="4006">
                  <c:v>41167.208333333336</c:v>
                </c:pt>
                <c:pt idx="4007">
                  <c:v>41167.25</c:v>
                </c:pt>
                <c:pt idx="4008">
                  <c:v>41167.291666666664</c:v>
                </c:pt>
                <c:pt idx="4009">
                  <c:v>41167.333333333336</c:v>
                </c:pt>
                <c:pt idx="4010">
                  <c:v>41167.375</c:v>
                </c:pt>
                <c:pt idx="4011">
                  <c:v>41167.416666666664</c:v>
                </c:pt>
                <c:pt idx="4012">
                  <c:v>41167.458333333336</c:v>
                </c:pt>
                <c:pt idx="4013">
                  <c:v>41167.5</c:v>
                </c:pt>
                <c:pt idx="4014">
                  <c:v>41167.541666666664</c:v>
                </c:pt>
                <c:pt idx="4015">
                  <c:v>41167.583333333336</c:v>
                </c:pt>
                <c:pt idx="4016">
                  <c:v>41167.625</c:v>
                </c:pt>
                <c:pt idx="4017">
                  <c:v>41167.666666666664</c:v>
                </c:pt>
                <c:pt idx="4018">
                  <c:v>41167.708333333336</c:v>
                </c:pt>
                <c:pt idx="4019">
                  <c:v>41167.75</c:v>
                </c:pt>
                <c:pt idx="4020">
                  <c:v>41167.791666666664</c:v>
                </c:pt>
                <c:pt idx="4021">
                  <c:v>41167.833333333336</c:v>
                </c:pt>
                <c:pt idx="4022">
                  <c:v>41167.875</c:v>
                </c:pt>
                <c:pt idx="4023">
                  <c:v>41167.916666666664</c:v>
                </c:pt>
                <c:pt idx="4024">
                  <c:v>41167.958333333336</c:v>
                </c:pt>
                <c:pt idx="4025">
                  <c:v>41168</c:v>
                </c:pt>
                <c:pt idx="4026">
                  <c:v>41168.041666666664</c:v>
                </c:pt>
                <c:pt idx="4027">
                  <c:v>41168.083333333336</c:v>
                </c:pt>
                <c:pt idx="4028">
                  <c:v>41168.125</c:v>
                </c:pt>
                <c:pt idx="4029">
                  <c:v>41168.166666666664</c:v>
                </c:pt>
                <c:pt idx="4030">
                  <c:v>41168.208333333336</c:v>
                </c:pt>
                <c:pt idx="4031">
                  <c:v>41168.25</c:v>
                </c:pt>
                <c:pt idx="4032">
                  <c:v>41168.291666666664</c:v>
                </c:pt>
                <c:pt idx="4033">
                  <c:v>41168.333333333336</c:v>
                </c:pt>
                <c:pt idx="4034">
                  <c:v>41168.375</c:v>
                </c:pt>
                <c:pt idx="4035">
                  <c:v>41168.416666666664</c:v>
                </c:pt>
                <c:pt idx="4036">
                  <c:v>41168.458333333336</c:v>
                </c:pt>
                <c:pt idx="4037">
                  <c:v>41168.5</c:v>
                </c:pt>
                <c:pt idx="4038">
                  <c:v>41168.541666666664</c:v>
                </c:pt>
                <c:pt idx="4039">
                  <c:v>41168.583333333336</c:v>
                </c:pt>
                <c:pt idx="4040">
                  <c:v>41168.625</c:v>
                </c:pt>
                <c:pt idx="4041">
                  <c:v>41168.666666666664</c:v>
                </c:pt>
                <c:pt idx="4042">
                  <c:v>41168.708333333336</c:v>
                </c:pt>
                <c:pt idx="4043">
                  <c:v>41168.75</c:v>
                </c:pt>
                <c:pt idx="4044">
                  <c:v>41168.791666666664</c:v>
                </c:pt>
                <c:pt idx="4045">
                  <c:v>41168.833333333336</c:v>
                </c:pt>
                <c:pt idx="4046">
                  <c:v>41168.875</c:v>
                </c:pt>
                <c:pt idx="4047">
                  <c:v>41168.916666666664</c:v>
                </c:pt>
                <c:pt idx="4048">
                  <c:v>41168.958333333336</c:v>
                </c:pt>
                <c:pt idx="4049">
                  <c:v>41169</c:v>
                </c:pt>
                <c:pt idx="4050">
                  <c:v>41169.041666666664</c:v>
                </c:pt>
                <c:pt idx="4051">
                  <c:v>41169.083333333336</c:v>
                </c:pt>
                <c:pt idx="4052">
                  <c:v>41169.125</c:v>
                </c:pt>
                <c:pt idx="4053">
                  <c:v>41169.166666666664</c:v>
                </c:pt>
                <c:pt idx="4054">
                  <c:v>41169.208333333336</c:v>
                </c:pt>
                <c:pt idx="4055">
                  <c:v>41169.25</c:v>
                </c:pt>
                <c:pt idx="4056">
                  <c:v>41169.291666666664</c:v>
                </c:pt>
                <c:pt idx="4057">
                  <c:v>41169.333333333336</c:v>
                </c:pt>
                <c:pt idx="4058">
                  <c:v>41169.375</c:v>
                </c:pt>
                <c:pt idx="4059">
                  <c:v>41169.416666666664</c:v>
                </c:pt>
                <c:pt idx="4060">
                  <c:v>41169.458333333336</c:v>
                </c:pt>
                <c:pt idx="4061">
                  <c:v>41169.5</c:v>
                </c:pt>
                <c:pt idx="4062">
                  <c:v>41169.541666666664</c:v>
                </c:pt>
                <c:pt idx="4063">
                  <c:v>41169.583333333336</c:v>
                </c:pt>
                <c:pt idx="4064">
                  <c:v>41169.625</c:v>
                </c:pt>
                <c:pt idx="4065">
                  <c:v>41169.666666666664</c:v>
                </c:pt>
                <c:pt idx="4066">
                  <c:v>41169.708333333336</c:v>
                </c:pt>
                <c:pt idx="4067">
                  <c:v>41169.75</c:v>
                </c:pt>
                <c:pt idx="4068">
                  <c:v>41169.791666666664</c:v>
                </c:pt>
                <c:pt idx="4069">
                  <c:v>41169.833333333336</c:v>
                </c:pt>
                <c:pt idx="4070">
                  <c:v>41169.875</c:v>
                </c:pt>
                <c:pt idx="4071">
                  <c:v>41169.916666666664</c:v>
                </c:pt>
                <c:pt idx="4072">
                  <c:v>41169.958333333336</c:v>
                </c:pt>
                <c:pt idx="4073">
                  <c:v>41170</c:v>
                </c:pt>
                <c:pt idx="4074">
                  <c:v>41170.041666666664</c:v>
                </c:pt>
                <c:pt idx="4075">
                  <c:v>41170.083333333336</c:v>
                </c:pt>
                <c:pt idx="4076">
                  <c:v>41170.125</c:v>
                </c:pt>
                <c:pt idx="4077">
                  <c:v>41170.166666666664</c:v>
                </c:pt>
                <c:pt idx="4078">
                  <c:v>41170.208333333336</c:v>
                </c:pt>
                <c:pt idx="4079">
                  <c:v>41170.25</c:v>
                </c:pt>
                <c:pt idx="4080">
                  <c:v>41170.291666666664</c:v>
                </c:pt>
                <c:pt idx="4081">
                  <c:v>41170.333333333336</c:v>
                </c:pt>
                <c:pt idx="4082">
                  <c:v>41170.375</c:v>
                </c:pt>
                <c:pt idx="4083">
                  <c:v>41170.416666666664</c:v>
                </c:pt>
                <c:pt idx="4084">
                  <c:v>41170.458333333336</c:v>
                </c:pt>
                <c:pt idx="4085">
                  <c:v>41170.5</c:v>
                </c:pt>
                <c:pt idx="4086">
                  <c:v>41170.541666666664</c:v>
                </c:pt>
                <c:pt idx="4087">
                  <c:v>41170.583333333336</c:v>
                </c:pt>
                <c:pt idx="4088">
                  <c:v>41170.625</c:v>
                </c:pt>
                <c:pt idx="4089">
                  <c:v>41170.666666666664</c:v>
                </c:pt>
                <c:pt idx="4090">
                  <c:v>41170.708333333336</c:v>
                </c:pt>
                <c:pt idx="4091">
                  <c:v>41170.75</c:v>
                </c:pt>
                <c:pt idx="4092">
                  <c:v>41170.791666666664</c:v>
                </c:pt>
                <c:pt idx="4093">
                  <c:v>41170.833333333336</c:v>
                </c:pt>
                <c:pt idx="4094">
                  <c:v>41170.875</c:v>
                </c:pt>
                <c:pt idx="4095">
                  <c:v>41170.916666666664</c:v>
                </c:pt>
                <c:pt idx="4096">
                  <c:v>41170.958333333336</c:v>
                </c:pt>
                <c:pt idx="4097">
                  <c:v>41171</c:v>
                </c:pt>
                <c:pt idx="4098">
                  <c:v>41171.041666666664</c:v>
                </c:pt>
                <c:pt idx="4099">
                  <c:v>41171.083333333336</c:v>
                </c:pt>
                <c:pt idx="4100">
                  <c:v>41171.125</c:v>
                </c:pt>
                <c:pt idx="4101">
                  <c:v>41171.166666666664</c:v>
                </c:pt>
                <c:pt idx="4102">
                  <c:v>41171.208333333336</c:v>
                </c:pt>
                <c:pt idx="4103">
                  <c:v>41171.25</c:v>
                </c:pt>
                <c:pt idx="4104">
                  <c:v>41171.291666666664</c:v>
                </c:pt>
                <c:pt idx="4105">
                  <c:v>41171.333333333336</c:v>
                </c:pt>
                <c:pt idx="4106">
                  <c:v>41171.375</c:v>
                </c:pt>
                <c:pt idx="4107">
                  <c:v>41171.416666666664</c:v>
                </c:pt>
                <c:pt idx="4108">
                  <c:v>41171.458333333336</c:v>
                </c:pt>
                <c:pt idx="4109">
                  <c:v>41171.5</c:v>
                </c:pt>
                <c:pt idx="4110">
                  <c:v>41171.541666666664</c:v>
                </c:pt>
                <c:pt idx="4111">
                  <c:v>41171.583333333336</c:v>
                </c:pt>
                <c:pt idx="4112">
                  <c:v>41171.625</c:v>
                </c:pt>
                <c:pt idx="4113">
                  <c:v>41171.666666666664</c:v>
                </c:pt>
                <c:pt idx="4114">
                  <c:v>41171.708333333336</c:v>
                </c:pt>
                <c:pt idx="4115">
                  <c:v>41171.75</c:v>
                </c:pt>
                <c:pt idx="4116">
                  <c:v>41171.791666666664</c:v>
                </c:pt>
                <c:pt idx="4117">
                  <c:v>41171.833333333336</c:v>
                </c:pt>
                <c:pt idx="4118">
                  <c:v>41171.875</c:v>
                </c:pt>
                <c:pt idx="4119">
                  <c:v>41171.916666666664</c:v>
                </c:pt>
                <c:pt idx="4120">
                  <c:v>41171.958333333336</c:v>
                </c:pt>
                <c:pt idx="4121">
                  <c:v>41172</c:v>
                </c:pt>
                <c:pt idx="4122">
                  <c:v>41172.041666666664</c:v>
                </c:pt>
                <c:pt idx="4123">
                  <c:v>41172.083333333336</c:v>
                </c:pt>
                <c:pt idx="4124">
                  <c:v>41172.125</c:v>
                </c:pt>
                <c:pt idx="4125">
                  <c:v>41172.166666666664</c:v>
                </c:pt>
                <c:pt idx="4126">
                  <c:v>41172.208333333336</c:v>
                </c:pt>
                <c:pt idx="4127">
                  <c:v>41172.25</c:v>
                </c:pt>
                <c:pt idx="4128">
                  <c:v>41172.291666666664</c:v>
                </c:pt>
                <c:pt idx="4129">
                  <c:v>41172.333333333336</c:v>
                </c:pt>
                <c:pt idx="4130">
                  <c:v>41172.375</c:v>
                </c:pt>
                <c:pt idx="4131">
                  <c:v>41172.416666666664</c:v>
                </c:pt>
                <c:pt idx="4132">
                  <c:v>41172.458333333336</c:v>
                </c:pt>
                <c:pt idx="4133">
                  <c:v>41172.5</c:v>
                </c:pt>
                <c:pt idx="4134">
                  <c:v>41172.541666666664</c:v>
                </c:pt>
                <c:pt idx="4135">
                  <c:v>41172.583333333336</c:v>
                </c:pt>
                <c:pt idx="4136">
                  <c:v>41172.625</c:v>
                </c:pt>
                <c:pt idx="4137">
                  <c:v>41172.666666666664</c:v>
                </c:pt>
                <c:pt idx="4138">
                  <c:v>41172.708333333336</c:v>
                </c:pt>
                <c:pt idx="4139">
                  <c:v>41172.75</c:v>
                </c:pt>
                <c:pt idx="4140">
                  <c:v>41172.791666666664</c:v>
                </c:pt>
                <c:pt idx="4141">
                  <c:v>41172.833333333336</c:v>
                </c:pt>
                <c:pt idx="4142">
                  <c:v>41172.875</c:v>
                </c:pt>
                <c:pt idx="4143">
                  <c:v>41172.916666666664</c:v>
                </c:pt>
                <c:pt idx="4144">
                  <c:v>41172.958333333336</c:v>
                </c:pt>
                <c:pt idx="4145">
                  <c:v>41173</c:v>
                </c:pt>
                <c:pt idx="4146">
                  <c:v>41173.041666666664</c:v>
                </c:pt>
                <c:pt idx="4147">
                  <c:v>41173.083333333336</c:v>
                </c:pt>
                <c:pt idx="4148">
                  <c:v>41173.125</c:v>
                </c:pt>
                <c:pt idx="4149">
                  <c:v>41173.166666666664</c:v>
                </c:pt>
                <c:pt idx="4150">
                  <c:v>41173.208333333336</c:v>
                </c:pt>
                <c:pt idx="4151">
                  <c:v>41173.25</c:v>
                </c:pt>
                <c:pt idx="4152">
                  <c:v>41173.291666666664</c:v>
                </c:pt>
                <c:pt idx="4153">
                  <c:v>41173.333333333336</c:v>
                </c:pt>
                <c:pt idx="4154">
                  <c:v>41173.375</c:v>
                </c:pt>
                <c:pt idx="4155">
                  <c:v>41173.416666666664</c:v>
                </c:pt>
                <c:pt idx="4156">
                  <c:v>41173.458333333336</c:v>
                </c:pt>
                <c:pt idx="4157">
                  <c:v>41173.5</c:v>
                </c:pt>
                <c:pt idx="4158">
                  <c:v>41173.541666666664</c:v>
                </c:pt>
                <c:pt idx="4159">
                  <c:v>41173.583333333336</c:v>
                </c:pt>
                <c:pt idx="4160">
                  <c:v>41173.625</c:v>
                </c:pt>
                <c:pt idx="4161">
                  <c:v>41173.666666666664</c:v>
                </c:pt>
                <c:pt idx="4162">
                  <c:v>41173.708333333336</c:v>
                </c:pt>
                <c:pt idx="4163">
                  <c:v>41173.75</c:v>
                </c:pt>
                <c:pt idx="4164">
                  <c:v>41173.791666666664</c:v>
                </c:pt>
                <c:pt idx="4165">
                  <c:v>41173.833333333336</c:v>
                </c:pt>
                <c:pt idx="4166">
                  <c:v>41173.875</c:v>
                </c:pt>
                <c:pt idx="4167">
                  <c:v>41173.916666666664</c:v>
                </c:pt>
                <c:pt idx="4168">
                  <c:v>41173.958333333336</c:v>
                </c:pt>
                <c:pt idx="4169">
                  <c:v>41174</c:v>
                </c:pt>
                <c:pt idx="4170">
                  <c:v>41174.041666666664</c:v>
                </c:pt>
                <c:pt idx="4171">
                  <c:v>41174.083333333336</c:v>
                </c:pt>
                <c:pt idx="4172">
                  <c:v>41174.125</c:v>
                </c:pt>
                <c:pt idx="4173">
                  <c:v>41174.166666666664</c:v>
                </c:pt>
                <c:pt idx="4174">
                  <c:v>41174.208333333336</c:v>
                </c:pt>
                <c:pt idx="4175">
                  <c:v>41174.25</c:v>
                </c:pt>
                <c:pt idx="4176">
                  <c:v>41174.291666666664</c:v>
                </c:pt>
                <c:pt idx="4177">
                  <c:v>41174.333333333336</c:v>
                </c:pt>
                <c:pt idx="4178">
                  <c:v>41174.375</c:v>
                </c:pt>
                <c:pt idx="4179">
                  <c:v>41174.416666666664</c:v>
                </c:pt>
                <c:pt idx="4180">
                  <c:v>41174.458333333336</c:v>
                </c:pt>
                <c:pt idx="4181">
                  <c:v>41174.5</c:v>
                </c:pt>
                <c:pt idx="4182">
                  <c:v>41174.541666666664</c:v>
                </c:pt>
                <c:pt idx="4183">
                  <c:v>41174.583333333336</c:v>
                </c:pt>
                <c:pt idx="4184">
                  <c:v>41174.625</c:v>
                </c:pt>
                <c:pt idx="4185">
                  <c:v>41174.666666666664</c:v>
                </c:pt>
                <c:pt idx="4186">
                  <c:v>41174.708333333336</c:v>
                </c:pt>
                <c:pt idx="4187">
                  <c:v>41174.75</c:v>
                </c:pt>
                <c:pt idx="4188">
                  <c:v>41174.791666666664</c:v>
                </c:pt>
                <c:pt idx="4189">
                  <c:v>41174.833333333336</c:v>
                </c:pt>
                <c:pt idx="4190">
                  <c:v>41174.875</c:v>
                </c:pt>
                <c:pt idx="4191">
                  <c:v>41174.916666666664</c:v>
                </c:pt>
                <c:pt idx="4192">
                  <c:v>41174.958333333336</c:v>
                </c:pt>
                <c:pt idx="4193">
                  <c:v>41175</c:v>
                </c:pt>
                <c:pt idx="4194">
                  <c:v>41175.041666666664</c:v>
                </c:pt>
                <c:pt idx="4195">
                  <c:v>41175.083333333336</c:v>
                </c:pt>
                <c:pt idx="4196">
                  <c:v>41175.125</c:v>
                </c:pt>
                <c:pt idx="4197">
                  <c:v>41175.166666666664</c:v>
                </c:pt>
                <c:pt idx="4198">
                  <c:v>41175.208333333336</c:v>
                </c:pt>
                <c:pt idx="4199">
                  <c:v>41175.25</c:v>
                </c:pt>
                <c:pt idx="4200">
                  <c:v>41175.291666666664</c:v>
                </c:pt>
                <c:pt idx="4201">
                  <c:v>41175.333333333336</c:v>
                </c:pt>
                <c:pt idx="4202">
                  <c:v>41175.375</c:v>
                </c:pt>
                <c:pt idx="4203">
                  <c:v>41175.416666666664</c:v>
                </c:pt>
                <c:pt idx="4204">
                  <c:v>41175.458333333336</c:v>
                </c:pt>
                <c:pt idx="4205">
                  <c:v>41175.5</c:v>
                </c:pt>
                <c:pt idx="4206">
                  <c:v>41175.541666666664</c:v>
                </c:pt>
                <c:pt idx="4207">
                  <c:v>41175.583333333336</c:v>
                </c:pt>
                <c:pt idx="4208">
                  <c:v>41175.625</c:v>
                </c:pt>
                <c:pt idx="4209">
                  <c:v>41175.666666666664</c:v>
                </c:pt>
                <c:pt idx="4210">
                  <c:v>41175.708333333336</c:v>
                </c:pt>
                <c:pt idx="4211">
                  <c:v>41175.75</c:v>
                </c:pt>
                <c:pt idx="4212">
                  <c:v>41175.791666666664</c:v>
                </c:pt>
                <c:pt idx="4213">
                  <c:v>41175.833333333336</c:v>
                </c:pt>
                <c:pt idx="4214">
                  <c:v>41175.875</c:v>
                </c:pt>
                <c:pt idx="4215">
                  <c:v>41175.916666666664</c:v>
                </c:pt>
                <c:pt idx="4216">
                  <c:v>41175.958333333336</c:v>
                </c:pt>
                <c:pt idx="4217">
                  <c:v>41176</c:v>
                </c:pt>
                <c:pt idx="4218">
                  <c:v>41176.041666666664</c:v>
                </c:pt>
                <c:pt idx="4219">
                  <c:v>41176.083333333336</c:v>
                </c:pt>
                <c:pt idx="4220">
                  <c:v>41176.125</c:v>
                </c:pt>
                <c:pt idx="4221">
                  <c:v>41176.166666666664</c:v>
                </c:pt>
                <c:pt idx="4222">
                  <c:v>41176.208333333336</c:v>
                </c:pt>
                <c:pt idx="4223">
                  <c:v>41176.25</c:v>
                </c:pt>
                <c:pt idx="4224">
                  <c:v>41176.291666666664</c:v>
                </c:pt>
                <c:pt idx="4225">
                  <c:v>41176.333333333336</c:v>
                </c:pt>
                <c:pt idx="4226">
                  <c:v>41176.375</c:v>
                </c:pt>
                <c:pt idx="4227">
                  <c:v>41176.416666666664</c:v>
                </c:pt>
                <c:pt idx="4228">
                  <c:v>41176.458333333336</c:v>
                </c:pt>
                <c:pt idx="4229">
                  <c:v>41176.5</c:v>
                </c:pt>
                <c:pt idx="4230">
                  <c:v>41176.541666666664</c:v>
                </c:pt>
                <c:pt idx="4231">
                  <c:v>41176.583333333336</c:v>
                </c:pt>
                <c:pt idx="4232">
                  <c:v>41176.625</c:v>
                </c:pt>
                <c:pt idx="4233">
                  <c:v>41176.666666666664</c:v>
                </c:pt>
                <c:pt idx="4234">
                  <c:v>41176.708333333336</c:v>
                </c:pt>
                <c:pt idx="4235">
                  <c:v>41176.75</c:v>
                </c:pt>
                <c:pt idx="4236">
                  <c:v>41176.791666666664</c:v>
                </c:pt>
                <c:pt idx="4237">
                  <c:v>41176.833333333336</c:v>
                </c:pt>
                <c:pt idx="4238">
                  <c:v>41176.875</c:v>
                </c:pt>
                <c:pt idx="4239">
                  <c:v>41176.916666666664</c:v>
                </c:pt>
                <c:pt idx="4240">
                  <c:v>41176.958333333336</c:v>
                </c:pt>
                <c:pt idx="4241">
                  <c:v>41177</c:v>
                </c:pt>
                <c:pt idx="4242">
                  <c:v>41177.041666666664</c:v>
                </c:pt>
                <c:pt idx="4243">
                  <c:v>41177.083333333336</c:v>
                </c:pt>
                <c:pt idx="4244">
                  <c:v>41177.125</c:v>
                </c:pt>
                <c:pt idx="4245">
                  <c:v>41177.166666666664</c:v>
                </c:pt>
                <c:pt idx="4246">
                  <c:v>41177.208333333336</c:v>
                </c:pt>
                <c:pt idx="4247">
                  <c:v>41177.25</c:v>
                </c:pt>
                <c:pt idx="4248">
                  <c:v>41177.291666666664</c:v>
                </c:pt>
                <c:pt idx="4249">
                  <c:v>41177.333333333336</c:v>
                </c:pt>
                <c:pt idx="4250">
                  <c:v>41177.375</c:v>
                </c:pt>
                <c:pt idx="4251">
                  <c:v>41177.416666666664</c:v>
                </c:pt>
                <c:pt idx="4252">
                  <c:v>41177.458333333336</c:v>
                </c:pt>
                <c:pt idx="4253">
                  <c:v>41177.5</c:v>
                </c:pt>
                <c:pt idx="4254">
                  <c:v>41177.541666666664</c:v>
                </c:pt>
                <c:pt idx="4255">
                  <c:v>41177.583333333336</c:v>
                </c:pt>
                <c:pt idx="4256">
                  <c:v>41177.625</c:v>
                </c:pt>
                <c:pt idx="4257">
                  <c:v>41177.666666666664</c:v>
                </c:pt>
                <c:pt idx="4258">
                  <c:v>41177.708333333336</c:v>
                </c:pt>
                <c:pt idx="4259">
                  <c:v>41177.75</c:v>
                </c:pt>
                <c:pt idx="4260">
                  <c:v>41177.791666666664</c:v>
                </c:pt>
                <c:pt idx="4261">
                  <c:v>41177.833333333336</c:v>
                </c:pt>
                <c:pt idx="4262">
                  <c:v>41177.875</c:v>
                </c:pt>
                <c:pt idx="4263">
                  <c:v>41177.916666666664</c:v>
                </c:pt>
                <c:pt idx="4264">
                  <c:v>41177.958333333336</c:v>
                </c:pt>
                <c:pt idx="4265">
                  <c:v>41178</c:v>
                </c:pt>
                <c:pt idx="4266">
                  <c:v>41178.041666666664</c:v>
                </c:pt>
                <c:pt idx="4267">
                  <c:v>41178.083333333336</c:v>
                </c:pt>
                <c:pt idx="4268">
                  <c:v>41178.125</c:v>
                </c:pt>
                <c:pt idx="4269">
                  <c:v>41178.166666666664</c:v>
                </c:pt>
                <c:pt idx="4270">
                  <c:v>41178.208333333336</c:v>
                </c:pt>
                <c:pt idx="4271">
                  <c:v>41178.25</c:v>
                </c:pt>
                <c:pt idx="4272">
                  <c:v>41178.291666666664</c:v>
                </c:pt>
                <c:pt idx="4273">
                  <c:v>41178.333333333336</c:v>
                </c:pt>
                <c:pt idx="4274">
                  <c:v>41178.375</c:v>
                </c:pt>
                <c:pt idx="4275">
                  <c:v>41178.416666666664</c:v>
                </c:pt>
                <c:pt idx="4276">
                  <c:v>41178.458333333336</c:v>
                </c:pt>
                <c:pt idx="4277">
                  <c:v>41178.5</c:v>
                </c:pt>
                <c:pt idx="4278">
                  <c:v>41178.541666666664</c:v>
                </c:pt>
                <c:pt idx="4279">
                  <c:v>41178.583333333336</c:v>
                </c:pt>
                <c:pt idx="4280">
                  <c:v>41178.625</c:v>
                </c:pt>
                <c:pt idx="4281">
                  <c:v>41178.666666666664</c:v>
                </c:pt>
                <c:pt idx="4282">
                  <c:v>41178.708333333336</c:v>
                </c:pt>
                <c:pt idx="4283">
                  <c:v>41178.75</c:v>
                </c:pt>
                <c:pt idx="4284">
                  <c:v>41178.791666666664</c:v>
                </c:pt>
                <c:pt idx="4285">
                  <c:v>41178.833333333336</c:v>
                </c:pt>
                <c:pt idx="4286">
                  <c:v>41178.875</c:v>
                </c:pt>
                <c:pt idx="4287">
                  <c:v>41178.916666666664</c:v>
                </c:pt>
                <c:pt idx="4288">
                  <c:v>41178.958333333336</c:v>
                </c:pt>
                <c:pt idx="4289">
                  <c:v>41179</c:v>
                </c:pt>
                <c:pt idx="4290">
                  <c:v>41179.041666666664</c:v>
                </c:pt>
                <c:pt idx="4291">
                  <c:v>41179.083333333336</c:v>
                </c:pt>
                <c:pt idx="4292">
                  <c:v>41179.125</c:v>
                </c:pt>
                <c:pt idx="4293">
                  <c:v>41179.166666666664</c:v>
                </c:pt>
                <c:pt idx="4294">
                  <c:v>41179.208333333336</c:v>
                </c:pt>
                <c:pt idx="4295">
                  <c:v>41179.25</c:v>
                </c:pt>
                <c:pt idx="4296">
                  <c:v>41179.291666666664</c:v>
                </c:pt>
                <c:pt idx="4297">
                  <c:v>41179.333333333336</c:v>
                </c:pt>
                <c:pt idx="4298">
                  <c:v>41179.375</c:v>
                </c:pt>
                <c:pt idx="4299">
                  <c:v>41179.416666666664</c:v>
                </c:pt>
                <c:pt idx="4300">
                  <c:v>41179.458333333336</c:v>
                </c:pt>
                <c:pt idx="4301">
                  <c:v>41179.5</c:v>
                </c:pt>
                <c:pt idx="4302">
                  <c:v>41179.541666666664</c:v>
                </c:pt>
                <c:pt idx="4303">
                  <c:v>41179.583333333336</c:v>
                </c:pt>
                <c:pt idx="4304">
                  <c:v>41179.625</c:v>
                </c:pt>
                <c:pt idx="4305">
                  <c:v>41179.666666666664</c:v>
                </c:pt>
                <c:pt idx="4306">
                  <c:v>41179.708333333336</c:v>
                </c:pt>
                <c:pt idx="4307">
                  <c:v>41179.75</c:v>
                </c:pt>
                <c:pt idx="4308">
                  <c:v>41179.791666666664</c:v>
                </c:pt>
                <c:pt idx="4309">
                  <c:v>41179.833333333336</c:v>
                </c:pt>
                <c:pt idx="4310">
                  <c:v>41179.875</c:v>
                </c:pt>
                <c:pt idx="4311">
                  <c:v>41179.916666666664</c:v>
                </c:pt>
                <c:pt idx="4312">
                  <c:v>41179.958333333336</c:v>
                </c:pt>
                <c:pt idx="4313">
                  <c:v>41180</c:v>
                </c:pt>
                <c:pt idx="4314">
                  <c:v>41180.041666666664</c:v>
                </c:pt>
                <c:pt idx="4315">
                  <c:v>41180.083333333336</c:v>
                </c:pt>
                <c:pt idx="4316">
                  <c:v>41180.125</c:v>
                </c:pt>
                <c:pt idx="4317">
                  <c:v>41180.166666666664</c:v>
                </c:pt>
                <c:pt idx="4318">
                  <c:v>41180.208333333336</c:v>
                </c:pt>
                <c:pt idx="4319">
                  <c:v>41180.25</c:v>
                </c:pt>
                <c:pt idx="4320">
                  <c:v>41180.291666666664</c:v>
                </c:pt>
                <c:pt idx="4321">
                  <c:v>41180.333333333336</c:v>
                </c:pt>
                <c:pt idx="4322">
                  <c:v>41180.375</c:v>
                </c:pt>
                <c:pt idx="4323">
                  <c:v>41180.416666666664</c:v>
                </c:pt>
                <c:pt idx="4324">
                  <c:v>41180.458333333336</c:v>
                </c:pt>
                <c:pt idx="4325">
                  <c:v>41180.5</c:v>
                </c:pt>
                <c:pt idx="4326">
                  <c:v>41180.541666666664</c:v>
                </c:pt>
                <c:pt idx="4327">
                  <c:v>41180.583333333336</c:v>
                </c:pt>
                <c:pt idx="4328">
                  <c:v>41180.625</c:v>
                </c:pt>
                <c:pt idx="4329">
                  <c:v>41180.666666666664</c:v>
                </c:pt>
                <c:pt idx="4330">
                  <c:v>41180.708333333336</c:v>
                </c:pt>
                <c:pt idx="4331">
                  <c:v>41180.75</c:v>
                </c:pt>
                <c:pt idx="4332">
                  <c:v>41180.791666666664</c:v>
                </c:pt>
                <c:pt idx="4333">
                  <c:v>41180.833333333336</c:v>
                </c:pt>
                <c:pt idx="4334">
                  <c:v>41180.875</c:v>
                </c:pt>
                <c:pt idx="4335">
                  <c:v>41180.916666666664</c:v>
                </c:pt>
                <c:pt idx="4336">
                  <c:v>41180.958333333336</c:v>
                </c:pt>
                <c:pt idx="4337">
                  <c:v>41181</c:v>
                </c:pt>
                <c:pt idx="4338">
                  <c:v>41181.041666666664</c:v>
                </c:pt>
                <c:pt idx="4339">
                  <c:v>41181.083333333336</c:v>
                </c:pt>
                <c:pt idx="4340">
                  <c:v>41181.125</c:v>
                </c:pt>
                <c:pt idx="4341">
                  <c:v>41181.166666666664</c:v>
                </c:pt>
                <c:pt idx="4342">
                  <c:v>41181.208333333336</c:v>
                </c:pt>
                <c:pt idx="4343">
                  <c:v>41181.25</c:v>
                </c:pt>
                <c:pt idx="4344">
                  <c:v>41181.291666666664</c:v>
                </c:pt>
                <c:pt idx="4345">
                  <c:v>41181.333333333336</c:v>
                </c:pt>
                <c:pt idx="4346">
                  <c:v>41181.375</c:v>
                </c:pt>
                <c:pt idx="4347">
                  <c:v>41181.416666666664</c:v>
                </c:pt>
                <c:pt idx="4348">
                  <c:v>41181.458333333336</c:v>
                </c:pt>
                <c:pt idx="4349">
                  <c:v>41181.5</c:v>
                </c:pt>
                <c:pt idx="4350">
                  <c:v>41181.541666666664</c:v>
                </c:pt>
                <c:pt idx="4351">
                  <c:v>41181.583333333336</c:v>
                </c:pt>
                <c:pt idx="4352">
                  <c:v>41181.625</c:v>
                </c:pt>
                <c:pt idx="4353">
                  <c:v>41181.666666666664</c:v>
                </c:pt>
                <c:pt idx="4354">
                  <c:v>41181.708333333336</c:v>
                </c:pt>
                <c:pt idx="4355">
                  <c:v>41181.75</c:v>
                </c:pt>
                <c:pt idx="4356">
                  <c:v>41181.791666666664</c:v>
                </c:pt>
                <c:pt idx="4357">
                  <c:v>41181.833333333336</c:v>
                </c:pt>
                <c:pt idx="4358">
                  <c:v>41181.875</c:v>
                </c:pt>
                <c:pt idx="4359">
                  <c:v>41181.916666666664</c:v>
                </c:pt>
                <c:pt idx="4360">
                  <c:v>41181.958333333336</c:v>
                </c:pt>
                <c:pt idx="4361">
                  <c:v>41182</c:v>
                </c:pt>
                <c:pt idx="4362">
                  <c:v>41182.041666666664</c:v>
                </c:pt>
                <c:pt idx="4363">
                  <c:v>41182.083333333336</c:v>
                </c:pt>
                <c:pt idx="4364">
                  <c:v>41182.125</c:v>
                </c:pt>
                <c:pt idx="4365">
                  <c:v>41182.166666666664</c:v>
                </c:pt>
                <c:pt idx="4366">
                  <c:v>41182.208333333336</c:v>
                </c:pt>
                <c:pt idx="4367">
                  <c:v>41182.25</c:v>
                </c:pt>
                <c:pt idx="4368">
                  <c:v>41182.291666666664</c:v>
                </c:pt>
                <c:pt idx="4369">
                  <c:v>41182.333333333336</c:v>
                </c:pt>
                <c:pt idx="4370">
                  <c:v>41182.375</c:v>
                </c:pt>
                <c:pt idx="4371">
                  <c:v>41182.416666666664</c:v>
                </c:pt>
                <c:pt idx="4372">
                  <c:v>41182.458333333336</c:v>
                </c:pt>
                <c:pt idx="4373">
                  <c:v>41182.5</c:v>
                </c:pt>
                <c:pt idx="4374">
                  <c:v>41182.541666666664</c:v>
                </c:pt>
                <c:pt idx="4375">
                  <c:v>41182.583333333336</c:v>
                </c:pt>
                <c:pt idx="4376">
                  <c:v>41182.625</c:v>
                </c:pt>
                <c:pt idx="4377">
                  <c:v>41182.666666666664</c:v>
                </c:pt>
                <c:pt idx="4378">
                  <c:v>41182.708333333336</c:v>
                </c:pt>
                <c:pt idx="4379">
                  <c:v>41182.75</c:v>
                </c:pt>
                <c:pt idx="4380">
                  <c:v>41182.791666666664</c:v>
                </c:pt>
                <c:pt idx="4381">
                  <c:v>41182.833333333336</c:v>
                </c:pt>
                <c:pt idx="4382">
                  <c:v>41182.875</c:v>
                </c:pt>
                <c:pt idx="4383">
                  <c:v>41182.916666666664</c:v>
                </c:pt>
                <c:pt idx="4384">
                  <c:v>41182.958333333336</c:v>
                </c:pt>
                <c:pt idx="4385">
                  <c:v>41183</c:v>
                </c:pt>
                <c:pt idx="4386">
                  <c:v>41183.041666666664</c:v>
                </c:pt>
                <c:pt idx="4387">
                  <c:v>41183.083333333336</c:v>
                </c:pt>
                <c:pt idx="4388">
                  <c:v>41183.125</c:v>
                </c:pt>
                <c:pt idx="4389">
                  <c:v>41183.166666666664</c:v>
                </c:pt>
                <c:pt idx="4390">
                  <c:v>41183.208333333336</c:v>
                </c:pt>
                <c:pt idx="4391">
                  <c:v>41183.25</c:v>
                </c:pt>
                <c:pt idx="4392">
                  <c:v>41183.291666666664</c:v>
                </c:pt>
                <c:pt idx="4393">
                  <c:v>41183.333333333336</c:v>
                </c:pt>
                <c:pt idx="4394">
                  <c:v>41183.375</c:v>
                </c:pt>
                <c:pt idx="4395">
                  <c:v>41183.416666666664</c:v>
                </c:pt>
                <c:pt idx="4396">
                  <c:v>41183.458333333336</c:v>
                </c:pt>
                <c:pt idx="4397">
                  <c:v>41183.5</c:v>
                </c:pt>
                <c:pt idx="4398">
                  <c:v>41183.541666666664</c:v>
                </c:pt>
                <c:pt idx="4399">
                  <c:v>41183.583333333336</c:v>
                </c:pt>
                <c:pt idx="4400">
                  <c:v>41183.625</c:v>
                </c:pt>
              </c:numCache>
            </c:numRef>
          </c:xVal>
          <c:yVal>
            <c:numRef>
              <c:f>Matric!$P$5280:$P$9680</c:f>
              <c:numCache>
                <c:formatCode>General</c:formatCode>
                <c:ptCount val="4401"/>
                <c:pt idx="0">
                  <c:v>0.63900000000000001</c:v>
                </c:pt>
                <c:pt idx="1">
                  <c:v>0.64200000000000002</c:v>
                </c:pt>
                <c:pt idx="2">
                  <c:v>0.65900000000000003</c:v>
                </c:pt>
                <c:pt idx="3">
                  <c:v>0.65700000000000003</c:v>
                </c:pt>
                <c:pt idx="4">
                  <c:v>0.65400000000000003</c:v>
                </c:pt>
                <c:pt idx="5">
                  <c:v>0.65400000000000003</c:v>
                </c:pt>
                <c:pt idx="6">
                  <c:v>0.65200000000000002</c:v>
                </c:pt>
                <c:pt idx="7">
                  <c:v>0.64600000000000002</c:v>
                </c:pt>
                <c:pt idx="8">
                  <c:v>0.64600000000000002</c:v>
                </c:pt>
                <c:pt idx="9">
                  <c:v>0.64600000000000002</c:v>
                </c:pt>
                <c:pt idx="10">
                  <c:v>0.64600000000000002</c:v>
                </c:pt>
                <c:pt idx="11">
                  <c:v>0.64300000000000002</c:v>
                </c:pt>
                <c:pt idx="12">
                  <c:v>0.63700000000000001</c:v>
                </c:pt>
                <c:pt idx="13">
                  <c:v>0.63700000000000001</c:v>
                </c:pt>
                <c:pt idx="14">
                  <c:v>0.63100000000000001</c:v>
                </c:pt>
                <c:pt idx="15">
                  <c:v>0.63100000000000001</c:v>
                </c:pt>
                <c:pt idx="16">
                  <c:v>0.63400000000000001</c:v>
                </c:pt>
                <c:pt idx="17">
                  <c:v>0.63600000000000001</c:v>
                </c:pt>
                <c:pt idx="18">
                  <c:v>0.63600000000000001</c:v>
                </c:pt>
                <c:pt idx="19">
                  <c:v>0.63900000000000001</c:v>
                </c:pt>
                <c:pt idx="20">
                  <c:v>0.64800000000000002</c:v>
                </c:pt>
                <c:pt idx="21">
                  <c:v>0.64500000000000002</c:v>
                </c:pt>
                <c:pt idx="22">
                  <c:v>0.64200000000000002</c:v>
                </c:pt>
                <c:pt idx="23">
                  <c:v>0.64700000000000002</c:v>
                </c:pt>
                <c:pt idx="24">
                  <c:v>0.64500000000000002</c:v>
                </c:pt>
                <c:pt idx="25">
                  <c:v>0.64700000000000002</c:v>
                </c:pt>
                <c:pt idx="26">
                  <c:v>0.65600000000000003</c:v>
                </c:pt>
                <c:pt idx="27">
                  <c:v>0.65600000000000003</c:v>
                </c:pt>
                <c:pt idx="28">
                  <c:v>0.65400000000000003</c:v>
                </c:pt>
                <c:pt idx="29">
                  <c:v>0.65100000000000002</c:v>
                </c:pt>
                <c:pt idx="30">
                  <c:v>0.64500000000000002</c:v>
                </c:pt>
                <c:pt idx="31">
                  <c:v>0.64800000000000002</c:v>
                </c:pt>
                <c:pt idx="32">
                  <c:v>0.64500000000000002</c:v>
                </c:pt>
                <c:pt idx="33">
                  <c:v>0.64500000000000002</c:v>
                </c:pt>
                <c:pt idx="34">
                  <c:v>0.64</c:v>
                </c:pt>
                <c:pt idx="35">
                  <c:v>0.64</c:v>
                </c:pt>
                <c:pt idx="36">
                  <c:v>0.64</c:v>
                </c:pt>
                <c:pt idx="37">
                  <c:v>0.63400000000000001</c:v>
                </c:pt>
                <c:pt idx="38">
                  <c:v>0.63900000000000001</c:v>
                </c:pt>
                <c:pt idx="39">
                  <c:v>0.63900000000000001</c:v>
                </c:pt>
                <c:pt idx="40">
                  <c:v>0.63900000000000001</c:v>
                </c:pt>
                <c:pt idx="41">
                  <c:v>0.64400000000000002</c:v>
                </c:pt>
                <c:pt idx="42">
                  <c:v>0.64100000000000001</c:v>
                </c:pt>
                <c:pt idx="43">
                  <c:v>0.64400000000000002</c:v>
                </c:pt>
                <c:pt idx="44">
                  <c:v>0.64100000000000001</c:v>
                </c:pt>
                <c:pt idx="45">
                  <c:v>0.63800000000000001</c:v>
                </c:pt>
                <c:pt idx="46">
                  <c:v>0.64100000000000001</c:v>
                </c:pt>
                <c:pt idx="47">
                  <c:v>0.64100000000000001</c:v>
                </c:pt>
                <c:pt idx="48">
                  <c:v>0.63800000000000001</c:v>
                </c:pt>
                <c:pt idx="49">
                  <c:v>0.63800000000000001</c:v>
                </c:pt>
                <c:pt idx="50">
                  <c:v>0.64900000000000002</c:v>
                </c:pt>
                <c:pt idx="51">
                  <c:v>0.66100000000000003</c:v>
                </c:pt>
                <c:pt idx="52">
                  <c:v>0.65600000000000003</c:v>
                </c:pt>
                <c:pt idx="53">
                  <c:v>0.64700000000000002</c:v>
                </c:pt>
                <c:pt idx="54">
                  <c:v>0.64700000000000002</c:v>
                </c:pt>
                <c:pt idx="55">
                  <c:v>0.64500000000000002</c:v>
                </c:pt>
                <c:pt idx="56">
                  <c:v>0.64200000000000002</c:v>
                </c:pt>
                <c:pt idx="57">
                  <c:v>0.64500000000000002</c:v>
                </c:pt>
                <c:pt idx="58">
                  <c:v>0.64500000000000002</c:v>
                </c:pt>
                <c:pt idx="59">
                  <c:v>0.64200000000000002</c:v>
                </c:pt>
                <c:pt idx="60">
                  <c:v>0.63900000000000001</c:v>
                </c:pt>
                <c:pt idx="61">
                  <c:v>0.63600000000000001</c:v>
                </c:pt>
                <c:pt idx="62">
                  <c:v>0.63600000000000001</c:v>
                </c:pt>
                <c:pt idx="63">
                  <c:v>0.64100000000000001</c:v>
                </c:pt>
                <c:pt idx="64">
                  <c:v>0.64400000000000002</c:v>
                </c:pt>
                <c:pt idx="65">
                  <c:v>0.63800000000000001</c:v>
                </c:pt>
                <c:pt idx="66">
                  <c:v>0.63800000000000001</c:v>
                </c:pt>
                <c:pt idx="67">
                  <c:v>0.63800000000000001</c:v>
                </c:pt>
                <c:pt idx="68">
                  <c:v>0.64400000000000002</c:v>
                </c:pt>
                <c:pt idx="69">
                  <c:v>0.63800000000000001</c:v>
                </c:pt>
                <c:pt idx="70">
                  <c:v>0.63800000000000001</c:v>
                </c:pt>
                <c:pt idx="71">
                  <c:v>0.64100000000000001</c:v>
                </c:pt>
                <c:pt idx="72">
                  <c:v>0.64100000000000001</c:v>
                </c:pt>
                <c:pt idx="73">
                  <c:v>0.64600000000000002</c:v>
                </c:pt>
                <c:pt idx="74">
                  <c:v>0.65200000000000002</c:v>
                </c:pt>
                <c:pt idx="75">
                  <c:v>0.65</c:v>
                </c:pt>
                <c:pt idx="76">
                  <c:v>0.64700000000000002</c:v>
                </c:pt>
                <c:pt idx="77">
                  <c:v>0.65600000000000003</c:v>
                </c:pt>
                <c:pt idx="78">
                  <c:v>0.65</c:v>
                </c:pt>
                <c:pt idx="79">
                  <c:v>0.64700000000000002</c:v>
                </c:pt>
                <c:pt idx="80">
                  <c:v>0.65</c:v>
                </c:pt>
                <c:pt idx="81">
                  <c:v>0.65100000000000002</c:v>
                </c:pt>
                <c:pt idx="82">
                  <c:v>0.64800000000000002</c:v>
                </c:pt>
                <c:pt idx="83">
                  <c:v>0.64500000000000002</c:v>
                </c:pt>
                <c:pt idx="84">
                  <c:v>0.64200000000000002</c:v>
                </c:pt>
                <c:pt idx="85">
                  <c:v>0.63900000000000001</c:v>
                </c:pt>
                <c:pt idx="86">
                  <c:v>0.63600000000000001</c:v>
                </c:pt>
                <c:pt idx="87">
                  <c:v>0.63900000000000001</c:v>
                </c:pt>
                <c:pt idx="88">
                  <c:v>0.63500000000000001</c:v>
                </c:pt>
                <c:pt idx="89">
                  <c:v>0.63800000000000001</c:v>
                </c:pt>
                <c:pt idx="90">
                  <c:v>0.63800000000000001</c:v>
                </c:pt>
                <c:pt idx="91">
                  <c:v>0.64100000000000001</c:v>
                </c:pt>
                <c:pt idx="92">
                  <c:v>0.63500000000000001</c:v>
                </c:pt>
                <c:pt idx="93">
                  <c:v>0.64</c:v>
                </c:pt>
                <c:pt idx="94">
                  <c:v>0.64</c:v>
                </c:pt>
                <c:pt idx="95">
                  <c:v>0.64</c:v>
                </c:pt>
                <c:pt idx="96">
                  <c:v>0.64</c:v>
                </c:pt>
                <c:pt idx="97">
                  <c:v>0.64600000000000002</c:v>
                </c:pt>
                <c:pt idx="98">
                  <c:v>0.65500000000000003</c:v>
                </c:pt>
                <c:pt idx="99">
                  <c:v>0.65200000000000002</c:v>
                </c:pt>
                <c:pt idx="100">
                  <c:v>0.65600000000000003</c:v>
                </c:pt>
                <c:pt idx="101">
                  <c:v>0.65</c:v>
                </c:pt>
                <c:pt idx="102">
                  <c:v>0.65300000000000002</c:v>
                </c:pt>
                <c:pt idx="103">
                  <c:v>0.65</c:v>
                </c:pt>
                <c:pt idx="104">
                  <c:v>0.64800000000000002</c:v>
                </c:pt>
                <c:pt idx="105">
                  <c:v>0.65100000000000002</c:v>
                </c:pt>
                <c:pt idx="106">
                  <c:v>0.64500000000000002</c:v>
                </c:pt>
                <c:pt idx="107">
                  <c:v>0.64200000000000002</c:v>
                </c:pt>
                <c:pt idx="108">
                  <c:v>0.64200000000000002</c:v>
                </c:pt>
                <c:pt idx="109">
                  <c:v>0.63300000000000001</c:v>
                </c:pt>
                <c:pt idx="110">
                  <c:v>0.63300000000000001</c:v>
                </c:pt>
                <c:pt idx="111">
                  <c:v>0.63600000000000001</c:v>
                </c:pt>
                <c:pt idx="112">
                  <c:v>0.64200000000000002</c:v>
                </c:pt>
                <c:pt idx="113">
                  <c:v>0.63900000000000001</c:v>
                </c:pt>
                <c:pt idx="114">
                  <c:v>0.63500000000000001</c:v>
                </c:pt>
                <c:pt idx="115">
                  <c:v>0.64100000000000001</c:v>
                </c:pt>
                <c:pt idx="116">
                  <c:v>0.63800000000000001</c:v>
                </c:pt>
                <c:pt idx="117">
                  <c:v>0.64400000000000002</c:v>
                </c:pt>
                <c:pt idx="118">
                  <c:v>0.64100000000000001</c:v>
                </c:pt>
                <c:pt idx="119">
                  <c:v>0.64400000000000002</c:v>
                </c:pt>
                <c:pt idx="120">
                  <c:v>0.64100000000000001</c:v>
                </c:pt>
                <c:pt idx="121">
                  <c:v>0.64400000000000002</c:v>
                </c:pt>
                <c:pt idx="122">
                  <c:v>0.64400000000000002</c:v>
                </c:pt>
                <c:pt idx="123">
                  <c:v>0.65300000000000002</c:v>
                </c:pt>
                <c:pt idx="124">
                  <c:v>0.64700000000000002</c:v>
                </c:pt>
                <c:pt idx="125">
                  <c:v>0.64700000000000002</c:v>
                </c:pt>
                <c:pt idx="126">
                  <c:v>0.65</c:v>
                </c:pt>
                <c:pt idx="127">
                  <c:v>0.64700000000000002</c:v>
                </c:pt>
                <c:pt idx="128">
                  <c:v>0.65100000000000002</c:v>
                </c:pt>
                <c:pt idx="129">
                  <c:v>0.64500000000000002</c:v>
                </c:pt>
                <c:pt idx="130">
                  <c:v>0.65100000000000002</c:v>
                </c:pt>
                <c:pt idx="131">
                  <c:v>0.64500000000000002</c:v>
                </c:pt>
                <c:pt idx="132">
                  <c:v>0.63600000000000001</c:v>
                </c:pt>
                <c:pt idx="133">
                  <c:v>0.63900000000000001</c:v>
                </c:pt>
                <c:pt idx="134">
                  <c:v>0.63300000000000001</c:v>
                </c:pt>
                <c:pt idx="135">
                  <c:v>0.63300000000000001</c:v>
                </c:pt>
                <c:pt idx="136">
                  <c:v>0.63</c:v>
                </c:pt>
                <c:pt idx="137">
                  <c:v>0.63500000000000001</c:v>
                </c:pt>
                <c:pt idx="138">
                  <c:v>0.64400000000000002</c:v>
                </c:pt>
                <c:pt idx="139">
                  <c:v>0.64400000000000002</c:v>
                </c:pt>
                <c:pt idx="140">
                  <c:v>0.63800000000000001</c:v>
                </c:pt>
                <c:pt idx="141">
                  <c:v>0.63800000000000001</c:v>
                </c:pt>
                <c:pt idx="142">
                  <c:v>0.64100000000000001</c:v>
                </c:pt>
                <c:pt idx="143">
                  <c:v>0.64100000000000001</c:v>
                </c:pt>
                <c:pt idx="144">
                  <c:v>0.64100000000000001</c:v>
                </c:pt>
                <c:pt idx="145">
                  <c:v>0.64600000000000002</c:v>
                </c:pt>
                <c:pt idx="146">
                  <c:v>0.65200000000000002</c:v>
                </c:pt>
                <c:pt idx="147">
                  <c:v>0.64700000000000002</c:v>
                </c:pt>
                <c:pt idx="148">
                  <c:v>0.64100000000000001</c:v>
                </c:pt>
                <c:pt idx="149">
                  <c:v>0.64100000000000001</c:v>
                </c:pt>
                <c:pt idx="150">
                  <c:v>0.64700000000000002</c:v>
                </c:pt>
                <c:pt idx="151">
                  <c:v>0.64100000000000001</c:v>
                </c:pt>
                <c:pt idx="152">
                  <c:v>0.64400000000000002</c:v>
                </c:pt>
                <c:pt idx="153">
                  <c:v>0.63800000000000001</c:v>
                </c:pt>
                <c:pt idx="154">
                  <c:v>0.64100000000000001</c:v>
                </c:pt>
                <c:pt idx="155">
                  <c:v>0.64100000000000001</c:v>
                </c:pt>
                <c:pt idx="156">
                  <c:v>0.63500000000000001</c:v>
                </c:pt>
                <c:pt idx="157">
                  <c:v>0.63500000000000001</c:v>
                </c:pt>
                <c:pt idx="158">
                  <c:v>0.63800000000000001</c:v>
                </c:pt>
                <c:pt idx="159">
                  <c:v>0.63500000000000001</c:v>
                </c:pt>
                <c:pt idx="160">
                  <c:v>0.63800000000000001</c:v>
                </c:pt>
                <c:pt idx="161">
                  <c:v>0.64400000000000002</c:v>
                </c:pt>
                <c:pt idx="162">
                  <c:v>0.64300000000000002</c:v>
                </c:pt>
                <c:pt idx="163">
                  <c:v>0.64900000000000002</c:v>
                </c:pt>
                <c:pt idx="164">
                  <c:v>0.64600000000000002</c:v>
                </c:pt>
                <c:pt idx="165">
                  <c:v>0.64600000000000002</c:v>
                </c:pt>
                <c:pt idx="166">
                  <c:v>0.64600000000000002</c:v>
                </c:pt>
                <c:pt idx="167">
                  <c:v>0.64600000000000002</c:v>
                </c:pt>
                <c:pt idx="168">
                  <c:v>0.64300000000000002</c:v>
                </c:pt>
                <c:pt idx="169">
                  <c:v>0.64</c:v>
                </c:pt>
                <c:pt idx="170">
                  <c:v>0.64</c:v>
                </c:pt>
                <c:pt idx="171">
                  <c:v>0.65200000000000002</c:v>
                </c:pt>
                <c:pt idx="172">
                  <c:v>0.64600000000000002</c:v>
                </c:pt>
                <c:pt idx="173">
                  <c:v>0.64400000000000002</c:v>
                </c:pt>
                <c:pt idx="174">
                  <c:v>0.65</c:v>
                </c:pt>
                <c:pt idx="175">
                  <c:v>0.64400000000000002</c:v>
                </c:pt>
                <c:pt idx="176">
                  <c:v>0.64700000000000002</c:v>
                </c:pt>
                <c:pt idx="177">
                  <c:v>0.64700000000000002</c:v>
                </c:pt>
                <c:pt idx="178">
                  <c:v>0.64100000000000001</c:v>
                </c:pt>
                <c:pt idx="179">
                  <c:v>0.64200000000000002</c:v>
                </c:pt>
                <c:pt idx="180">
                  <c:v>0.63900000000000001</c:v>
                </c:pt>
                <c:pt idx="181">
                  <c:v>0.63300000000000001</c:v>
                </c:pt>
                <c:pt idx="182">
                  <c:v>0.63200000000000001</c:v>
                </c:pt>
                <c:pt idx="183">
                  <c:v>0.63200000000000001</c:v>
                </c:pt>
                <c:pt idx="184">
                  <c:v>0.64100000000000001</c:v>
                </c:pt>
                <c:pt idx="185">
                  <c:v>0.63500000000000001</c:v>
                </c:pt>
                <c:pt idx="186">
                  <c:v>0.63800000000000001</c:v>
                </c:pt>
                <c:pt idx="187">
                  <c:v>0.64100000000000001</c:v>
                </c:pt>
                <c:pt idx="188">
                  <c:v>0.64</c:v>
                </c:pt>
                <c:pt idx="189">
                  <c:v>0.64300000000000002</c:v>
                </c:pt>
                <c:pt idx="190">
                  <c:v>0.64300000000000002</c:v>
                </c:pt>
                <c:pt idx="191">
                  <c:v>0.64300000000000002</c:v>
                </c:pt>
                <c:pt idx="192">
                  <c:v>0.63700000000000001</c:v>
                </c:pt>
                <c:pt idx="193">
                  <c:v>0.64</c:v>
                </c:pt>
                <c:pt idx="194">
                  <c:v>0.65500000000000003</c:v>
                </c:pt>
                <c:pt idx="195">
                  <c:v>0.65200000000000002</c:v>
                </c:pt>
                <c:pt idx="196">
                  <c:v>0.65</c:v>
                </c:pt>
                <c:pt idx="197">
                  <c:v>0.65</c:v>
                </c:pt>
                <c:pt idx="198">
                  <c:v>0.65300000000000002</c:v>
                </c:pt>
                <c:pt idx="199">
                  <c:v>0.64400000000000002</c:v>
                </c:pt>
                <c:pt idx="200">
                  <c:v>0.64100000000000001</c:v>
                </c:pt>
                <c:pt idx="201">
                  <c:v>0.63900000000000001</c:v>
                </c:pt>
                <c:pt idx="202">
                  <c:v>0.63900000000000001</c:v>
                </c:pt>
                <c:pt idx="203">
                  <c:v>0.63900000000000001</c:v>
                </c:pt>
                <c:pt idx="204">
                  <c:v>0.63900000000000001</c:v>
                </c:pt>
                <c:pt idx="205">
                  <c:v>0.63300000000000001</c:v>
                </c:pt>
                <c:pt idx="206">
                  <c:v>0.63800000000000001</c:v>
                </c:pt>
                <c:pt idx="207">
                  <c:v>0.63200000000000001</c:v>
                </c:pt>
                <c:pt idx="208">
                  <c:v>0.63800000000000001</c:v>
                </c:pt>
                <c:pt idx="209">
                  <c:v>0.63800000000000001</c:v>
                </c:pt>
                <c:pt idx="210">
                  <c:v>0.64100000000000001</c:v>
                </c:pt>
                <c:pt idx="211">
                  <c:v>0.63800000000000001</c:v>
                </c:pt>
                <c:pt idx="212">
                  <c:v>0.63700000000000001</c:v>
                </c:pt>
                <c:pt idx="213">
                  <c:v>0.64300000000000002</c:v>
                </c:pt>
                <c:pt idx="214">
                  <c:v>0.64300000000000002</c:v>
                </c:pt>
                <c:pt idx="215">
                  <c:v>0.64300000000000002</c:v>
                </c:pt>
                <c:pt idx="216">
                  <c:v>0.63700000000000001</c:v>
                </c:pt>
                <c:pt idx="217">
                  <c:v>0.64300000000000002</c:v>
                </c:pt>
                <c:pt idx="218">
                  <c:v>0.65500000000000003</c:v>
                </c:pt>
                <c:pt idx="219">
                  <c:v>0.64600000000000002</c:v>
                </c:pt>
                <c:pt idx="220">
                  <c:v>0.64900000000000002</c:v>
                </c:pt>
                <c:pt idx="221">
                  <c:v>0.64600000000000002</c:v>
                </c:pt>
                <c:pt idx="222">
                  <c:v>0.64700000000000002</c:v>
                </c:pt>
                <c:pt idx="223">
                  <c:v>0.64400000000000002</c:v>
                </c:pt>
                <c:pt idx="224">
                  <c:v>0.64700000000000002</c:v>
                </c:pt>
                <c:pt idx="225">
                  <c:v>0.64100000000000001</c:v>
                </c:pt>
                <c:pt idx="226">
                  <c:v>0.64100000000000001</c:v>
                </c:pt>
                <c:pt idx="227">
                  <c:v>0.63800000000000001</c:v>
                </c:pt>
                <c:pt idx="228">
                  <c:v>0.63800000000000001</c:v>
                </c:pt>
                <c:pt idx="229">
                  <c:v>0.63500000000000001</c:v>
                </c:pt>
                <c:pt idx="230">
                  <c:v>0.63200000000000001</c:v>
                </c:pt>
                <c:pt idx="231">
                  <c:v>0.63800000000000001</c:v>
                </c:pt>
                <c:pt idx="232">
                  <c:v>0.63800000000000001</c:v>
                </c:pt>
                <c:pt idx="233">
                  <c:v>0.63800000000000001</c:v>
                </c:pt>
                <c:pt idx="234">
                  <c:v>0.63800000000000001</c:v>
                </c:pt>
                <c:pt idx="235">
                  <c:v>0.63800000000000001</c:v>
                </c:pt>
                <c:pt idx="236">
                  <c:v>0.63700000000000001</c:v>
                </c:pt>
                <c:pt idx="237">
                  <c:v>0.63400000000000001</c:v>
                </c:pt>
                <c:pt idx="238">
                  <c:v>0.64</c:v>
                </c:pt>
                <c:pt idx="239">
                  <c:v>0.64</c:v>
                </c:pt>
                <c:pt idx="240">
                  <c:v>0.64300000000000002</c:v>
                </c:pt>
                <c:pt idx="241">
                  <c:v>0.65200000000000002</c:v>
                </c:pt>
                <c:pt idx="242">
                  <c:v>0.64900000000000002</c:v>
                </c:pt>
                <c:pt idx="243">
                  <c:v>0.64300000000000002</c:v>
                </c:pt>
                <c:pt idx="244">
                  <c:v>0.64300000000000002</c:v>
                </c:pt>
                <c:pt idx="245">
                  <c:v>0.64600000000000002</c:v>
                </c:pt>
                <c:pt idx="246">
                  <c:v>0.64700000000000002</c:v>
                </c:pt>
                <c:pt idx="247">
                  <c:v>0.64100000000000001</c:v>
                </c:pt>
                <c:pt idx="248">
                  <c:v>0.63800000000000001</c:v>
                </c:pt>
                <c:pt idx="249">
                  <c:v>0.64100000000000001</c:v>
                </c:pt>
                <c:pt idx="250">
                  <c:v>0.64400000000000002</c:v>
                </c:pt>
                <c:pt idx="251">
                  <c:v>0.63800000000000001</c:v>
                </c:pt>
                <c:pt idx="252">
                  <c:v>0.63500000000000001</c:v>
                </c:pt>
                <c:pt idx="253">
                  <c:v>0.63800000000000001</c:v>
                </c:pt>
                <c:pt idx="254">
                  <c:v>0.63800000000000001</c:v>
                </c:pt>
                <c:pt idx="255">
                  <c:v>0.63200000000000001</c:v>
                </c:pt>
                <c:pt idx="256">
                  <c:v>0.63400000000000001</c:v>
                </c:pt>
                <c:pt idx="257">
                  <c:v>0.64</c:v>
                </c:pt>
                <c:pt idx="258">
                  <c:v>0.63700000000000001</c:v>
                </c:pt>
                <c:pt idx="259">
                  <c:v>0.64</c:v>
                </c:pt>
                <c:pt idx="260">
                  <c:v>0.64</c:v>
                </c:pt>
                <c:pt idx="261">
                  <c:v>0.64</c:v>
                </c:pt>
                <c:pt idx="262">
                  <c:v>0.64600000000000002</c:v>
                </c:pt>
                <c:pt idx="263">
                  <c:v>0.64600000000000002</c:v>
                </c:pt>
                <c:pt idx="264">
                  <c:v>0.64600000000000002</c:v>
                </c:pt>
                <c:pt idx="265">
                  <c:v>0.64800000000000002</c:v>
                </c:pt>
                <c:pt idx="266">
                  <c:v>0.65400000000000003</c:v>
                </c:pt>
                <c:pt idx="267">
                  <c:v>0.64600000000000002</c:v>
                </c:pt>
                <c:pt idx="268">
                  <c:v>0.64300000000000002</c:v>
                </c:pt>
                <c:pt idx="269">
                  <c:v>0.64300000000000002</c:v>
                </c:pt>
                <c:pt idx="270">
                  <c:v>0.65200000000000002</c:v>
                </c:pt>
                <c:pt idx="271">
                  <c:v>0.64900000000000002</c:v>
                </c:pt>
                <c:pt idx="272">
                  <c:v>0.64600000000000002</c:v>
                </c:pt>
                <c:pt idx="273">
                  <c:v>0.64300000000000002</c:v>
                </c:pt>
                <c:pt idx="274">
                  <c:v>0.64400000000000002</c:v>
                </c:pt>
                <c:pt idx="275">
                  <c:v>0.64400000000000002</c:v>
                </c:pt>
                <c:pt idx="276">
                  <c:v>0.63800000000000001</c:v>
                </c:pt>
                <c:pt idx="277">
                  <c:v>0.63800000000000001</c:v>
                </c:pt>
                <c:pt idx="278">
                  <c:v>0.63500000000000001</c:v>
                </c:pt>
                <c:pt idx="279">
                  <c:v>0.63700000000000001</c:v>
                </c:pt>
                <c:pt idx="280">
                  <c:v>0.63700000000000001</c:v>
                </c:pt>
                <c:pt idx="281">
                  <c:v>0.63400000000000001</c:v>
                </c:pt>
                <c:pt idx="282">
                  <c:v>0.63400000000000001</c:v>
                </c:pt>
                <c:pt idx="283">
                  <c:v>0.63700000000000001</c:v>
                </c:pt>
                <c:pt idx="284">
                  <c:v>0.64</c:v>
                </c:pt>
                <c:pt idx="285">
                  <c:v>0.63700000000000001</c:v>
                </c:pt>
                <c:pt idx="286">
                  <c:v>0.64</c:v>
                </c:pt>
                <c:pt idx="287">
                  <c:v>0.64200000000000002</c:v>
                </c:pt>
                <c:pt idx="288">
                  <c:v>0.63600000000000001</c:v>
                </c:pt>
                <c:pt idx="289">
                  <c:v>0.63900000000000001</c:v>
                </c:pt>
                <c:pt idx="290">
                  <c:v>0.65700000000000003</c:v>
                </c:pt>
                <c:pt idx="291">
                  <c:v>0.65500000000000003</c:v>
                </c:pt>
                <c:pt idx="292">
                  <c:v>0.64900000000000002</c:v>
                </c:pt>
                <c:pt idx="293">
                  <c:v>0.64600000000000002</c:v>
                </c:pt>
                <c:pt idx="294">
                  <c:v>0.64600000000000002</c:v>
                </c:pt>
                <c:pt idx="295">
                  <c:v>0.64300000000000002</c:v>
                </c:pt>
                <c:pt idx="296">
                  <c:v>0.64100000000000001</c:v>
                </c:pt>
                <c:pt idx="297">
                  <c:v>0.64100000000000001</c:v>
                </c:pt>
                <c:pt idx="298">
                  <c:v>0.63800000000000001</c:v>
                </c:pt>
                <c:pt idx="299">
                  <c:v>0.63500000000000001</c:v>
                </c:pt>
                <c:pt idx="300">
                  <c:v>0.63500000000000001</c:v>
                </c:pt>
                <c:pt idx="301">
                  <c:v>0.63500000000000001</c:v>
                </c:pt>
                <c:pt idx="302">
                  <c:v>0.63200000000000001</c:v>
                </c:pt>
                <c:pt idx="303">
                  <c:v>0.63400000000000001</c:v>
                </c:pt>
                <c:pt idx="304">
                  <c:v>0.64</c:v>
                </c:pt>
                <c:pt idx="305">
                  <c:v>0.64300000000000002</c:v>
                </c:pt>
                <c:pt idx="306">
                  <c:v>0.64</c:v>
                </c:pt>
                <c:pt idx="307">
                  <c:v>0.64</c:v>
                </c:pt>
                <c:pt idx="308">
                  <c:v>0.64300000000000002</c:v>
                </c:pt>
                <c:pt idx="309">
                  <c:v>0.64</c:v>
                </c:pt>
                <c:pt idx="310">
                  <c:v>0.64</c:v>
                </c:pt>
                <c:pt idx="311">
                  <c:v>0.64300000000000002</c:v>
                </c:pt>
                <c:pt idx="312">
                  <c:v>0.63700000000000001</c:v>
                </c:pt>
                <c:pt idx="313">
                  <c:v>0.64300000000000002</c:v>
                </c:pt>
                <c:pt idx="314">
                  <c:v>0.64300000000000002</c:v>
                </c:pt>
                <c:pt idx="315">
                  <c:v>0.64300000000000002</c:v>
                </c:pt>
                <c:pt idx="316">
                  <c:v>0.64900000000000002</c:v>
                </c:pt>
                <c:pt idx="317">
                  <c:v>0.64900000000000002</c:v>
                </c:pt>
                <c:pt idx="318">
                  <c:v>0.64300000000000002</c:v>
                </c:pt>
                <c:pt idx="319">
                  <c:v>0.64300000000000002</c:v>
                </c:pt>
                <c:pt idx="320">
                  <c:v>0.64300000000000002</c:v>
                </c:pt>
                <c:pt idx="321">
                  <c:v>0.64400000000000002</c:v>
                </c:pt>
                <c:pt idx="322">
                  <c:v>0.64400000000000002</c:v>
                </c:pt>
                <c:pt idx="323">
                  <c:v>0.63500000000000001</c:v>
                </c:pt>
                <c:pt idx="324">
                  <c:v>0.64100000000000001</c:v>
                </c:pt>
                <c:pt idx="325">
                  <c:v>0.63200000000000001</c:v>
                </c:pt>
                <c:pt idx="326">
                  <c:v>0.629</c:v>
                </c:pt>
                <c:pt idx="327">
                  <c:v>0.63500000000000001</c:v>
                </c:pt>
                <c:pt idx="328">
                  <c:v>0.625</c:v>
                </c:pt>
                <c:pt idx="329">
                  <c:v>0.63700000000000001</c:v>
                </c:pt>
                <c:pt idx="330">
                  <c:v>0.63400000000000001</c:v>
                </c:pt>
                <c:pt idx="331">
                  <c:v>0.63400000000000001</c:v>
                </c:pt>
                <c:pt idx="332">
                  <c:v>0.64500000000000002</c:v>
                </c:pt>
                <c:pt idx="333">
                  <c:v>0.63900000000000001</c:v>
                </c:pt>
                <c:pt idx="334">
                  <c:v>0.63600000000000001</c:v>
                </c:pt>
                <c:pt idx="335">
                  <c:v>0.63900000000000001</c:v>
                </c:pt>
                <c:pt idx="336">
                  <c:v>0.63900000000000001</c:v>
                </c:pt>
                <c:pt idx="337">
                  <c:v>0.64500000000000002</c:v>
                </c:pt>
                <c:pt idx="338">
                  <c:v>0.64500000000000002</c:v>
                </c:pt>
                <c:pt idx="339">
                  <c:v>0.64200000000000002</c:v>
                </c:pt>
                <c:pt idx="340">
                  <c:v>0.64500000000000002</c:v>
                </c:pt>
                <c:pt idx="341">
                  <c:v>0.64800000000000002</c:v>
                </c:pt>
                <c:pt idx="342">
                  <c:v>0.64200000000000002</c:v>
                </c:pt>
                <c:pt idx="343">
                  <c:v>0.63900000000000001</c:v>
                </c:pt>
                <c:pt idx="344">
                  <c:v>0.64200000000000002</c:v>
                </c:pt>
                <c:pt idx="345">
                  <c:v>0.63900000000000001</c:v>
                </c:pt>
                <c:pt idx="346">
                  <c:v>0.63900000000000001</c:v>
                </c:pt>
                <c:pt idx="347">
                  <c:v>0.63700000000000001</c:v>
                </c:pt>
                <c:pt idx="348">
                  <c:v>0.64</c:v>
                </c:pt>
                <c:pt idx="349">
                  <c:v>0.63400000000000001</c:v>
                </c:pt>
                <c:pt idx="350">
                  <c:v>0.63300000000000001</c:v>
                </c:pt>
                <c:pt idx="351">
                  <c:v>0.63600000000000001</c:v>
                </c:pt>
                <c:pt idx="352">
                  <c:v>0.64200000000000002</c:v>
                </c:pt>
                <c:pt idx="353">
                  <c:v>0.63300000000000001</c:v>
                </c:pt>
                <c:pt idx="354">
                  <c:v>0.63900000000000001</c:v>
                </c:pt>
                <c:pt idx="355">
                  <c:v>0.63900000000000001</c:v>
                </c:pt>
                <c:pt idx="356">
                  <c:v>0.63600000000000001</c:v>
                </c:pt>
                <c:pt idx="357">
                  <c:v>0.63600000000000001</c:v>
                </c:pt>
                <c:pt idx="358">
                  <c:v>0.63600000000000001</c:v>
                </c:pt>
                <c:pt idx="359">
                  <c:v>0.63500000000000001</c:v>
                </c:pt>
                <c:pt idx="360">
                  <c:v>0.63500000000000001</c:v>
                </c:pt>
                <c:pt idx="361">
                  <c:v>0.64100000000000001</c:v>
                </c:pt>
                <c:pt idx="362">
                  <c:v>0.64400000000000002</c:v>
                </c:pt>
                <c:pt idx="363">
                  <c:v>0.64500000000000002</c:v>
                </c:pt>
                <c:pt idx="364">
                  <c:v>0.65100000000000002</c:v>
                </c:pt>
                <c:pt idx="365">
                  <c:v>0.63900000000000001</c:v>
                </c:pt>
                <c:pt idx="366">
                  <c:v>0.64500000000000002</c:v>
                </c:pt>
                <c:pt idx="367">
                  <c:v>0.63900000000000001</c:v>
                </c:pt>
                <c:pt idx="368">
                  <c:v>0.64500000000000002</c:v>
                </c:pt>
                <c:pt idx="369">
                  <c:v>0.63700000000000001</c:v>
                </c:pt>
                <c:pt idx="370">
                  <c:v>0.63400000000000001</c:v>
                </c:pt>
                <c:pt idx="371">
                  <c:v>0.63400000000000001</c:v>
                </c:pt>
                <c:pt idx="372">
                  <c:v>0.63700000000000001</c:v>
                </c:pt>
                <c:pt idx="373">
                  <c:v>0.63400000000000001</c:v>
                </c:pt>
                <c:pt idx="374">
                  <c:v>0.63400000000000001</c:v>
                </c:pt>
                <c:pt idx="375">
                  <c:v>0.63300000000000001</c:v>
                </c:pt>
                <c:pt idx="376">
                  <c:v>0.63300000000000001</c:v>
                </c:pt>
                <c:pt idx="377">
                  <c:v>0.64200000000000002</c:v>
                </c:pt>
                <c:pt idx="378">
                  <c:v>0.64500000000000002</c:v>
                </c:pt>
                <c:pt idx="379">
                  <c:v>0.63600000000000001</c:v>
                </c:pt>
                <c:pt idx="380">
                  <c:v>0.63600000000000001</c:v>
                </c:pt>
                <c:pt idx="381">
                  <c:v>0.63500000000000001</c:v>
                </c:pt>
                <c:pt idx="382">
                  <c:v>0.63800000000000001</c:v>
                </c:pt>
                <c:pt idx="383">
                  <c:v>0.63200000000000001</c:v>
                </c:pt>
                <c:pt idx="384">
                  <c:v>0.63500000000000001</c:v>
                </c:pt>
                <c:pt idx="385">
                  <c:v>0.64400000000000002</c:v>
                </c:pt>
                <c:pt idx="386">
                  <c:v>0.65300000000000002</c:v>
                </c:pt>
                <c:pt idx="387">
                  <c:v>0.64700000000000002</c:v>
                </c:pt>
                <c:pt idx="388">
                  <c:v>0.64500000000000002</c:v>
                </c:pt>
                <c:pt idx="389">
                  <c:v>0.64500000000000002</c:v>
                </c:pt>
                <c:pt idx="390">
                  <c:v>0.64500000000000002</c:v>
                </c:pt>
                <c:pt idx="391">
                  <c:v>0.64200000000000002</c:v>
                </c:pt>
                <c:pt idx="392">
                  <c:v>0.64200000000000002</c:v>
                </c:pt>
                <c:pt idx="393">
                  <c:v>0.64300000000000002</c:v>
                </c:pt>
                <c:pt idx="394">
                  <c:v>0.63700000000000001</c:v>
                </c:pt>
                <c:pt idx="395">
                  <c:v>0.63400000000000001</c:v>
                </c:pt>
                <c:pt idx="396">
                  <c:v>0.63700000000000001</c:v>
                </c:pt>
                <c:pt idx="397">
                  <c:v>0.63400000000000001</c:v>
                </c:pt>
                <c:pt idx="398">
                  <c:v>0.63100000000000001</c:v>
                </c:pt>
                <c:pt idx="399">
                  <c:v>0.63</c:v>
                </c:pt>
                <c:pt idx="400">
                  <c:v>0.63300000000000001</c:v>
                </c:pt>
                <c:pt idx="401">
                  <c:v>0.63600000000000001</c:v>
                </c:pt>
                <c:pt idx="402">
                  <c:v>0.63600000000000001</c:v>
                </c:pt>
                <c:pt idx="403">
                  <c:v>0.63300000000000001</c:v>
                </c:pt>
                <c:pt idx="404">
                  <c:v>0.64200000000000002</c:v>
                </c:pt>
                <c:pt idx="405">
                  <c:v>0.63800000000000001</c:v>
                </c:pt>
                <c:pt idx="406">
                  <c:v>0.63300000000000001</c:v>
                </c:pt>
                <c:pt idx="407">
                  <c:v>0.63500000000000001</c:v>
                </c:pt>
                <c:pt idx="408">
                  <c:v>0.63500000000000001</c:v>
                </c:pt>
                <c:pt idx="409">
                  <c:v>0.64400000000000002</c:v>
                </c:pt>
                <c:pt idx="410">
                  <c:v>0.64700000000000002</c:v>
                </c:pt>
                <c:pt idx="411">
                  <c:v>0.65</c:v>
                </c:pt>
                <c:pt idx="412">
                  <c:v>0.64800000000000002</c:v>
                </c:pt>
                <c:pt idx="413">
                  <c:v>0.64800000000000002</c:v>
                </c:pt>
                <c:pt idx="414">
                  <c:v>0.65100000000000002</c:v>
                </c:pt>
                <c:pt idx="415">
                  <c:v>0.64200000000000002</c:v>
                </c:pt>
                <c:pt idx="416">
                  <c:v>0.64600000000000002</c:v>
                </c:pt>
                <c:pt idx="417">
                  <c:v>0.64300000000000002</c:v>
                </c:pt>
                <c:pt idx="418">
                  <c:v>0.64</c:v>
                </c:pt>
                <c:pt idx="419">
                  <c:v>0.63100000000000001</c:v>
                </c:pt>
                <c:pt idx="420">
                  <c:v>0.63400000000000001</c:v>
                </c:pt>
                <c:pt idx="421">
                  <c:v>0.63100000000000001</c:v>
                </c:pt>
                <c:pt idx="422">
                  <c:v>0.622</c:v>
                </c:pt>
                <c:pt idx="423">
                  <c:v>0.63400000000000001</c:v>
                </c:pt>
                <c:pt idx="424">
                  <c:v>0.63100000000000001</c:v>
                </c:pt>
                <c:pt idx="425">
                  <c:v>0.63900000000000001</c:v>
                </c:pt>
                <c:pt idx="426">
                  <c:v>0.63300000000000001</c:v>
                </c:pt>
                <c:pt idx="427">
                  <c:v>0.63300000000000001</c:v>
                </c:pt>
                <c:pt idx="428">
                  <c:v>0.63300000000000001</c:v>
                </c:pt>
                <c:pt idx="429">
                  <c:v>0.63600000000000001</c:v>
                </c:pt>
                <c:pt idx="430">
                  <c:v>0.63600000000000001</c:v>
                </c:pt>
                <c:pt idx="431">
                  <c:v>0.64100000000000001</c:v>
                </c:pt>
                <c:pt idx="432">
                  <c:v>0.63500000000000001</c:v>
                </c:pt>
                <c:pt idx="433">
                  <c:v>0.64100000000000001</c:v>
                </c:pt>
                <c:pt idx="434">
                  <c:v>0.64400000000000002</c:v>
                </c:pt>
                <c:pt idx="435">
                  <c:v>0.65300000000000002</c:v>
                </c:pt>
                <c:pt idx="436">
                  <c:v>0.64800000000000002</c:v>
                </c:pt>
                <c:pt idx="437">
                  <c:v>0.64800000000000002</c:v>
                </c:pt>
                <c:pt idx="438">
                  <c:v>0.63900000000000001</c:v>
                </c:pt>
                <c:pt idx="439">
                  <c:v>0.64200000000000002</c:v>
                </c:pt>
                <c:pt idx="440">
                  <c:v>0.64</c:v>
                </c:pt>
                <c:pt idx="441">
                  <c:v>0.63700000000000001</c:v>
                </c:pt>
                <c:pt idx="442">
                  <c:v>0.63700000000000001</c:v>
                </c:pt>
                <c:pt idx="443">
                  <c:v>0.628</c:v>
                </c:pt>
                <c:pt idx="444">
                  <c:v>0.63700000000000001</c:v>
                </c:pt>
                <c:pt idx="445">
                  <c:v>0.63100000000000001</c:v>
                </c:pt>
                <c:pt idx="446">
                  <c:v>0.63300000000000001</c:v>
                </c:pt>
                <c:pt idx="447">
                  <c:v>0.63</c:v>
                </c:pt>
                <c:pt idx="448">
                  <c:v>0.63900000000000001</c:v>
                </c:pt>
                <c:pt idx="449">
                  <c:v>0.63600000000000001</c:v>
                </c:pt>
                <c:pt idx="450">
                  <c:v>0.63300000000000001</c:v>
                </c:pt>
                <c:pt idx="451">
                  <c:v>0.63300000000000001</c:v>
                </c:pt>
                <c:pt idx="452">
                  <c:v>0.63500000000000001</c:v>
                </c:pt>
                <c:pt idx="453">
                  <c:v>0.64400000000000002</c:v>
                </c:pt>
                <c:pt idx="454">
                  <c:v>0.64400000000000002</c:v>
                </c:pt>
                <c:pt idx="455">
                  <c:v>0.64100000000000001</c:v>
                </c:pt>
                <c:pt idx="456">
                  <c:v>0.63200000000000001</c:v>
                </c:pt>
                <c:pt idx="457">
                  <c:v>0.63800000000000001</c:v>
                </c:pt>
                <c:pt idx="458">
                  <c:v>0.64100000000000001</c:v>
                </c:pt>
                <c:pt idx="459">
                  <c:v>0.65</c:v>
                </c:pt>
                <c:pt idx="460">
                  <c:v>0.64400000000000002</c:v>
                </c:pt>
                <c:pt idx="461">
                  <c:v>0.64100000000000001</c:v>
                </c:pt>
                <c:pt idx="462">
                  <c:v>0.64100000000000001</c:v>
                </c:pt>
                <c:pt idx="463">
                  <c:v>0.63600000000000001</c:v>
                </c:pt>
                <c:pt idx="464">
                  <c:v>0.63900000000000001</c:v>
                </c:pt>
                <c:pt idx="465">
                  <c:v>0.63900000000000001</c:v>
                </c:pt>
                <c:pt idx="466">
                  <c:v>0.63600000000000001</c:v>
                </c:pt>
                <c:pt idx="467">
                  <c:v>0.63</c:v>
                </c:pt>
                <c:pt idx="468">
                  <c:v>0.63600000000000001</c:v>
                </c:pt>
                <c:pt idx="469">
                  <c:v>0.63300000000000001</c:v>
                </c:pt>
                <c:pt idx="470">
                  <c:v>0.627</c:v>
                </c:pt>
                <c:pt idx="471">
                  <c:v>0.63</c:v>
                </c:pt>
                <c:pt idx="472">
                  <c:v>0.629</c:v>
                </c:pt>
                <c:pt idx="473">
                  <c:v>0.63800000000000001</c:v>
                </c:pt>
                <c:pt idx="474">
                  <c:v>0.63800000000000001</c:v>
                </c:pt>
                <c:pt idx="475">
                  <c:v>0.63200000000000001</c:v>
                </c:pt>
                <c:pt idx="476">
                  <c:v>0.63500000000000001</c:v>
                </c:pt>
                <c:pt idx="477">
                  <c:v>0.629</c:v>
                </c:pt>
                <c:pt idx="478">
                  <c:v>0.63200000000000001</c:v>
                </c:pt>
                <c:pt idx="479">
                  <c:v>0.63400000000000001</c:v>
                </c:pt>
                <c:pt idx="480">
                  <c:v>0.63500000000000001</c:v>
                </c:pt>
                <c:pt idx="481">
                  <c:v>0.64300000000000002</c:v>
                </c:pt>
                <c:pt idx="482">
                  <c:v>0.64600000000000002</c:v>
                </c:pt>
                <c:pt idx="483">
                  <c:v>0.65300000000000002</c:v>
                </c:pt>
                <c:pt idx="484">
                  <c:v>0.64400000000000002</c:v>
                </c:pt>
                <c:pt idx="485">
                  <c:v>0.64100000000000001</c:v>
                </c:pt>
                <c:pt idx="486">
                  <c:v>0.64400000000000002</c:v>
                </c:pt>
                <c:pt idx="487">
                  <c:v>0.64500000000000002</c:v>
                </c:pt>
                <c:pt idx="488">
                  <c:v>0.64200000000000002</c:v>
                </c:pt>
                <c:pt idx="489">
                  <c:v>0.64200000000000002</c:v>
                </c:pt>
                <c:pt idx="490">
                  <c:v>0.63900000000000001</c:v>
                </c:pt>
                <c:pt idx="491">
                  <c:v>0.63600000000000001</c:v>
                </c:pt>
                <c:pt idx="492">
                  <c:v>0.63100000000000001</c:v>
                </c:pt>
                <c:pt idx="493">
                  <c:v>0.628</c:v>
                </c:pt>
                <c:pt idx="494">
                  <c:v>0.621</c:v>
                </c:pt>
                <c:pt idx="495">
                  <c:v>0.63</c:v>
                </c:pt>
                <c:pt idx="496">
                  <c:v>0.63</c:v>
                </c:pt>
                <c:pt idx="497">
                  <c:v>0.627</c:v>
                </c:pt>
                <c:pt idx="498">
                  <c:v>0.63200000000000001</c:v>
                </c:pt>
                <c:pt idx="499">
                  <c:v>0.63200000000000001</c:v>
                </c:pt>
                <c:pt idx="500">
                  <c:v>0.63200000000000001</c:v>
                </c:pt>
                <c:pt idx="501">
                  <c:v>0.629</c:v>
                </c:pt>
                <c:pt idx="502">
                  <c:v>0.64100000000000001</c:v>
                </c:pt>
                <c:pt idx="503">
                  <c:v>0.63800000000000001</c:v>
                </c:pt>
                <c:pt idx="504">
                  <c:v>0.629</c:v>
                </c:pt>
                <c:pt idx="505">
                  <c:v>0.64400000000000002</c:v>
                </c:pt>
                <c:pt idx="506">
                  <c:v>0.64900000000000002</c:v>
                </c:pt>
                <c:pt idx="507">
                  <c:v>0.64700000000000002</c:v>
                </c:pt>
                <c:pt idx="508">
                  <c:v>0.64100000000000001</c:v>
                </c:pt>
                <c:pt idx="509">
                  <c:v>0.64500000000000002</c:v>
                </c:pt>
                <c:pt idx="510">
                  <c:v>0.63900000000000001</c:v>
                </c:pt>
                <c:pt idx="511">
                  <c:v>0.63600000000000001</c:v>
                </c:pt>
                <c:pt idx="512">
                  <c:v>0.63900000000000001</c:v>
                </c:pt>
                <c:pt idx="513">
                  <c:v>0.63300000000000001</c:v>
                </c:pt>
                <c:pt idx="514">
                  <c:v>0.63600000000000001</c:v>
                </c:pt>
                <c:pt idx="515">
                  <c:v>0.63300000000000001</c:v>
                </c:pt>
                <c:pt idx="516">
                  <c:v>0.625</c:v>
                </c:pt>
                <c:pt idx="517">
                  <c:v>0.624</c:v>
                </c:pt>
                <c:pt idx="518">
                  <c:v>0.624</c:v>
                </c:pt>
                <c:pt idx="519">
                  <c:v>0.63</c:v>
                </c:pt>
                <c:pt idx="520">
                  <c:v>0.627</c:v>
                </c:pt>
                <c:pt idx="521">
                  <c:v>0.63</c:v>
                </c:pt>
                <c:pt idx="522">
                  <c:v>0.629</c:v>
                </c:pt>
                <c:pt idx="523">
                  <c:v>0.629</c:v>
                </c:pt>
                <c:pt idx="524">
                  <c:v>0.63200000000000001</c:v>
                </c:pt>
                <c:pt idx="525">
                  <c:v>0.63500000000000001</c:v>
                </c:pt>
                <c:pt idx="526">
                  <c:v>0.64</c:v>
                </c:pt>
                <c:pt idx="527">
                  <c:v>0.64300000000000002</c:v>
                </c:pt>
                <c:pt idx="528">
                  <c:v>0.64</c:v>
                </c:pt>
                <c:pt idx="529">
                  <c:v>0.63500000000000001</c:v>
                </c:pt>
                <c:pt idx="530">
                  <c:v>0.63700000000000001</c:v>
                </c:pt>
                <c:pt idx="531">
                  <c:v>0.63500000000000001</c:v>
                </c:pt>
                <c:pt idx="532">
                  <c:v>0.64700000000000002</c:v>
                </c:pt>
                <c:pt idx="533">
                  <c:v>0.64100000000000001</c:v>
                </c:pt>
                <c:pt idx="534">
                  <c:v>0.64400000000000002</c:v>
                </c:pt>
                <c:pt idx="535">
                  <c:v>0.63800000000000001</c:v>
                </c:pt>
                <c:pt idx="536">
                  <c:v>0.63500000000000001</c:v>
                </c:pt>
                <c:pt idx="537">
                  <c:v>0.63300000000000001</c:v>
                </c:pt>
                <c:pt idx="538">
                  <c:v>0.63600000000000001</c:v>
                </c:pt>
                <c:pt idx="539">
                  <c:v>0.63600000000000001</c:v>
                </c:pt>
                <c:pt idx="540">
                  <c:v>0.63300000000000001</c:v>
                </c:pt>
                <c:pt idx="541">
                  <c:v>0.63</c:v>
                </c:pt>
                <c:pt idx="542">
                  <c:v>0.627</c:v>
                </c:pt>
                <c:pt idx="543">
                  <c:v>0.627</c:v>
                </c:pt>
                <c:pt idx="544">
                  <c:v>0.629</c:v>
                </c:pt>
                <c:pt idx="545">
                  <c:v>0.63200000000000001</c:v>
                </c:pt>
                <c:pt idx="546">
                  <c:v>0.629</c:v>
                </c:pt>
                <c:pt idx="547">
                  <c:v>0.63200000000000001</c:v>
                </c:pt>
                <c:pt idx="548">
                  <c:v>0.63800000000000001</c:v>
                </c:pt>
                <c:pt idx="549">
                  <c:v>0.628</c:v>
                </c:pt>
                <c:pt idx="550">
                  <c:v>0.629</c:v>
                </c:pt>
                <c:pt idx="551">
                  <c:v>0.63100000000000001</c:v>
                </c:pt>
                <c:pt idx="552">
                  <c:v>0.63400000000000001</c:v>
                </c:pt>
                <c:pt idx="553">
                  <c:v>0.64600000000000002</c:v>
                </c:pt>
                <c:pt idx="554">
                  <c:v>0.65200000000000002</c:v>
                </c:pt>
                <c:pt idx="555">
                  <c:v>0.64100000000000001</c:v>
                </c:pt>
                <c:pt idx="556">
                  <c:v>0.64100000000000001</c:v>
                </c:pt>
                <c:pt idx="557">
                  <c:v>0.64100000000000001</c:v>
                </c:pt>
                <c:pt idx="558">
                  <c:v>0.64100000000000001</c:v>
                </c:pt>
                <c:pt idx="559">
                  <c:v>0.64200000000000002</c:v>
                </c:pt>
                <c:pt idx="560">
                  <c:v>0.63600000000000001</c:v>
                </c:pt>
                <c:pt idx="561">
                  <c:v>0.63300000000000001</c:v>
                </c:pt>
                <c:pt idx="562">
                  <c:v>0.63300000000000001</c:v>
                </c:pt>
                <c:pt idx="563">
                  <c:v>0.628</c:v>
                </c:pt>
                <c:pt idx="564">
                  <c:v>0.625</c:v>
                </c:pt>
                <c:pt idx="565">
                  <c:v>0.625</c:v>
                </c:pt>
                <c:pt idx="566">
                  <c:v>0.61799999999999999</c:v>
                </c:pt>
                <c:pt idx="567">
                  <c:v>0.624</c:v>
                </c:pt>
                <c:pt idx="568">
                  <c:v>0.63</c:v>
                </c:pt>
                <c:pt idx="569">
                  <c:v>0.629</c:v>
                </c:pt>
                <c:pt idx="570">
                  <c:v>0.629</c:v>
                </c:pt>
                <c:pt idx="571">
                  <c:v>0.629</c:v>
                </c:pt>
                <c:pt idx="572">
                  <c:v>0.626</c:v>
                </c:pt>
                <c:pt idx="573">
                  <c:v>0.63500000000000001</c:v>
                </c:pt>
                <c:pt idx="574">
                  <c:v>0.629</c:v>
                </c:pt>
                <c:pt idx="575">
                  <c:v>0.63200000000000001</c:v>
                </c:pt>
                <c:pt idx="576">
                  <c:v>0.629</c:v>
                </c:pt>
                <c:pt idx="577">
                  <c:v>0.64100000000000001</c:v>
                </c:pt>
                <c:pt idx="578">
                  <c:v>0.64400000000000002</c:v>
                </c:pt>
                <c:pt idx="579">
                  <c:v>0.64400000000000002</c:v>
                </c:pt>
                <c:pt idx="580">
                  <c:v>0.64100000000000001</c:v>
                </c:pt>
                <c:pt idx="581">
                  <c:v>0.64400000000000002</c:v>
                </c:pt>
                <c:pt idx="582">
                  <c:v>0.63600000000000001</c:v>
                </c:pt>
                <c:pt idx="583">
                  <c:v>0.63600000000000001</c:v>
                </c:pt>
                <c:pt idx="584">
                  <c:v>0.63300000000000001</c:v>
                </c:pt>
                <c:pt idx="585">
                  <c:v>0.628</c:v>
                </c:pt>
                <c:pt idx="586">
                  <c:v>0.624</c:v>
                </c:pt>
                <c:pt idx="587">
                  <c:v>0.627</c:v>
                </c:pt>
                <c:pt idx="588">
                  <c:v>0.61599999999999999</c:v>
                </c:pt>
                <c:pt idx="589">
                  <c:v>0.621</c:v>
                </c:pt>
                <c:pt idx="590">
                  <c:v>0.61499999999999999</c:v>
                </c:pt>
                <c:pt idx="591">
                  <c:v>0.627</c:v>
                </c:pt>
                <c:pt idx="592">
                  <c:v>0.621</c:v>
                </c:pt>
                <c:pt idx="593">
                  <c:v>0.627</c:v>
                </c:pt>
                <c:pt idx="594">
                  <c:v>0.624</c:v>
                </c:pt>
                <c:pt idx="595">
                  <c:v>0.623</c:v>
                </c:pt>
                <c:pt idx="596">
                  <c:v>0.626</c:v>
                </c:pt>
                <c:pt idx="597">
                  <c:v>0.629</c:v>
                </c:pt>
                <c:pt idx="598">
                  <c:v>0.626</c:v>
                </c:pt>
                <c:pt idx="599">
                  <c:v>0.626</c:v>
                </c:pt>
                <c:pt idx="600">
                  <c:v>0.626</c:v>
                </c:pt>
                <c:pt idx="601">
                  <c:v>0.63500000000000001</c:v>
                </c:pt>
                <c:pt idx="602">
                  <c:v>0.63200000000000001</c:v>
                </c:pt>
                <c:pt idx="603">
                  <c:v>0.64400000000000002</c:v>
                </c:pt>
                <c:pt idx="604">
                  <c:v>0.63500000000000001</c:v>
                </c:pt>
                <c:pt idx="605">
                  <c:v>0.63200000000000001</c:v>
                </c:pt>
                <c:pt idx="606">
                  <c:v>0.63800000000000001</c:v>
                </c:pt>
                <c:pt idx="607">
                  <c:v>0.63600000000000001</c:v>
                </c:pt>
                <c:pt idx="608">
                  <c:v>0.63300000000000001</c:v>
                </c:pt>
                <c:pt idx="609">
                  <c:v>0.627</c:v>
                </c:pt>
                <c:pt idx="610">
                  <c:v>0.624</c:v>
                </c:pt>
                <c:pt idx="611">
                  <c:v>0.621</c:v>
                </c:pt>
                <c:pt idx="612">
                  <c:v>0.624</c:v>
                </c:pt>
                <c:pt idx="613">
                  <c:v>0.621</c:v>
                </c:pt>
                <c:pt idx="614">
                  <c:v>0.61199999999999999</c:v>
                </c:pt>
                <c:pt idx="615">
                  <c:v>0.621</c:v>
                </c:pt>
                <c:pt idx="616">
                  <c:v>0.621</c:v>
                </c:pt>
                <c:pt idx="617">
                  <c:v>0.626</c:v>
                </c:pt>
                <c:pt idx="618">
                  <c:v>0.626</c:v>
                </c:pt>
                <c:pt idx="619">
                  <c:v>0.623</c:v>
                </c:pt>
                <c:pt idx="620">
                  <c:v>0.626</c:v>
                </c:pt>
                <c:pt idx="621">
                  <c:v>0.629</c:v>
                </c:pt>
                <c:pt idx="622">
                  <c:v>0.629</c:v>
                </c:pt>
                <c:pt idx="623">
                  <c:v>0.625</c:v>
                </c:pt>
                <c:pt idx="624">
                  <c:v>0.625</c:v>
                </c:pt>
                <c:pt idx="625">
                  <c:v>0.63100000000000001</c:v>
                </c:pt>
                <c:pt idx="626">
                  <c:v>0.63700000000000001</c:v>
                </c:pt>
                <c:pt idx="627">
                  <c:v>0.63200000000000001</c:v>
                </c:pt>
                <c:pt idx="628">
                  <c:v>0.63200000000000001</c:v>
                </c:pt>
                <c:pt idx="629">
                  <c:v>0.63500000000000001</c:v>
                </c:pt>
                <c:pt idx="630">
                  <c:v>0.63500000000000001</c:v>
                </c:pt>
                <c:pt idx="631">
                  <c:v>0.63200000000000001</c:v>
                </c:pt>
                <c:pt idx="632">
                  <c:v>0.629</c:v>
                </c:pt>
                <c:pt idx="633">
                  <c:v>0.629</c:v>
                </c:pt>
                <c:pt idx="634">
                  <c:v>0.627</c:v>
                </c:pt>
                <c:pt idx="635">
                  <c:v>0.627</c:v>
                </c:pt>
                <c:pt idx="636">
                  <c:v>0.624</c:v>
                </c:pt>
                <c:pt idx="637">
                  <c:v>0.624</c:v>
                </c:pt>
                <c:pt idx="638">
                  <c:v>0.61499999999999999</c:v>
                </c:pt>
                <c:pt idx="639">
                  <c:v>0.61399999999999999</c:v>
                </c:pt>
                <c:pt idx="640">
                  <c:v>0.626</c:v>
                </c:pt>
                <c:pt idx="641">
                  <c:v>0.62</c:v>
                </c:pt>
                <c:pt idx="642">
                  <c:v>0.622</c:v>
                </c:pt>
                <c:pt idx="643">
                  <c:v>0.625</c:v>
                </c:pt>
                <c:pt idx="644">
                  <c:v>0.628</c:v>
                </c:pt>
                <c:pt idx="645">
                  <c:v>0.625</c:v>
                </c:pt>
                <c:pt idx="646">
                  <c:v>0.622</c:v>
                </c:pt>
                <c:pt idx="647">
                  <c:v>0.622</c:v>
                </c:pt>
                <c:pt idx="648">
                  <c:v>0.625</c:v>
                </c:pt>
                <c:pt idx="649">
                  <c:v>0.63700000000000001</c:v>
                </c:pt>
                <c:pt idx="650">
                  <c:v>0.63700000000000001</c:v>
                </c:pt>
                <c:pt idx="651">
                  <c:v>0.63700000000000001</c:v>
                </c:pt>
                <c:pt idx="652">
                  <c:v>0.63400000000000001</c:v>
                </c:pt>
                <c:pt idx="653">
                  <c:v>0.63100000000000001</c:v>
                </c:pt>
                <c:pt idx="654">
                  <c:v>0.63800000000000001</c:v>
                </c:pt>
                <c:pt idx="655">
                  <c:v>0.63200000000000001</c:v>
                </c:pt>
                <c:pt idx="656">
                  <c:v>0.63200000000000001</c:v>
                </c:pt>
                <c:pt idx="657">
                  <c:v>0.63200000000000001</c:v>
                </c:pt>
                <c:pt idx="658">
                  <c:v>0.629</c:v>
                </c:pt>
                <c:pt idx="659">
                  <c:v>0.623</c:v>
                </c:pt>
                <c:pt idx="660">
                  <c:v>0.624</c:v>
                </c:pt>
                <c:pt idx="661">
                  <c:v>0.624</c:v>
                </c:pt>
                <c:pt idx="662">
                  <c:v>0.62</c:v>
                </c:pt>
                <c:pt idx="663">
                  <c:v>0.62</c:v>
                </c:pt>
                <c:pt idx="664">
                  <c:v>0.626</c:v>
                </c:pt>
                <c:pt idx="665">
                  <c:v>0.626</c:v>
                </c:pt>
                <c:pt idx="666">
                  <c:v>0.626</c:v>
                </c:pt>
                <c:pt idx="667">
                  <c:v>0.626</c:v>
                </c:pt>
                <c:pt idx="668">
                  <c:v>0.626</c:v>
                </c:pt>
                <c:pt idx="669">
                  <c:v>0.628</c:v>
                </c:pt>
                <c:pt idx="670">
                  <c:v>0.625</c:v>
                </c:pt>
                <c:pt idx="671">
                  <c:v>0.628</c:v>
                </c:pt>
                <c:pt idx="672">
                  <c:v>0.625</c:v>
                </c:pt>
                <c:pt idx="673">
                  <c:v>0.628</c:v>
                </c:pt>
                <c:pt idx="674">
                  <c:v>0.625</c:v>
                </c:pt>
                <c:pt idx="675">
                  <c:v>0.625</c:v>
                </c:pt>
                <c:pt idx="676">
                  <c:v>0.63100000000000001</c:v>
                </c:pt>
                <c:pt idx="677">
                  <c:v>0.63100000000000001</c:v>
                </c:pt>
                <c:pt idx="678">
                  <c:v>0.64</c:v>
                </c:pt>
                <c:pt idx="679">
                  <c:v>0.63100000000000001</c:v>
                </c:pt>
                <c:pt idx="680">
                  <c:v>0.63800000000000001</c:v>
                </c:pt>
                <c:pt idx="681">
                  <c:v>0.63200000000000001</c:v>
                </c:pt>
                <c:pt idx="682">
                  <c:v>0.63200000000000001</c:v>
                </c:pt>
                <c:pt idx="683">
                  <c:v>0.629</c:v>
                </c:pt>
                <c:pt idx="684">
                  <c:v>0.62</c:v>
                </c:pt>
                <c:pt idx="685">
                  <c:v>0.61699999999999999</c:v>
                </c:pt>
                <c:pt idx="686">
                  <c:v>0.61699999999999999</c:v>
                </c:pt>
                <c:pt idx="687">
                  <c:v>0.61099999999999999</c:v>
                </c:pt>
                <c:pt idx="688">
                  <c:v>0.628</c:v>
                </c:pt>
                <c:pt idx="689">
                  <c:v>0.625</c:v>
                </c:pt>
                <c:pt idx="690">
                  <c:v>0.63100000000000001</c:v>
                </c:pt>
                <c:pt idx="691">
                  <c:v>0.63400000000000001</c:v>
                </c:pt>
                <c:pt idx="692">
                  <c:v>0.63400000000000001</c:v>
                </c:pt>
                <c:pt idx="693">
                  <c:v>0.63400000000000001</c:v>
                </c:pt>
                <c:pt idx="694">
                  <c:v>0.63100000000000001</c:v>
                </c:pt>
                <c:pt idx="695">
                  <c:v>0.63700000000000001</c:v>
                </c:pt>
                <c:pt idx="696">
                  <c:v>0.64</c:v>
                </c:pt>
                <c:pt idx="697">
                  <c:v>0.64600000000000002</c:v>
                </c:pt>
                <c:pt idx="698">
                  <c:v>0.64300000000000002</c:v>
                </c:pt>
                <c:pt idx="699">
                  <c:v>0.64</c:v>
                </c:pt>
                <c:pt idx="700">
                  <c:v>0.64300000000000002</c:v>
                </c:pt>
                <c:pt idx="701">
                  <c:v>0.64</c:v>
                </c:pt>
                <c:pt idx="702">
                  <c:v>0.64600000000000002</c:v>
                </c:pt>
                <c:pt idx="703">
                  <c:v>0.64</c:v>
                </c:pt>
                <c:pt idx="704">
                  <c:v>0.64300000000000002</c:v>
                </c:pt>
                <c:pt idx="705">
                  <c:v>0.65200000000000002</c:v>
                </c:pt>
                <c:pt idx="706">
                  <c:v>0.64400000000000002</c:v>
                </c:pt>
                <c:pt idx="707">
                  <c:v>0.63800000000000001</c:v>
                </c:pt>
                <c:pt idx="708">
                  <c:v>0.64100000000000001</c:v>
                </c:pt>
                <c:pt idx="709">
                  <c:v>0.63800000000000001</c:v>
                </c:pt>
                <c:pt idx="710">
                  <c:v>0.63500000000000001</c:v>
                </c:pt>
                <c:pt idx="711">
                  <c:v>0.63200000000000001</c:v>
                </c:pt>
                <c:pt idx="712">
                  <c:v>0.63100000000000001</c:v>
                </c:pt>
                <c:pt idx="713">
                  <c:v>0.64</c:v>
                </c:pt>
                <c:pt idx="714">
                  <c:v>0.63700000000000001</c:v>
                </c:pt>
                <c:pt idx="715">
                  <c:v>0.63700000000000001</c:v>
                </c:pt>
                <c:pt idx="716">
                  <c:v>0.63700000000000001</c:v>
                </c:pt>
                <c:pt idx="717">
                  <c:v>0.64</c:v>
                </c:pt>
                <c:pt idx="718">
                  <c:v>0.63700000000000001</c:v>
                </c:pt>
                <c:pt idx="719">
                  <c:v>0.63700000000000001</c:v>
                </c:pt>
                <c:pt idx="720">
                  <c:v>0.63600000000000001</c:v>
                </c:pt>
                <c:pt idx="721">
                  <c:v>0.64300000000000002</c:v>
                </c:pt>
                <c:pt idx="722">
                  <c:v>0.64300000000000002</c:v>
                </c:pt>
                <c:pt idx="723">
                  <c:v>0.64300000000000002</c:v>
                </c:pt>
                <c:pt idx="724">
                  <c:v>0.64600000000000002</c:v>
                </c:pt>
                <c:pt idx="725">
                  <c:v>0.64300000000000002</c:v>
                </c:pt>
                <c:pt idx="726">
                  <c:v>0.64600000000000002</c:v>
                </c:pt>
                <c:pt idx="727">
                  <c:v>0.64300000000000002</c:v>
                </c:pt>
                <c:pt idx="728">
                  <c:v>0.64400000000000002</c:v>
                </c:pt>
                <c:pt idx="729">
                  <c:v>0.64400000000000002</c:v>
                </c:pt>
                <c:pt idx="730">
                  <c:v>0.64100000000000001</c:v>
                </c:pt>
                <c:pt idx="731">
                  <c:v>0.63800000000000001</c:v>
                </c:pt>
                <c:pt idx="732">
                  <c:v>0.63800000000000001</c:v>
                </c:pt>
                <c:pt idx="733">
                  <c:v>0.63500000000000001</c:v>
                </c:pt>
                <c:pt idx="734">
                  <c:v>0.629</c:v>
                </c:pt>
                <c:pt idx="735">
                  <c:v>0.63200000000000001</c:v>
                </c:pt>
                <c:pt idx="736">
                  <c:v>0.64</c:v>
                </c:pt>
                <c:pt idx="737">
                  <c:v>0.63400000000000001</c:v>
                </c:pt>
                <c:pt idx="738">
                  <c:v>0.63700000000000001</c:v>
                </c:pt>
                <c:pt idx="739">
                  <c:v>0.64</c:v>
                </c:pt>
                <c:pt idx="740">
                  <c:v>0.63700000000000001</c:v>
                </c:pt>
                <c:pt idx="741">
                  <c:v>0.63700000000000001</c:v>
                </c:pt>
                <c:pt idx="742">
                  <c:v>0.64</c:v>
                </c:pt>
                <c:pt idx="743">
                  <c:v>0.63700000000000001</c:v>
                </c:pt>
                <c:pt idx="744">
                  <c:v>0.63600000000000001</c:v>
                </c:pt>
                <c:pt idx="745">
                  <c:v>0.63700000000000001</c:v>
                </c:pt>
                <c:pt idx="746">
                  <c:v>0.64600000000000002</c:v>
                </c:pt>
                <c:pt idx="747">
                  <c:v>0.64300000000000002</c:v>
                </c:pt>
                <c:pt idx="748">
                  <c:v>0.64600000000000002</c:v>
                </c:pt>
                <c:pt idx="749">
                  <c:v>0.64600000000000002</c:v>
                </c:pt>
                <c:pt idx="750">
                  <c:v>0.64300000000000002</c:v>
                </c:pt>
                <c:pt idx="751">
                  <c:v>0.64300000000000002</c:v>
                </c:pt>
                <c:pt idx="752">
                  <c:v>0.64</c:v>
                </c:pt>
                <c:pt idx="753">
                  <c:v>0.64300000000000002</c:v>
                </c:pt>
                <c:pt idx="754">
                  <c:v>0.64100000000000001</c:v>
                </c:pt>
                <c:pt idx="755">
                  <c:v>0.64100000000000001</c:v>
                </c:pt>
                <c:pt idx="756">
                  <c:v>0.63800000000000001</c:v>
                </c:pt>
                <c:pt idx="757">
                  <c:v>0.63800000000000001</c:v>
                </c:pt>
                <c:pt idx="758">
                  <c:v>0.63200000000000001</c:v>
                </c:pt>
                <c:pt idx="759">
                  <c:v>0.63200000000000001</c:v>
                </c:pt>
                <c:pt idx="760">
                  <c:v>0.628</c:v>
                </c:pt>
                <c:pt idx="761">
                  <c:v>0.63400000000000001</c:v>
                </c:pt>
                <c:pt idx="762">
                  <c:v>0.63700000000000001</c:v>
                </c:pt>
                <c:pt idx="763">
                  <c:v>0.63400000000000001</c:v>
                </c:pt>
                <c:pt idx="764">
                  <c:v>0.63700000000000001</c:v>
                </c:pt>
                <c:pt idx="765">
                  <c:v>0.63700000000000001</c:v>
                </c:pt>
                <c:pt idx="766">
                  <c:v>0.63300000000000001</c:v>
                </c:pt>
                <c:pt idx="767">
                  <c:v>0.63600000000000001</c:v>
                </c:pt>
                <c:pt idx="768">
                  <c:v>0.63900000000000001</c:v>
                </c:pt>
                <c:pt idx="769">
                  <c:v>0.64200000000000002</c:v>
                </c:pt>
                <c:pt idx="770">
                  <c:v>0.64500000000000002</c:v>
                </c:pt>
                <c:pt idx="771">
                  <c:v>0.64500000000000002</c:v>
                </c:pt>
                <c:pt idx="772">
                  <c:v>0.64600000000000002</c:v>
                </c:pt>
                <c:pt idx="773">
                  <c:v>0.64300000000000002</c:v>
                </c:pt>
                <c:pt idx="774">
                  <c:v>0.63700000000000001</c:v>
                </c:pt>
                <c:pt idx="775">
                  <c:v>0.64300000000000002</c:v>
                </c:pt>
                <c:pt idx="776">
                  <c:v>0.64300000000000002</c:v>
                </c:pt>
                <c:pt idx="777">
                  <c:v>0.64300000000000002</c:v>
                </c:pt>
                <c:pt idx="778">
                  <c:v>0.63700000000000001</c:v>
                </c:pt>
                <c:pt idx="779">
                  <c:v>0.63800000000000001</c:v>
                </c:pt>
                <c:pt idx="780">
                  <c:v>0.63500000000000001</c:v>
                </c:pt>
                <c:pt idx="781">
                  <c:v>0.63500000000000001</c:v>
                </c:pt>
                <c:pt idx="782">
                  <c:v>0.63100000000000001</c:v>
                </c:pt>
                <c:pt idx="783">
                  <c:v>0.63700000000000001</c:v>
                </c:pt>
                <c:pt idx="784">
                  <c:v>0.628</c:v>
                </c:pt>
                <c:pt idx="785">
                  <c:v>0.63100000000000001</c:v>
                </c:pt>
                <c:pt idx="786">
                  <c:v>0.63400000000000001</c:v>
                </c:pt>
                <c:pt idx="787">
                  <c:v>0.63400000000000001</c:v>
                </c:pt>
                <c:pt idx="788">
                  <c:v>0.63400000000000001</c:v>
                </c:pt>
                <c:pt idx="789">
                  <c:v>0.63100000000000001</c:v>
                </c:pt>
                <c:pt idx="790">
                  <c:v>0.63600000000000001</c:v>
                </c:pt>
                <c:pt idx="791">
                  <c:v>0.63300000000000001</c:v>
                </c:pt>
                <c:pt idx="792">
                  <c:v>0.63300000000000001</c:v>
                </c:pt>
                <c:pt idx="793">
                  <c:v>0.64500000000000002</c:v>
                </c:pt>
                <c:pt idx="794">
                  <c:v>0.65100000000000002</c:v>
                </c:pt>
                <c:pt idx="795">
                  <c:v>0.64800000000000002</c:v>
                </c:pt>
                <c:pt idx="796">
                  <c:v>0.64300000000000002</c:v>
                </c:pt>
                <c:pt idx="797">
                  <c:v>0.63700000000000001</c:v>
                </c:pt>
                <c:pt idx="798">
                  <c:v>0.64</c:v>
                </c:pt>
                <c:pt idx="799">
                  <c:v>0.64</c:v>
                </c:pt>
                <c:pt idx="800">
                  <c:v>0.64</c:v>
                </c:pt>
                <c:pt idx="801">
                  <c:v>0.64300000000000002</c:v>
                </c:pt>
                <c:pt idx="802">
                  <c:v>0.64300000000000002</c:v>
                </c:pt>
                <c:pt idx="803">
                  <c:v>0.64</c:v>
                </c:pt>
                <c:pt idx="804">
                  <c:v>0.63700000000000001</c:v>
                </c:pt>
                <c:pt idx="805">
                  <c:v>0.63200000000000001</c:v>
                </c:pt>
                <c:pt idx="806">
                  <c:v>0.628</c:v>
                </c:pt>
                <c:pt idx="807">
                  <c:v>0.628</c:v>
                </c:pt>
                <c:pt idx="808">
                  <c:v>0.63100000000000001</c:v>
                </c:pt>
                <c:pt idx="809">
                  <c:v>0.63100000000000001</c:v>
                </c:pt>
                <c:pt idx="810">
                  <c:v>0.63300000000000001</c:v>
                </c:pt>
                <c:pt idx="811">
                  <c:v>0.63900000000000001</c:v>
                </c:pt>
                <c:pt idx="812">
                  <c:v>0.63900000000000001</c:v>
                </c:pt>
                <c:pt idx="813">
                  <c:v>0.63300000000000001</c:v>
                </c:pt>
                <c:pt idx="814">
                  <c:v>0.63600000000000001</c:v>
                </c:pt>
                <c:pt idx="815">
                  <c:v>0.63600000000000001</c:v>
                </c:pt>
                <c:pt idx="816">
                  <c:v>0.63600000000000001</c:v>
                </c:pt>
                <c:pt idx="817">
                  <c:v>0.64800000000000002</c:v>
                </c:pt>
                <c:pt idx="818">
                  <c:v>0.64200000000000002</c:v>
                </c:pt>
                <c:pt idx="819">
                  <c:v>0.64200000000000002</c:v>
                </c:pt>
                <c:pt idx="820">
                  <c:v>0.64200000000000002</c:v>
                </c:pt>
                <c:pt idx="821">
                  <c:v>0.64200000000000002</c:v>
                </c:pt>
                <c:pt idx="822">
                  <c:v>0.64300000000000002</c:v>
                </c:pt>
                <c:pt idx="823">
                  <c:v>0.64</c:v>
                </c:pt>
                <c:pt idx="824">
                  <c:v>0.64</c:v>
                </c:pt>
                <c:pt idx="825">
                  <c:v>0.64</c:v>
                </c:pt>
                <c:pt idx="826">
                  <c:v>0.64</c:v>
                </c:pt>
                <c:pt idx="827">
                  <c:v>0.63700000000000001</c:v>
                </c:pt>
                <c:pt idx="828">
                  <c:v>0.63100000000000001</c:v>
                </c:pt>
                <c:pt idx="829">
                  <c:v>0.63100000000000001</c:v>
                </c:pt>
                <c:pt idx="830">
                  <c:v>0.63400000000000001</c:v>
                </c:pt>
                <c:pt idx="831">
                  <c:v>0.63100000000000001</c:v>
                </c:pt>
                <c:pt idx="832">
                  <c:v>0.63400000000000001</c:v>
                </c:pt>
                <c:pt idx="833">
                  <c:v>0.63400000000000001</c:v>
                </c:pt>
                <c:pt idx="834">
                  <c:v>0.63</c:v>
                </c:pt>
                <c:pt idx="835">
                  <c:v>0.63300000000000001</c:v>
                </c:pt>
                <c:pt idx="836">
                  <c:v>0.63300000000000001</c:v>
                </c:pt>
                <c:pt idx="837">
                  <c:v>0.63300000000000001</c:v>
                </c:pt>
                <c:pt idx="838">
                  <c:v>0.63300000000000001</c:v>
                </c:pt>
                <c:pt idx="839">
                  <c:v>0.63600000000000001</c:v>
                </c:pt>
                <c:pt idx="840">
                  <c:v>0.64200000000000002</c:v>
                </c:pt>
                <c:pt idx="841">
                  <c:v>0.64400000000000002</c:v>
                </c:pt>
                <c:pt idx="842">
                  <c:v>0.65</c:v>
                </c:pt>
                <c:pt idx="843">
                  <c:v>0.64200000000000002</c:v>
                </c:pt>
                <c:pt idx="844">
                  <c:v>0.64200000000000002</c:v>
                </c:pt>
                <c:pt idx="845">
                  <c:v>0.64200000000000002</c:v>
                </c:pt>
                <c:pt idx="846">
                  <c:v>0.64200000000000002</c:v>
                </c:pt>
                <c:pt idx="847">
                  <c:v>0.63900000000000001</c:v>
                </c:pt>
                <c:pt idx="848">
                  <c:v>0.64200000000000002</c:v>
                </c:pt>
                <c:pt idx="849">
                  <c:v>0.64</c:v>
                </c:pt>
                <c:pt idx="850">
                  <c:v>0.63700000000000001</c:v>
                </c:pt>
                <c:pt idx="851">
                  <c:v>0.64</c:v>
                </c:pt>
                <c:pt idx="852">
                  <c:v>0.64</c:v>
                </c:pt>
                <c:pt idx="853">
                  <c:v>0.63400000000000001</c:v>
                </c:pt>
                <c:pt idx="854">
                  <c:v>0.63100000000000001</c:v>
                </c:pt>
                <c:pt idx="855">
                  <c:v>0.63400000000000001</c:v>
                </c:pt>
                <c:pt idx="856">
                  <c:v>0.63</c:v>
                </c:pt>
                <c:pt idx="857">
                  <c:v>0.63300000000000001</c:v>
                </c:pt>
                <c:pt idx="858">
                  <c:v>0.63600000000000001</c:v>
                </c:pt>
                <c:pt idx="859">
                  <c:v>0.63</c:v>
                </c:pt>
                <c:pt idx="860">
                  <c:v>0.63900000000000001</c:v>
                </c:pt>
                <c:pt idx="861">
                  <c:v>0.63600000000000001</c:v>
                </c:pt>
                <c:pt idx="862">
                  <c:v>0.63600000000000001</c:v>
                </c:pt>
                <c:pt idx="863">
                  <c:v>0.64200000000000002</c:v>
                </c:pt>
                <c:pt idx="864">
                  <c:v>0.63800000000000001</c:v>
                </c:pt>
                <c:pt idx="865">
                  <c:v>0.63800000000000001</c:v>
                </c:pt>
                <c:pt idx="866">
                  <c:v>0.63900000000000001</c:v>
                </c:pt>
                <c:pt idx="867">
                  <c:v>0.63600000000000001</c:v>
                </c:pt>
                <c:pt idx="868">
                  <c:v>0.64100000000000001</c:v>
                </c:pt>
                <c:pt idx="869">
                  <c:v>0.64200000000000002</c:v>
                </c:pt>
                <c:pt idx="870">
                  <c:v>0.64200000000000002</c:v>
                </c:pt>
                <c:pt idx="871">
                  <c:v>0.64500000000000002</c:v>
                </c:pt>
                <c:pt idx="872">
                  <c:v>0.63900000000000001</c:v>
                </c:pt>
                <c:pt idx="873">
                  <c:v>0.63900000000000001</c:v>
                </c:pt>
                <c:pt idx="874">
                  <c:v>0.63900000000000001</c:v>
                </c:pt>
                <c:pt idx="875">
                  <c:v>0.63300000000000001</c:v>
                </c:pt>
                <c:pt idx="876">
                  <c:v>0.63600000000000001</c:v>
                </c:pt>
                <c:pt idx="877">
                  <c:v>0.63300000000000001</c:v>
                </c:pt>
                <c:pt idx="878">
                  <c:v>0.63600000000000001</c:v>
                </c:pt>
                <c:pt idx="879">
                  <c:v>0.63300000000000001</c:v>
                </c:pt>
                <c:pt idx="880">
                  <c:v>0.63600000000000001</c:v>
                </c:pt>
                <c:pt idx="881">
                  <c:v>0.64100000000000001</c:v>
                </c:pt>
                <c:pt idx="882">
                  <c:v>0.64400000000000002</c:v>
                </c:pt>
                <c:pt idx="883">
                  <c:v>0.64100000000000001</c:v>
                </c:pt>
                <c:pt idx="884">
                  <c:v>0.63800000000000001</c:v>
                </c:pt>
                <c:pt idx="885">
                  <c:v>0.63200000000000001</c:v>
                </c:pt>
                <c:pt idx="886">
                  <c:v>0.63500000000000001</c:v>
                </c:pt>
                <c:pt idx="887">
                  <c:v>0.63200000000000001</c:v>
                </c:pt>
                <c:pt idx="888">
                  <c:v>0.63200000000000001</c:v>
                </c:pt>
                <c:pt idx="889">
                  <c:v>0.63500000000000001</c:v>
                </c:pt>
                <c:pt idx="890">
                  <c:v>0.63800000000000001</c:v>
                </c:pt>
                <c:pt idx="891">
                  <c:v>0.63500000000000001</c:v>
                </c:pt>
                <c:pt idx="892">
                  <c:v>0.64400000000000002</c:v>
                </c:pt>
                <c:pt idx="893">
                  <c:v>0.64700000000000002</c:v>
                </c:pt>
                <c:pt idx="894">
                  <c:v>0.64100000000000001</c:v>
                </c:pt>
                <c:pt idx="895">
                  <c:v>0.63900000000000001</c:v>
                </c:pt>
                <c:pt idx="896">
                  <c:v>0.63600000000000001</c:v>
                </c:pt>
                <c:pt idx="897">
                  <c:v>0.63900000000000001</c:v>
                </c:pt>
                <c:pt idx="898">
                  <c:v>0.64200000000000002</c:v>
                </c:pt>
                <c:pt idx="899">
                  <c:v>0.63900000000000001</c:v>
                </c:pt>
                <c:pt idx="900">
                  <c:v>0.63300000000000001</c:v>
                </c:pt>
                <c:pt idx="901">
                  <c:v>0.63500000000000001</c:v>
                </c:pt>
                <c:pt idx="902">
                  <c:v>0.63600000000000001</c:v>
                </c:pt>
                <c:pt idx="903">
                  <c:v>0.63200000000000001</c:v>
                </c:pt>
                <c:pt idx="904">
                  <c:v>0.63200000000000001</c:v>
                </c:pt>
                <c:pt idx="905">
                  <c:v>0.64100000000000001</c:v>
                </c:pt>
                <c:pt idx="906">
                  <c:v>0.64100000000000001</c:v>
                </c:pt>
                <c:pt idx="907">
                  <c:v>0.63800000000000001</c:v>
                </c:pt>
                <c:pt idx="908">
                  <c:v>0.63500000000000001</c:v>
                </c:pt>
                <c:pt idx="909">
                  <c:v>0.63500000000000001</c:v>
                </c:pt>
                <c:pt idx="910">
                  <c:v>0.63200000000000001</c:v>
                </c:pt>
                <c:pt idx="911">
                  <c:v>0.63200000000000001</c:v>
                </c:pt>
                <c:pt idx="912">
                  <c:v>0.63800000000000001</c:v>
                </c:pt>
                <c:pt idx="913">
                  <c:v>0.63800000000000001</c:v>
                </c:pt>
                <c:pt idx="914">
                  <c:v>0.64700000000000002</c:v>
                </c:pt>
                <c:pt idx="915">
                  <c:v>0.64100000000000001</c:v>
                </c:pt>
                <c:pt idx="916">
                  <c:v>0.63800000000000001</c:v>
                </c:pt>
                <c:pt idx="917">
                  <c:v>0.63500000000000001</c:v>
                </c:pt>
                <c:pt idx="918">
                  <c:v>0.63800000000000001</c:v>
                </c:pt>
                <c:pt idx="919">
                  <c:v>0.64100000000000001</c:v>
                </c:pt>
                <c:pt idx="920">
                  <c:v>0.63600000000000001</c:v>
                </c:pt>
                <c:pt idx="921">
                  <c:v>0.64500000000000002</c:v>
                </c:pt>
                <c:pt idx="922">
                  <c:v>0.63900000000000001</c:v>
                </c:pt>
                <c:pt idx="923">
                  <c:v>0.63300000000000001</c:v>
                </c:pt>
                <c:pt idx="924">
                  <c:v>0.63900000000000001</c:v>
                </c:pt>
                <c:pt idx="925">
                  <c:v>0.63600000000000001</c:v>
                </c:pt>
                <c:pt idx="926">
                  <c:v>0.63</c:v>
                </c:pt>
                <c:pt idx="927">
                  <c:v>0.63600000000000001</c:v>
                </c:pt>
                <c:pt idx="928">
                  <c:v>0.63600000000000001</c:v>
                </c:pt>
                <c:pt idx="929">
                  <c:v>0.63200000000000001</c:v>
                </c:pt>
                <c:pt idx="930">
                  <c:v>0.63800000000000001</c:v>
                </c:pt>
                <c:pt idx="931">
                  <c:v>0.63200000000000001</c:v>
                </c:pt>
                <c:pt idx="932">
                  <c:v>0.63800000000000001</c:v>
                </c:pt>
                <c:pt idx="933">
                  <c:v>0.64100000000000001</c:v>
                </c:pt>
                <c:pt idx="934">
                  <c:v>0.64100000000000001</c:v>
                </c:pt>
                <c:pt idx="935">
                  <c:v>0.64100000000000001</c:v>
                </c:pt>
                <c:pt idx="936">
                  <c:v>0.64100000000000001</c:v>
                </c:pt>
                <c:pt idx="937">
                  <c:v>0.64400000000000002</c:v>
                </c:pt>
                <c:pt idx="938">
                  <c:v>0.64100000000000001</c:v>
                </c:pt>
                <c:pt idx="939">
                  <c:v>0.64400000000000002</c:v>
                </c:pt>
                <c:pt idx="940">
                  <c:v>0.63800000000000001</c:v>
                </c:pt>
                <c:pt idx="941">
                  <c:v>0.64400000000000002</c:v>
                </c:pt>
                <c:pt idx="942">
                  <c:v>0.64400000000000002</c:v>
                </c:pt>
                <c:pt idx="943">
                  <c:v>0.64400000000000002</c:v>
                </c:pt>
                <c:pt idx="944">
                  <c:v>0.64400000000000002</c:v>
                </c:pt>
                <c:pt idx="945">
                  <c:v>0.64100000000000001</c:v>
                </c:pt>
                <c:pt idx="946">
                  <c:v>0.64400000000000002</c:v>
                </c:pt>
                <c:pt idx="947">
                  <c:v>0.64400000000000002</c:v>
                </c:pt>
                <c:pt idx="948">
                  <c:v>0.63800000000000001</c:v>
                </c:pt>
                <c:pt idx="949">
                  <c:v>0.63800000000000001</c:v>
                </c:pt>
                <c:pt idx="950">
                  <c:v>0.63800000000000001</c:v>
                </c:pt>
                <c:pt idx="951">
                  <c:v>0.63500000000000001</c:v>
                </c:pt>
                <c:pt idx="952">
                  <c:v>0.63800000000000001</c:v>
                </c:pt>
                <c:pt idx="953">
                  <c:v>0.63800000000000001</c:v>
                </c:pt>
                <c:pt idx="954">
                  <c:v>0.63500000000000001</c:v>
                </c:pt>
                <c:pt idx="955">
                  <c:v>0.63500000000000001</c:v>
                </c:pt>
                <c:pt idx="956">
                  <c:v>0.63500000000000001</c:v>
                </c:pt>
                <c:pt idx="957">
                  <c:v>0.63800000000000001</c:v>
                </c:pt>
                <c:pt idx="958">
                  <c:v>0.63800000000000001</c:v>
                </c:pt>
                <c:pt idx="959">
                  <c:v>0.63500000000000001</c:v>
                </c:pt>
                <c:pt idx="960">
                  <c:v>0.63500000000000001</c:v>
                </c:pt>
                <c:pt idx="961">
                  <c:v>0.63800000000000001</c:v>
                </c:pt>
                <c:pt idx="962">
                  <c:v>0.63800000000000001</c:v>
                </c:pt>
                <c:pt idx="963">
                  <c:v>0.63800000000000001</c:v>
                </c:pt>
                <c:pt idx="964">
                  <c:v>0.64400000000000002</c:v>
                </c:pt>
                <c:pt idx="965">
                  <c:v>0.64100000000000001</c:v>
                </c:pt>
                <c:pt idx="966">
                  <c:v>0.64100000000000001</c:v>
                </c:pt>
                <c:pt idx="967">
                  <c:v>0.64100000000000001</c:v>
                </c:pt>
                <c:pt idx="968">
                  <c:v>0.63200000000000001</c:v>
                </c:pt>
                <c:pt idx="969">
                  <c:v>0.63500000000000001</c:v>
                </c:pt>
                <c:pt idx="970">
                  <c:v>0.64100000000000001</c:v>
                </c:pt>
                <c:pt idx="971">
                  <c:v>0.63500000000000001</c:v>
                </c:pt>
                <c:pt idx="972">
                  <c:v>0.63500000000000001</c:v>
                </c:pt>
                <c:pt idx="973">
                  <c:v>0.63200000000000001</c:v>
                </c:pt>
                <c:pt idx="974">
                  <c:v>0.64100000000000001</c:v>
                </c:pt>
                <c:pt idx="975">
                  <c:v>0.63800000000000001</c:v>
                </c:pt>
                <c:pt idx="976">
                  <c:v>0.63800000000000001</c:v>
                </c:pt>
                <c:pt idx="977">
                  <c:v>0.63500000000000001</c:v>
                </c:pt>
                <c:pt idx="978">
                  <c:v>0.63500000000000001</c:v>
                </c:pt>
                <c:pt idx="979">
                  <c:v>0.63500000000000001</c:v>
                </c:pt>
                <c:pt idx="980">
                  <c:v>0.63800000000000001</c:v>
                </c:pt>
                <c:pt idx="981">
                  <c:v>0.63500000000000001</c:v>
                </c:pt>
                <c:pt idx="982">
                  <c:v>0.63400000000000001</c:v>
                </c:pt>
                <c:pt idx="983">
                  <c:v>0.64</c:v>
                </c:pt>
                <c:pt idx="984">
                  <c:v>0.63500000000000001</c:v>
                </c:pt>
                <c:pt idx="985">
                  <c:v>0.64300000000000002</c:v>
                </c:pt>
                <c:pt idx="986">
                  <c:v>0.64100000000000001</c:v>
                </c:pt>
                <c:pt idx="987">
                  <c:v>0.64100000000000001</c:v>
                </c:pt>
                <c:pt idx="988">
                  <c:v>0.64700000000000002</c:v>
                </c:pt>
                <c:pt idx="989">
                  <c:v>0.64100000000000001</c:v>
                </c:pt>
                <c:pt idx="990">
                  <c:v>0.64100000000000001</c:v>
                </c:pt>
                <c:pt idx="991">
                  <c:v>0.64100000000000001</c:v>
                </c:pt>
                <c:pt idx="992">
                  <c:v>0.63800000000000001</c:v>
                </c:pt>
                <c:pt idx="993">
                  <c:v>0.63800000000000001</c:v>
                </c:pt>
                <c:pt idx="994">
                  <c:v>0.63800000000000001</c:v>
                </c:pt>
                <c:pt idx="995">
                  <c:v>0.64100000000000001</c:v>
                </c:pt>
                <c:pt idx="996">
                  <c:v>0.63500000000000001</c:v>
                </c:pt>
                <c:pt idx="997">
                  <c:v>0.63500000000000001</c:v>
                </c:pt>
                <c:pt idx="998">
                  <c:v>0.63200000000000001</c:v>
                </c:pt>
                <c:pt idx="999">
                  <c:v>0.63500000000000001</c:v>
                </c:pt>
                <c:pt idx="1000">
                  <c:v>0.63500000000000001</c:v>
                </c:pt>
                <c:pt idx="1001">
                  <c:v>0.63200000000000001</c:v>
                </c:pt>
                <c:pt idx="1002">
                  <c:v>0.63500000000000001</c:v>
                </c:pt>
                <c:pt idx="1003">
                  <c:v>0.64100000000000001</c:v>
                </c:pt>
                <c:pt idx="1004">
                  <c:v>0.63700000000000001</c:v>
                </c:pt>
                <c:pt idx="1005">
                  <c:v>0.63400000000000001</c:v>
                </c:pt>
                <c:pt idx="1006">
                  <c:v>0.63400000000000001</c:v>
                </c:pt>
                <c:pt idx="1007">
                  <c:v>0.63500000000000001</c:v>
                </c:pt>
                <c:pt idx="1008">
                  <c:v>0.63400000000000001</c:v>
                </c:pt>
                <c:pt idx="1009">
                  <c:v>0.64300000000000002</c:v>
                </c:pt>
                <c:pt idx="1010">
                  <c:v>0.65</c:v>
                </c:pt>
                <c:pt idx="1011">
                  <c:v>0.63800000000000001</c:v>
                </c:pt>
                <c:pt idx="1012">
                  <c:v>0.63800000000000001</c:v>
                </c:pt>
                <c:pt idx="1013">
                  <c:v>0.64400000000000002</c:v>
                </c:pt>
                <c:pt idx="1014">
                  <c:v>0.63200000000000001</c:v>
                </c:pt>
                <c:pt idx="1015">
                  <c:v>0.63800000000000001</c:v>
                </c:pt>
                <c:pt idx="1016">
                  <c:v>0.63500000000000001</c:v>
                </c:pt>
                <c:pt idx="1017">
                  <c:v>0.63800000000000001</c:v>
                </c:pt>
                <c:pt idx="1018">
                  <c:v>0.63800000000000001</c:v>
                </c:pt>
                <c:pt idx="1019">
                  <c:v>0.63500000000000001</c:v>
                </c:pt>
                <c:pt idx="1020">
                  <c:v>0.63500000000000001</c:v>
                </c:pt>
                <c:pt idx="1021">
                  <c:v>0.63500000000000001</c:v>
                </c:pt>
                <c:pt idx="1022">
                  <c:v>0.629</c:v>
                </c:pt>
                <c:pt idx="1023">
                  <c:v>0.63200000000000001</c:v>
                </c:pt>
                <c:pt idx="1024">
                  <c:v>0.63800000000000001</c:v>
                </c:pt>
                <c:pt idx="1025">
                  <c:v>0.63700000000000001</c:v>
                </c:pt>
                <c:pt idx="1026">
                  <c:v>0.64</c:v>
                </c:pt>
                <c:pt idx="1027">
                  <c:v>0.64</c:v>
                </c:pt>
                <c:pt idx="1028">
                  <c:v>0.63700000000000001</c:v>
                </c:pt>
                <c:pt idx="1029">
                  <c:v>0.63700000000000001</c:v>
                </c:pt>
                <c:pt idx="1030">
                  <c:v>0.63400000000000001</c:v>
                </c:pt>
                <c:pt idx="1031">
                  <c:v>0.63400000000000001</c:v>
                </c:pt>
                <c:pt idx="1032">
                  <c:v>0.63400000000000001</c:v>
                </c:pt>
                <c:pt idx="1033">
                  <c:v>0.63700000000000001</c:v>
                </c:pt>
                <c:pt idx="1034">
                  <c:v>0.63700000000000001</c:v>
                </c:pt>
                <c:pt idx="1035">
                  <c:v>0.64300000000000002</c:v>
                </c:pt>
                <c:pt idx="1036">
                  <c:v>0.64300000000000002</c:v>
                </c:pt>
                <c:pt idx="1037">
                  <c:v>0.64300000000000002</c:v>
                </c:pt>
                <c:pt idx="1038">
                  <c:v>0.63500000000000001</c:v>
                </c:pt>
                <c:pt idx="1039">
                  <c:v>0.63500000000000001</c:v>
                </c:pt>
                <c:pt idx="1040">
                  <c:v>0.63800000000000001</c:v>
                </c:pt>
                <c:pt idx="1041">
                  <c:v>0.63700000000000001</c:v>
                </c:pt>
                <c:pt idx="1042">
                  <c:v>0.63700000000000001</c:v>
                </c:pt>
                <c:pt idx="1043">
                  <c:v>0.63100000000000001</c:v>
                </c:pt>
                <c:pt idx="1044">
                  <c:v>0.63400000000000001</c:v>
                </c:pt>
                <c:pt idx="1045">
                  <c:v>0.63400000000000001</c:v>
                </c:pt>
                <c:pt idx="1046">
                  <c:v>0.63400000000000001</c:v>
                </c:pt>
                <c:pt idx="1047">
                  <c:v>0.63700000000000001</c:v>
                </c:pt>
                <c:pt idx="1048">
                  <c:v>0.63700000000000001</c:v>
                </c:pt>
                <c:pt idx="1049">
                  <c:v>0.63400000000000001</c:v>
                </c:pt>
                <c:pt idx="1050">
                  <c:v>0.63400000000000001</c:v>
                </c:pt>
                <c:pt idx="1051">
                  <c:v>0.63700000000000001</c:v>
                </c:pt>
                <c:pt idx="1052">
                  <c:v>0.63400000000000001</c:v>
                </c:pt>
                <c:pt idx="1053">
                  <c:v>0.63400000000000001</c:v>
                </c:pt>
                <c:pt idx="1054">
                  <c:v>0.63400000000000001</c:v>
                </c:pt>
                <c:pt idx="1055">
                  <c:v>0.63400000000000001</c:v>
                </c:pt>
                <c:pt idx="1056">
                  <c:v>0.63400000000000001</c:v>
                </c:pt>
                <c:pt idx="1057">
                  <c:v>0.64300000000000002</c:v>
                </c:pt>
                <c:pt idx="1058">
                  <c:v>0.64</c:v>
                </c:pt>
                <c:pt idx="1059">
                  <c:v>0.64600000000000002</c:v>
                </c:pt>
                <c:pt idx="1060">
                  <c:v>0.63700000000000001</c:v>
                </c:pt>
                <c:pt idx="1061">
                  <c:v>0.64</c:v>
                </c:pt>
                <c:pt idx="1062">
                  <c:v>0.64300000000000002</c:v>
                </c:pt>
                <c:pt idx="1063">
                  <c:v>0.64</c:v>
                </c:pt>
                <c:pt idx="1064">
                  <c:v>0.64100000000000001</c:v>
                </c:pt>
                <c:pt idx="1065">
                  <c:v>0.64700000000000002</c:v>
                </c:pt>
                <c:pt idx="1066">
                  <c:v>0.63800000000000001</c:v>
                </c:pt>
                <c:pt idx="1067">
                  <c:v>0.63800000000000001</c:v>
                </c:pt>
                <c:pt idx="1068">
                  <c:v>0.64100000000000001</c:v>
                </c:pt>
                <c:pt idx="1069">
                  <c:v>0.63500000000000001</c:v>
                </c:pt>
                <c:pt idx="1070">
                  <c:v>0.629</c:v>
                </c:pt>
                <c:pt idx="1071">
                  <c:v>0.63200000000000001</c:v>
                </c:pt>
                <c:pt idx="1072">
                  <c:v>0.629</c:v>
                </c:pt>
                <c:pt idx="1073">
                  <c:v>0.63500000000000001</c:v>
                </c:pt>
                <c:pt idx="1074">
                  <c:v>0.63400000000000001</c:v>
                </c:pt>
                <c:pt idx="1075">
                  <c:v>0.63400000000000001</c:v>
                </c:pt>
                <c:pt idx="1076">
                  <c:v>0.63700000000000001</c:v>
                </c:pt>
                <c:pt idx="1077">
                  <c:v>0.63700000000000001</c:v>
                </c:pt>
                <c:pt idx="1078">
                  <c:v>0.64</c:v>
                </c:pt>
                <c:pt idx="1079">
                  <c:v>0.63400000000000001</c:v>
                </c:pt>
                <c:pt idx="1080">
                  <c:v>0.63700000000000001</c:v>
                </c:pt>
                <c:pt idx="1081">
                  <c:v>0.64600000000000002</c:v>
                </c:pt>
                <c:pt idx="1082">
                  <c:v>0.64</c:v>
                </c:pt>
                <c:pt idx="1083">
                  <c:v>0.64300000000000002</c:v>
                </c:pt>
                <c:pt idx="1084">
                  <c:v>0.64</c:v>
                </c:pt>
                <c:pt idx="1085">
                  <c:v>0.64100000000000001</c:v>
                </c:pt>
                <c:pt idx="1086">
                  <c:v>0.64300000000000002</c:v>
                </c:pt>
                <c:pt idx="1087">
                  <c:v>0.63800000000000001</c:v>
                </c:pt>
                <c:pt idx="1088">
                  <c:v>0.64400000000000002</c:v>
                </c:pt>
                <c:pt idx="1089">
                  <c:v>0.64100000000000001</c:v>
                </c:pt>
                <c:pt idx="1090">
                  <c:v>0.64100000000000001</c:v>
                </c:pt>
                <c:pt idx="1091">
                  <c:v>0.63500000000000001</c:v>
                </c:pt>
                <c:pt idx="1092">
                  <c:v>0.63500000000000001</c:v>
                </c:pt>
                <c:pt idx="1093">
                  <c:v>0.63200000000000001</c:v>
                </c:pt>
                <c:pt idx="1094">
                  <c:v>0.629</c:v>
                </c:pt>
                <c:pt idx="1095">
                  <c:v>0.629</c:v>
                </c:pt>
                <c:pt idx="1096">
                  <c:v>0.63200000000000001</c:v>
                </c:pt>
                <c:pt idx="1097">
                  <c:v>0.63200000000000001</c:v>
                </c:pt>
                <c:pt idx="1098">
                  <c:v>0.63100000000000001</c:v>
                </c:pt>
                <c:pt idx="1099">
                  <c:v>0.629</c:v>
                </c:pt>
                <c:pt idx="1100">
                  <c:v>0.63100000000000001</c:v>
                </c:pt>
                <c:pt idx="1101">
                  <c:v>0.63100000000000001</c:v>
                </c:pt>
                <c:pt idx="1102">
                  <c:v>0.63700000000000001</c:v>
                </c:pt>
                <c:pt idx="1103">
                  <c:v>0.64</c:v>
                </c:pt>
                <c:pt idx="1104">
                  <c:v>0.63700000000000001</c:v>
                </c:pt>
                <c:pt idx="1105">
                  <c:v>0.65500000000000003</c:v>
                </c:pt>
                <c:pt idx="1106">
                  <c:v>0.64300000000000002</c:v>
                </c:pt>
                <c:pt idx="1107">
                  <c:v>0.64300000000000002</c:v>
                </c:pt>
                <c:pt idx="1108">
                  <c:v>0.63800000000000001</c:v>
                </c:pt>
                <c:pt idx="1109">
                  <c:v>0.64</c:v>
                </c:pt>
                <c:pt idx="1110">
                  <c:v>0.64400000000000002</c:v>
                </c:pt>
                <c:pt idx="1111">
                  <c:v>0.63800000000000001</c:v>
                </c:pt>
                <c:pt idx="1112">
                  <c:v>0.64100000000000001</c:v>
                </c:pt>
                <c:pt idx="1113">
                  <c:v>0.64100000000000001</c:v>
                </c:pt>
                <c:pt idx="1114">
                  <c:v>0.63500000000000001</c:v>
                </c:pt>
                <c:pt idx="1115">
                  <c:v>0.64100000000000001</c:v>
                </c:pt>
                <c:pt idx="1116">
                  <c:v>0.63500000000000001</c:v>
                </c:pt>
                <c:pt idx="1117">
                  <c:v>0.63500000000000001</c:v>
                </c:pt>
                <c:pt idx="1118">
                  <c:v>0.63800000000000001</c:v>
                </c:pt>
                <c:pt idx="1119">
                  <c:v>0.629</c:v>
                </c:pt>
                <c:pt idx="1120">
                  <c:v>0.63500000000000001</c:v>
                </c:pt>
                <c:pt idx="1121">
                  <c:v>0.63200000000000001</c:v>
                </c:pt>
                <c:pt idx="1122">
                  <c:v>0.63500000000000001</c:v>
                </c:pt>
                <c:pt idx="1123">
                  <c:v>0.63400000000000001</c:v>
                </c:pt>
                <c:pt idx="1124">
                  <c:v>0.63700000000000001</c:v>
                </c:pt>
                <c:pt idx="1125">
                  <c:v>0.63400000000000001</c:v>
                </c:pt>
                <c:pt idx="1126">
                  <c:v>0.63400000000000001</c:v>
                </c:pt>
                <c:pt idx="1127">
                  <c:v>0.63400000000000001</c:v>
                </c:pt>
                <c:pt idx="1128">
                  <c:v>0.63400000000000001</c:v>
                </c:pt>
                <c:pt idx="1129">
                  <c:v>0.63700000000000001</c:v>
                </c:pt>
                <c:pt idx="1130">
                  <c:v>0.64</c:v>
                </c:pt>
                <c:pt idx="1131">
                  <c:v>0.64</c:v>
                </c:pt>
                <c:pt idx="1132">
                  <c:v>0.64</c:v>
                </c:pt>
                <c:pt idx="1133">
                  <c:v>0.64300000000000002</c:v>
                </c:pt>
                <c:pt idx="1134">
                  <c:v>0.64600000000000002</c:v>
                </c:pt>
                <c:pt idx="1135">
                  <c:v>0.64700000000000002</c:v>
                </c:pt>
                <c:pt idx="1136">
                  <c:v>0.64700000000000002</c:v>
                </c:pt>
                <c:pt idx="1137">
                  <c:v>0.64400000000000002</c:v>
                </c:pt>
                <c:pt idx="1138">
                  <c:v>0.64100000000000001</c:v>
                </c:pt>
                <c:pt idx="1139">
                  <c:v>0.63800000000000001</c:v>
                </c:pt>
                <c:pt idx="1140">
                  <c:v>0.63500000000000001</c:v>
                </c:pt>
                <c:pt idx="1141">
                  <c:v>0.63200000000000001</c:v>
                </c:pt>
                <c:pt idx="1142">
                  <c:v>0.63500000000000001</c:v>
                </c:pt>
                <c:pt idx="1143">
                  <c:v>0.63200000000000001</c:v>
                </c:pt>
                <c:pt idx="1144">
                  <c:v>0.63200000000000001</c:v>
                </c:pt>
                <c:pt idx="1145">
                  <c:v>0.63500000000000001</c:v>
                </c:pt>
                <c:pt idx="1146">
                  <c:v>0.63500000000000001</c:v>
                </c:pt>
                <c:pt idx="1147">
                  <c:v>0.63500000000000001</c:v>
                </c:pt>
                <c:pt idx="1148">
                  <c:v>0.63400000000000001</c:v>
                </c:pt>
                <c:pt idx="1149">
                  <c:v>0.63400000000000001</c:v>
                </c:pt>
                <c:pt idx="1150">
                  <c:v>0.63100000000000001</c:v>
                </c:pt>
                <c:pt idx="1151">
                  <c:v>0.63100000000000001</c:v>
                </c:pt>
                <c:pt idx="1152">
                  <c:v>0.63100000000000001</c:v>
                </c:pt>
                <c:pt idx="1153">
                  <c:v>0.64600000000000002</c:v>
                </c:pt>
                <c:pt idx="1154">
                  <c:v>0.64300000000000002</c:v>
                </c:pt>
                <c:pt idx="1155">
                  <c:v>0.64600000000000002</c:v>
                </c:pt>
                <c:pt idx="1156">
                  <c:v>0.64</c:v>
                </c:pt>
                <c:pt idx="1157">
                  <c:v>0.64300000000000002</c:v>
                </c:pt>
                <c:pt idx="1158">
                  <c:v>0.64</c:v>
                </c:pt>
                <c:pt idx="1159">
                  <c:v>0.64</c:v>
                </c:pt>
                <c:pt idx="1160">
                  <c:v>0.64400000000000002</c:v>
                </c:pt>
                <c:pt idx="1161">
                  <c:v>0.64100000000000001</c:v>
                </c:pt>
                <c:pt idx="1162">
                  <c:v>0.63800000000000001</c:v>
                </c:pt>
                <c:pt idx="1163">
                  <c:v>0.63800000000000001</c:v>
                </c:pt>
                <c:pt idx="1164">
                  <c:v>0.64100000000000001</c:v>
                </c:pt>
                <c:pt idx="1165">
                  <c:v>0.63800000000000001</c:v>
                </c:pt>
                <c:pt idx="1166">
                  <c:v>0.629</c:v>
                </c:pt>
                <c:pt idx="1167">
                  <c:v>0.623</c:v>
                </c:pt>
                <c:pt idx="1168">
                  <c:v>0.63500000000000001</c:v>
                </c:pt>
                <c:pt idx="1169">
                  <c:v>0.64</c:v>
                </c:pt>
                <c:pt idx="1170">
                  <c:v>0.63400000000000001</c:v>
                </c:pt>
                <c:pt idx="1171">
                  <c:v>0.63400000000000001</c:v>
                </c:pt>
                <c:pt idx="1172">
                  <c:v>0.63700000000000001</c:v>
                </c:pt>
                <c:pt idx="1173">
                  <c:v>0.64</c:v>
                </c:pt>
                <c:pt idx="1174">
                  <c:v>0.63400000000000001</c:v>
                </c:pt>
                <c:pt idx="1175">
                  <c:v>0.63100000000000001</c:v>
                </c:pt>
                <c:pt idx="1176">
                  <c:v>0.63100000000000001</c:v>
                </c:pt>
                <c:pt idx="1177">
                  <c:v>0.63700000000000001</c:v>
                </c:pt>
                <c:pt idx="1178">
                  <c:v>0.63700000000000001</c:v>
                </c:pt>
                <c:pt idx="1179">
                  <c:v>0.64</c:v>
                </c:pt>
                <c:pt idx="1180">
                  <c:v>0.64300000000000002</c:v>
                </c:pt>
                <c:pt idx="1181">
                  <c:v>0.64</c:v>
                </c:pt>
                <c:pt idx="1182">
                  <c:v>0.64300000000000002</c:v>
                </c:pt>
                <c:pt idx="1183">
                  <c:v>0.64</c:v>
                </c:pt>
                <c:pt idx="1184">
                  <c:v>0.63700000000000001</c:v>
                </c:pt>
                <c:pt idx="1185">
                  <c:v>0.64300000000000002</c:v>
                </c:pt>
                <c:pt idx="1186">
                  <c:v>0.63800000000000001</c:v>
                </c:pt>
                <c:pt idx="1187">
                  <c:v>0.63500000000000001</c:v>
                </c:pt>
                <c:pt idx="1188">
                  <c:v>0.63400000000000001</c:v>
                </c:pt>
                <c:pt idx="1189">
                  <c:v>0.63800000000000001</c:v>
                </c:pt>
                <c:pt idx="1190">
                  <c:v>0.63500000000000001</c:v>
                </c:pt>
                <c:pt idx="1191">
                  <c:v>0.63100000000000001</c:v>
                </c:pt>
                <c:pt idx="1192">
                  <c:v>0.63400000000000001</c:v>
                </c:pt>
                <c:pt idx="1193">
                  <c:v>0.63400000000000001</c:v>
                </c:pt>
                <c:pt idx="1194">
                  <c:v>0.63400000000000001</c:v>
                </c:pt>
                <c:pt idx="1195">
                  <c:v>0.63100000000000001</c:v>
                </c:pt>
                <c:pt idx="1196">
                  <c:v>0.63700000000000001</c:v>
                </c:pt>
                <c:pt idx="1197">
                  <c:v>0.63700000000000001</c:v>
                </c:pt>
                <c:pt idx="1198">
                  <c:v>0.63600000000000001</c:v>
                </c:pt>
                <c:pt idx="1199">
                  <c:v>0.63900000000000001</c:v>
                </c:pt>
                <c:pt idx="1200">
                  <c:v>0.63900000000000001</c:v>
                </c:pt>
                <c:pt idx="1201">
                  <c:v>0.64800000000000002</c:v>
                </c:pt>
                <c:pt idx="1202">
                  <c:v>0.64300000000000002</c:v>
                </c:pt>
                <c:pt idx="1203">
                  <c:v>0.64</c:v>
                </c:pt>
                <c:pt idx="1204">
                  <c:v>0.64</c:v>
                </c:pt>
                <c:pt idx="1205">
                  <c:v>0.63700000000000001</c:v>
                </c:pt>
                <c:pt idx="1206">
                  <c:v>0.64</c:v>
                </c:pt>
                <c:pt idx="1207">
                  <c:v>0.63700000000000001</c:v>
                </c:pt>
                <c:pt idx="1208">
                  <c:v>0.64600000000000002</c:v>
                </c:pt>
                <c:pt idx="1209">
                  <c:v>0.64300000000000002</c:v>
                </c:pt>
                <c:pt idx="1210">
                  <c:v>0.63400000000000001</c:v>
                </c:pt>
                <c:pt idx="1211">
                  <c:v>0.64300000000000002</c:v>
                </c:pt>
                <c:pt idx="1212">
                  <c:v>0.63400000000000001</c:v>
                </c:pt>
                <c:pt idx="1213">
                  <c:v>0.63400000000000001</c:v>
                </c:pt>
                <c:pt idx="1214">
                  <c:v>0.63400000000000001</c:v>
                </c:pt>
                <c:pt idx="1215">
                  <c:v>0.63400000000000001</c:v>
                </c:pt>
                <c:pt idx="1216">
                  <c:v>0.63400000000000001</c:v>
                </c:pt>
                <c:pt idx="1217">
                  <c:v>0.63400000000000001</c:v>
                </c:pt>
                <c:pt idx="1218">
                  <c:v>0.63700000000000001</c:v>
                </c:pt>
                <c:pt idx="1219">
                  <c:v>0.64</c:v>
                </c:pt>
                <c:pt idx="1220">
                  <c:v>0.63400000000000001</c:v>
                </c:pt>
                <c:pt idx="1221">
                  <c:v>0.63700000000000001</c:v>
                </c:pt>
                <c:pt idx="1222">
                  <c:v>0.63400000000000001</c:v>
                </c:pt>
                <c:pt idx="1223">
                  <c:v>0.63300000000000001</c:v>
                </c:pt>
                <c:pt idx="1224">
                  <c:v>0.63700000000000001</c:v>
                </c:pt>
                <c:pt idx="1225">
                  <c:v>0.63900000000000001</c:v>
                </c:pt>
                <c:pt idx="1226">
                  <c:v>0.64200000000000002</c:v>
                </c:pt>
                <c:pt idx="1227">
                  <c:v>0.64</c:v>
                </c:pt>
                <c:pt idx="1228">
                  <c:v>0.64300000000000002</c:v>
                </c:pt>
                <c:pt idx="1229">
                  <c:v>0.64300000000000002</c:v>
                </c:pt>
                <c:pt idx="1230">
                  <c:v>0.64600000000000002</c:v>
                </c:pt>
                <c:pt idx="1231">
                  <c:v>0.64300000000000002</c:v>
                </c:pt>
                <c:pt idx="1232">
                  <c:v>0.64600000000000002</c:v>
                </c:pt>
                <c:pt idx="1233">
                  <c:v>0.64</c:v>
                </c:pt>
                <c:pt idx="1234">
                  <c:v>0.64</c:v>
                </c:pt>
                <c:pt idx="1235">
                  <c:v>0.63800000000000001</c:v>
                </c:pt>
                <c:pt idx="1236">
                  <c:v>0.63800000000000001</c:v>
                </c:pt>
                <c:pt idx="1237">
                  <c:v>0.63500000000000001</c:v>
                </c:pt>
                <c:pt idx="1238">
                  <c:v>0.63500000000000001</c:v>
                </c:pt>
                <c:pt idx="1239">
                  <c:v>0.63400000000000001</c:v>
                </c:pt>
                <c:pt idx="1240">
                  <c:v>0.63400000000000001</c:v>
                </c:pt>
                <c:pt idx="1241">
                  <c:v>0.63400000000000001</c:v>
                </c:pt>
                <c:pt idx="1242">
                  <c:v>0.63700000000000001</c:v>
                </c:pt>
                <c:pt idx="1243">
                  <c:v>0.63400000000000001</c:v>
                </c:pt>
                <c:pt idx="1244">
                  <c:v>0.63700000000000001</c:v>
                </c:pt>
                <c:pt idx="1245">
                  <c:v>0.63700000000000001</c:v>
                </c:pt>
                <c:pt idx="1246">
                  <c:v>0.63400000000000001</c:v>
                </c:pt>
                <c:pt idx="1247">
                  <c:v>0.63600000000000001</c:v>
                </c:pt>
                <c:pt idx="1248">
                  <c:v>0.63600000000000001</c:v>
                </c:pt>
                <c:pt idx="1249">
                  <c:v>0.64500000000000002</c:v>
                </c:pt>
                <c:pt idx="1250">
                  <c:v>0.64500000000000002</c:v>
                </c:pt>
                <c:pt idx="1251">
                  <c:v>0.64300000000000002</c:v>
                </c:pt>
                <c:pt idx="1252">
                  <c:v>0.64600000000000002</c:v>
                </c:pt>
                <c:pt idx="1253">
                  <c:v>0.64300000000000002</c:v>
                </c:pt>
                <c:pt idx="1254">
                  <c:v>0.64300000000000002</c:v>
                </c:pt>
                <c:pt idx="1255">
                  <c:v>0.64</c:v>
                </c:pt>
                <c:pt idx="1256">
                  <c:v>0.64300000000000002</c:v>
                </c:pt>
                <c:pt idx="1257">
                  <c:v>0.63700000000000001</c:v>
                </c:pt>
                <c:pt idx="1258">
                  <c:v>0.64100000000000001</c:v>
                </c:pt>
                <c:pt idx="1259">
                  <c:v>0.64100000000000001</c:v>
                </c:pt>
                <c:pt idx="1260">
                  <c:v>0.64100000000000001</c:v>
                </c:pt>
                <c:pt idx="1261">
                  <c:v>0.63800000000000001</c:v>
                </c:pt>
                <c:pt idx="1262">
                  <c:v>0.63200000000000001</c:v>
                </c:pt>
                <c:pt idx="1263">
                  <c:v>0.63200000000000001</c:v>
                </c:pt>
                <c:pt idx="1264">
                  <c:v>0.63100000000000001</c:v>
                </c:pt>
                <c:pt idx="1265">
                  <c:v>0.63400000000000001</c:v>
                </c:pt>
                <c:pt idx="1266">
                  <c:v>0.64</c:v>
                </c:pt>
                <c:pt idx="1267">
                  <c:v>0.64300000000000002</c:v>
                </c:pt>
                <c:pt idx="1268">
                  <c:v>0.64</c:v>
                </c:pt>
                <c:pt idx="1269">
                  <c:v>0.64</c:v>
                </c:pt>
                <c:pt idx="1270">
                  <c:v>0.64</c:v>
                </c:pt>
                <c:pt idx="1271">
                  <c:v>0.64</c:v>
                </c:pt>
                <c:pt idx="1272">
                  <c:v>0.63700000000000001</c:v>
                </c:pt>
                <c:pt idx="1273">
                  <c:v>0.64</c:v>
                </c:pt>
                <c:pt idx="1274">
                  <c:v>0.63600000000000001</c:v>
                </c:pt>
                <c:pt idx="1275">
                  <c:v>0.64</c:v>
                </c:pt>
                <c:pt idx="1276">
                  <c:v>0.64200000000000002</c:v>
                </c:pt>
                <c:pt idx="1277">
                  <c:v>0.64800000000000002</c:v>
                </c:pt>
                <c:pt idx="1278">
                  <c:v>0.64800000000000002</c:v>
                </c:pt>
                <c:pt idx="1279">
                  <c:v>0.64500000000000002</c:v>
                </c:pt>
                <c:pt idx="1280">
                  <c:v>0.64900000000000002</c:v>
                </c:pt>
                <c:pt idx="1281">
                  <c:v>0.64600000000000002</c:v>
                </c:pt>
                <c:pt idx="1282">
                  <c:v>0.64300000000000002</c:v>
                </c:pt>
                <c:pt idx="1283">
                  <c:v>0.64300000000000002</c:v>
                </c:pt>
                <c:pt idx="1284">
                  <c:v>0.64300000000000002</c:v>
                </c:pt>
                <c:pt idx="1285">
                  <c:v>0.64100000000000001</c:v>
                </c:pt>
                <c:pt idx="1286">
                  <c:v>0.63700000000000001</c:v>
                </c:pt>
                <c:pt idx="1287">
                  <c:v>0.63400000000000001</c:v>
                </c:pt>
                <c:pt idx="1288">
                  <c:v>0.63700000000000001</c:v>
                </c:pt>
                <c:pt idx="1289">
                  <c:v>0.63700000000000001</c:v>
                </c:pt>
                <c:pt idx="1290">
                  <c:v>0.64600000000000002</c:v>
                </c:pt>
                <c:pt idx="1291">
                  <c:v>0.64</c:v>
                </c:pt>
                <c:pt idx="1292">
                  <c:v>0.64500000000000002</c:v>
                </c:pt>
                <c:pt idx="1293">
                  <c:v>0.63900000000000001</c:v>
                </c:pt>
                <c:pt idx="1294">
                  <c:v>0.63700000000000001</c:v>
                </c:pt>
                <c:pt idx="1295">
                  <c:v>0.64200000000000002</c:v>
                </c:pt>
                <c:pt idx="1296">
                  <c:v>0.64200000000000002</c:v>
                </c:pt>
                <c:pt idx="1297">
                  <c:v>0.64800000000000002</c:v>
                </c:pt>
                <c:pt idx="1298">
                  <c:v>0.64500000000000002</c:v>
                </c:pt>
                <c:pt idx="1299">
                  <c:v>0.64800000000000002</c:v>
                </c:pt>
                <c:pt idx="1300">
                  <c:v>0.65200000000000002</c:v>
                </c:pt>
                <c:pt idx="1301">
                  <c:v>0.65200000000000002</c:v>
                </c:pt>
                <c:pt idx="1302">
                  <c:v>0.64900000000000002</c:v>
                </c:pt>
                <c:pt idx="1303">
                  <c:v>0.64600000000000002</c:v>
                </c:pt>
                <c:pt idx="1304">
                  <c:v>0.64600000000000002</c:v>
                </c:pt>
                <c:pt idx="1305">
                  <c:v>0.64100000000000001</c:v>
                </c:pt>
                <c:pt idx="1306">
                  <c:v>0.64100000000000001</c:v>
                </c:pt>
                <c:pt idx="1307">
                  <c:v>0.64600000000000002</c:v>
                </c:pt>
                <c:pt idx="1308">
                  <c:v>0.64300000000000002</c:v>
                </c:pt>
                <c:pt idx="1309">
                  <c:v>0.63500000000000001</c:v>
                </c:pt>
                <c:pt idx="1310">
                  <c:v>0.63100000000000001</c:v>
                </c:pt>
                <c:pt idx="1311">
                  <c:v>0.64</c:v>
                </c:pt>
                <c:pt idx="1312">
                  <c:v>0.63700000000000001</c:v>
                </c:pt>
                <c:pt idx="1313">
                  <c:v>0.63400000000000001</c:v>
                </c:pt>
                <c:pt idx="1314">
                  <c:v>0.63700000000000001</c:v>
                </c:pt>
                <c:pt idx="1315">
                  <c:v>0.63900000000000001</c:v>
                </c:pt>
                <c:pt idx="1316">
                  <c:v>0.63400000000000001</c:v>
                </c:pt>
                <c:pt idx="1317">
                  <c:v>0.63900000000000001</c:v>
                </c:pt>
                <c:pt idx="1318">
                  <c:v>0.64200000000000002</c:v>
                </c:pt>
                <c:pt idx="1319">
                  <c:v>0.64200000000000002</c:v>
                </c:pt>
                <c:pt idx="1320">
                  <c:v>0.64500000000000002</c:v>
                </c:pt>
                <c:pt idx="1321">
                  <c:v>0.64200000000000002</c:v>
                </c:pt>
                <c:pt idx="1322">
                  <c:v>0.64800000000000002</c:v>
                </c:pt>
                <c:pt idx="1323">
                  <c:v>0.64800000000000002</c:v>
                </c:pt>
                <c:pt idx="1324">
                  <c:v>0.64800000000000002</c:v>
                </c:pt>
                <c:pt idx="1325">
                  <c:v>0.64300000000000002</c:v>
                </c:pt>
                <c:pt idx="1326">
                  <c:v>0.64800000000000002</c:v>
                </c:pt>
                <c:pt idx="1327">
                  <c:v>0.64600000000000002</c:v>
                </c:pt>
                <c:pt idx="1328">
                  <c:v>0.64900000000000002</c:v>
                </c:pt>
                <c:pt idx="1329">
                  <c:v>0.64300000000000002</c:v>
                </c:pt>
                <c:pt idx="1330">
                  <c:v>0.64300000000000002</c:v>
                </c:pt>
                <c:pt idx="1331">
                  <c:v>0.63700000000000001</c:v>
                </c:pt>
                <c:pt idx="1332">
                  <c:v>0.64</c:v>
                </c:pt>
                <c:pt idx="1333">
                  <c:v>0.64</c:v>
                </c:pt>
                <c:pt idx="1334">
                  <c:v>0.64</c:v>
                </c:pt>
                <c:pt idx="1335">
                  <c:v>0.63700000000000001</c:v>
                </c:pt>
                <c:pt idx="1336">
                  <c:v>0.63700000000000001</c:v>
                </c:pt>
                <c:pt idx="1337">
                  <c:v>0.64300000000000002</c:v>
                </c:pt>
                <c:pt idx="1338">
                  <c:v>0.63400000000000001</c:v>
                </c:pt>
                <c:pt idx="1339">
                  <c:v>0.64200000000000002</c:v>
                </c:pt>
                <c:pt idx="1340">
                  <c:v>0.64200000000000002</c:v>
                </c:pt>
                <c:pt idx="1341">
                  <c:v>0.63900000000000001</c:v>
                </c:pt>
                <c:pt idx="1342">
                  <c:v>0.63900000000000001</c:v>
                </c:pt>
                <c:pt idx="1343">
                  <c:v>0.64200000000000002</c:v>
                </c:pt>
                <c:pt idx="1344">
                  <c:v>0.63900000000000001</c:v>
                </c:pt>
                <c:pt idx="1345">
                  <c:v>0.64500000000000002</c:v>
                </c:pt>
                <c:pt idx="1346">
                  <c:v>0.64800000000000002</c:v>
                </c:pt>
                <c:pt idx="1347">
                  <c:v>0.64500000000000002</c:v>
                </c:pt>
                <c:pt idx="1348">
                  <c:v>0.64500000000000002</c:v>
                </c:pt>
                <c:pt idx="1349">
                  <c:v>0.64500000000000002</c:v>
                </c:pt>
                <c:pt idx="1350">
                  <c:v>0.64500000000000002</c:v>
                </c:pt>
                <c:pt idx="1351">
                  <c:v>0.64500000000000002</c:v>
                </c:pt>
                <c:pt idx="1352">
                  <c:v>0.64500000000000002</c:v>
                </c:pt>
                <c:pt idx="1353">
                  <c:v>0.64600000000000002</c:v>
                </c:pt>
                <c:pt idx="1354">
                  <c:v>0.64300000000000002</c:v>
                </c:pt>
                <c:pt idx="1355">
                  <c:v>0.64300000000000002</c:v>
                </c:pt>
                <c:pt idx="1356">
                  <c:v>0.64300000000000002</c:v>
                </c:pt>
                <c:pt idx="1357">
                  <c:v>0.64</c:v>
                </c:pt>
                <c:pt idx="1358">
                  <c:v>0.63700000000000001</c:v>
                </c:pt>
                <c:pt idx="1359">
                  <c:v>0.63700000000000001</c:v>
                </c:pt>
                <c:pt idx="1360">
                  <c:v>0.63400000000000001</c:v>
                </c:pt>
                <c:pt idx="1361">
                  <c:v>0.63600000000000001</c:v>
                </c:pt>
                <c:pt idx="1362">
                  <c:v>0.63900000000000001</c:v>
                </c:pt>
                <c:pt idx="1363">
                  <c:v>0.63900000000000001</c:v>
                </c:pt>
                <c:pt idx="1364">
                  <c:v>0.63900000000000001</c:v>
                </c:pt>
                <c:pt idx="1365">
                  <c:v>0.63600000000000001</c:v>
                </c:pt>
                <c:pt idx="1366">
                  <c:v>0.64500000000000002</c:v>
                </c:pt>
                <c:pt idx="1367">
                  <c:v>0.64200000000000002</c:v>
                </c:pt>
                <c:pt idx="1368">
                  <c:v>0.63900000000000001</c:v>
                </c:pt>
                <c:pt idx="1369">
                  <c:v>0.64500000000000002</c:v>
                </c:pt>
                <c:pt idx="1370">
                  <c:v>0.64800000000000002</c:v>
                </c:pt>
                <c:pt idx="1371">
                  <c:v>0.64500000000000002</c:v>
                </c:pt>
                <c:pt idx="1372">
                  <c:v>0.65100000000000002</c:v>
                </c:pt>
                <c:pt idx="1373">
                  <c:v>0.64800000000000002</c:v>
                </c:pt>
                <c:pt idx="1374">
                  <c:v>0.64800000000000002</c:v>
                </c:pt>
                <c:pt idx="1375">
                  <c:v>0.64800000000000002</c:v>
                </c:pt>
                <c:pt idx="1376">
                  <c:v>0.64500000000000002</c:v>
                </c:pt>
                <c:pt idx="1377">
                  <c:v>0.64300000000000002</c:v>
                </c:pt>
                <c:pt idx="1378">
                  <c:v>0.64500000000000002</c:v>
                </c:pt>
                <c:pt idx="1379">
                  <c:v>0.64600000000000002</c:v>
                </c:pt>
                <c:pt idx="1380">
                  <c:v>0.64300000000000002</c:v>
                </c:pt>
                <c:pt idx="1381">
                  <c:v>0.64</c:v>
                </c:pt>
                <c:pt idx="1382">
                  <c:v>0.63100000000000001</c:v>
                </c:pt>
                <c:pt idx="1383">
                  <c:v>0.63100000000000001</c:v>
                </c:pt>
                <c:pt idx="1384">
                  <c:v>0.63600000000000001</c:v>
                </c:pt>
                <c:pt idx="1385">
                  <c:v>0.63300000000000001</c:v>
                </c:pt>
                <c:pt idx="1386">
                  <c:v>0.63600000000000001</c:v>
                </c:pt>
                <c:pt idx="1387">
                  <c:v>0.63800000000000001</c:v>
                </c:pt>
                <c:pt idx="1388">
                  <c:v>0.63800000000000001</c:v>
                </c:pt>
                <c:pt idx="1389">
                  <c:v>0.64400000000000002</c:v>
                </c:pt>
                <c:pt idx="1390">
                  <c:v>0.63800000000000001</c:v>
                </c:pt>
                <c:pt idx="1391">
                  <c:v>0.64100000000000001</c:v>
                </c:pt>
                <c:pt idx="1392">
                  <c:v>0.64700000000000002</c:v>
                </c:pt>
                <c:pt idx="1393">
                  <c:v>0.65</c:v>
                </c:pt>
                <c:pt idx="1394">
                  <c:v>0.64400000000000002</c:v>
                </c:pt>
                <c:pt idx="1395">
                  <c:v>0.64800000000000002</c:v>
                </c:pt>
                <c:pt idx="1396">
                  <c:v>0.64800000000000002</c:v>
                </c:pt>
                <c:pt idx="1397">
                  <c:v>0.64800000000000002</c:v>
                </c:pt>
                <c:pt idx="1398">
                  <c:v>0.64500000000000002</c:v>
                </c:pt>
                <c:pt idx="1399">
                  <c:v>0.64500000000000002</c:v>
                </c:pt>
                <c:pt idx="1400">
                  <c:v>0.64500000000000002</c:v>
                </c:pt>
                <c:pt idx="1401">
                  <c:v>0.64500000000000002</c:v>
                </c:pt>
                <c:pt idx="1402">
                  <c:v>0.64600000000000002</c:v>
                </c:pt>
                <c:pt idx="1403">
                  <c:v>0.64300000000000002</c:v>
                </c:pt>
                <c:pt idx="1404">
                  <c:v>0.64300000000000002</c:v>
                </c:pt>
                <c:pt idx="1405">
                  <c:v>0.64</c:v>
                </c:pt>
                <c:pt idx="1406">
                  <c:v>0.628</c:v>
                </c:pt>
                <c:pt idx="1407">
                  <c:v>0.627</c:v>
                </c:pt>
                <c:pt idx="1408">
                  <c:v>0.63900000000000001</c:v>
                </c:pt>
                <c:pt idx="1409">
                  <c:v>0.63600000000000001</c:v>
                </c:pt>
                <c:pt idx="1410">
                  <c:v>0.63600000000000001</c:v>
                </c:pt>
                <c:pt idx="1411">
                  <c:v>0.63800000000000001</c:v>
                </c:pt>
                <c:pt idx="1412">
                  <c:v>0.63500000000000001</c:v>
                </c:pt>
                <c:pt idx="1413">
                  <c:v>0.64400000000000002</c:v>
                </c:pt>
                <c:pt idx="1414">
                  <c:v>0.63800000000000001</c:v>
                </c:pt>
                <c:pt idx="1415">
                  <c:v>0.63800000000000001</c:v>
                </c:pt>
                <c:pt idx="1416">
                  <c:v>0.64700000000000002</c:v>
                </c:pt>
                <c:pt idx="1417">
                  <c:v>0.64700000000000002</c:v>
                </c:pt>
                <c:pt idx="1418">
                  <c:v>0.65300000000000002</c:v>
                </c:pt>
                <c:pt idx="1419">
                  <c:v>0.65</c:v>
                </c:pt>
                <c:pt idx="1420">
                  <c:v>0.64800000000000002</c:v>
                </c:pt>
                <c:pt idx="1421">
                  <c:v>0.64800000000000002</c:v>
                </c:pt>
                <c:pt idx="1422">
                  <c:v>0.64800000000000002</c:v>
                </c:pt>
                <c:pt idx="1423">
                  <c:v>0.64800000000000002</c:v>
                </c:pt>
                <c:pt idx="1424">
                  <c:v>0.65100000000000002</c:v>
                </c:pt>
                <c:pt idx="1425">
                  <c:v>0.64500000000000002</c:v>
                </c:pt>
                <c:pt idx="1426">
                  <c:v>0.64300000000000002</c:v>
                </c:pt>
                <c:pt idx="1427">
                  <c:v>0.64600000000000002</c:v>
                </c:pt>
                <c:pt idx="1428">
                  <c:v>0.64300000000000002</c:v>
                </c:pt>
                <c:pt idx="1429">
                  <c:v>0.64</c:v>
                </c:pt>
                <c:pt idx="1430">
                  <c:v>0.63700000000000001</c:v>
                </c:pt>
                <c:pt idx="1431">
                  <c:v>0.63300000000000001</c:v>
                </c:pt>
                <c:pt idx="1432">
                  <c:v>0.63600000000000001</c:v>
                </c:pt>
                <c:pt idx="1433">
                  <c:v>0.63900000000000001</c:v>
                </c:pt>
                <c:pt idx="1434">
                  <c:v>0.63900000000000001</c:v>
                </c:pt>
                <c:pt idx="1435">
                  <c:v>0.63900000000000001</c:v>
                </c:pt>
                <c:pt idx="1436">
                  <c:v>0.64100000000000001</c:v>
                </c:pt>
                <c:pt idx="1437">
                  <c:v>0.64100000000000001</c:v>
                </c:pt>
                <c:pt idx="1438">
                  <c:v>0.64400000000000002</c:v>
                </c:pt>
                <c:pt idx="1439">
                  <c:v>0.64400000000000002</c:v>
                </c:pt>
                <c:pt idx="1440">
                  <c:v>0.64100000000000001</c:v>
                </c:pt>
                <c:pt idx="1441">
                  <c:v>0.64100000000000001</c:v>
                </c:pt>
                <c:pt idx="1442">
                  <c:v>0.64400000000000002</c:v>
                </c:pt>
                <c:pt idx="1443">
                  <c:v>0.64400000000000002</c:v>
                </c:pt>
                <c:pt idx="1444">
                  <c:v>0.65</c:v>
                </c:pt>
                <c:pt idx="1445">
                  <c:v>0.64400000000000002</c:v>
                </c:pt>
                <c:pt idx="1446">
                  <c:v>0.64700000000000002</c:v>
                </c:pt>
                <c:pt idx="1447">
                  <c:v>0.64700000000000002</c:v>
                </c:pt>
                <c:pt idx="1448">
                  <c:v>0.64800000000000002</c:v>
                </c:pt>
                <c:pt idx="1449">
                  <c:v>0.64500000000000002</c:v>
                </c:pt>
                <c:pt idx="1450">
                  <c:v>0.64200000000000002</c:v>
                </c:pt>
                <c:pt idx="1451">
                  <c:v>0.64500000000000002</c:v>
                </c:pt>
                <c:pt idx="1452">
                  <c:v>0.64200000000000002</c:v>
                </c:pt>
                <c:pt idx="1453">
                  <c:v>0.63900000000000001</c:v>
                </c:pt>
                <c:pt idx="1454">
                  <c:v>0.63900000000000001</c:v>
                </c:pt>
                <c:pt idx="1455">
                  <c:v>0.63900000000000001</c:v>
                </c:pt>
                <c:pt idx="1456">
                  <c:v>0.63900000000000001</c:v>
                </c:pt>
                <c:pt idx="1457">
                  <c:v>0.63500000000000001</c:v>
                </c:pt>
                <c:pt idx="1458">
                  <c:v>0.64400000000000002</c:v>
                </c:pt>
                <c:pt idx="1459">
                  <c:v>0.64100000000000001</c:v>
                </c:pt>
                <c:pt idx="1460">
                  <c:v>0.64100000000000001</c:v>
                </c:pt>
                <c:pt idx="1461">
                  <c:v>0.64100000000000001</c:v>
                </c:pt>
                <c:pt idx="1462">
                  <c:v>0.64100000000000001</c:v>
                </c:pt>
                <c:pt idx="1463">
                  <c:v>0.64100000000000001</c:v>
                </c:pt>
                <c:pt idx="1464">
                  <c:v>0.64400000000000002</c:v>
                </c:pt>
                <c:pt idx="1465">
                  <c:v>0.64700000000000002</c:v>
                </c:pt>
                <c:pt idx="1466">
                  <c:v>0.65</c:v>
                </c:pt>
                <c:pt idx="1467">
                  <c:v>0.64700000000000002</c:v>
                </c:pt>
                <c:pt idx="1468">
                  <c:v>0.64700000000000002</c:v>
                </c:pt>
                <c:pt idx="1469">
                  <c:v>0.64700000000000002</c:v>
                </c:pt>
                <c:pt idx="1470">
                  <c:v>0.64700000000000002</c:v>
                </c:pt>
                <c:pt idx="1471">
                  <c:v>0.64700000000000002</c:v>
                </c:pt>
                <c:pt idx="1472">
                  <c:v>0.64400000000000002</c:v>
                </c:pt>
                <c:pt idx="1473">
                  <c:v>0.64500000000000002</c:v>
                </c:pt>
                <c:pt idx="1474">
                  <c:v>0.64500000000000002</c:v>
                </c:pt>
                <c:pt idx="1475">
                  <c:v>0.64200000000000002</c:v>
                </c:pt>
                <c:pt idx="1476">
                  <c:v>0.64200000000000002</c:v>
                </c:pt>
                <c:pt idx="1477">
                  <c:v>0.64500000000000002</c:v>
                </c:pt>
                <c:pt idx="1478">
                  <c:v>0.63900000000000001</c:v>
                </c:pt>
                <c:pt idx="1479">
                  <c:v>0.63600000000000001</c:v>
                </c:pt>
                <c:pt idx="1480">
                  <c:v>0.63900000000000001</c:v>
                </c:pt>
                <c:pt idx="1481">
                  <c:v>0.63900000000000001</c:v>
                </c:pt>
                <c:pt idx="1482">
                  <c:v>0.63800000000000001</c:v>
                </c:pt>
                <c:pt idx="1483">
                  <c:v>0.64400000000000002</c:v>
                </c:pt>
                <c:pt idx="1484">
                  <c:v>0.63800000000000001</c:v>
                </c:pt>
                <c:pt idx="1485">
                  <c:v>0.64100000000000001</c:v>
                </c:pt>
                <c:pt idx="1486">
                  <c:v>0.63800000000000001</c:v>
                </c:pt>
                <c:pt idx="1487">
                  <c:v>0.63800000000000001</c:v>
                </c:pt>
                <c:pt idx="1488">
                  <c:v>0.64100000000000001</c:v>
                </c:pt>
                <c:pt idx="1489">
                  <c:v>0.64400000000000002</c:v>
                </c:pt>
                <c:pt idx="1490">
                  <c:v>0.64700000000000002</c:v>
                </c:pt>
                <c:pt idx="1491">
                  <c:v>0.65</c:v>
                </c:pt>
                <c:pt idx="1492">
                  <c:v>0.64700000000000002</c:v>
                </c:pt>
                <c:pt idx="1493">
                  <c:v>0.64700000000000002</c:v>
                </c:pt>
                <c:pt idx="1494">
                  <c:v>0.64500000000000002</c:v>
                </c:pt>
                <c:pt idx="1495">
                  <c:v>0.65</c:v>
                </c:pt>
                <c:pt idx="1496">
                  <c:v>0.65100000000000002</c:v>
                </c:pt>
                <c:pt idx="1497">
                  <c:v>0.64800000000000002</c:v>
                </c:pt>
                <c:pt idx="1498">
                  <c:v>0.64500000000000002</c:v>
                </c:pt>
                <c:pt idx="1499">
                  <c:v>0.63900000000000001</c:v>
                </c:pt>
                <c:pt idx="1500">
                  <c:v>0.63900000000000001</c:v>
                </c:pt>
                <c:pt idx="1501">
                  <c:v>0.64200000000000002</c:v>
                </c:pt>
                <c:pt idx="1502">
                  <c:v>0.63900000000000001</c:v>
                </c:pt>
                <c:pt idx="1503">
                  <c:v>0.63900000000000001</c:v>
                </c:pt>
                <c:pt idx="1504">
                  <c:v>0.63900000000000001</c:v>
                </c:pt>
                <c:pt idx="1505">
                  <c:v>0.63600000000000001</c:v>
                </c:pt>
                <c:pt idx="1506">
                  <c:v>0.64100000000000001</c:v>
                </c:pt>
                <c:pt idx="1507">
                  <c:v>0.64400000000000002</c:v>
                </c:pt>
                <c:pt idx="1508">
                  <c:v>0.64100000000000001</c:v>
                </c:pt>
                <c:pt idx="1509">
                  <c:v>0.64400000000000002</c:v>
                </c:pt>
                <c:pt idx="1510">
                  <c:v>0.64100000000000001</c:v>
                </c:pt>
                <c:pt idx="1511">
                  <c:v>0.63800000000000001</c:v>
                </c:pt>
                <c:pt idx="1512">
                  <c:v>0.64400000000000002</c:v>
                </c:pt>
                <c:pt idx="1513">
                  <c:v>0.65</c:v>
                </c:pt>
                <c:pt idx="1514">
                  <c:v>0.64700000000000002</c:v>
                </c:pt>
                <c:pt idx="1515">
                  <c:v>0.65</c:v>
                </c:pt>
                <c:pt idx="1516">
                  <c:v>0.64700000000000002</c:v>
                </c:pt>
                <c:pt idx="1517">
                  <c:v>0.65</c:v>
                </c:pt>
                <c:pt idx="1518">
                  <c:v>0.64700000000000002</c:v>
                </c:pt>
                <c:pt idx="1519">
                  <c:v>0.64700000000000002</c:v>
                </c:pt>
                <c:pt idx="1520">
                  <c:v>0.65100000000000002</c:v>
                </c:pt>
                <c:pt idx="1521">
                  <c:v>0.64800000000000002</c:v>
                </c:pt>
                <c:pt idx="1522">
                  <c:v>0.64500000000000002</c:v>
                </c:pt>
                <c:pt idx="1523">
                  <c:v>0.64800000000000002</c:v>
                </c:pt>
                <c:pt idx="1524">
                  <c:v>0.64500000000000002</c:v>
                </c:pt>
                <c:pt idx="1525">
                  <c:v>0.63600000000000001</c:v>
                </c:pt>
                <c:pt idx="1526">
                  <c:v>0.63900000000000001</c:v>
                </c:pt>
                <c:pt idx="1527">
                  <c:v>0.63900000000000001</c:v>
                </c:pt>
                <c:pt idx="1528">
                  <c:v>0.64100000000000001</c:v>
                </c:pt>
                <c:pt idx="1529">
                  <c:v>0.64100000000000001</c:v>
                </c:pt>
                <c:pt idx="1530">
                  <c:v>0.64100000000000001</c:v>
                </c:pt>
                <c:pt idx="1531">
                  <c:v>0.64100000000000001</c:v>
                </c:pt>
                <c:pt idx="1532">
                  <c:v>0.63800000000000001</c:v>
                </c:pt>
                <c:pt idx="1533">
                  <c:v>0.63800000000000001</c:v>
                </c:pt>
                <c:pt idx="1534">
                  <c:v>0.64100000000000001</c:v>
                </c:pt>
                <c:pt idx="1535">
                  <c:v>0.64100000000000001</c:v>
                </c:pt>
                <c:pt idx="1536">
                  <c:v>0.63800000000000001</c:v>
                </c:pt>
                <c:pt idx="1537">
                  <c:v>0.64700000000000002</c:v>
                </c:pt>
                <c:pt idx="1538">
                  <c:v>0.65300000000000002</c:v>
                </c:pt>
                <c:pt idx="1539">
                  <c:v>0.65300000000000002</c:v>
                </c:pt>
                <c:pt idx="1540">
                  <c:v>0.64400000000000002</c:v>
                </c:pt>
                <c:pt idx="1541">
                  <c:v>0.64700000000000002</c:v>
                </c:pt>
                <c:pt idx="1542">
                  <c:v>0.64700000000000002</c:v>
                </c:pt>
                <c:pt idx="1543">
                  <c:v>0.64700000000000002</c:v>
                </c:pt>
                <c:pt idx="1544">
                  <c:v>0.64700000000000002</c:v>
                </c:pt>
                <c:pt idx="1545">
                  <c:v>0.64800000000000002</c:v>
                </c:pt>
                <c:pt idx="1546">
                  <c:v>0.64200000000000002</c:v>
                </c:pt>
                <c:pt idx="1547">
                  <c:v>0.621</c:v>
                </c:pt>
                <c:pt idx="1548">
                  <c:v>0.63500000000000001</c:v>
                </c:pt>
                <c:pt idx="1549">
                  <c:v>0.64100000000000001</c:v>
                </c:pt>
                <c:pt idx="1550">
                  <c:v>0.64400000000000002</c:v>
                </c:pt>
                <c:pt idx="1551">
                  <c:v>0.64400000000000002</c:v>
                </c:pt>
                <c:pt idx="1552">
                  <c:v>0.64600000000000002</c:v>
                </c:pt>
                <c:pt idx="1553">
                  <c:v>0.64300000000000002</c:v>
                </c:pt>
                <c:pt idx="1554">
                  <c:v>0.64</c:v>
                </c:pt>
                <c:pt idx="1555">
                  <c:v>0.64300000000000002</c:v>
                </c:pt>
                <c:pt idx="1556">
                  <c:v>0.64300000000000002</c:v>
                </c:pt>
                <c:pt idx="1557">
                  <c:v>0.64600000000000002</c:v>
                </c:pt>
                <c:pt idx="1558">
                  <c:v>0.64300000000000002</c:v>
                </c:pt>
                <c:pt idx="1559">
                  <c:v>0.64</c:v>
                </c:pt>
                <c:pt idx="1560">
                  <c:v>0.64300000000000002</c:v>
                </c:pt>
                <c:pt idx="1561">
                  <c:v>0.64</c:v>
                </c:pt>
                <c:pt idx="1562">
                  <c:v>0.64600000000000002</c:v>
                </c:pt>
                <c:pt idx="1563">
                  <c:v>0.64600000000000002</c:v>
                </c:pt>
                <c:pt idx="1564">
                  <c:v>0.64300000000000002</c:v>
                </c:pt>
                <c:pt idx="1565">
                  <c:v>0.65200000000000002</c:v>
                </c:pt>
                <c:pt idx="1566">
                  <c:v>0.64300000000000002</c:v>
                </c:pt>
                <c:pt idx="1567">
                  <c:v>0.64600000000000002</c:v>
                </c:pt>
                <c:pt idx="1568">
                  <c:v>0.65</c:v>
                </c:pt>
                <c:pt idx="1569">
                  <c:v>0.65</c:v>
                </c:pt>
                <c:pt idx="1570">
                  <c:v>0.64700000000000002</c:v>
                </c:pt>
                <c:pt idx="1571">
                  <c:v>0.63800000000000001</c:v>
                </c:pt>
                <c:pt idx="1572">
                  <c:v>0.64700000000000002</c:v>
                </c:pt>
                <c:pt idx="1573">
                  <c:v>0.63800000000000001</c:v>
                </c:pt>
                <c:pt idx="1574">
                  <c:v>0.63500000000000001</c:v>
                </c:pt>
                <c:pt idx="1575">
                  <c:v>0.63800000000000001</c:v>
                </c:pt>
                <c:pt idx="1576">
                  <c:v>0.64100000000000001</c:v>
                </c:pt>
                <c:pt idx="1577">
                  <c:v>0.63800000000000001</c:v>
                </c:pt>
                <c:pt idx="1578">
                  <c:v>0.63800000000000001</c:v>
                </c:pt>
                <c:pt idx="1579">
                  <c:v>0.64100000000000001</c:v>
                </c:pt>
                <c:pt idx="1580">
                  <c:v>0.64100000000000001</c:v>
                </c:pt>
                <c:pt idx="1581">
                  <c:v>0.64</c:v>
                </c:pt>
                <c:pt idx="1582">
                  <c:v>0.63700000000000001</c:v>
                </c:pt>
                <c:pt idx="1583">
                  <c:v>0.63700000000000001</c:v>
                </c:pt>
                <c:pt idx="1584">
                  <c:v>0.63700000000000001</c:v>
                </c:pt>
                <c:pt idx="1585">
                  <c:v>0.64</c:v>
                </c:pt>
                <c:pt idx="1586">
                  <c:v>0.64300000000000002</c:v>
                </c:pt>
                <c:pt idx="1587">
                  <c:v>0.64300000000000002</c:v>
                </c:pt>
                <c:pt idx="1588">
                  <c:v>0.64600000000000002</c:v>
                </c:pt>
                <c:pt idx="1589">
                  <c:v>0.64600000000000002</c:v>
                </c:pt>
                <c:pt idx="1590">
                  <c:v>0.64600000000000002</c:v>
                </c:pt>
                <c:pt idx="1591">
                  <c:v>0.64400000000000002</c:v>
                </c:pt>
                <c:pt idx="1592">
                  <c:v>0.64300000000000002</c:v>
                </c:pt>
                <c:pt idx="1593">
                  <c:v>0.64100000000000001</c:v>
                </c:pt>
                <c:pt idx="1594">
                  <c:v>0.64400000000000002</c:v>
                </c:pt>
                <c:pt idx="1595">
                  <c:v>0.64100000000000001</c:v>
                </c:pt>
                <c:pt idx="1596">
                  <c:v>0.64100000000000001</c:v>
                </c:pt>
                <c:pt idx="1597">
                  <c:v>0.64100000000000001</c:v>
                </c:pt>
                <c:pt idx="1598">
                  <c:v>0.63800000000000001</c:v>
                </c:pt>
                <c:pt idx="1599">
                  <c:v>0.64100000000000001</c:v>
                </c:pt>
                <c:pt idx="1600">
                  <c:v>0.64</c:v>
                </c:pt>
                <c:pt idx="1601">
                  <c:v>0.64100000000000001</c:v>
                </c:pt>
                <c:pt idx="1602">
                  <c:v>0.63700000000000001</c:v>
                </c:pt>
                <c:pt idx="1603">
                  <c:v>0.64</c:v>
                </c:pt>
                <c:pt idx="1604">
                  <c:v>0.64</c:v>
                </c:pt>
                <c:pt idx="1605">
                  <c:v>0.63700000000000001</c:v>
                </c:pt>
                <c:pt idx="1606">
                  <c:v>0.64600000000000002</c:v>
                </c:pt>
                <c:pt idx="1607">
                  <c:v>0.64300000000000002</c:v>
                </c:pt>
                <c:pt idx="1608">
                  <c:v>0.64</c:v>
                </c:pt>
                <c:pt idx="1609">
                  <c:v>0.64</c:v>
                </c:pt>
                <c:pt idx="1610">
                  <c:v>0.64300000000000002</c:v>
                </c:pt>
                <c:pt idx="1611">
                  <c:v>0.63700000000000001</c:v>
                </c:pt>
                <c:pt idx="1612">
                  <c:v>0.64600000000000002</c:v>
                </c:pt>
                <c:pt idx="1613">
                  <c:v>0.64900000000000002</c:v>
                </c:pt>
                <c:pt idx="1614">
                  <c:v>0.64600000000000002</c:v>
                </c:pt>
                <c:pt idx="1615">
                  <c:v>0.64300000000000002</c:v>
                </c:pt>
                <c:pt idx="1616">
                  <c:v>0.64300000000000002</c:v>
                </c:pt>
                <c:pt idx="1617">
                  <c:v>0.64300000000000002</c:v>
                </c:pt>
                <c:pt idx="1618">
                  <c:v>0.64400000000000002</c:v>
                </c:pt>
                <c:pt idx="1619">
                  <c:v>0.64400000000000002</c:v>
                </c:pt>
                <c:pt idx="1620">
                  <c:v>0.63800000000000001</c:v>
                </c:pt>
                <c:pt idx="1621">
                  <c:v>0.64100000000000001</c:v>
                </c:pt>
                <c:pt idx="1622">
                  <c:v>0.63500000000000001</c:v>
                </c:pt>
                <c:pt idx="1623">
                  <c:v>0.63700000000000001</c:v>
                </c:pt>
                <c:pt idx="1624">
                  <c:v>0.63700000000000001</c:v>
                </c:pt>
                <c:pt idx="1625">
                  <c:v>0.63700000000000001</c:v>
                </c:pt>
                <c:pt idx="1626">
                  <c:v>0.64</c:v>
                </c:pt>
                <c:pt idx="1627">
                  <c:v>0.64</c:v>
                </c:pt>
                <c:pt idx="1628">
                  <c:v>0.63700000000000001</c:v>
                </c:pt>
                <c:pt idx="1629">
                  <c:v>0.64</c:v>
                </c:pt>
                <c:pt idx="1630">
                  <c:v>0.63700000000000001</c:v>
                </c:pt>
                <c:pt idx="1631">
                  <c:v>0.64</c:v>
                </c:pt>
                <c:pt idx="1632">
                  <c:v>0.64300000000000002</c:v>
                </c:pt>
                <c:pt idx="1633">
                  <c:v>0.64300000000000002</c:v>
                </c:pt>
                <c:pt idx="1634">
                  <c:v>0.64</c:v>
                </c:pt>
                <c:pt idx="1635">
                  <c:v>0.64300000000000002</c:v>
                </c:pt>
                <c:pt idx="1636">
                  <c:v>0.64300000000000002</c:v>
                </c:pt>
                <c:pt idx="1637">
                  <c:v>0.64300000000000002</c:v>
                </c:pt>
                <c:pt idx="1638">
                  <c:v>0.64900000000000002</c:v>
                </c:pt>
                <c:pt idx="1639">
                  <c:v>0.65200000000000002</c:v>
                </c:pt>
                <c:pt idx="1640">
                  <c:v>0.64900000000000002</c:v>
                </c:pt>
                <c:pt idx="1641">
                  <c:v>0.64600000000000002</c:v>
                </c:pt>
                <c:pt idx="1642">
                  <c:v>0.64600000000000002</c:v>
                </c:pt>
                <c:pt idx="1643">
                  <c:v>0.64</c:v>
                </c:pt>
                <c:pt idx="1644">
                  <c:v>0.64600000000000002</c:v>
                </c:pt>
                <c:pt idx="1645">
                  <c:v>0.64</c:v>
                </c:pt>
                <c:pt idx="1646">
                  <c:v>0.64</c:v>
                </c:pt>
                <c:pt idx="1647">
                  <c:v>0.64</c:v>
                </c:pt>
                <c:pt idx="1648">
                  <c:v>0.63400000000000001</c:v>
                </c:pt>
                <c:pt idx="1649">
                  <c:v>0.63700000000000001</c:v>
                </c:pt>
                <c:pt idx="1650">
                  <c:v>0.64</c:v>
                </c:pt>
                <c:pt idx="1651">
                  <c:v>0.64</c:v>
                </c:pt>
                <c:pt idx="1652">
                  <c:v>0.64</c:v>
                </c:pt>
                <c:pt idx="1653">
                  <c:v>0.64</c:v>
                </c:pt>
                <c:pt idx="1654">
                  <c:v>0.63900000000000001</c:v>
                </c:pt>
                <c:pt idx="1655">
                  <c:v>0.63700000000000001</c:v>
                </c:pt>
                <c:pt idx="1656">
                  <c:v>0.64</c:v>
                </c:pt>
                <c:pt idx="1657">
                  <c:v>0.64600000000000002</c:v>
                </c:pt>
                <c:pt idx="1658">
                  <c:v>0.64500000000000002</c:v>
                </c:pt>
                <c:pt idx="1659">
                  <c:v>0.64900000000000002</c:v>
                </c:pt>
                <c:pt idx="1660">
                  <c:v>0.64900000000000002</c:v>
                </c:pt>
                <c:pt idx="1661">
                  <c:v>0.64600000000000002</c:v>
                </c:pt>
                <c:pt idx="1662">
                  <c:v>0.64900000000000002</c:v>
                </c:pt>
                <c:pt idx="1663">
                  <c:v>0.65200000000000002</c:v>
                </c:pt>
                <c:pt idx="1664">
                  <c:v>0.64600000000000002</c:v>
                </c:pt>
                <c:pt idx="1665">
                  <c:v>0.64700000000000002</c:v>
                </c:pt>
                <c:pt idx="1666">
                  <c:v>0.64700000000000002</c:v>
                </c:pt>
                <c:pt idx="1667">
                  <c:v>0.64100000000000001</c:v>
                </c:pt>
                <c:pt idx="1668">
                  <c:v>0.64400000000000002</c:v>
                </c:pt>
                <c:pt idx="1669">
                  <c:v>0.63800000000000001</c:v>
                </c:pt>
                <c:pt idx="1670">
                  <c:v>0.63200000000000001</c:v>
                </c:pt>
                <c:pt idx="1671">
                  <c:v>0.63500000000000001</c:v>
                </c:pt>
                <c:pt idx="1672">
                  <c:v>0.63800000000000001</c:v>
                </c:pt>
                <c:pt idx="1673">
                  <c:v>0.64</c:v>
                </c:pt>
                <c:pt idx="1674">
                  <c:v>0.64</c:v>
                </c:pt>
                <c:pt idx="1675">
                  <c:v>0.63700000000000001</c:v>
                </c:pt>
                <c:pt idx="1676">
                  <c:v>0.63700000000000001</c:v>
                </c:pt>
                <c:pt idx="1677">
                  <c:v>0.64600000000000002</c:v>
                </c:pt>
                <c:pt idx="1678">
                  <c:v>0.64</c:v>
                </c:pt>
                <c:pt idx="1679">
                  <c:v>0.64</c:v>
                </c:pt>
                <c:pt idx="1680">
                  <c:v>0.64</c:v>
                </c:pt>
                <c:pt idx="1681">
                  <c:v>0.64600000000000002</c:v>
                </c:pt>
                <c:pt idx="1682">
                  <c:v>0.64600000000000002</c:v>
                </c:pt>
                <c:pt idx="1683">
                  <c:v>0.65200000000000002</c:v>
                </c:pt>
                <c:pt idx="1684">
                  <c:v>0.64600000000000002</c:v>
                </c:pt>
                <c:pt idx="1685">
                  <c:v>0.64600000000000002</c:v>
                </c:pt>
                <c:pt idx="1686">
                  <c:v>0.64900000000000002</c:v>
                </c:pt>
                <c:pt idx="1687">
                  <c:v>0.64900000000000002</c:v>
                </c:pt>
                <c:pt idx="1688">
                  <c:v>0.64300000000000002</c:v>
                </c:pt>
                <c:pt idx="1689">
                  <c:v>0.64700000000000002</c:v>
                </c:pt>
                <c:pt idx="1690">
                  <c:v>0.64400000000000002</c:v>
                </c:pt>
                <c:pt idx="1691">
                  <c:v>0.64400000000000002</c:v>
                </c:pt>
                <c:pt idx="1692">
                  <c:v>0.64100000000000001</c:v>
                </c:pt>
                <c:pt idx="1693">
                  <c:v>0.64100000000000001</c:v>
                </c:pt>
                <c:pt idx="1694">
                  <c:v>0.63200000000000001</c:v>
                </c:pt>
                <c:pt idx="1695">
                  <c:v>0.63500000000000001</c:v>
                </c:pt>
                <c:pt idx="1696">
                  <c:v>0.63100000000000001</c:v>
                </c:pt>
                <c:pt idx="1697">
                  <c:v>0.63700000000000001</c:v>
                </c:pt>
                <c:pt idx="1698">
                  <c:v>0.63700000000000001</c:v>
                </c:pt>
                <c:pt idx="1699">
                  <c:v>0.64300000000000002</c:v>
                </c:pt>
                <c:pt idx="1700">
                  <c:v>0.64</c:v>
                </c:pt>
                <c:pt idx="1701">
                  <c:v>0.64</c:v>
                </c:pt>
                <c:pt idx="1702">
                  <c:v>0.64</c:v>
                </c:pt>
                <c:pt idx="1703">
                  <c:v>0.63600000000000001</c:v>
                </c:pt>
                <c:pt idx="1704">
                  <c:v>0.63600000000000001</c:v>
                </c:pt>
                <c:pt idx="1705">
                  <c:v>0.65100000000000002</c:v>
                </c:pt>
                <c:pt idx="1706">
                  <c:v>0.64500000000000002</c:v>
                </c:pt>
                <c:pt idx="1707">
                  <c:v>0.65100000000000002</c:v>
                </c:pt>
                <c:pt idx="1708">
                  <c:v>0.64600000000000002</c:v>
                </c:pt>
                <c:pt idx="1709">
                  <c:v>0.64600000000000002</c:v>
                </c:pt>
                <c:pt idx="1710">
                  <c:v>0.64900000000000002</c:v>
                </c:pt>
                <c:pt idx="1711">
                  <c:v>0.64600000000000002</c:v>
                </c:pt>
                <c:pt idx="1712">
                  <c:v>0.64900000000000002</c:v>
                </c:pt>
                <c:pt idx="1713">
                  <c:v>0.64300000000000002</c:v>
                </c:pt>
                <c:pt idx="1714">
                  <c:v>0.64300000000000002</c:v>
                </c:pt>
                <c:pt idx="1715">
                  <c:v>0.64100000000000001</c:v>
                </c:pt>
                <c:pt idx="1716">
                  <c:v>0.64100000000000001</c:v>
                </c:pt>
                <c:pt idx="1717">
                  <c:v>0.63700000000000001</c:v>
                </c:pt>
                <c:pt idx="1718">
                  <c:v>0.63400000000000001</c:v>
                </c:pt>
                <c:pt idx="1719">
                  <c:v>0.63400000000000001</c:v>
                </c:pt>
                <c:pt idx="1720">
                  <c:v>0.63700000000000001</c:v>
                </c:pt>
                <c:pt idx="1721">
                  <c:v>0.64</c:v>
                </c:pt>
                <c:pt idx="1722">
                  <c:v>0.63700000000000001</c:v>
                </c:pt>
                <c:pt idx="1723">
                  <c:v>0.64</c:v>
                </c:pt>
                <c:pt idx="1724">
                  <c:v>0.63700000000000001</c:v>
                </c:pt>
                <c:pt idx="1725">
                  <c:v>0.64</c:v>
                </c:pt>
                <c:pt idx="1726">
                  <c:v>0.63700000000000001</c:v>
                </c:pt>
                <c:pt idx="1727">
                  <c:v>0.63900000000000001</c:v>
                </c:pt>
                <c:pt idx="1728">
                  <c:v>0.63600000000000001</c:v>
                </c:pt>
                <c:pt idx="1729">
                  <c:v>0.64200000000000002</c:v>
                </c:pt>
                <c:pt idx="1730">
                  <c:v>0.64500000000000002</c:v>
                </c:pt>
                <c:pt idx="1731">
                  <c:v>0.64200000000000002</c:v>
                </c:pt>
                <c:pt idx="1732">
                  <c:v>0.64500000000000002</c:v>
                </c:pt>
                <c:pt idx="1733">
                  <c:v>0.64600000000000002</c:v>
                </c:pt>
                <c:pt idx="1734">
                  <c:v>0.63900000000000001</c:v>
                </c:pt>
                <c:pt idx="1735">
                  <c:v>0.64500000000000002</c:v>
                </c:pt>
                <c:pt idx="1736">
                  <c:v>0.64</c:v>
                </c:pt>
                <c:pt idx="1737">
                  <c:v>0.64300000000000002</c:v>
                </c:pt>
                <c:pt idx="1738">
                  <c:v>0.64</c:v>
                </c:pt>
                <c:pt idx="1739">
                  <c:v>0.64300000000000002</c:v>
                </c:pt>
                <c:pt idx="1740">
                  <c:v>0.64300000000000002</c:v>
                </c:pt>
                <c:pt idx="1741">
                  <c:v>0.64</c:v>
                </c:pt>
                <c:pt idx="1742">
                  <c:v>0.63700000000000001</c:v>
                </c:pt>
                <c:pt idx="1743">
                  <c:v>0.64</c:v>
                </c:pt>
                <c:pt idx="1744">
                  <c:v>0.64</c:v>
                </c:pt>
                <c:pt idx="1745">
                  <c:v>0.64300000000000002</c:v>
                </c:pt>
                <c:pt idx="1746">
                  <c:v>0.64200000000000002</c:v>
                </c:pt>
                <c:pt idx="1747">
                  <c:v>0.627</c:v>
                </c:pt>
                <c:pt idx="1748">
                  <c:v>0.63900000000000001</c:v>
                </c:pt>
                <c:pt idx="1749">
                  <c:v>0.63900000000000001</c:v>
                </c:pt>
                <c:pt idx="1750">
                  <c:v>0.63900000000000001</c:v>
                </c:pt>
                <c:pt idx="1751">
                  <c:v>0.64500000000000002</c:v>
                </c:pt>
                <c:pt idx="1752">
                  <c:v>0.64500000000000002</c:v>
                </c:pt>
                <c:pt idx="1753">
                  <c:v>0.64500000000000002</c:v>
                </c:pt>
                <c:pt idx="1754">
                  <c:v>0.65100000000000002</c:v>
                </c:pt>
                <c:pt idx="1755">
                  <c:v>0.64800000000000002</c:v>
                </c:pt>
                <c:pt idx="1756">
                  <c:v>0.64200000000000002</c:v>
                </c:pt>
                <c:pt idx="1757">
                  <c:v>0.64200000000000002</c:v>
                </c:pt>
                <c:pt idx="1758">
                  <c:v>0.64800000000000002</c:v>
                </c:pt>
                <c:pt idx="1759">
                  <c:v>0.64800000000000002</c:v>
                </c:pt>
                <c:pt idx="1760">
                  <c:v>0.64500000000000002</c:v>
                </c:pt>
                <c:pt idx="1761">
                  <c:v>0.64600000000000002</c:v>
                </c:pt>
                <c:pt idx="1762">
                  <c:v>0.64300000000000002</c:v>
                </c:pt>
                <c:pt idx="1763">
                  <c:v>0.64600000000000002</c:v>
                </c:pt>
                <c:pt idx="1764">
                  <c:v>0.64300000000000002</c:v>
                </c:pt>
                <c:pt idx="1765">
                  <c:v>0.64</c:v>
                </c:pt>
                <c:pt idx="1766">
                  <c:v>0.64</c:v>
                </c:pt>
                <c:pt idx="1767">
                  <c:v>0.63700000000000001</c:v>
                </c:pt>
                <c:pt idx="1768">
                  <c:v>0.64</c:v>
                </c:pt>
                <c:pt idx="1769">
                  <c:v>0.64</c:v>
                </c:pt>
                <c:pt idx="1770">
                  <c:v>0.63900000000000001</c:v>
                </c:pt>
                <c:pt idx="1771">
                  <c:v>0.63900000000000001</c:v>
                </c:pt>
                <c:pt idx="1772">
                  <c:v>0.63600000000000001</c:v>
                </c:pt>
                <c:pt idx="1773">
                  <c:v>0.64200000000000002</c:v>
                </c:pt>
                <c:pt idx="1774">
                  <c:v>0.63900000000000001</c:v>
                </c:pt>
                <c:pt idx="1775">
                  <c:v>0.63900000000000001</c:v>
                </c:pt>
                <c:pt idx="1776">
                  <c:v>0.64200000000000002</c:v>
                </c:pt>
                <c:pt idx="1777">
                  <c:v>0.65100000000000002</c:v>
                </c:pt>
                <c:pt idx="1778">
                  <c:v>0.64800000000000002</c:v>
                </c:pt>
                <c:pt idx="1779">
                  <c:v>0.65100000000000002</c:v>
                </c:pt>
                <c:pt idx="1780">
                  <c:v>0.65100000000000002</c:v>
                </c:pt>
                <c:pt idx="1781">
                  <c:v>0.64800000000000002</c:v>
                </c:pt>
                <c:pt idx="1782">
                  <c:v>0.64900000000000002</c:v>
                </c:pt>
                <c:pt idx="1783">
                  <c:v>0.64600000000000002</c:v>
                </c:pt>
                <c:pt idx="1784">
                  <c:v>0.65200000000000002</c:v>
                </c:pt>
                <c:pt idx="1785">
                  <c:v>0.64</c:v>
                </c:pt>
                <c:pt idx="1786">
                  <c:v>0.64</c:v>
                </c:pt>
                <c:pt idx="1787">
                  <c:v>0.64300000000000002</c:v>
                </c:pt>
                <c:pt idx="1788">
                  <c:v>0.63700000000000001</c:v>
                </c:pt>
                <c:pt idx="1789">
                  <c:v>0.63700000000000001</c:v>
                </c:pt>
                <c:pt idx="1790">
                  <c:v>0.63100000000000001</c:v>
                </c:pt>
                <c:pt idx="1791">
                  <c:v>0.63</c:v>
                </c:pt>
                <c:pt idx="1792">
                  <c:v>0.63900000000000001</c:v>
                </c:pt>
                <c:pt idx="1793">
                  <c:v>0.64200000000000002</c:v>
                </c:pt>
                <c:pt idx="1794">
                  <c:v>0.63900000000000001</c:v>
                </c:pt>
                <c:pt idx="1795">
                  <c:v>0.64200000000000002</c:v>
                </c:pt>
                <c:pt idx="1796">
                  <c:v>0.64200000000000002</c:v>
                </c:pt>
                <c:pt idx="1797">
                  <c:v>0.63900000000000001</c:v>
                </c:pt>
                <c:pt idx="1798">
                  <c:v>0.64200000000000002</c:v>
                </c:pt>
                <c:pt idx="1799">
                  <c:v>0.64100000000000001</c:v>
                </c:pt>
                <c:pt idx="1800">
                  <c:v>0.64100000000000001</c:v>
                </c:pt>
                <c:pt idx="1801">
                  <c:v>0.64700000000000002</c:v>
                </c:pt>
                <c:pt idx="1802">
                  <c:v>0.64700000000000002</c:v>
                </c:pt>
                <c:pt idx="1803">
                  <c:v>0.64800000000000002</c:v>
                </c:pt>
                <c:pt idx="1804">
                  <c:v>0.64200000000000002</c:v>
                </c:pt>
                <c:pt idx="1805">
                  <c:v>0.64500000000000002</c:v>
                </c:pt>
                <c:pt idx="1806">
                  <c:v>0.64500000000000002</c:v>
                </c:pt>
                <c:pt idx="1807">
                  <c:v>0.64500000000000002</c:v>
                </c:pt>
                <c:pt idx="1808">
                  <c:v>0.65100000000000002</c:v>
                </c:pt>
                <c:pt idx="1809">
                  <c:v>0.64800000000000002</c:v>
                </c:pt>
                <c:pt idx="1810">
                  <c:v>0.64800000000000002</c:v>
                </c:pt>
                <c:pt idx="1811">
                  <c:v>0.64600000000000002</c:v>
                </c:pt>
                <c:pt idx="1812">
                  <c:v>0.64</c:v>
                </c:pt>
                <c:pt idx="1813">
                  <c:v>0.63600000000000001</c:v>
                </c:pt>
                <c:pt idx="1814">
                  <c:v>0.63700000000000001</c:v>
                </c:pt>
                <c:pt idx="1815">
                  <c:v>0.63</c:v>
                </c:pt>
                <c:pt idx="1816">
                  <c:v>0.63600000000000001</c:v>
                </c:pt>
                <c:pt idx="1817">
                  <c:v>0.63900000000000001</c:v>
                </c:pt>
                <c:pt idx="1818">
                  <c:v>0.64400000000000002</c:v>
                </c:pt>
                <c:pt idx="1819">
                  <c:v>0.64800000000000002</c:v>
                </c:pt>
                <c:pt idx="1820">
                  <c:v>0.63900000000000001</c:v>
                </c:pt>
                <c:pt idx="1821">
                  <c:v>0.63900000000000001</c:v>
                </c:pt>
                <c:pt idx="1822">
                  <c:v>0.64100000000000001</c:v>
                </c:pt>
                <c:pt idx="1823">
                  <c:v>0.63900000000000001</c:v>
                </c:pt>
                <c:pt idx="1824">
                  <c:v>0.64400000000000002</c:v>
                </c:pt>
                <c:pt idx="1825">
                  <c:v>0.64400000000000002</c:v>
                </c:pt>
                <c:pt idx="1826">
                  <c:v>0.65100000000000002</c:v>
                </c:pt>
                <c:pt idx="1827">
                  <c:v>0.64200000000000002</c:v>
                </c:pt>
                <c:pt idx="1828">
                  <c:v>0.64800000000000002</c:v>
                </c:pt>
                <c:pt idx="1829">
                  <c:v>0.64800000000000002</c:v>
                </c:pt>
                <c:pt idx="1830">
                  <c:v>0.64800000000000002</c:v>
                </c:pt>
                <c:pt idx="1831">
                  <c:v>0.64800000000000002</c:v>
                </c:pt>
                <c:pt idx="1832">
                  <c:v>0.64800000000000002</c:v>
                </c:pt>
                <c:pt idx="1833">
                  <c:v>0.64500000000000002</c:v>
                </c:pt>
                <c:pt idx="1834">
                  <c:v>0.64800000000000002</c:v>
                </c:pt>
                <c:pt idx="1835">
                  <c:v>0.63100000000000001</c:v>
                </c:pt>
                <c:pt idx="1836">
                  <c:v>0.63900000000000001</c:v>
                </c:pt>
                <c:pt idx="1837">
                  <c:v>0.63900000000000001</c:v>
                </c:pt>
                <c:pt idx="1838">
                  <c:v>0.63900000000000001</c:v>
                </c:pt>
                <c:pt idx="1839">
                  <c:v>0.63900000000000001</c:v>
                </c:pt>
                <c:pt idx="1840">
                  <c:v>0.64200000000000002</c:v>
                </c:pt>
                <c:pt idx="1841">
                  <c:v>0.64200000000000002</c:v>
                </c:pt>
                <c:pt idx="1842">
                  <c:v>0.63600000000000001</c:v>
                </c:pt>
                <c:pt idx="1843">
                  <c:v>0.64200000000000002</c:v>
                </c:pt>
                <c:pt idx="1844">
                  <c:v>0.63900000000000001</c:v>
                </c:pt>
                <c:pt idx="1845">
                  <c:v>0.64100000000000001</c:v>
                </c:pt>
                <c:pt idx="1846">
                  <c:v>0.64100000000000001</c:v>
                </c:pt>
                <c:pt idx="1847">
                  <c:v>0.64100000000000001</c:v>
                </c:pt>
                <c:pt idx="1848">
                  <c:v>0.64100000000000001</c:v>
                </c:pt>
                <c:pt idx="1849">
                  <c:v>0.65300000000000002</c:v>
                </c:pt>
                <c:pt idx="1850">
                  <c:v>0.64500000000000002</c:v>
                </c:pt>
                <c:pt idx="1851">
                  <c:v>0.64200000000000002</c:v>
                </c:pt>
                <c:pt idx="1852">
                  <c:v>0.64500000000000002</c:v>
                </c:pt>
                <c:pt idx="1853">
                  <c:v>0.64800000000000002</c:v>
                </c:pt>
                <c:pt idx="1854">
                  <c:v>0.64400000000000002</c:v>
                </c:pt>
                <c:pt idx="1855">
                  <c:v>0.64500000000000002</c:v>
                </c:pt>
                <c:pt idx="1856">
                  <c:v>0.64500000000000002</c:v>
                </c:pt>
                <c:pt idx="1857">
                  <c:v>0.64500000000000002</c:v>
                </c:pt>
                <c:pt idx="1858">
                  <c:v>0.64500000000000002</c:v>
                </c:pt>
                <c:pt idx="1859">
                  <c:v>0.64500000000000002</c:v>
                </c:pt>
                <c:pt idx="1860">
                  <c:v>0.64500000000000002</c:v>
                </c:pt>
                <c:pt idx="1861">
                  <c:v>0.64200000000000002</c:v>
                </c:pt>
                <c:pt idx="1862">
                  <c:v>0.63600000000000001</c:v>
                </c:pt>
                <c:pt idx="1863">
                  <c:v>0.63900000000000001</c:v>
                </c:pt>
                <c:pt idx="1864">
                  <c:v>0.63900000000000001</c:v>
                </c:pt>
                <c:pt idx="1865">
                  <c:v>0.63900000000000001</c:v>
                </c:pt>
                <c:pt idx="1866">
                  <c:v>0.64200000000000002</c:v>
                </c:pt>
                <c:pt idx="1867">
                  <c:v>0.64200000000000002</c:v>
                </c:pt>
                <c:pt idx="1868">
                  <c:v>0.63900000000000001</c:v>
                </c:pt>
                <c:pt idx="1869">
                  <c:v>0.64100000000000001</c:v>
                </c:pt>
                <c:pt idx="1870">
                  <c:v>0.64400000000000002</c:v>
                </c:pt>
                <c:pt idx="1871">
                  <c:v>0.64100000000000001</c:v>
                </c:pt>
                <c:pt idx="1872">
                  <c:v>0.64100000000000001</c:v>
                </c:pt>
                <c:pt idx="1873">
                  <c:v>0.64700000000000002</c:v>
                </c:pt>
                <c:pt idx="1874">
                  <c:v>0.64400000000000002</c:v>
                </c:pt>
                <c:pt idx="1875">
                  <c:v>0.64400000000000002</c:v>
                </c:pt>
                <c:pt idx="1876">
                  <c:v>0.64500000000000002</c:v>
                </c:pt>
                <c:pt idx="1877">
                  <c:v>0.64800000000000002</c:v>
                </c:pt>
                <c:pt idx="1878">
                  <c:v>0.65400000000000003</c:v>
                </c:pt>
                <c:pt idx="1879">
                  <c:v>0.64500000000000002</c:v>
                </c:pt>
                <c:pt idx="1880">
                  <c:v>0.64800000000000002</c:v>
                </c:pt>
                <c:pt idx="1881">
                  <c:v>0.65100000000000002</c:v>
                </c:pt>
                <c:pt idx="1882">
                  <c:v>0.64800000000000002</c:v>
                </c:pt>
                <c:pt idx="1883">
                  <c:v>0.64200000000000002</c:v>
                </c:pt>
                <c:pt idx="1884">
                  <c:v>0.64</c:v>
                </c:pt>
                <c:pt idx="1885">
                  <c:v>0.63900000000000001</c:v>
                </c:pt>
                <c:pt idx="1886">
                  <c:v>0.63400000000000001</c:v>
                </c:pt>
                <c:pt idx="1887">
                  <c:v>0.63600000000000001</c:v>
                </c:pt>
                <c:pt idx="1888">
                  <c:v>0.63900000000000001</c:v>
                </c:pt>
                <c:pt idx="1889">
                  <c:v>0.63900000000000001</c:v>
                </c:pt>
                <c:pt idx="1890">
                  <c:v>0.63900000000000001</c:v>
                </c:pt>
                <c:pt idx="1891">
                  <c:v>0.64200000000000002</c:v>
                </c:pt>
                <c:pt idx="1892">
                  <c:v>0.63900000000000001</c:v>
                </c:pt>
                <c:pt idx="1893">
                  <c:v>0.64200000000000002</c:v>
                </c:pt>
                <c:pt idx="1894">
                  <c:v>0.64100000000000001</c:v>
                </c:pt>
                <c:pt idx="1895">
                  <c:v>0.63800000000000001</c:v>
                </c:pt>
                <c:pt idx="1896">
                  <c:v>0.64100000000000001</c:v>
                </c:pt>
                <c:pt idx="1897">
                  <c:v>0.64700000000000002</c:v>
                </c:pt>
                <c:pt idx="1898">
                  <c:v>0.65</c:v>
                </c:pt>
                <c:pt idx="1899">
                  <c:v>0.64400000000000002</c:v>
                </c:pt>
                <c:pt idx="1900">
                  <c:v>0.64700000000000002</c:v>
                </c:pt>
                <c:pt idx="1901">
                  <c:v>0.64700000000000002</c:v>
                </c:pt>
                <c:pt idx="1902">
                  <c:v>0.65</c:v>
                </c:pt>
                <c:pt idx="1903">
                  <c:v>0.64500000000000002</c:v>
                </c:pt>
                <c:pt idx="1904">
                  <c:v>0.64800000000000002</c:v>
                </c:pt>
                <c:pt idx="1905">
                  <c:v>0.64800000000000002</c:v>
                </c:pt>
                <c:pt idx="1906">
                  <c:v>0.64800000000000002</c:v>
                </c:pt>
                <c:pt idx="1907">
                  <c:v>0.64500000000000002</c:v>
                </c:pt>
                <c:pt idx="1908">
                  <c:v>0.64500000000000002</c:v>
                </c:pt>
                <c:pt idx="1909">
                  <c:v>0.64200000000000002</c:v>
                </c:pt>
                <c:pt idx="1910">
                  <c:v>0.63900000000000001</c:v>
                </c:pt>
                <c:pt idx="1911">
                  <c:v>0.63600000000000001</c:v>
                </c:pt>
                <c:pt idx="1912">
                  <c:v>0.64200000000000002</c:v>
                </c:pt>
                <c:pt idx="1913">
                  <c:v>0.64200000000000002</c:v>
                </c:pt>
                <c:pt idx="1914">
                  <c:v>0.64100000000000001</c:v>
                </c:pt>
                <c:pt idx="1915">
                  <c:v>0.64200000000000002</c:v>
                </c:pt>
                <c:pt idx="1916">
                  <c:v>0.64100000000000001</c:v>
                </c:pt>
                <c:pt idx="1917">
                  <c:v>0.64400000000000002</c:v>
                </c:pt>
                <c:pt idx="1918">
                  <c:v>0.64100000000000001</c:v>
                </c:pt>
                <c:pt idx="1919">
                  <c:v>0.63800000000000001</c:v>
                </c:pt>
                <c:pt idx="1920">
                  <c:v>0.64400000000000002</c:v>
                </c:pt>
                <c:pt idx="1921">
                  <c:v>0.64400000000000002</c:v>
                </c:pt>
                <c:pt idx="1922">
                  <c:v>0.64400000000000002</c:v>
                </c:pt>
                <c:pt idx="1923">
                  <c:v>0.64400000000000002</c:v>
                </c:pt>
                <c:pt idx="1924">
                  <c:v>0.65</c:v>
                </c:pt>
                <c:pt idx="1925">
                  <c:v>0.64400000000000002</c:v>
                </c:pt>
                <c:pt idx="1926">
                  <c:v>0.64700000000000002</c:v>
                </c:pt>
                <c:pt idx="1927">
                  <c:v>0.64700000000000002</c:v>
                </c:pt>
                <c:pt idx="1928">
                  <c:v>0.65</c:v>
                </c:pt>
                <c:pt idx="1929">
                  <c:v>0.64800000000000002</c:v>
                </c:pt>
                <c:pt idx="1930">
                  <c:v>0.64800000000000002</c:v>
                </c:pt>
                <c:pt idx="1931">
                  <c:v>0.64500000000000002</c:v>
                </c:pt>
                <c:pt idx="1932">
                  <c:v>0.64200000000000002</c:v>
                </c:pt>
                <c:pt idx="1933">
                  <c:v>0.63900000000000001</c:v>
                </c:pt>
                <c:pt idx="1934">
                  <c:v>0.63900000000000001</c:v>
                </c:pt>
                <c:pt idx="1935">
                  <c:v>0.64200000000000002</c:v>
                </c:pt>
                <c:pt idx="1936">
                  <c:v>0.63900000000000001</c:v>
                </c:pt>
                <c:pt idx="1937">
                  <c:v>0.64100000000000001</c:v>
                </c:pt>
                <c:pt idx="1938">
                  <c:v>0.64100000000000001</c:v>
                </c:pt>
                <c:pt idx="1939">
                  <c:v>0.63800000000000001</c:v>
                </c:pt>
                <c:pt idx="1940">
                  <c:v>0.64100000000000001</c:v>
                </c:pt>
                <c:pt idx="1941">
                  <c:v>0.64400000000000002</c:v>
                </c:pt>
                <c:pt idx="1942">
                  <c:v>0.63800000000000001</c:v>
                </c:pt>
                <c:pt idx="1943">
                  <c:v>0.64100000000000001</c:v>
                </c:pt>
                <c:pt idx="1944">
                  <c:v>0.64100000000000001</c:v>
                </c:pt>
                <c:pt idx="1945">
                  <c:v>0.65</c:v>
                </c:pt>
                <c:pt idx="1946">
                  <c:v>0.64700000000000002</c:v>
                </c:pt>
                <c:pt idx="1947">
                  <c:v>0.65</c:v>
                </c:pt>
                <c:pt idx="1948">
                  <c:v>0.64700000000000002</c:v>
                </c:pt>
                <c:pt idx="1949">
                  <c:v>0.64700000000000002</c:v>
                </c:pt>
                <c:pt idx="1950">
                  <c:v>0.64400000000000002</c:v>
                </c:pt>
                <c:pt idx="1951">
                  <c:v>0.64400000000000002</c:v>
                </c:pt>
                <c:pt idx="1952">
                  <c:v>0.65</c:v>
                </c:pt>
                <c:pt idx="1953">
                  <c:v>0.64500000000000002</c:v>
                </c:pt>
                <c:pt idx="1954">
                  <c:v>0.64500000000000002</c:v>
                </c:pt>
                <c:pt idx="1955">
                  <c:v>0.64400000000000002</c:v>
                </c:pt>
                <c:pt idx="1956">
                  <c:v>0.64200000000000002</c:v>
                </c:pt>
                <c:pt idx="1957">
                  <c:v>0.64100000000000001</c:v>
                </c:pt>
                <c:pt idx="1958">
                  <c:v>0.64100000000000001</c:v>
                </c:pt>
                <c:pt idx="1959">
                  <c:v>0.63800000000000001</c:v>
                </c:pt>
                <c:pt idx="1960">
                  <c:v>0.64100000000000001</c:v>
                </c:pt>
                <c:pt idx="1961">
                  <c:v>0.64100000000000001</c:v>
                </c:pt>
                <c:pt idx="1962">
                  <c:v>0.64100000000000001</c:v>
                </c:pt>
                <c:pt idx="1963">
                  <c:v>0.64100000000000001</c:v>
                </c:pt>
                <c:pt idx="1964">
                  <c:v>0.64100000000000001</c:v>
                </c:pt>
                <c:pt idx="1965">
                  <c:v>0.64400000000000002</c:v>
                </c:pt>
                <c:pt idx="1966">
                  <c:v>0.64100000000000001</c:v>
                </c:pt>
                <c:pt idx="1967">
                  <c:v>0.64100000000000001</c:v>
                </c:pt>
                <c:pt idx="1968">
                  <c:v>0.64300000000000002</c:v>
                </c:pt>
                <c:pt idx="1969">
                  <c:v>0.65</c:v>
                </c:pt>
                <c:pt idx="1970">
                  <c:v>0.65</c:v>
                </c:pt>
                <c:pt idx="1971">
                  <c:v>0.65</c:v>
                </c:pt>
                <c:pt idx="1972">
                  <c:v>0.65</c:v>
                </c:pt>
                <c:pt idx="1973">
                  <c:v>0.64700000000000002</c:v>
                </c:pt>
                <c:pt idx="1974">
                  <c:v>0.65</c:v>
                </c:pt>
                <c:pt idx="1975">
                  <c:v>0.64700000000000002</c:v>
                </c:pt>
                <c:pt idx="1976">
                  <c:v>0.64700000000000002</c:v>
                </c:pt>
                <c:pt idx="1977">
                  <c:v>0.65</c:v>
                </c:pt>
                <c:pt idx="1978">
                  <c:v>0.64700000000000002</c:v>
                </c:pt>
                <c:pt idx="1979">
                  <c:v>0.64400000000000002</c:v>
                </c:pt>
                <c:pt idx="1980">
                  <c:v>0.64700000000000002</c:v>
                </c:pt>
                <c:pt idx="1981">
                  <c:v>0.64200000000000002</c:v>
                </c:pt>
                <c:pt idx="1982">
                  <c:v>0.63900000000000001</c:v>
                </c:pt>
                <c:pt idx="1983">
                  <c:v>0.63800000000000001</c:v>
                </c:pt>
                <c:pt idx="1984">
                  <c:v>0.63800000000000001</c:v>
                </c:pt>
                <c:pt idx="1985">
                  <c:v>0.64100000000000001</c:v>
                </c:pt>
                <c:pt idx="1986">
                  <c:v>0.63800000000000001</c:v>
                </c:pt>
                <c:pt idx="1987">
                  <c:v>0.64100000000000001</c:v>
                </c:pt>
                <c:pt idx="1988">
                  <c:v>0.64400000000000002</c:v>
                </c:pt>
                <c:pt idx="1989">
                  <c:v>0.64400000000000002</c:v>
                </c:pt>
                <c:pt idx="1990">
                  <c:v>0.64100000000000001</c:v>
                </c:pt>
                <c:pt idx="1991">
                  <c:v>0.63700000000000001</c:v>
                </c:pt>
                <c:pt idx="1992">
                  <c:v>0.64100000000000001</c:v>
                </c:pt>
                <c:pt idx="1993">
                  <c:v>0.64900000000000002</c:v>
                </c:pt>
                <c:pt idx="1994">
                  <c:v>0.65200000000000002</c:v>
                </c:pt>
                <c:pt idx="1995">
                  <c:v>0.65</c:v>
                </c:pt>
                <c:pt idx="1996">
                  <c:v>0.64700000000000002</c:v>
                </c:pt>
                <c:pt idx="1997">
                  <c:v>0.64400000000000002</c:v>
                </c:pt>
                <c:pt idx="1998">
                  <c:v>0.64700000000000002</c:v>
                </c:pt>
                <c:pt idx="1999">
                  <c:v>0.64700000000000002</c:v>
                </c:pt>
                <c:pt idx="2000">
                  <c:v>0.64400000000000002</c:v>
                </c:pt>
                <c:pt idx="2001">
                  <c:v>0.64700000000000002</c:v>
                </c:pt>
                <c:pt idx="2002">
                  <c:v>0.64700000000000002</c:v>
                </c:pt>
                <c:pt idx="2003">
                  <c:v>0.64700000000000002</c:v>
                </c:pt>
                <c:pt idx="2004">
                  <c:v>0.64400000000000002</c:v>
                </c:pt>
                <c:pt idx="2005">
                  <c:v>0.64400000000000002</c:v>
                </c:pt>
                <c:pt idx="2006">
                  <c:v>0.64100000000000001</c:v>
                </c:pt>
                <c:pt idx="2007">
                  <c:v>0.64100000000000001</c:v>
                </c:pt>
                <c:pt idx="2008">
                  <c:v>0.63800000000000001</c:v>
                </c:pt>
                <c:pt idx="2009">
                  <c:v>0.63800000000000001</c:v>
                </c:pt>
                <c:pt idx="2010">
                  <c:v>0.64100000000000001</c:v>
                </c:pt>
                <c:pt idx="2011">
                  <c:v>0.64</c:v>
                </c:pt>
                <c:pt idx="2012">
                  <c:v>0.63800000000000001</c:v>
                </c:pt>
                <c:pt idx="2013">
                  <c:v>0.63700000000000001</c:v>
                </c:pt>
                <c:pt idx="2014">
                  <c:v>0.64300000000000002</c:v>
                </c:pt>
                <c:pt idx="2015">
                  <c:v>0.64</c:v>
                </c:pt>
                <c:pt idx="2016">
                  <c:v>0.64300000000000002</c:v>
                </c:pt>
                <c:pt idx="2017">
                  <c:v>0.65500000000000003</c:v>
                </c:pt>
                <c:pt idx="2018">
                  <c:v>0.64900000000000002</c:v>
                </c:pt>
                <c:pt idx="2019">
                  <c:v>0.64700000000000002</c:v>
                </c:pt>
                <c:pt idx="2020">
                  <c:v>0.64400000000000002</c:v>
                </c:pt>
                <c:pt idx="2021">
                  <c:v>0.64400000000000002</c:v>
                </c:pt>
                <c:pt idx="2022">
                  <c:v>0.65</c:v>
                </c:pt>
                <c:pt idx="2023">
                  <c:v>0.64700000000000002</c:v>
                </c:pt>
                <c:pt idx="2024">
                  <c:v>0.65300000000000002</c:v>
                </c:pt>
                <c:pt idx="2025">
                  <c:v>0.65</c:v>
                </c:pt>
                <c:pt idx="2026">
                  <c:v>0.65</c:v>
                </c:pt>
                <c:pt idx="2027">
                  <c:v>0.64400000000000002</c:v>
                </c:pt>
                <c:pt idx="2028">
                  <c:v>0.64400000000000002</c:v>
                </c:pt>
                <c:pt idx="2029">
                  <c:v>0.64400000000000002</c:v>
                </c:pt>
                <c:pt idx="2030">
                  <c:v>0.63900000000000001</c:v>
                </c:pt>
                <c:pt idx="2031">
                  <c:v>0.63800000000000001</c:v>
                </c:pt>
                <c:pt idx="2032">
                  <c:v>0.63500000000000001</c:v>
                </c:pt>
                <c:pt idx="2033">
                  <c:v>0.63800000000000001</c:v>
                </c:pt>
                <c:pt idx="2034">
                  <c:v>0.64400000000000002</c:v>
                </c:pt>
                <c:pt idx="2035">
                  <c:v>0.64300000000000002</c:v>
                </c:pt>
                <c:pt idx="2036">
                  <c:v>0.64300000000000002</c:v>
                </c:pt>
                <c:pt idx="2037">
                  <c:v>0.64600000000000002</c:v>
                </c:pt>
                <c:pt idx="2038">
                  <c:v>0.64300000000000002</c:v>
                </c:pt>
                <c:pt idx="2039">
                  <c:v>0.64</c:v>
                </c:pt>
                <c:pt idx="2040">
                  <c:v>0.64300000000000002</c:v>
                </c:pt>
                <c:pt idx="2041">
                  <c:v>0.65200000000000002</c:v>
                </c:pt>
                <c:pt idx="2042">
                  <c:v>0.65200000000000002</c:v>
                </c:pt>
                <c:pt idx="2043">
                  <c:v>0.65200000000000002</c:v>
                </c:pt>
                <c:pt idx="2044">
                  <c:v>0.65</c:v>
                </c:pt>
                <c:pt idx="2045">
                  <c:v>0.64400000000000002</c:v>
                </c:pt>
                <c:pt idx="2046">
                  <c:v>0.65</c:v>
                </c:pt>
                <c:pt idx="2047">
                  <c:v>0.64700000000000002</c:v>
                </c:pt>
                <c:pt idx="2048">
                  <c:v>0.65</c:v>
                </c:pt>
                <c:pt idx="2049">
                  <c:v>0.64700000000000002</c:v>
                </c:pt>
                <c:pt idx="2050">
                  <c:v>0.64100000000000001</c:v>
                </c:pt>
                <c:pt idx="2051">
                  <c:v>0.64400000000000002</c:v>
                </c:pt>
                <c:pt idx="2052">
                  <c:v>0.64400000000000002</c:v>
                </c:pt>
                <c:pt idx="2053">
                  <c:v>0.64100000000000001</c:v>
                </c:pt>
                <c:pt idx="2054">
                  <c:v>0.63200000000000001</c:v>
                </c:pt>
                <c:pt idx="2055">
                  <c:v>0.64100000000000001</c:v>
                </c:pt>
                <c:pt idx="2056">
                  <c:v>0.63800000000000001</c:v>
                </c:pt>
                <c:pt idx="2057">
                  <c:v>0.63800000000000001</c:v>
                </c:pt>
                <c:pt idx="2058">
                  <c:v>0.64300000000000002</c:v>
                </c:pt>
                <c:pt idx="2059">
                  <c:v>0.64</c:v>
                </c:pt>
                <c:pt idx="2060">
                  <c:v>0.64300000000000002</c:v>
                </c:pt>
                <c:pt idx="2061">
                  <c:v>0.64300000000000002</c:v>
                </c:pt>
                <c:pt idx="2062">
                  <c:v>0.64300000000000002</c:v>
                </c:pt>
                <c:pt idx="2063">
                  <c:v>0.64</c:v>
                </c:pt>
                <c:pt idx="2064">
                  <c:v>0.64300000000000002</c:v>
                </c:pt>
                <c:pt idx="2065">
                  <c:v>0.65500000000000003</c:v>
                </c:pt>
                <c:pt idx="2066">
                  <c:v>0.65200000000000002</c:v>
                </c:pt>
                <c:pt idx="2067">
                  <c:v>0.65200000000000002</c:v>
                </c:pt>
                <c:pt idx="2068">
                  <c:v>0.65</c:v>
                </c:pt>
                <c:pt idx="2069">
                  <c:v>0.64700000000000002</c:v>
                </c:pt>
                <c:pt idx="2070">
                  <c:v>0.64900000000000002</c:v>
                </c:pt>
                <c:pt idx="2071">
                  <c:v>0.65</c:v>
                </c:pt>
                <c:pt idx="2072">
                  <c:v>0.65</c:v>
                </c:pt>
                <c:pt idx="2073">
                  <c:v>0.64700000000000002</c:v>
                </c:pt>
                <c:pt idx="2074">
                  <c:v>0.64700000000000002</c:v>
                </c:pt>
                <c:pt idx="2075">
                  <c:v>0.64700000000000002</c:v>
                </c:pt>
                <c:pt idx="2076">
                  <c:v>0.64400000000000002</c:v>
                </c:pt>
                <c:pt idx="2077">
                  <c:v>0.64400000000000002</c:v>
                </c:pt>
                <c:pt idx="2078">
                  <c:v>0.63800000000000001</c:v>
                </c:pt>
                <c:pt idx="2079">
                  <c:v>0.64100000000000001</c:v>
                </c:pt>
                <c:pt idx="2080">
                  <c:v>0.64100000000000001</c:v>
                </c:pt>
                <c:pt idx="2081">
                  <c:v>0.64</c:v>
                </c:pt>
                <c:pt idx="2082">
                  <c:v>0.64300000000000002</c:v>
                </c:pt>
                <c:pt idx="2083">
                  <c:v>0.64</c:v>
                </c:pt>
                <c:pt idx="2084">
                  <c:v>0.64300000000000002</c:v>
                </c:pt>
                <c:pt idx="2085">
                  <c:v>0.64600000000000002</c:v>
                </c:pt>
                <c:pt idx="2086">
                  <c:v>0.64</c:v>
                </c:pt>
                <c:pt idx="2087">
                  <c:v>0.64300000000000002</c:v>
                </c:pt>
                <c:pt idx="2088">
                  <c:v>0.64300000000000002</c:v>
                </c:pt>
                <c:pt idx="2089">
                  <c:v>0.64900000000000002</c:v>
                </c:pt>
                <c:pt idx="2090">
                  <c:v>0.65500000000000003</c:v>
                </c:pt>
                <c:pt idx="2091">
                  <c:v>0.65200000000000002</c:v>
                </c:pt>
                <c:pt idx="2092">
                  <c:v>0.65200000000000002</c:v>
                </c:pt>
                <c:pt idx="2093">
                  <c:v>0.64900000000000002</c:v>
                </c:pt>
                <c:pt idx="2094">
                  <c:v>0.65200000000000002</c:v>
                </c:pt>
                <c:pt idx="2095">
                  <c:v>0.64900000000000002</c:v>
                </c:pt>
                <c:pt idx="2096">
                  <c:v>0.65</c:v>
                </c:pt>
                <c:pt idx="2097">
                  <c:v>0.65</c:v>
                </c:pt>
                <c:pt idx="2098">
                  <c:v>0.64700000000000002</c:v>
                </c:pt>
                <c:pt idx="2099">
                  <c:v>0.64700000000000002</c:v>
                </c:pt>
                <c:pt idx="2100">
                  <c:v>0.64700000000000002</c:v>
                </c:pt>
                <c:pt idx="2101">
                  <c:v>0.64100000000000001</c:v>
                </c:pt>
                <c:pt idx="2102">
                  <c:v>0.63800000000000001</c:v>
                </c:pt>
                <c:pt idx="2103">
                  <c:v>0.63800000000000001</c:v>
                </c:pt>
                <c:pt idx="2104">
                  <c:v>0.64</c:v>
                </c:pt>
                <c:pt idx="2105">
                  <c:v>0.64</c:v>
                </c:pt>
                <c:pt idx="2106">
                  <c:v>0.64</c:v>
                </c:pt>
                <c:pt idx="2107">
                  <c:v>0.64300000000000002</c:v>
                </c:pt>
                <c:pt idx="2108">
                  <c:v>0.64</c:v>
                </c:pt>
                <c:pt idx="2109">
                  <c:v>0.64600000000000002</c:v>
                </c:pt>
                <c:pt idx="2110">
                  <c:v>0.64300000000000002</c:v>
                </c:pt>
                <c:pt idx="2111">
                  <c:v>0.64300000000000002</c:v>
                </c:pt>
                <c:pt idx="2112">
                  <c:v>0.64500000000000002</c:v>
                </c:pt>
                <c:pt idx="2113">
                  <c:v>0.65500000000000003</c:v>
                </c:pt>
                <c:pt idx="2114">
                  <c:v>0.65500000000000003</c:v>
                </c:pt>
                <c:pt idx="2115">
                  <c:v>0.64900000000000002</c:v>
                </c:pt>
                <c:pt idx="2116">
                  <c:v>0.64900000000000002</c:v>
                </c:pt>
                <c:pt idx="2117">
                  <c:v>0.64900000000000002</c:v>
                </c:pt>
                <c:pt idx="2118">
                  <c:v>0.64900000000000002</c:v>
                </c:pt>
                <c:pt idx="2119">
                  <c:v>0.64900000000000002</c:v>
                </c:pt>
                <c:pt idx="2120">
                  <c:v>0.65200000000000002</c:v>
                </c:pt>
                <c:pt idx="2121">
                  <c:v>0.64900000000000002</c:v>
                </c:pt>
                <c:pt idx="2122">
                  <c:v>0.64900000000000002</c:v>
                </c:pt>
                <c:pt idx="2123">
                  <c:v>0.64600000000000002</c:v>
                </c:pt>
                <c:pt idx="2124">
                  <c:v>0.64400000000000002</c:v>
                </c:pt>
                <c:pt idx="2125">
                  <c:v>0.64600000000000002</c:v>
                </c:pt>
                <c:pt idx="2126">
                  <c:v>0.63800000000000001</c:v>
                </c:pt>
                <c:pt idx="2127">
                  <c:v>0.64100000000000001</c:v>
                </c:pt>
                <c:pt idx="2128">
                  <c:v>0.64</c:v>
                </c:pt>
                <c:pt idx="2129">
                  <c:v>0.64</c:v>
                </c:pt>
                <c:pt idx="2130">
                  <c:v>0.64</c:v>
                </c:pt>
                <c:pt idx="2131">
                  <c:v>0.64300000000000002</c:v>
                </c:pt>
                <c:pt idx="2132">
                  <c:v>0.64300000000000002</c:v>
                </c:pt>
                <c:pt idx="2133">
                  <c:v>0.64300000000000002</c:v>
                </c:pt>
                <c:pt idx="2134">
                  <c:v>0.64</c:v>
                </c:pt>
                <c:pt idx="2135">
                  <c:v>0.64200000000000002</c:v>
                </c:pt>
                <c:pt idx="2136">
                  <c:v>0.64200000000000002</c:v>
                </c:pt>
                <c:pt idx="2137">
                  <c:v>0.65400000000000003</c:v>
                </c:pt>
                <c:pt idx="2138">
                  <c:v>0.64800000000000002</c:v>
                </c:pt>
                <c:pt idx="2139">
                  <c:v>0.64800000000000002</c:v>
                </c:pt>
                <c:pt idx="2140">
                  <c:v>0.64600000000000002</c:v>
                </c:pt>
                <c:pt idx="2141">
                  <c:v>0.64900000000000002</c:v>
                </c:pt>
                <c:pt idx="2142">
                  <c:v>0.64900000000000002</c:v>
                </c:pt>
                <c:pt idx="2143">
                  <c:v>0.64900000000000002</c:v>
                </c:pt>
                <c:pt idx="2144">
                  <c:v>0.65200000000000002</c:v>
                </c:pt>
                <c:pt idx="2145">
                  <c:v>0.64900000000000002</c:v>
                </c:pt>
                <c:pt idx="2146">
                  <c:v>0.64900000000000002</c:v>
                </c:pt>
                <c:pt idx="2147">
                  <c:v>0.64900000000000002</c:v>
                </c:pt>
                <c:pt idx="2148">
                  <c:v>0.64600000000000002</c:v>
                </c:pt>
                <c:pt idx="2149">
                  <c:v>0.64400000000000002</c:v>
                </c:pt>
                <c:pt idx="2150">
                  <c:v>0.64300000000000002</c:v>
                </c:pt>
                <c:pt idx="2151">
                  <c:v>0.64300000000000002</c:v>
                </c:pt>
                <c:pt idx="2152">
                  <c:v>0.63700000000000001</c:v>
                </c:pt>
                <c:pt idx="2153">
                  <c:v>0.64</c:v>
                </c:pt>
                <c:pt idx="2154">
                  <c:v>0.64900000000000002</c:v>
                </c:pt>
                <c:pt idx="2155">
                  <c:v>0.64300000000000002</c:v>
                </c:pt>
                <c:pt idx="2156">
                  <c:v>0.64300000000000002</c:v>
                </c:pt>
                <c:pt idx="2157">
                  <c:v>0.64500000000000002</c:v>
                </c:pt>
                <c:pt idx="2158">
                  <c:v>0.64200000000000002</c:v>
                </c:pt>
                <c:pt idx="2159">
                  <c:v>0.64500000000000002</c:v>
                </c:pt>
                <c:pt idx="2160">
                  <c:v>0.64500000000000002</c:v>
                </c:pt>
                <c:pt idx="2161">
                  <c:v>0.65400000000000003</c:v>
                </c:pt>
                <c:pt idx="2162">
                  <c:v>0.65100000000000002</c:v>
                </c:pt>
                <c:pt idx="2163">
                  <c:v>0.64800000000000002</c:v>
                </c:pt>
                <c:pt idx="2164">
                  <c:v>0.65100000000000002</c:v>
                </c:pt>
                <c:pt idx="2165">
                  <c:v>0.65200000000000002</c:v>
                </c:pt>
                <c:pt idx="2166">
                  <c:v>0.64900000000000002</c:v>
                </c:pt>
                <c:pt idx="2167">
                  <c:v>0.65200000000000002</c:v>
                </c:pt>
                <c:pt idx="2168">
                  <c:v>0.65200000000000002</c:v>
                </c:pt>
                <c:pt idx="2169">
                  <c:v>0.65200000000000002</c:v>
                </c:pt>
                <c:pt idx="2170">
                  <c:v>0.64900000000000002</c:v>
                </c:pt>
                <c:pt idx="2171">
                  <c:v>0.64900000000000002</c:v>
                </c:pt>
                <c:pt idx="2172">
                  <c:v>0.64900000000000002</c:v>
                </c:pt>
                <c:pt idx="2173">
                  <c:v>0.64300000000000002</c:v>
                </c:pt>
                <c:pt idx="2174">
                  <c:v>0.64300000000000002</c:v>
                </c:pt>
                <c:pt idx="2175">
                  <c:v>0.63700000000000001</c:v>
                </c:pt>
                <c:pt idx="2176">
                  <c:v>0.64600000000000002</c:v>
                </c:pt>
                <c:pt idx="2177">
                  <c:v>0.64200000000000002</c:v>
                </c:pt>
                <c:pt idx="2178">
                  <c:v>0.64200000000000002</c:v>
                </c:pt>
                <c:pt idx="2179">
                  <c:v>0.64500000000000002</c:v>
                </c:pt>
                <c:pt idx="2180">
                  <c:v>0.64800000000000002</c:v>
                </c:pt>
                <c:pt idx="2181">
                  <c:v>0.64200000000000002</c:v>
                </c:pt>
                <c:pt idx="2182">
                  <c:v>0.64500000000000002</c:v>
                </c:pt>
                <c:pt idx="2183">
                  <c:v>0.64500000000000002</c:v>
                </c:pt>
                <c:pt idx="2184">
                  <c:v>0.64500000000000002</c:v>
                </c:pt>
                <c:pt idx="2185">
                  <c:v>0.65400000000000003</c:v>
                </c:pt>
                <c:pt idx="2186">
                  <c:v>0.65100000000000002</c:v>
                </c:pt>
                <c:pt idx="2187">
                  <c:v>0.65100000000000002</c:v>
                </c:pt>
                <c:pt idx="2188">
                  <c:v>0.65100000000000002</c:v>
                </c:pt>
                <c:pt idx="2189">
                  <c:v>0.64800000000000002</c:v>
                </c:pt>
                <c:pt idx="2190">
                  <c:v>0.65100000000000002</c:v>
                </c:pt>
                <c:pt idx="2191">
                  <c:v>0.65100000000000002</c:v>
                </c:pt>
                <c:pt idx="2192">
                  <c:v>0.65400000000000003</c:v>
                </c:pt>
                <c:pt idx="2193">
                  <c:v>0.64900000000000002</c:v>
                </c:pt>
                <c:pt idx="2194">
                  <c:v>0.64900000000000002</c:v>
                </c:pt>
                <c:pt idx="2195">
                  <c:v>0.65100000000000002</c:v>
                </c:pt>
                <c:pt idx="2196">
                  <c:v>0.64900000000000002</c:v>
                </c:pt>
                <c:pt idx="2197">
                  <c:v>0.64</c:v>
                </c:pt>
                <c:pt idx="2198">
                  <c:v>0.64300000000000002</c:v>
                </c:pt>
                <c:pt idx="2199">
                  <c:v>0.64200000000000002</c:v>
                </c:pt>
                <c:pt idx="2200">
                  <c:v>0.64500000000000002</c:v>
                </c:pt>
                <c:pt idx="2201">
                  <c:v>0.64500000000000002</c:v>
                </c:pt>
                <c:pt idx="2202">
                  <c:v>0.64500000000000002</c:v>
                </c:pt>
                <c:pt idx="2203">
                  <c:v>0.64800000000000002</c:v>
                </c:pt>
                <c:pt idx="2204">
                  <c:v>0.64500000000000002</c:v>
                </c:pt>
                <c:pt idx="2205">
                  <c:v>0.64500000000000002</c:v>
                </c:pt>
                <c:pt idx="2206">
                  <c:v>0.64800000000000002</c:v>
                </c:pt>
                <c:pt idx="2207">
                  <c:v>0.64500000000000002</c:v>
                </c:pt>
                <c:pt idx="2208">
                  <c:v>0.64800000000000002</c:v>
                </c:pt>
                <c:pt idx="2209">
                  <c:v>0.65100000000000002</c:v>
                </c:pt>
                <c:pt idx="2210">
                  <c:v>0.65100000000000002</c:v>
                </c:pt>
                <c:pt idx="2211">
                  <c:v>0.65100000000000002</c:v>
                </c:pt>
                <c:pt idx="2212">
                  <c:v>0.65400000000000003</c:v>
                </c:pt>
                <c:pt idx="2213">
                  <c:v>0.64800000000000002</c:v>
                </c:pt>
                <c:pt idx="2214">
                  <c:v>0.65400000000000003</c:v>
                </c:pt>
                <c:pt idx="2215">
                  <c:v>0.65100000000000002</c:v>
                </c:pt>
                <c:pt idx="2216">
                  <c:v>0.65400000000000003</c:v>
                </c:pt>
                <c:pt idx="2217">
                  <c:v>0.65400000000000003</c:v>
                </c:pt>
                <c:pt idx="2218">
                  <c:v>0.65400000000000003</c:v>
                </c:pt>
                <c:pt idx="2219">
                  <c:v>0.65100000000000002</c:v>
                </c:pt>
                <c:pt idx="2220">
                  <c:v>0.64800000000000002</c:v>
                </c:pt>
                <c:pt idx="2221">
                  <c:v>0.64500000000000002</c:v>
                </c:pt>
                <c:pt idx="2222">
                  <c:v>0.64500000000000002</c:v>
                </c:pt>
                <c:pt idx="2223">
                  <c:v>0.64500000000000002</c:v>
                </c:pt>
                <c:pt idx="2224">
                  <c:v>0.64800000000000002</c:v>
                </c:pt>
                <c:pt idx="2225">
                  <c:v>0.64800000000000002</c:v>
                </c:pt>
                <c:pt idx="2226">
                  <c:v>0.64800000000000002</c:v>
                </c:pt>
                <c:pt idx="2227">
                  <c:v>0.65100000000000002</c:v>
                </c:pt>
                <c:pt idx="2228">
                  <c:v>0.65100000000000002</c:v>
                </c:pt>
                <c:pt idx="2229">
                  <c:v>0.65100000000000002</c:v>
                </c:pt>
                <c:pt idx="2230">
                  <c:v>0.64500000000000002</c:v>
                </c:pt>
                <c:pt idx="2231">
                  <c:v>0.64500000000000002</c:v>
                </c:pt>
                <c:pt idx="2232">
                  <c:v>0.64700000000000002</c:v>
                </c:pt>
                <c:pt idx="2233">
                  <c:v>0.65300000000000002</c:v>
                </c:pt>
                <c:pt idx="2234">
                  <c:v>0.65300000000000002</c:v>
                </c:pt>
                <c:pt idx="2235">
                  <c:v>0.65400000000000003</c:v>
                </c:pt>
                <c:pt idx="2236">
                  <c:v>0.65400000000000003</c:v>
                </c:pt>
                <c:pt idx="2237">
                  <c:v>0.65400000000000003</c:v>
                </c:pt>
                <c:pt idx="2238">
                  <c:v>0.65400000000000003</c:v>
                </c:pt>
                <c:pt idx="2239">
                  <c:v>0.65400000000000003</c:v>
                </c:pt>
                <c:pt idx="2240">
                  <c:v>0.65400000000000003</c:v>
                </c:pt>
                <c:pt idx="2241">
                  <c:v>0.65100000000000002</c:v>
                </c:pt>
                <c:pt idx="2242">
                  <c:v>0.65100000000000002</c:v>
                </c:pt>
                <c:pt idx="2243">
                  <c:v>0.64800000000000002</c:v>
                </c:pt>
                <c:pt idx="2244">
                  <c:v>0.65100000000000002</c:v>
                </c:pt>
                <c:pt idx="2245">
                  <c:v>0.64500000000000002</c:v>
                </c:pt>
                <c:pt idx="2246">
                  <c:v>0.64800000000000002</c:v>
                </c:pt>
                <c:pt idx="2247">
                  <c:v>0.64800000000000002</c:v>
                </c:pt>
                <c:pt idx="2248">
                  <c:v>0.64500000000000002</c:v>
                </c:pt>
                <c:pt idx="2249">
                  <c:v>0.64500000000000002</c:v>
                </c:pt>
                <c:pt idx="2250">
                  <c:v>0.65</c:v>
                </c:pt>
                <c:pt idx="2251">
                  <c:v>0.64700000000000002</c:v>
                </c:pt>
                <c:pt idx="2252">
                  <c:v>0.65</c:v>
                </c:pt>
                <c:pt idx="2253">
                  <c:v>0.64700000000000002</c:v>
                </c:pt>
                <c:pt idx="2254">
                  <c:v>0.64700000000000002</c:v>
                </c:pt>
                <c:pt idx="2255">
                  <c:v>0.65</c:v>
                </c:pt>
                <c:pt idx="2256">
                  <c:v>0.64700000000000002</c:v>
                </c:pt>
                <c:pt idx="2257">
                  <c:v>0.65900000000000003</c:v>
                </c:pt>
                <c:pt idx="2258">
                  <c:v>0.65600000000000003</c:v>
                </c:pt>
                <c:pt idx="2259">
                  <c:v>0.65600000000000003</c:v>
                </c:pt>
                <c:pt idx="2260">
                  <c:v>0.65600000000000003</c:v>
                </c:pt>
                <c:pt idx="2261">
                  <c:v>0.65300000000000002</c:v>
                </c:pt>
                <c:pt idx="2262">
                  <c:v>0.65400000000000003</c:v>
                </c:pt>
                <c:pt idx="2263">
                  <c:v>0.65700000000000003</c:v>
                </c:pt>
                <c:pt idx="2264">
                  <c:v>0.65700000000000003</c:v>
                </c:pt>
                <c:pt idx="2265">
                  <c:v>0.65100000000000002</c:v>
                </c:pt>
                <c:pt idx="2266">
                  <c:v>0.64800000000000002</c:v>
                </c:pt>
                <c:pt idx="2267">
                  <c:v>0.65700000000000003</c:v>
                </c:pt>
                <c:pt idx="2268">
                  <c:v>0.65400000000000003</c:v>
                </c:pt>
                <c:pt idx="2269">
                  <c:v>0.64500000000000002</c:v>
                </c:pt>
                <c:pt idx="2270">
                  <c:v>0.63900000000000001</c:v>
                </c:pt>
                <c:pt idx="2271">
                  <c:v>0.65100000000000002</c:v>
                </c:pt>
                <c:pt idx="2272">
                  <c:v>0.65</c:v>
                </c:pt>
                <c:pt idx="2273">
                  <c:v>0.65300000000000002</c:v>
                </c:pt>
                <c:pt idx="2274">
                  <c:v>0.65300000000000002</c:v>
                </c:pt>
                <c:pt idx="2275">
                  <c:v>0.65</c:v>
                </c:pt>
                <c:pt idx="2276">
                  <c:v>0.65300000000000002</c:v>
                </c:pt>
                <c:pt idx="2277">
                  <c:v>0.65300000000000002</c:v>
                </c:pt>
                <c:pt idx="2278">
                  <c:v>0.65300000000000002</c:v>
                </c:pt>
                <c:pt idx="2279">
                  <c:v>0.65300000000000002</c:v>
                </c:pt>
                <c:pt idx="2280">
                  <c:v>0.65300000000000002</c:v>
                </c:pt>
                <c:pt idx="2281">
                  <c:v>0.66200000000000003</c:v>
                </c:pt>
                <c:pt idx="2282">
                  <c:v>0.65900000000000003</c:v>
                </c:pt>
                <c:pt idx="2283">
                  <c:v>0.65900000000000003</c:v>
                </c:pt>
                <c:pt idx="2284">
                  <c:v>0.65900000000000003</c:v>
                </c:pt>
                <c:pt idx="2285">
                  <c:v>0.65900000000000003</c:v>
                </c:pt>
                <c:pt idx="2286">
                  <c:v>0.65900000000000003</c:v>
                </c:pt>
                <c:pt idx="2287">
                  <c:v>0.66200000000000003</c:v>
                </c:pt>
                <c:pt idx="2288">
                  <c:v>0.65600000000000003</c:v>
                </c:pt>
                <c:pt idx="2289">
                  <c:v>0.65600000000000003</c:v>
                </c:pt>
                <c:pt idx="2290">
                  <c:v>0.65700000000000003</c:v>
                </c:pt>
                <c:pt idx="2291">
                  <c:v>0.65400000000000003</c:v>
                </c:pt>
                <c:pt idx="2292">
                  <c:v>0.65400000000000003</c:v>
                </c:pt>
                <c:pt idx="2293">
                  <c:v>0.65400000000000003</c:v>
                </c:pt>
                <c:pt idx="2294">
                  <c:v>0.64800000000000002</c:v>
                </c:pt>
                <c:pt idx="2295">
                  <c:v>0.65</c:v>
                </c:pt>
                <c:pt idx="2296">
                  <c:v>0.65</c:v>
                </c:pt>
                <c:pt idx="2297">
                  <c:v>0.65300000000000002</c:v>
                </c:pt>
                <c:pt idx="2298">
                  <c:v>0.65300000000000002</c:v>
                </c:pt>
                <c:pt idx="2299">
                  <c:v>0.65300000000000002</c:v>
                </c:pt>
                <c:pt idx="2300">
                  <c:v>0.65300000000000002</c:v>
                </c:pt>
                <c:pt idx="2301">
                  <c:v>0.65300000000000002</c:v>
                </c:pt>
                <c:pt idx="2302">
                  <c:v>0.65200000000000002</c:v>
                </c:pt>
                <c:pt idx="2303">
                  <c:v>0.65500000000000003</c:v>
                </c:pt>
                <c:pt idx="2304">
                  <c:v>0.65800000000000003</c:v>
                </c:pt>
                <c:pt idx="2305">
                  <c:v>0.66400000000000003</c:v>
                </c:pt>
                <c:pt idx="2306">
                  <c:v>0.66400000000000003</c:v>
                </c:pt>
                <c:pt idx="2307">
                  <c:v>0.65900000000000003</c:v>
                </c:pt>
                <c:pt idx="2308">
                  <c:v>0.65900000000000003</c:v>
                </c:pt>
                <c:pt idx="2309">
                  <c:v>0.65900000000000003</c:v>
                </c:pt>
                <c:pt idx="2310">
                  <c:v>0.66200000000000003</c:v>
                </c:pt>
                <c:pt idx="2311">
                  <c:v>0.66200000000000003</c:v>
                </c:pt>
                <c:pt idx="2312">
                  <c:v>0.66200000000000003</c:v>
                </c:pt>
                <c:pt idx="2313">
                  <c:v>0.65900000000000003</c:v>
                </c:pt>
                <c:pt idx="2314">
                  <c:v>0.65900000000000003</c:v>
                </c:pt>
                <c:pt idx="2315">
                  <c:v>0.66200000000000003</c:v>
                </c:pt>
                <c:pt idx="2316">
                  <c:v>0.65600000000000003</c:v>
                </c:pt>
                <c:pt idx="2317">
                  <c:v>0.65300000000000002</c:v>
                </c:pt>
                <c:pt idx="2318">
                  <c:v>0.65300000000000002</c:v>
                </c:pt>
                <c:pt idx="2319">
                  <c:v>0.65</c:v>
                </c:pt>
                <c:pt idx="2320">
                  <c:v>0.65300000000000002</c:v>
                </c:pt>
                <c:pt idx="2321">
                  <c:v>0.65300000000000002</c:v>
                </c:pt>
                <c:pt idx="2322">
                  <c:v>0.65300000000000002</c:v>
                </c:pt>
                <c:pt idx="2323">
                  <c:v>0.65800000000000003</c:v>
                </c:pt>
                <c:pt idx="2324">
                  <c:v>0.65200000000000002</c:v>
                </c:pt>
                <c:pt idx="2325">
                  <c:v>0.65500000000000003</c:v>
                </c:pt>
                <c:pt idx="2326">
                  <c:v>0.65500000000000003</c:v>
                </c:pt>
                <c:pt idx="2327">
                  <c:v>0.65500000000000003</c:v>
                </c:pt>
                <c:pt idx="2328">
                  <c:v>0.65800000000000003</c:v>
                </c:pt>
                <c:pt idx="2329">
                  <c:v>0.67300000000000004</c:v>
                </c:pt>
                <c:pt idx="2330">
                  <c:v>0.66500000000000004</c:v>
                </c:pt>
                <c:pt idx="2331">
                  <c:v>0.66800000000000004</c:v>
                </c:pt>
                <c:pt idx="2332">
                  <c:v>0.66500000000000004</c:v>
                </c:pt>
                <c:pt idx="2333">
                  <c:v>0.66500000000000004</c:v>
                </c:pt>
                <c:pt idx="2334">
                  <c:v>0.66200000000000003</c:v>
                </c:pt>
                <c:pt idx="2335">
                  <c:v>0.66200000000000003</c:v>
                </c:pt>
                <c:pt idx="2336">
                  <c:v>0.66500000000000004</c:v>
                </c:pt>
                <c:pt idx="2337">
                  <c:v>0.65900000000000003</c:v>
                </c:pt>
                <c:pt idx="2338">
                  <c:v>0.66500000000000004</c:v>
                </c:pt>
                <c:pt idx="2339">
                  <c:v>0.65300000000000002</c:v>
                </c:pt>
                <c:pt idx="2340">
                  <c:v>0.65900000000000003</c:v>
                </c:pt>
                <c:pt idx="2341">
                  <c:v>0.65400000000000003</c:v>
                </c:pt>
                <c:pt idx="2342">
                  <c:v>0.65300000000000002</c:v>
                </c:pt>
                <c:pt idx="2343">
                  <c:v>0.65600000000000003</c:v>
                </c:pt>
                <c:pt idx="2344">
                  <c:v>0.65900000000000003</c:v>
                </c:pt>
                <c:pt idx="2345">
                  <c:v>0.65600000000000003</c:v>
                </c:pt>
                <c:pt idx="2346">
                  <c:v>0.65900000000000003</c:v>
                </c:pt>
                <c:pt idx="2347">
                  <c:v>0.65600000000000003</c:v>
                </c:pt>
                <c:pt idx="2348">
                  <c:v>0.66100000000000003</c:v>
                </c:pt>
                <c:pt idx="2349">
                  <c:v>0.65500000000000003</c:v>
                </c:pt>
                <c:pt idx="2350">
                  <c:v>0.65200000000000002</c:v>
                </c:pt>
                <c:pt idx="2351">
                  <c:v>0.66100000000000003</c:v>
                </c:pt>
                <c:pt idx="2352">
                  <c:v>0.66100000000000003</c:v>
                </c:pt>
                <c:pt idx="2353">
                  <c:v>0.66700000000000004</c:v>
                </c:pt>
                <c:pt idx="2354">
                  <c:v>0.67</c:v>
                </c:pt>
                <c:pt idx="2355">
                  <c:v>0.66800000000000004</c:v>
                </c:pt>
                <c:pt idx="2356">
                  <c:v>0.66800000000000004</c:v>
                </c:pt>
                <c:pt idx="2357">
                  <c:v>0.67100000000000004</c:v>
                </c:pt>
                <c:pt idx="2358">
                  <c:v>0.66800000000000004</c:v>
                </c:pt>
                <c:pt idx="2359">
                  <c:v>0.66500000000000004</c:v>
                </c:pt>
                <c:pt idx="2360">
                  <c:v>0.66800000000000004</c:v>
                </c:pt>
                <c:pt idx="2361">
                  <c:v>0.65900000000000003</c:v>
                </c:pt>
                <c:pt idx="2362">
                  <c:v>0.66800000000000004</c:v>
                </c:pt>
                <c:pt idx="2363">
                  <c:v>0.66800000000000004</c:v>
                </c:pt>
                <c:pt idx="2364">
                  <c:v>0.66200000000000003</c:v>
                </c:pt>
                <c:pt idx="2365">
                  <c:v>0.66200000000000003</c:v>
                </c:pt>
                <c:pt idx="2366">
                  <c:v>0.65600000000000003</c:v>
                </c:pt>
                <c:pt idx="2367">
                  <c:v>0.65600000000000003</c:v>
                </c:pt>
                <c:pt idx="2368">
                  <c:v>0.66200000000000003</c:v>
                </c:pt>
                <c:pt idx="2369">
                  <c:v>0.66100000000000003</c:v>
                </c:pt>
                <c:pt idx="2370">
                  <c:v>0.65800000000000003</c:v>
                </c:pt>
                <c:pt idx="2371">
                  <c:v>0.66100000000000003</c:v>
                </c:pt>
                <c:pt idx="2372">
                  <c:v>0.66400000000000003</c:v>
                </c:pt>
                <c:pt idx="2373">
                  <c:v>0.66400000000000003</c:v>
                </c:pt>
                <c:pt idx="2374">
                  <c:v>0.66400000000000003</c:v>
                </c:pt>
                <c:pt idx="2375">
                  <c:v>0.66100000000000003</c:v>
                </c:pt>
                <c:pt idx="2376">
                  <c:v>0.66400000000000003</c:v>
                </c:pt>
                <c:pt idx="2377">
                  <c:v>0.66400000000000003</c:v>
                </c:pt>
                <c:pt idx="2378">
                  <c:v>0.66400000000000003</c:v>
                </c:pt>
                <c:pt idx="2379">
                  <c:v>0.66700000000000004</c:v>
                </c:pt>
                <c:pt idx="2380">
                  <c:v>0.66400000000000003</c:v>
                </c:pt>
                <c:pt idx="2381">
                  <c:v>0.67</c:v>
                </c:pt>
                <c:pt idx="2382">
                  <c:v>0.67</c:v>
                </c:pt>
                <c:pt idx="2383">
                  <c:v>0.67</c:v>
                </c:pt>
                <c:pt idx="2384">
                  <c:v>0.66700000000000004</c:v>
                </c:pt>
                <c:pt idx="2385">
                  <c:v>0.66700000000000004</c:v>
                </c:pt>
                <c:pt idx="2386">
                  <c:v>0.67300000000000004</c:v>
                </c:pt>
                <c:pt idx="2387">
                  <c:v>0.66700000000000004</c:v>
                </c:pt>
                <c:pt idx="2388">
                  <c:v>0.67</c:v>
                </c:pt>
                <c:pt idx="2389">
                  <c:v>0.66400000000000003</c:v>
                </c:pt>
                <c:pt idx="2390">
                  <c:v>0.66100000000000003</c:v>
                </c:pt>
                <c:pt idx="2391">
                  <c:v>0.66400000000000003</c:v>
                </c:pt>
                <c:pt idx="2392">
                  <c:v>0.66400000000000003</c:v>
                </c:pt>
                <c:pt idx="2393">
                  <c:v>0.66400000000000003</c:v>
                </c:pt>
                <c:pt idx="2394">
                  <c:v>0.66100000000000003</c:v>
                </c:pt>
                <c:pt idx="2395">
                  <c:v>0.66400000000000003</c:v>
                </c:pt>
                <c:pt idx="2396">
                  <c:v>0.66700000000000004</c:v>
                </c:pt>
                <c:pt idx="2397">
                  <c:v>0.66700000000000004</c:v>
                </c:pt>
                <c:pt idx="2398">
                  <c:v>0.67</c:v>
                </c:pt>
                <c:pt idx="2399">
                  <c:v>0.66700000000000004</c:v>
                </c:pt>
                <c:pt idx="2400">
                  <c:v>0.66600000000000004</c:v>
                </c:pt>
                <c:pt idx="2401">
                  <c:v>0.66700000000000004</c:v>
                </c:pt>
                <c:pt idx="2402">
                  <c:v>0.66600000000000004</c:v>
                </c:pt>
                <c:pt idx="2403">
                  <c:v>0.67200000000000004</c:v>
                </c:pt>
                <c:pt idx="2404">
                  <c:v>0.67300000000000004</c:v>
                </c:pt>
                <c:pt idx="2405">
                  <c:v>0.67500000000000004</c:v>
                </c:pt>
                <c:pt idx="2406">
                  <c:v>0.66700000000000004</c:v>
                </c:pt>
                <c:pt idx="2407">
                  <c:v>0.67300000000000004</c:v>
                </c:pt>
                <c:pt idx="2408">
                  <c:v>0.67600000000000005</c:v>
                </c:pt>
                <c:pt idx="2409">
                  <c:v>0.67</c:v>
                </c:pt>
                <c:pt idx="2410">
                  <c:v>0.67300000000000004</c:v>
                </c:pt>
                <c:pt idx="2411">
                  <c:v>0.66700000000000004</c:v>
                </c:pt>
                <c:pt idx="2412">
                  <c:v>0.66700000000000004</c:v>
                </c:pt>
                <c:pt idx="2413">
                  <c:v>0.67</c:v>
                </c:pt>
                <c:pt idx="2414">
                  <c:v>0.66600000000000004</c:v>
                </c:pt>
                <c:pt idx="2415">
                  <c:v>0.66700000000000004</c:v>
                </c:pt>
                <c:pt idx="2416">
                  <c:v>0.66900000000000004</c:v>
                </c:pt>
                <c:pt idx="2417">
                  <c:v>0.66900000000000004</c:v>
                </c:pt>
                <c:pt idx="2418">
                  <c:v>0.66900000000000004</c:v>
                </c:pt>
                <c:pt idx="2419">
                  <c:v>0.67200000000000004</c:v>
                </c:pt>
                <c:pt idx="2420">
                  <c:v>0.67200000000000004</c:v>
                </c:pt>
                <c:pt idx="2421">
                  <c:v>0.66900000000000004</c:v>
                </c:pt>
                <c:pt idx="2422">
                  <c:v>0.67200000000000004</c:v>
                </c:pt>
                <c:pt idx="2423">
                  <c:v>0.67200000000000004</c:v>
                </c:pt>
                <c:pt idx="2424">
                  <c:v>0.67500000000000004</c:v>
                </c:pt>
                <c:pt idx="2425">
                  <c:v>0.68100000000000005</c:v>
                </c:pt>
                <c:pt idx="2426">
                  <c:v>0.67800000000000005</c:v>
                </c:pt>
                <c:pt idx="2427">
                  <c:v>0.68400000000000005</c:v>
                </c:pt>
                <c:pt idx="2428">
                  <c:v>0.67800000000000005</c:v>
                </c:pt>
                <c:pt idx="2429">
                  <c:v>0.67800000000000005</c:v>
                </c:pt>
                <c:pt idx="2430">
                  <c:v>0.67500000000000004</c:v>
                </c:pt>
                <c:pt idx="2431">
                  <c:v>0.68100000000000005</c:v>
                </c:pt>
                <c:pt idx="2432">
                  <c:v>0.67300000000000004</c:v>
                </c:pt>
                <c:pt idx="2433">
                  <c:v>0.67600000000000005</c:v>
                </c:pt>
                <c:pt idx="2434">
                  <c:v>0.67900000000000005</c:v>
                </c:pt>
                <c:pt idx="2435">
                  <c:v>0.67900000000000005</c:v>
                </c:pt>
                <c:pt idx="2436">
                  <c:v>0.67900000000000005</c:v>
                </c:pt>
                <c:pt idx="2437">
                  <c:v>0.67600000000000005</c:v>
                </c:pt>
                <c:pt idx="2438">
                  <c:v>0.67300000000000004</c:v>
                </c:pt>
                <c:pt idx="2439">
                  <c:v>0.66700000000000004</c:v>
                </c:pt>
                <c:pt idx="2440">
                  <c:v>0.67500000000000004</c:v>
                </c:pt>
                <c:pt idx="2441">
                  <c:v>0.67200000000000004</c:v>
                </c:pt>
                <c:pt idx="2442">
                  <c:v>0.67500000000000004</c:v>
                </c:pt>
                <c:pt idx="2443">
                  <c:v>0.67200000000000004</c:v>
                </c:pt>
                <c:pt idx="2444">
                  <c:v>0.67500000000000004</c:v>
                </c:pt>
                <c:pt idx="2445">
                  <c:v>0.67200000000000004</c:v>
                </c:pt>
                <c:pt idx="2446">
                  <c:v>0.67500000000000004</c:v>
                </c:pt>
                <c:pt idx="2447">
                  <c:v>0.67800000000000005</c:v>
                </c:pt>
                <c:pt idx="2448">
                  <c:v>0.68100000000000005</c:v>
                </c:pt>
                <c:pt idx="2449">
                  <c:v>0.69</c:v>
                </c:pt>
                <c:pt idx="2450">
                  <c:v>0.69299999999999995</c:v>
                </c:pt>
                <c:pt idx="2451">
                  <c:v>0.68400000000000005</c:v>
                </c:pt>
                <c:pt idx="2452">
                  <c:v>0.67900000000000005</c:v>
                </c:pt>
                <c:pt idx="2453">
                  <c:v>0.68200000000000005</c:v>
                </c:pt>
                <c:pt idx="2454">
                  <c:v>0.68100000000000005</c:v>
                </c:pt>
                <c:pt idx="2455">
                  <c:v>0.67900000000000005</c:v>
                </c:pt>
                <c:pt idx="2456">
                  <c:v>0.67300000000000004</c:v>
                </c:pt>
                <c:pt idx="2457">
                  <c:v>0.67300000000000004</c:v>
                </c:pt>
                <c:pt idx="2458">
                  <c:v>0.67900000000000005</c:v>
                </c:pt>
                <c:pt idx="2459">
                  <c:v>0.67300000000000004</c:v>
                </c:pt>
                <c:pt idx="2460">
                  <c:v>0.67</c:v>
                </c:pt>
                <c:pt idx="2461">
                  <c:v>0.67300000000000004</c:v>
                </c:pt>
                <c:pt idx="2462">
                  <c:v>0.66400000000000003</c:v>
                </c:pt>
                <c:pt idx="2463">
                  <c:v>0.66700000000000004</c:v>
                </c:pt>
                <c:pt idx="2464">
                  <c:v>0.66900000000000004</c:v>
                </c:pt>
                <c:pt idx="2465">
                  <c:v>0.67200000000000004</c:v>
                </c:pt>
                <c:pt idx="2466">
                  <c:v>0.67200000000000004</c:v>
                </c:pt>
                <c:pt idx="2467">
                  <c:v>0.66900000000000004</c:v>
                </c:pt>
                <c:pt idx="2468">
                  <c:v>0.66900000000000004</c:v>
                </c:pt>
                <c:pt idx="2469">
                  <c:v>0.67200000000000004</c:v>
                </c:pt>
                <c:pt idx="2470">
                  <c:v>0.67200000000000004</c:v>
                </c:pt>
                <c:pt idx="2471">
                  <c:v>0.67700000000000005</c:v>
                </c:pt>
                <c:pt idx="2472">
                  <c:v>0.67700000000000005</c:v>
                </c:pt>
                <c:pt idx="2473">
                  <c:v>0.67800000000000005</c:v>
                </c:pt>
                <c:pt idx="2474">
                  <c:v>0.68700000000000006</c:v>
                </c:pt>
                <c:pt idx="2475">
                  <c:v>0.67800000000000005</c:v>
                </c:pt>
                <c:pt idx="2476">
                  <c:v>0.67500000000000004</c:v>
                </c:pt>
                <c:pt idx="2477">
                  <c:v>0.67900000000000005</c:v>
                </c:pt>
                <c:pt idx="2478">
                  <c:v>0.67800000000000005</c:v>
                </c:pt>
                <c:pt idx="2479">
                  <c:v>0.67500000000000004</c:v>
                </c:pt>
                <c:pt idx="2480">
                  <c:v>0.67300000000000004</c:v>
                </c:pt>
                <c:pt idx="2481">
                  <c:v>0.67600000000000005</c:v>
                </c:pt>
                <c:pt idx="2482">
                  <c:v>0.67300000000000004</c:v>
                </c:pt>
                <c:pt idx="2483">
                  <c:v>0.67600000000000005</c:v>
                </c:pt>
                <c:pt idx="2484">
                  <c:v>0.67</c:v>
                </c:pt>
                <c:pt idx="2485">
                  <c:v>0.67300000000000004</c:v>
                </c:pt>
                <c:pt idx="2486">
                  <c:v>0.66700000000000004</c:v>
                </c:pt>
                <c:pt idx="2487">
                  <c:v>0.67</c:v>
                </c:pt>
                <c:pt idx="2488">
                  <c:v>0.66900000000000004</c:v>
                </c:pt>
                <c:pt idx="2489">
                  <c:v>0.66900000000000004</c:v>
                </c:pt>
                <c:pt idx="2490">
                  <c:v>0.66900000000000004</c:v>
                </c:pt>
                <c:pt idx="2491">
                  <c:v>0.67200000000000004</c:v>
                </c:pt>
                <c:pt idx="2492">
                  <c:v>0.67200000000000004</c:v>
                </c:pt>
                <c:pt idx="2493">
                  <c:v>0.67500000000000004</c:v>
                </c:pt>
                <c:pt idx="2494">
                  <c:v>0.67200000000000004</c:v>
                </c:pt>
                <c:pt idx="2495">
                  <c:v>0.67200000000000004</c:v>
                </c:pt>
                <c:pt idx="2496">
                  <c:v>0.67100000000000004</c:v>
                </c:pt>
                <c:pt idx="2497">
                  <c:v>0.66800000000000004</c:v>
                </c:pt>
                <c:pt idx="2498">
                  <c:v>0.68600000000000005</c:v>
                </c:pt>
                <c:pt idx="2499">
                  <c:v>0.68400000000000005</c:v>
                </c:pt>
                <c:pt idx="2500">
                  <c:v>0.67800000000000005</c:v>
                </c:pt>
                <c:pt idx="2501">
                  <c:v>0.67500000000000004</c:v>
                </c:pt>
                <c:pt idx="2502">
                  <c:v>0.67500000000000004</c:v>
                </c:pt>
                <c:pt idx="2503">
                  <c:v>0.67800000000000005</c:v>
                </c:pt>
                <c:pt idx="2504">
                  <c:v>0.67800000000000005</c:v>
                </c:pt>
                <c:pt idx="2505">
                  <c:v>0.67200000000000004</c:v>
                </c:pt>
                <c:pt idx="2506">
                  <c:v>0.67500000000000004</c:v>
                </c:pt>
                <c:pt idx="2507">
                  <c:v>0.67300000000000004</c:v>
                </c:pt>
                <c:pt idx="2508">
                  <c:v>0.67300000000000004</c:v>
                </c:pt>
                <c:pt idx="2509">
                  <c:v>0.67300000000000004</c:v>
                </c:pt>
                <c:pt idx="2510">
                  <c:v>0.66700000000000004</c:v>
                </c:pt>
                <c:pt idx="2511">
                  <c:v>0.66900000000000004</c:v>
                </c:pt>
                <c:pt idx="2512">
                  <c:v>0.66900000000000004</c:v>
                </c:pt>
                <c:pt idx="2513">
                  <c:v>0.66900000000000004</c:v>
                </c:pt>
                <c:pt idx="2514">
                  <c:v>0.67200000000000004</c:v>
                </c:pt>
                <c:pt idx="2515">
                  <c:v>0.67500000000000004</c:v>
                </c:pt>
                <c:pt idx="2516">
                  <c:v>0.66600000000000004</c:v>
                </c:pt>
                <c:pt idx="2517">
                  <c:v>0.66900000000000004</c:v>
                </c:pt>
                <c:pt idx="2518">
                  <c:v>0.66800000000000004</c:v>
                </c:pt>
                <c:pt idx="2519">
                  <c:v>0.66800000000000004</c:v>
                </c:pt>
                <c:pt idx="2520">
                  <c:v>0.67700000000000005</c:v>
                </c:pt>
                <c:pt idx="2521">
                  <c:v>0.68300000000000005</c:v>
                </c:pt>
                <c:pt idx="2522">
                  <c:v>0.68300000000000005</c:v>
                </c:pt>
                <c:pt idx="2523">
                  <c:v>0.68400000000000005</c:v>
                </c:pt>
                <c:pt idx="2524">
                  <c:v>0.68100000000000005</c:v>
                </c:pt>
                <c:pt idx="2525">
                  <c:v>0.67800000000000005</c:v>
                </c:pt>
                <c:pt idx="2526">
                  <c:v>0.68100000000000005</c:v>
                </c:pt>
                <c:pt idx="2527">
                  <c:v>0.68100000000000005</c:v>
                </c:pt>
                <c:pt idx="2528">
                  <c:v>0.67800000000000005</c:v>
                </c:pt>
                <c:pt idx="2529">
                  <c:v>0.68100000000000005</c:v>
                </c:pt>
                <c:pt idx="2530">
                  <c:v>0.67300000000000004</c:v>
                </c:pt>
                <c:pt idx="2531">
                  <c:v>0.66900000000000004</c:v>
                </c:pt>
                <c:pt idx="2532">
                  <c:v>0.67200000000000004</c:v>
                </c:pt>
                <c:pt idx="2533">
                  <c:v>0.67200000000000004</c:v>
                </c:pt>
                <c:pt idx="2534">
                  <c:v>0.67200000000000004</c:v>
                </c:pt>
                <c:pt idx="2535">
                  <c:v>0.67200000000000004</c:v>
                </c:pt>
                <c:pt idx="2536">
                  <c:v>0.67200000000000004</c:v>
                </c:pt>
                <c:pt idx="2537">
                  <c:v>0.67100000000000004</c:v>
                </c:pt>
                <c:pt idx="2538">
                  <c:v>0.67400000000000004</c:v>
                </c:pt>
                <c:pt idx="2539">
                  <c:v>0.67400000000000004</c:v>
                </c:pt>
                <c:pt idx="2540">
                  <c:v>0.67400000000000004</c:v>
                </c:pt>
                <c:pt idx="2541">
                  <c:v>0.67100000000000004</c:v>
                </c:pt>
                <c:pt idx="2542">
                  <c:v>0.67700000000000005</c:v>
                </c:pt>
                <c:pt idx="2543">
                  <c:v>0.67400000000000004</c:v>
                </c:pt>
                <c:pt idx="2544">
                  <c:v>0.67100000000000004</c:v>
                </c:pt>
                <c:pt idx="2545">
                  <c:v>0.68</c:v>
                </c:pt>
                <c:pt idx="2546">
                  <c:v>0.69499999999999995</c:v>
                </c:pt>
                <c:pt idx="2547">
                  <c:v>0.68</c:v>
                </c:pt>
                <c:pt idx="2548">
                  <c:v>0.67700000000000005</c:v>
                </c:pt>
                <c:pt idx="2549">
                  <c:v>0.67700000000000005</c:v>
                </c:pt>
                <c:pt idx="2550">
                  <c:v>0.68300000000000005</c:v>
                </c:pt>
                <c:pt idx="2551">
                  <c:v>0.67800000000000005</c:v>
                </c:pt>
                <c:pt idx="2552">
                  <c:v>0.68100000000000005</c:v>
                </c:pt>
                <c:pt idx="2553">
                  <c:v>0.68100000000000005</c:v>
                </c:pt>
                <c:pt idx="2554">
                  <c:v>0.67500000000000004</c:v>
                </c:pt>
                <c:pt idx="2555">
                  <c:v>0.67400000000000004</c:v>
                </c:pt>
                <c:pt idx="2556">
                  <c:v>0.67700000000000005</c:v>
                </c:pt>
                <c:pt idx="2557">
                  <c:v>0.67100000000000004</c:v>
                </c:pt>
                <c:pt idx="2558">
                  <c:v>0.67400000000000004</c:v>
                </c:pt>
                <c:pt idx="2559">
                  <c:v>0.67700000000000005</c:v>
                </c:pt>
                <c:pt idx="2560">
                  <c:v>0.68</c:v>
                </c:pt>
                <c:pt idx="2561">
                  <c:v>0.67700000000000005</c:v>
                </c:pt>
                <c:pt idx="2562">
                  <c:v>0.68</c:v>
                </c:pt>
                <c:pt idx="2563">
                  <c:v>0.67700000000000005</c:v>
                </c:pt>
                <c:pt idx="2564">
                  <c:v>0.67400000000000004</c:v>
                </c:pt>
                <c:pt idx="2565">
                  <c:v>0.67400000000000004</c:v>
                </c:pt>
                <c:pt idx="2566">
                  <c:v>0.68</c:v>
                </c:pt>
                <c:pt idx="2567">
                  <c:v>0.68</c:v>
                </c:pt>
                <c:pt idx="2568">
                  <c:v>0.67700000000000005</c:v>
                </c:pt>
                <c:pt idx="2569">
                  <c:v>0.68200000000000005</c:v>
                </c:pt>
                <c:pt idx="2570">
                  <c:v>0.68799999999999994</c:v>
                </c:pt>
                <c:pt idx="2571">
                  <c:v>0.68600000000000005</c:v>
                </c:pt>
                <c:pt idx="2572">
                  <c:v>0.68600000000000005</c:v>
                </c:pt>
                <c:pt idx="2573">
                  <c:v>0.68600000000000005</c:v>
                </c:pt>
                <c:pt idx="2574">
                  <c:v>0.68600000000000005</c:v>
                </c:pt>
                <c:pt idx="2575">
                  <c:v>0.68300000000000005</c:v>
                </c:pt>
                <c:pt idx="2576">
                  <c:v>0.68300000000000005</c:v>
                </c:pt>
                <c:pt idx="2577">
                  <c:v>0.68700000000000006</c:v>
                </c:pt>
                <c:pt idx="2578">
                  <c:v>0.68400000000000005</c:v>
                </c:pt>
                <c:pt idx="2579">
                  <c:v>0.68100000000000005</c:v>
                </c:pt>
                <c:pt idx="2580">
                  <c:v>0.67800000000000005</c:v>
                </c:pt>
                <c:pt idx="2581">
                  <c:v>0.68100000000000005</c:v>
                </c:pt>
                <c:pt idx="2582">
                  <c:v>0.67200000000000004</c:v>
                </c:pt>
                <c:pt idx="2583">
                  <c:v>0.67200000000000004</c:v>
                </c:pt>
                <c:pt idx="2584">
                  <c:v>0.67400000000000004</c:v>
                </c:pt>
                <c:pt idx="2585">
                  <c:v>0.67700000000000005</c:v>
                </c:pt>
                <c:pt idx="2586">
                  <c:v>0.68</c:v>
                </c:pt>
                <c:pt idx="2587">
                  <c:v>0.67700000000000005</c:v>
                </c:pt>
                <c:pt idx="2588">
                  <c:v>0.68</c:v>
                </c:pt>
                <c:pt idx="2589">
                  <c:v>0.68300000000000005</c:v>
                </c:pt>
                <c:pt idx="2590">
                  <c:v>0.67700000000000005</c:v>
                </c:pt>
                <c:pt idx="2591">
                  <c:v>0.67700000000000005</c:v>
                </c:pt>
                <c:pt idx="2592">
                  <c:v>0.68</c:v>
                </c:pt>
                <c:pt idx="2593">
                  <c:v>0.68899999999999995</c:v>
                </c:pt>
                <c:pt idx="2594">
                  <c:v>0.68899999999999995</c:v>
                </c:pt>
                <c:pt idx="2595">
                  <c:v>0.68600000000000005</c:v>
                </c:pt>
                <c:pt idx="2596">
                  <c:v>0.68600000000000005</c:v>
                </c:pt>
                <c:pt idx="2597">
                  <c:v>0.68600000000000005</c:v>
                </c:pt>
                <c:pt idx="2598">
                  <c:v>0.68300000000000005</c:v>
                </c:pt>
                <c:pt idx="2599">
                  <c:v>0.68600000000000005</c:v>
                </c:pt>
                <c:pt idx="2600">
                  <c:v>0.68300000000000005</c:v>
                </c:pt>
                <c:pt idx="2601">
                  <c:v>0.68899999999999995</c:v>
                </c:pt>
                <c:pt idx="2602">
                  <c:v>0.68300000000000005</c:v>
                </c:pt>
                <c:pt idx="2603">
                  <c:v>0.68400000000000005</c:v>
                </c:pt>
                <c:pt idx="2604">
                  <c:v>0.68700000000000006</c:v>
                </c:pt>
                <c:pt idx="2605">
                  <c:v>0.68100000000000005</c:v>
                </c:pt>
                <c:pt idx="2606">
                  <c:v>0.67400000000000004</c:v>
                </c:pt>
                <c:pt idx="2607">
                  <c:v>0.67400000000000004</c:v>
                </c:pt>
                <c:pt idx="2608">
                  <c:v>0.67700000000000005</c:v>
                </c:pt>
                <c:pt idx="2609">
                  <c:v>0.68300000000000005</c:v>
                </c:pt>
                <c:pt idx="2610">
                  <c:v>0.68300000000000005</c:v>
                </c:pt>
                <c:pt idx="2611">
                  <c:v>0.68300000000000005</c:v>
                </c:pt>
                <c:pt idx="2612">
                  <c:v>0.68300000000000005</c:v>
                </c:pt>
                <c:pt idx="2613">
                  <c:v>0.68</c:v>
                </c:pt>
                <c:pt idx="2614">
                  <c:v>0.68300000000000005</c:v>
                </c:pt>
                <c:pt idx="2615">
                  <c:v>0.68200000000000005</c:v>
                </c:pt>
                <c:pt idx="2616">
                  <c:v>0.68200000000000005</c:v>
                </c:pt>
                <c:pt idx="2617">
                  <c:v>0.69099999999999995</c:v>
                </c:pt>
                <c:pt idx="2618">
                  <c:v>0.69099999999999995</c:v>
                </c:pt>
                <c:pt idx="2619">
                  <c:v>0.68899999999999995</c:v>
                </c:pt>
                <c:pt idx="2620">
                  <c:v>0.68899999999999995</c:v>
                </c:pt>
                <c:pt idx="2621">
                  <c:v>0.68899999999999995</c:v>
                </c:pt>
                <c:pt idx="2622">
                  <c:v>0.68899999999999995</c:v>
                </c:pt>
                <c:pt idx="2623">
                  <c:v>0.68899999999999995</c:v>
                </c:pt>
                <c:pt idx="2624">
                  <c:v>0.68899999999999995</c:v>
                </c:pt>
                <c:pt idx="2625">
                  <c:v>0.68899999999999995</c:v>
                </c:pt>
                <c:pt idx="2626">
                  <c:v>0.68899999999999995</c:v>
                </c:pt>
                <c:pt idx="2627">
                  <c:v>0.68600000000000005</c:v>
                </c:pt>
                <c:pt idx="2628">
                  <c:v>0.68600000000000005</c:v>
                </c:pt>
                <c:pt idx="2629">
                  <c:v>0.68600000000000005</c:v>
                </c:pt>
                <c:pt idx="2630">
                  <c:v>0.68</c:v>
                </c:pt>
                <c:pt idx="2631">
                  <c:v>0.68</c:v>
                </c:pt>
                <c:pt idx="2632">
                  <c:v>0.68300000000000005</c:v>
                </c:pt>
                <c:pt idx="2633">
                  <c:v>0.68899999999999995</c:v>
                </c:pt>
                <c:pt idx="2634">
                  <c:v>0.68799999999999994</c:v>
                </c:pt>
                <c:pt idx="2635">
                  <c:v>0.68799999999999994</c:v>
                </c:pt>
                <c:pt idx="2636">
                  <c:v>0.68600000000000005</c:v>
                </c:pt>
                <c:pt idx="2637">
                  <c:v>0.68500000000000005</c:v>
                </c:pt>
                <c:pt idx="2638">
                  <c:v>0.68500000000000005</c:v>
                </c:pt>
                <c:pt idx="2639">
                  <c:v>0.68200000000000005</c:v>
                </c:pt>
                <c:pt idx="2640">
                  <c:v>0.68500000000000005</c:v>
                </c:pt>
                <c:pt idx="2641">
                  <c:v>0.7</c:v>
                </c:pt>
                <c:pt idx="2642">
                  <c:v>0.69399999999999995</c:v>
                </c:pt>
                <c:pt idx="2643">
                  <c:v>0.69699999999999995</c:v>
                </c:pt>
                <c:pt idx="2644">
                  <c:v>0.69699999999999995</c:v>
                </c:pt>
                <c:pt idx="2645">
                  <c:v>0.69199999999999995</c:v>
                </c:pt>
                <c:pt idx="2646">
                  <c:v>0.69499999999999995</c:v>
                </c:pt>
                <c:pt idx="2647">
                  <c:v>0.69199999999999995</c:v>
                </c:pt>
                <c:pt idx="2648">
                  <c:v>0.69499999999999995</c:v>
                </c:pt>
                <c:pt idx="2649">
                  <c:v>0.69499999999999995</c:v>
                </c:pt>
                <c:pt idx="2650">
                  <c:v>0.68899999999999995</c:v>
                </c:pt>
                <c:pt idx="2651">
                  <c:v>0.69199999999999995</c:v>
                </c:pt>
                <c:pt idx="2652">
                  <c:v>0.68600000000000005</c:v>
                </c:pt>
                <c:pt idx="2653">
                  <c:v>0.68600000000000005</c:v>
                </c:pt>
                <c:pt idx="2654">
                  <c:v>0.68300000000000005</c:v>
                </c:pt>
                <c:pt idx="2655">
                  <c:v>0.68</c:v>
                </c:pt>
                <c:pt idx="2656">
                  <c:v>0.68300000000000005</c:v>
                </c:pt>
                <c:pt idx="2657">
                  <c:v>0.68300000000000005</c:v>
                </c:pt>
                <c:pt idx="2658">
                  <c:v>0.68500000000000005</c:v>
                </c:pt>
                <c:pt idx="2659">
                  <c:v>0.68500000000000005</c:v>
                </c:pt>
                <c:pt idx="2660">
                  <c:v>0.68500000000000005</c:v>
                </c:pt>
                <c:pt idx="2661">
                  <c:v>0.68500000000000005</c:v>
                </c:pt>
                <c:pt idx="2662">
                  <c:v>0.69099999999999995</c:v>
                </c:pt>
                <c:pt idx="2663">
                  <c:v>0.69099999999999995</c:v>
                </c:pt>
                <c:pt idx="2664">
                  <c:v>0.69099999999999995</c:v>
                </c:pt>
                <c:pt idx="2665">
                  <c:v>0.70299999999999996</c:v>
                </c:pt>
                <c:pt idx="2666">
                  <c:v>0.7</c:v>
                </c:pt>
                <c:pt idx="2667">
                  <c:v>0.70299999999999996</c:v>
                </c:pt>
                <c:pt idx="2668">
                  <c:v>0.69699999999999995</c:v>
                </c:pt>
                <c:pt idx="2669">
                  <c:v>0.69799999999999995</c:v>
                </c:pt>
                <c:pt idx="2670">
                  <c:v>0.69499999999999995</c:v>
                </c:pt>
                <c:pt idx="2671">
                  <c:v>0.69499999999999995</c:v>
                </c:pt>
                <c:pt idx="2672">
                  <c:v>0.69199999999999995</c:v>
                </c:pt>
                <c:pt idx="2673">
                  <c:v>0.69499999999999995</c:v>
                </c:pt>
                <c:pt idx="2674">
                  <c:v>0.68300000000000005</c:v>
                </c:pt>
                <c:pt idx="2675">
                  <c:v>0.68300000000000005</c:v>
                </c:pt>
                <c:pt idx="2676">
                  <c:v>0.68899999999999995</c:v>
                </c:pt>
                <c:pt idx="2677">
                  <c:v>0.68300000000000005</c:v>
                </c:pt>
                <c:pt idx="2678">
                  <c:v>0.68600000000000005</c:v>
                </c:pt>
                <c:pt idx="2679">
                  <c:v>0.68</c:v>
                </c:pt>
                <c:pt idx="2680">
                  <c:v>0.68300000000000005</c:v>
                </c:pt>
                <c:pt idx="2681">
                  <c:v>0.68799999999999994</c:v>
                </c:pt>
                <c:pt idx="2682">
                  <c:v>0.68799999999999994</c:v>
                </c:pt>
                <c:pt idx="2683">
                  <c:v>0.68799999999999994</c:v>
                </c:pt>
                <c:pt idx="2684">
                  <c:v>0.68500000000000005</c:v>
                </c:pt>
                <c:pt idx="2685">
                  <c:v>0.68799999999999994</c:v>
                </c:pt>
                <c:pt idx="2686">
                  <c:v>0.68799999999999994</c:v>
                </c:pt>
                <c:pt idx="2687">
                  <c:v>0.68799999999999994</c:v>
                </c:pt>
                <c:pt idx="2688">
                  <c:v>0.69</c:v>
                </c:pt>
                <c:pt idx="2689">
                  <c:v>0.70299999999999996</c:v>
                </c:pt>
                <c:pt idx="2690">
                  <c:v>0.70299999999999996</c:v>
                </c:pt>
                <c:pt idx="2691">
                  <c:v>0.69399999999999995</c:v>
                </c:pt>
                <c:pt idx="2692">
                  <c:v>0.69499999999999995</c:v>
                </c:pt>
                <c:pt idx="2693">
                  <c:v>0.69399999999999995</c:v>
                </c:pt>
                <c:pt idx="2694">
                  <c:v>0.69099999999999995</c:v>
                </c:pt>
                <c:pt idx="2695">
                  <c:v>0.69499999999999995</c:v>
                </c:pt>
                <c:pt idx="2696">
                  <c:v>0.69199999999999995</c:v>
                </c:pt>
                <c:pt idx="2697">
                  <c:v>0.69199999999999995</c:v>
                </c:pt>
                <c:pt idx="2698">
                  <c:v>0.70099999999999996</c:v>
                </c:pt>
                <c:pt idx="2699">
                  <c:v>0.69499999999999995</c:v>
                </c:pt>
                <c:pt idx="2700">
                  <c:v>0.68899999999999995</c:v>
                </c:pt>
                <c:pt idx="2701">
                  <c:v>0.68300000000000005</c:v>
                </c:pt>
                <c:pt idx="2702">
                  <c:v>0.68600000000000005</c:v>
                </c:pt>
                <c:pt idx="2703">
                  <c:v>0.68899999999999995</c:v>
                </c:pt>
                <c:pt idx="2704">
                  <c:v>0.68600000000000005</c:v>
                </c:pt>
                <c:pt idx="2705">
                  <c:v>0.68200000000000005</c:v>
                </c:pt>
                <c:pt idx="2706">
                  <c:v>0.68500000000000005</c:v>
                </c:pt>
                <c:pt idx="2707">
                  <c:v>0.68200000000000005</c:v>
                </c:pt>
                <c:pt idx="2708">
                  <c:v>0.69099999999999995</c:v>
                </c:pt>
                <c:pt idx="2709">
                  <c:v>0.69399999999999995</c:v>
                </c:pt>
                <c:pt idx="2710">
                  <c:v>0.69399999999999995</c:v>
                </c:pt>
                <c:pt idx="2711">
                  <c:v>0.68500000000000005</c:v>
                </c:pt>
                <c:pt idx="2712">
                  <c:v>0.69099999999999995</c:v>
                </c:pt>
                <c:pt idx="2713">
                  <c:v>0.7</c:v>
                </c:pt>
                <c:pt idx="2714">
                  <c:v>0.7</c:v>
                </c:pt>
                <c:pt idx="2715">
                  <c:v>0.69699999999999995</c:v>
                </c:pt>
                <c:pt idx="2716">
                  <c:v>0.69399999999999995</c:v>
                </c:pt>
                <c:pt idx="2717">
                  <c:v>0.69399999999999995</c:v>
                </c:pt>
                <c:pt idx="2718">
                  <c:v>0.69699999999999995</c:v>
                </c:pt>
                <c:pt idx="2719">
                  <c:v>0.69399999999999995</c:v>
                </c:pt>
                <c:pt idx="2720">
                  <c:v>0.69699999999999995</c:v>
                </c:pt>
                <c:pt idx="2721">
                  <c:v>0.69499999999999995</c:v>
                </c:pt>
                <c:pt idx="2722">
                  <c:v>0.69499999999999995</c:v>
                </c:pt>
                <c:pt idx="2723">
                  <c:v>0.69499999999999995</c:v>
                </c:pt>
                <c:pt idx="2724">
                  <c:v>0.69199999999999995</c:v>
                </c:pt>
                <c:pt idx="2725">
                  <c:v>0.68600000000000005</c:v>
                </c:pt>
                <c:pt idx="2726">
                  <c:v>0.68600000000000005</c:v>
                </c:pt>
                <c:pt idx="2727">
                  <c:v>0.68300000000000005</c:v>
                </c:pt>
                <c:pt idx="2728">
                  <c:v>0.68200000000000005</c:v>
                </c:pt>
                <c:pt idx="2729">
                  <c:v>0.68799999999999994</c:v>
                </c:pt>
                <c:pt idx="2730">
                  <c:v>0.68799999999999994</c:v>
                </c:pt>
                <c:pt idx="2731">
                  <c:v>0.68799999999999994</c:v>
                </c:pt>
                <c:pt idx="2732">
                  <c:v>0.69099999999999995</c:v>
                </c:pt>
                <c:pt idx="2733">
                  <c:v>0.69399999999999995</c:v>
                </c:pt>
                <c:pt idx="2734">
                  <c:v>0.69099999999999995</c:v>
                </c:pt>
                <c:pt idx="2735">
                  <c:v>0.69099999999999995</c:v>
                </c:pt>
                <c:pt idx="2736">
                  <c:v>0.69</c:v>
                </c:pt>
                <c:pt idx="2737">
                  <c:v>0.69099999999999995</c:v>
                </c:pt>
                <c:pt idx="2738">
                  <c:v>0.68700000000000006</c:v>
                </c:pt>
                <c:pt idx="2739">
                  <c:v>0.69299999999999995</c:v>
                </c:pt>
                <c:pt idx="2740">
                  <c:v>0.7</c:v>
                </c:pt>
                <c:pt idx="2741">
                  <c:v>0.69099999999999995</c:v>
                </c:pt>
                <c:pt idx="2742">
                  <c:v>0.69699999999999995</c:v>
                </c:pt>
                <c:pt idx="2743">
                  <c:v>0.69399999999999995</c:v>
                </c:pt>
                <c:pt idx="2744">
                  <c:v>0.7</c:v>
                </c:pt>
                <c:pt idx="2745">
                  <c:v>0.69099999999999995</c:v>
                </c:pt>
                <c:pt idx="2746">
                  <c:v>0.69099999999999995</c:v>
                </c:pt>
                <c:pt idx="2747">
                  <c:v>0.69399999999999995</c:v>
                </c:pt>
                <c:pt idx="2748">
                  <c:v>0.69099999999999995</c:v>
                </c:pt>
                <c:pt idx="2749">
                  <c:v>0.68600000000000005</c:v>
                </c:pt>
                <c:pt idx="2750">
                  <c:v>0.68200000000000005</c:v>
                </c:pt>
                <c:pt idx="2751">
                  <c:v>0.69099999999999995</c:v>
                </c:pt>
                <c:pt idx="2752">
                  <c:v>0.68799999999999994</c:v>
                </c:pt>
                <c:pt idx="2753">
                  <c:v>0.68799999999999994</c:v>
                </c:pt>
                <c:pt idx="2754">
                  <c:v>0.69099999999999995</c:v>
                </c:pt>
                <c:pt idx="2755">
                  <c:v>0.69399999999999995</c:v>
                </c:pt>
                <c:pt idx="2756">
                  <c:v>0.69099999999999995</c:v>
                </c:pt>
                <c:pt idx="2757">
                  <c:v>0.69099999999999995</c:v>
                </c:pt>
                <c:pt idx="2758">
                  <c:v>0.68799999999999994</c:v>
                </c:pt>
                <c:pt idx="2759">
                  <c:v>0.68799999999999994</c:v>
                </c:pt>
                <c:pt idx="2760">
                  <c:v>0.69299999999999995</c:v>
                </c:pt>
                <c:pt idx="2761">
                  <c:v>0.69299999999999995</c:v>
                </c:pt>
                <c:pt idx="2762">
                  <c:v>0.69599999999999995</c:v>
                </c:pt>
                <c:pt idx="2763">
                  <c:v>0.69899999999999995</c:v>
                </c:pt>
                <c:pt idx="2764">
                  <c:v>0.69699999999999995</c:v>
                </c:pt>
                <c:pt idx="2765">
                  <c:v>0.7</c:v>
                </c:pt>
                <c:pt idx="2766">
                  <c:v>0.69699999999999995</c:v>
                </c:pt>
                <c:pt idx="2767">
                  <c:v>0.69399999999999995</c:v>
                </c:pt>
                <c:pt idx="2768">
                  <c:v>0.69699999999999995</c:v>
                </c:pt>
                <c:pt idx="2769">
                  <c:v>0.69699999999999995</c:v>
                </c:pt>
                <c:pt idx="2770">
                  <c:v>0.69699999999999995</c:v>
                </c:pt>
                <c:pt idx="2771">
                  <c:v>0.69399999999999995</c:v>
                </c:pt>
                <c:pt idx="2772">
                  <c:v>0.68799999999999994</c:v>
                </c:pt>
                <c:pt idx="2773">
                  <c:v>0.69099999999999995</c:v>
                </c:pt>
                <c:pt idx="2774">
                  <c:v>0.68799999999999994</c:v>
                </c:pt>
                <c:pt idx="2775">
                  <c:v>0.68799999999999994</c:v>
                </c:pt>
                <c:pt idx="2776">
                  <c:v>0.68200000000000005</c:v>
                </c:pt>
                <c:pt idx="2777">
                  <c:v>0.68200000000000005</c:v>
                </c:pt>
                <c:pt idx="2778">
                  <c:v>0.69399999999999995</c:v>
                </c:pt>
                <c:pt idx="2779">
                  <c:v>0.68700000000000006</c:v>
                </c:pt>
                <c:pt idx="2780">
                  <c:v>0.69299999999999995</c:v>
                </c:pt>
                <c:pt idx="2781">
                  <c:v>0.68700000000000006</c:v>
                </c:pt>
                <c:pt idx="2782">
                  <c:v>0.68700000000000006</c:v>
                </c:pt>
                <c:pt idx="2783">
                  <c:v>0.69</c:v>
                </c:pt>
                <c:pt idx="2784">
                  <c:v>0.69299999999999995</c:v>
                </c:pt>
                <c:pt idx="2785">
                  <c:v>0.69299999999999995</c:v>
                </c:pt>
                <c:pt idx="2786">
                  <c:v>0.70199999999999996</c:v>
                </c:pt>
                <c:pt idx="2787">
                  <c:v>0.69899999999999995</c:v>
                </c:pt>
                <c:pt idx="2788">
                  <c:v>0.69899999999999995</c:v>
                </c:pt>
                <c:pt idx="2789">
                  <c:v>0.69299999999999995</c:v>
                </c:pt>
                <c:pt idx="2790">
                  <c:v>0.69599999999999995</c:v>
                </c:pt>
                <c:pt idx="2791">
                  <c:v>0.69399999999999995</c:v>
                </c:pt>
                <c:pt idx="2792">
                  <c:v>0.7</c:v>
                </c:pt>
                <c:pt idx="2793">
                  <c:v>0.69699999999999995</c:v>
                </c:pt>
                <c:pt idx="2794">
                  <c:v>0.69699999999999995</c:v>
                </c:pt>
                <c:pt idx="2795">
                  <c:v>0.69099999999999995</c:v>
                </c:pt>
                <c:pt idx="2796">
                  <c:v>0.69399999999999995</c:v>
                </c:pt>
                <c:pt idx="2797">
                  <c:v>0.69099999999999995</c:v>
                </c:pt>
                <c:pt idx="2798">
                  <c:v>0.68500000000000005</c:v>
                </c:pt>
                <c:pt idx="2799">
                  <c:v>0.68799999999999994</c:v>
                </c:pt>
                <c:pt idx="2800">
                  <c:v>0.69</c:v>
                </c:pt>
                <c:pt idx="2801">
                  <c:v>0.68700000000000006</c:v>
                </c:pt>
                <c:pt idx="2802">
                  <c:v>0.69299999999999995</c:v>
                </c:pt>
                <c:pt idx="2803">
                  <c:v>0.69299999999999995</c:v>
                </c:pt>
                <c:pt idx="2804">
                  <c:v>0.69299999999999995</c:v>
                </c:pt>
                <c:pt idx="2805">
                  <c:v>0.69299999999999995</c:v>
                </c:pt>
                <c:pt idx="2806">
                  <c:v>0.69299999999999995</c:v>
                </c:pt>
                <c:pt idx="2807">
                  <c:v>0.69299999999999995</c:v>
                </c:pt>
                <c:pt idx="2808">
                  <c:v>0.69599999999999995</c:v>
                </c:pt>
                <c:pt idx="2809">
                  <c:v>0.70199999999999996</c:v>
                </c:pt>
                <c:pt idx="2810">
                  <c:v>0.70499999999999996</c:v>
                </c:pt>
                <c:pt idx="2811">
                  <c:v>0.69899999999999995</c:v>
                </c:pt>
                <c:pt idx="2812">
                  <c:v>0.69899999999999995</c:v>
                </c:pt>
                <c:pt idx="2813">
                  <c:v>0.69899999999999995</c:v>
                </c:pt>
                <c:pt idx="2814">
                  <c:v>0.69599999999999995</c:v>
                </c:pt>
                <c:pt idx="2815">
                  <c:v>0.69899999999999995</c:v>
                </c:pt>
                <c:pt idx="2816">
                  <c:v>0.69899999999999995</c:v>
                </c:pt>
                <c:pt idx="2817">
                  <c:v>0.7</c:v>
                </c:pt>
                <c:pt idx="2818">
                  <c:v>0.69399999999999995</c:v>
                </c:pt>
                <c:pt idx="2819">
                  <c:v>0.70199999999999996</c:v>
                </c:pt>
                <c:pt idx="2820">
                  <c:v>0.69699999999999995</c:v>
                </c:pt>
                <c:pt idx="2821">
                  <c:v>0.69699999999999995</c:v>
                </c:pt>
                <c:pt idx="2822">
                  <c:v>0.69099999999999995</c:v>
                </c:pt>
                <c:pt idx="2823">
                  <c:v>0.69</c:v>
                </c:pt>
                <c:pt idx="2824">
                  <c:v>0.69599999999999995</c:v>
                </c:pt>
                <c:pt idx="2825">
                  <c:v>0.68700000000000006</c:v>
                </c:pt>
                <c:pt idx="2826">
                  <c:v>0.69299999999999995</c:v>
                </c:pt>
                <c:pt idx="2827">
                  <c:v>0.69</c:v>
                </c:pt>
                <c:pt idx="2828">
                  <c:v>0.69599999999999995</c:v>
                </c:pt>
                <c:pt idx="2829">
                  <c:v>0.69299999999999995</c:v>
                </c:pt>
                <c:pt idx="2830">
                  <c:v>0.69299999999999995</c:v>
                </c:pt>
                <c:pt idx="2831">
                  <c:v>0.69299999999999995</c:v>
                </c:pt>
                <c:pt idx="2832">
                  <c:v>0.69599999999999995</c:v>
                </c:pt>
                <c:pt idx="2833">
                  <c:v>0.70099999999999996</c:v>
                </c:pt>
                <c:pt idx="2834">
                  <c:v>0.71399999999999997</c:v>
                </c:pt>
                <c:pt idx="2835">
                  <c:v>0.69899999999999995</c:v>
                </c:pt>
                <c:pt idx="2836">
                  <c:v>0.69899999999999995</c:v>
                </c:pt>
                <c:pt idx="2837">
                  <c:v>0.70199999999999996</c:v>
                </c:pt>
                <c:pt idx="2838">
                  <c:v>0.69899999999999995</c:v>
                </c:pt>
                <c:pt idx="2839">
                  <c:v>0.70199999999999996</c:v>
                </c:pt>
                <c:pt idx="2840">
                  <c:v>0.70199999999999996</c:v>
                </c:pt>
                <c:pt idx="2841">
                  <c:v>0.69899999999999995</c:v>
                </c:pt>
                <c:pt idx="2842">
                  <c:v>0.69599999999999995</c:v>
                </c:pt>
                <c:pt idx="2843">
                  <c:v>0.69899999999999995</c:v>
                </c:pt>
                <c:pt idx="2844">
                  <c:v>0.69699999999999995</c:v>
                </c:pt>
                <c:pt idx="2845">
                  <c:v>0.69399999999999995</c:v>
                </c:pt>
                <c:pt idx="2846">
                  <c:v>0.68799999999999994</c:v>
                </c:pt>
                <c:pt idx="2847">
                  <c:v>0.69</c:v>
                </c:pt>
                <c:pt idx="2848">
                  <c:v>0.69299999999999995</c:v>
                </c:pt>
                <c:pt idx="2849">
                  <c:v>0.69299999999999995</c:v>
                </c:pt>
                <c:pt idx="2850">
                  <c:v>0.69299999999999995</c:v>
                </c:pt>
                <c:pt idx="2851">
                  <c:v>0.69299999999999995</c:v>
                </c:pt>
                <c:pt idx="2852">
                  <c:v>0.69299999999999995</c:v>
                </c:pt>
                <c:pt idx="2853">
                  <c:v>0.69799999999999995</c:v>
                </c:pt>
                <c:pt idx="2854">
                  <c:v>0.69</c:v>
                </c:pt>
                <c:pt idx="2855">
                  <c:v>0.70099999999999996</c:v>
                </c:pt>
                <c:pt idx="2856">
                  <c:v>0.70099999999999996</c:v>
                </c:pt>
                <c:pt idx="2857">
                  <c:v>0.71</c:v>
                </c:pt>
                <c:pt idx="2858">
                  <c:v>0.70699999999999996</c:v>
                </c:pt>
                <c:pt idx="2859">
                  <c:v>0.70499999999999996</c:v>
                </c:pt>
                <c:pt idx="2860">
                  <c:v>0.69899999999999995</c:v>
                </c:pt>
                <c:pt idx="2861">
                  <c:v>0.70199999999999996</c:v>
                </c:pt>
                <c:pt idx="2862">
                  <c:v>0.70199999999999996</c:v>
                </c:pt>
                <c:pt idx="2863">
                  <c:v>0.70199999999999996</c:v>
                </c:pt>
                <c:pt idx="2864">
                  <c:v>0.70199999999999996</c:v>
                </c:pt>
                <c:pt idx="2865">
                  <c:v>0.70299999999999996</c:v>
                </c:pt>
                <c:pt idx="2866">
                  <c:v>0.7</c:v>
                </c:pt>
                <c:pt idx="2867">
                  <c:v>0.69699999999999995</c:v>
                </c:pt>
                <c:pt idx="2868">
                  <c:v>0.69699999999999995</c:v>
                </c:pt>
                <c:pt idx="2869">
                  <c:v>0.69399999999999995</c:v>
                </c:pt>
                <c:pt idx="2870">
                  <c:v>0.68799999999999994</c:v>
                </c:pt>
                <c:pt idx="2871">
                  <c:v>0.69</c:v>
                </c:pt>
                <c:pt idx="2872">
                  <c:v>0.69</c:v>
                </c:pt>
                <c:pt idx="2873">
                  <c:v>0.69299999999999995</c:v>
                </c:pt>
                <c:pt idx="2874">
                  <c:v>0.69299999999999995</c:v>
                </c:pt>
                <c:pt idx="2875">
                  <c:v>0.69299999999999995</c:v>
                </c:pt>
                <c:pt idx="2876">
                  <c:v>0.69499999999999995</c:v>
                </c:pt>
                <c:pt idx="2877">
                  <c:v>0.69799999999999995</c:v>
                </c:pt>
                <c:pt idx="2878">
                  <c:v>0.69199999999999995</c:v>
                </c:pt>
                <c:pt idx="2879">
                  <c:v>0.69799999999999995</c:v>
                </c:pt>
                <c:pt idx="2880">
                  <c:v>0.70099999999999996</c:v>
                </c:pt>
                <c:pt idx="2881">
                  <c:v>0.71</c:v>
                </c:pt>
                <c:pt idx="2882">
                  <c:v>0.70699999999999996</c:v>
                </c:pt>
                <c:pt idx="2883">
                  <c:v>0.70399999999999996</c:v>
                </c:pt>
                <c:pt idx="2884">
                  <c:v>0.70199999999999996</c:v>
                </c:pt>
                <c:pt idx="2885">
                  <c:v>0.70499999999999996</c:v>
                </c:pt>
                <c:pt idx="2886">
                  <c:v>0.70199999999999996</c:v>
                </c:pt>
                <c:pt idx="2887">
                  <c:v>0.70199999999999996</c:v>
                </c:pt>
                <c:pt idx="2888">
                  <c:v>0.70199999999999996</c:v>
                </c:pt>
                <c:pt idx="2889">
                  <c:v>0.70199999999999996</c:v>
                </c:pt>
                <c:pt idx="2890">
                  <c:v>0.69899999999999995</c:v>
                </c:pt>
                <c:pt idx="2891">
                  <c:v>0.69399999999999995</c:v>
                </c:pt>
                <c:pt idx="2892">
                  <c:v>0.7</c:v>
                </c:pt>
                <c:pt idx="2893">
                  <c:v>0.69399999999999995</c:v>
                </c:pt>
                <c:pt idx="2894">
                  <c:v>0.68799999999999994</c:v>
                </c:pt>
                <c:pt idx="2895">
                  <c:v>0.69</c:v>
                </c:pt>
                <c:pt idx="2896">
                  <c:v>0.69</c:v>
                </c:pt>
                <c:pt idx="2897">
                  <c:v>0.69899999999999995</c:v>
                </c:pt>
                <c:pt idx="2898">
                  <c:v>0.69599999999999995</c:v>
                </c:pt>
                <c:pt idx="2899">
                  <c:v>0.69299999999999995</c:v>
                </c:pt>
                <c:pt idx="2900">
                  <c:v>0.68899999999999995</c:v>
                </c:pt>
                <c:pt idx="2901">
                  <c:v>0.69299999999999995</c:v>
                </c:pt>
                <c:pt idx="2902">
                  <c:v>0.69199999999999995</c:v>
                </c:pt>
                <c:pt idx="2903">
                  <c:v>0.69499999999999995</c:v>
                </c:pt>
                <c:pt idx="2904">
                  <c:v>0.69799999999999995</c:v>
                </c:pt>
                <c:pt idx="2905">
                  <c:v>0.71</c:v>
                </c:pt>
                <c:pt idx="2906">
                  <c:v>0.71</c:v>
                </c:pt>
                <c:pt idx="2907">
                  <c:v>0.70699999999999996</c:v>
                </c:pt>
                <c:pt idx="2908">
                  <c:v>0.70499999999999996</c:v>
                </c:pt>
                <c:pt idx="2909">
                  <c:v>0.70499999999999996</c:v>
                </c:pt>
                <c:pt idx="2910">
                  <c:v>0.70499999999999996</c:v>
                </c:pt>
                <c:pt idx="2911">
                  <c:v>0.70199999999999996</c:v>
                </c:pt>
                <c:pt idx="2912">
                  <c:v>0.70199999999999996</c:v>
                </c:pt>
                <c:pt idx="2913">
                  <c:v>0.70199999999999996</c:v>
                </c:pt>
                <c:pt idx="2914">
                  <c:v>0.69899999999999995</c:v>
                </c:pt>
                <c:pt idx="2915">
                  <c:v>0.69899999999999995</c:v>
                </c:pt>
                <c:pt idx="2916">
                  <c:v>0.69899999999999995</c:v>
                </c:pt>
                <c:pt idx="2917">
                  <c:v>0.69599999999999995</c:v>
                </c:pt>
                <c:pt idx="2918">
                  <c:v>0.68700000000000006</c:v>
                </c:pt>
                <c:pt idx="2919">
                  <c:v>0.69299999999999995</c:v>
                </c:pt>
                <c:pt idx="2920">
                  <c:v>0.69</c:v>
                </c:pt>
                <c:pt idx="2921">
                  <c:v>0.69299999999999995</c:v>
                </c:pt>
                <c:pt idx="2922">
                  <c:v>0.69599999999999995</c:v>
                </c:pt>
                <c:pt idx="2923">
                  <c:v>0.69499999999999995</c:v>
                </c:pt>
                <c:pt idx="2924">
                  <c:v>0.69199999999999995</c:v>
                </c:pt>
                <c:pt idx="2925">
                  <c:v>0.69199999999999995</c:v>
                </c:pt>
                <c:pt idx="2926">
                  <c:v>0.69199999999999995</c:v>
                </c:pt>
                <c:pt idx="2927">
                  <c:v>0.69499999999999995</c:v>
                </c:pt>
                <c:pt idx="2928">
                  <c:v>0.69799999999999995</c:v>
                </c:pt>
                <c:pt idx="2929">
                  <c:v>0.71</c:v>
                </c:pt>
                <c:pt idx="2930">
                  <c:v>0.71299999999999997</c:v>
                </c:pt>
                <c:pt idx="2931">
                  <c:v>0.70399999999999996</c:v>
                </c:pt>
                <c:pt idx="2932">
                  <c:v>0.70799999999999996</c:v>
                </c:pt>
                <c:pt idx="2933">
                  <c:v>0.70499999999999996</c:v>
                </c:pt>
                <c:pt idx="2934">
                  <c:v>0.70499999999999996</c:v>
                </c:pt>
                <c:pt idx="2935">
                  <c:v>0.70499999999999996</c:v>
                </c:pt>
                <c:pt idx="2936">
                  <c:v>0.70199999999999996</c:v>
                </c:pt>
                <c:pt idx="2937">
                  <c:v>0.70199999999999996</c:v>
                </c:pt>
                <c:pt idx="2938">
                  <c:v>0.69899999999999995</c:v>
                </c:pt>
                <c:pt idx="2939">
                  <c:v>0.69899999999999995</c:v>
                </c:pt>
                <c:pt idx="2940">
                  <c:v>0.70199999999999996</c:v>
                </c:pt>
                <c:pt idx="2941">
                  <c:v>0.69599999999999995</c:v>
                </c:pt>
                <c:pt idx="2942">
                  <c:v>0.69299999999999995</c:v>
                </c:pt>
                <c:pt idx="2943">
                  <c:v>0.69299999999999995</c:v>
                </c:pt>
                <c:pt idx="2944">
                  <c:v>0.69299999999999995</c:v>
                </c:pt>
                <c:pt idx="2945">
                  <c:v>0.69599999999999995</c:v>
                </c:pt>
                <c:pt idx="2946">
                  <c:v>0.69899999999999995</c:v>
                </c:pt>
                <c:pt idx="2947">
                  <c:v>0.69499999999999995</c:v>
                </c:pt>
                <c:pt idx="2948">
                  <c:v>0.69499999999999995</c:v>
                </c:pt>
                <c:pt idx="2949">
                  <c:v>0.69799999999999995</c:v>
                </c:pt>
                <c:pt idx="2950">
                  <c:v>0.69499999999999995</c:v>
                </c:pt>
                <c:pt idx="2951">
                  <c:v>0.69499999999999995</c:v>
                </c:pt>
                <c:pt idx="2952">
                  <c:v>0.69799999999999995</c:v>
                </c:pt>
                <c:pt idx="2953">
                  <c:v>0.70099999999999996</c:v>
                </c:pt>
                <c:pt idx="2954">
                  <c:v>0.71299999999999997</c:v>
                </c:pt>
                <c:pt idx="2955">
                  <c:v>0.70699999999999996</c:v>
                </c:pt>
                <c:pt idx="2956">
                  <c:v>0.70399999999999996</c:v>
                </c:pt>
                <c:pt idx="2957">
                  <c:v>0.70199999999999996</c:v>
                </c:pt>
                <c:pt idx="2958">
                  <c:v>0.70799999999999996</c:v>
                </c:pt>
                <c:pt idx="2959">
                  <c:v>0.70499999999999996</c:v>
                </c:pt>
                <c:pt idx="2960">
                  <c:v>0.70499999999999996</c:v>
                </c:pt>
                <c:pt idx="2961">
                  <c:v>0.70199999999999996</c:v>
                </c:pt>
                <c:pt idx="2962">
                  <c:v>0.69599999999999995</c:v>
                </c:pt>
                <c:pt idx="2963">
                  <c:v>0.70499999999999996</c:v>
                </c:pt>
                <c:pt idx="2964">
                  <c:v>0.69899999999999995</c:v>
                </c:pt>
                <c:pt idx="2965">
                  <c:v>0.69099999999999995</c:v>
                </c:pt>
                <c:pt idx="2966">
                  <c:v>0.69299999999999995</c:v>
                </c:pt>
                <c:pt idx="2967">
                  <c:v>0.69299999999999995</c:v>
                </c:pt>
                <c:pt idx="2968">
                  <c:v>0.69299999999999995</c:v>
                </c:pt>
                <c:pt idx="2969">
                  <c:v>0.69599999999999995</c:v>
                </c:pt>
                <c:pt idx="2970">
                  <c:v>0.69899999999999995</c:v>
                </c:pt>
                <c:pt idx="2971">
                  <c:v>0.69499999999999995</c:v>
                </c:pt>
                <c:pt idx="2972">
                  <c:v>0.69799999999999995</c:v>
                </c:pt>
                <c:pt idx="2973">
                  <c:v>0.69799999999999995</c:v>
                </c:pt>
                <c:pt idx="2974">
                  <c:v>0.69499999999999995</c:v>
                </c:pt>
                <c:pt idx="2975">
                  <c:v>0.69799999999999995</c:v>
                </c:pt>
                <c:pt idx="2976">
                  <c:v>0.69799999999999995</c:v>
                </c:pt>
                <c:pt idx="2977">
                  <c:v>0.70699999999999996</c:v>
                </c:pt>
                <c:pt idx="2978">
                  <c:v>0.70399999999999996</c:v>
                </c:pt>
                <c:pt idx="2979">
                  <c:v>0.69499999999999995</c:v>
                </c:pt>
                <c:pt idx="2980">
                  <c:v>0.70099999999999996</c:v>
                </c:pt>
                <c:pt idx="2981">
                  <c:v>0.70399999999999996</c:v>
                </c:pt>
                <c:pt idx="2982">
                  <c:v>0.70399999999999996</c:v>
                </c:pt>
                <c:pt idx="2983">
                  <c:v>0.71</c:v>
                </c:pt>
                <c:pt idx="2984">
                  <c:v>0.70199999999999996</c:v>
                </c:pt>
                <c:pt idx="2985">
                  <c:v>0.70199999999999996</c:v>
                </c:pt>
                <c:pt idx="2986">
                  <c:v>0.70199999999999996</c:v>
                </c:pt>
                <c:pt idx="2987">
                  <c:v>0.70199999999999996</c:v>
                </c:pt>
                <c:pt idx="2988">
                  <c:v>0.69899999999999995</c:v>
                </c:pt>
                <c:pt idx="2989">
                  <c:v>0.69299999999999995</c:v>
                </c:pt>
                <c:pt idx="2990">
                  <c:v>0.69</c:v>
                </c:pt>
                <c:pt idx="2991">
                  <c:v>0.69299999999999995</c:v>
                </c:pt>
                <c:pt idx="2992">
                  <c:v>0.69599999999999995</c:v>
                </c:pt>
                <c:pt idx="2993">
                  <c:v>0.69499999999999995</c:v>
                </c:pt>
                <c:pt idx="2994">
                  <c:v>0.69199999999999995</c:v>
                </c:pt>
                <c:pt idx="2995">
                  <c:v>0.69499999999999995</c:v>
                </c:pt>
                <c:pt idx="2996">
                  <c:v>0.69499999999999995</c:v>
                </c:pt>
                <c:pt idx="2997">
                  <c:v>0.69499999999999995</c:v>
                </c:pt>
                <c:pt idx="2998">
                  <c:v>0.69199999999999995</c:v>
                </c:pt>
                <c:pt idx="2999">
                  <c:v>0.69499999999999995</c:v>
                </c:pt>
                <c:pt idx="3000">
                  <c:v>0.69199999999999995</c:v>
                </c:pt>
                <c:pt idx="3001">
                  <c:v>0.70399999999999996</c:v>
                </c:pt>
                <c:pt idx="3002">
                  <c:v>0.71</c:v>
                </c:pt>
                <c:pt idx="3003">
                  <c:v>0.70399999999999996</c:v>
                </c:pt>
                <c:pt idx="3004">
                  <c:v>0.70399999999999996</c:v>
                </c:pt>
                <c:pt idx="3005">
                  <c:v>0.70099999999999996</c:v>
                </c:pt>
                <c:pt idx="3006">
                  <c:v>0.70399999999999996</c:v>
                </c:pt>
                <c:pt idx="3007">
                  <c:v>0.70399999999999996</c:v>
                </c:pt>
                <c:pt idx="3008">
                  <c:v>0.70199999999999996</c:v>
                </c:pt>
                <c:pt idx="3009">
                  <c:v>0.70199999999999996</c:v>
                </c:pt>
                <c:pt idx="3010">
                  <c:v>0.70199999999999996</c:v>
                </c:pt>
                <c:pt idx="3011">
                  <c:v>0.69899999999999995</c:v>
                </c:pt>
                <c:pt idx="3012">
                  <c:v>0.69299999999999995</c:v>
                </c:pt>
                <c:pt idx="3013">
                  <c:v>0.69599999999999995</c:v>
                </c:pt>
                <c:pt idx="3014">
                  <c:v>0.68700000000000006</c:v>
                </c:pt>
                <c:pt idx="3015">
                  <c:v>0.69199999999999995</c:v>
                </c:pt>
                <c:pt idx="3016">
                  <c:v>0.69499999999999995</c:v>
                </c:pt>
                <c:pt idx="3017">
                  <c:v>0.69499999999999995</c:v>
                </c:pt>
                <c:pt idx="3018">
                  <c:v>0.69499999999999995</c:v>
                </c:pt>
                <c:pt idx="3019">
                  <c:v>0.69499999999999995</c:v>
                </c:pt>
                <c:pt idx="3020">
                  <c:v>0.69499999999999995</c:v>
                </c:pt>
                <c:pt idx="3021">
                  <c:v>0.69199999999999995</c:v>
                </c:pt>
                <c:pt idx="3022">
                  <c:v>0.69199999999999995</c:v>
                </c:pt>
                <c:pt idx="3023">
                  <c:v>0.69499999999999995</c:v>
                </c:pt>
                <c:pt idx="3024">
                  <c:v>0.69499999999999995</c:v>
                </c:pt>
                <c:pt idx="3025">
                  <c:v>0.7</c:v>
                </c:pt>
                <c:pt idx="3026">
                  <c:v>0.70299999999999996</c:v>
                </c:pt>
                <c:pt idx="3027">
                  <c:v>0.70099999999999996</c:v>
                </c:pt>
                <c:pt idx="3028">
                  <c:v>0.70099999999999996</c:v>
                </c:pt>
                <c:pt idx="3029">
                  <c:v>0.70099999999999996</c:v>
                </c:pt>
                <c:pt idx="3030">
                  <c:v>0.70099999999999996</c:v>
                </c:pt>
                <c:pt idx="3031">
                  <c:v>0.70099999999999996</c:v>
                </c:pt>
                <c:pt idx="3032">
                  <c:v>0.70099999999999996</c:v>
                </c:pt>
                <c:pt idx="3033">
                  <c:v>0.70099999999999996</c:v>
                </c:pt>
                <c:pt idx="3034">
                  <c:v>0.70099999999999996</c:v>
                </c:pt>
                <c:pt idx="3035">
                  <c:v>0.69799999999999995</c:v>
                </c:pt>
                <c:pt idx="3036">
                  <c:v>0.69299999999999995</c:v>
                </c:pt>
                <c:pt idx="3037">
                  <c:v>0.69299999999999995</c:v>
                </c:pt>
                <c:pt idx="3038">
                  <c:v>0.69199999999999995</c:v>
                </c:pt>
                <c:pt idx="3039">
                  <c:v>0.69499999999999995</c:v>
                </c:pt>
                <c:pt idx="3040">
                  <c:v>0.69199999999999995</c:v>
                </c:pt>
                <c:pt idx="3041">
                  <c:v>0.69499999999999995</c:v>
                </c:pt>
                <c:pt idx="3042">
                  <c:v>0.69499999999999995</c:v>
                </c:pt>
                <c:pt idx="3043">
                  <c:v>0.69499999999999995</c:v>
                </c:pt>
                <c:pt idx="3044">
                  <c:v>0.69499999999999995</c:v>
                </c:pt>
                <c:pt idx="3045">
                  <c:v>0.69499999999999995</c:v>
                </c:pt>
                <c:pt idx="3046">
                  <c:v>0.69099999999999995</c:v>
                </c:pt>
                <c:pt idx="3047">
                  <c:v>0.69399999999999995</c:v>
                </c:pt>
                <c:pt idx="3048">
                  <c:v>0.69699999999999995</c:v>
                </c:pt>
                <c:pt idx="3049">
                  <c:v>0.70599999999999996</c:v>
                </c:pt>
                <c:pt idx="3050">
                  <c:v>0.70599999999999996</c:v>
                </c:pt>
                <c:pt idx="3051">
                  <c:v>0.70299999999999996</c:v>
                </c:pt>
                <c:pt idx="3052">
                  <c:v>0.70399999999999996</c:v>
                </c:pt>
                <c:pt idx="3053">
                  <c:v>0.70699999999999996</c:v>
                </c:pt>
                <c:pt idx="3054">
                  <c:v>0.70699999999999996</c:v>
                </c:pt>
                <c:pt idx="3055">
                  <c:v>0.70399999999999996</c:v>
                </c:pt>
                <c:pt idx="3056">
                  <c:v>0.69799999999999995</c:v>
                </c:pt>
                <c:pt idx="3057">
                  <c:v>0.70399999999999996</c:v>
                </c:pt>
                <c:pt idx="3058">
                  <c:v>0.69799999999999995</c:v>
                </c:pt>
                <c:pt idx="3059">
                  <c:v>0.69499999999999995</c:v>
                </c:pt>
                <c:pt idx="3060">
                  <c:v>0.69899999999999995</c:v>
                </c:pt>
                <c:pt idx="3061">
                  <c:v>0.69499999999999995</c:v>
                </c:pt>
                <c:pt idx="3062">
                  <c:v>0.68899999999999995</c:v>
                </c:pt>
                <c:pt idx="3063">
                  <c:v>0.69199999999999995</c:v>
                </c:pt>
                <c:pt idx="3064">
                  <c:v>0.69199999999999995</c:v>
                </c:pt>
                <c:pt idx="3065">
                  <c:v>0.69499999999999995</c:v>
                </c:pt>
                <c:pt idx="3066">
                  <c:v>0.69799999999999995</c:v>
                </c:pt>
                <c:pt idx="3067">
                  <c:v>0.69799999999999995</c:v>
                </c:pt>
                <c:pt idx="3068">
                  <c:v>0.69199999999999995</c:v>
                </c:pt>
                <c:pt idx="3069">
                  <c:v>0.69199999999999995</c:v>
                </c:pt>
                <c:pt idx="3070">
                  <c:v>0.69699999999999995</c:v>
                </c:pt>
                <c:pt idx="3071">
                  <c:v>0.69699999999999995</c:v>
                </c:pt>
                <c:pt idx="3072">
                  <c:v>0.69399999999999995</c:v>
                </c:pt>
                <c:pt idx="3073">
                  <c:v>0.7</c:v>
                </c:pt>
                <c:pt idx="3074">
                  <c:v>0.7</c:v>
                </c:pt>
                <c:pt idx="3075">
                  <c:v>0.70599999999999996</c:v>
                </c:pt>
                <c:pt idx="3076">
                  <c:v>0.70299999999999996</c:v>
                </c:pt>
                <c:pt idx="3077">
                  <c:v>0.70699999999999996</c:v>
                </c:pt>
                <c:pt idx="3078">
                  <c:v>0.70699999999999996</c:v>
                </c:pt>
                <c:pt idx="3079">
                  <c:v>0.70399999999999996</c:v>
                </c:pt>
                <c:pt idx="3080">
                  <c:v>0.70399999999999996</c:v>
                </c:pt>
                <c:pt idx="3081">
                  <c:v>0.70399999999999996</c:v>
                </c:pt>
                <c:pt idx="3082">
                  <c:v>0.70099999999999996</c:v>
                </c:pt>
                <c:pt idx="3083">
                  <c:v>0.69799999999999995</c:v>
                </c:pt>
                <c:pt idx="3084">
                  <c:v>0.69499999999999995</c:v>
                </c:pt>
                <c:pt idx="3085">
                  <c:v>0.70099999999999996</c:v>
                </c:pt>
                <c:pt idx="3086">
                  <c:v>0.68899999999999995</c:v>
                </c:pt>
                <c:pt idx="3087">
                  <c:v>0.69499999999999995</c:v>
                </c:pt>
                <c:pt idx="3088">
                  <c:v>0.69199999999999995</c:v>
                </c:pt>
                <c:pt idx="3089">
                  <c:v>0.68899999999999995</c:v>
                </c:pt>
                <c:pt idx="3090">
                  <c:v>0.69499999999999995</c:v>
                </c:pt>
                <c:pt idx="3091">
                  <c:v>0.69499999999999995</c:v>
                </c:pt>
                <c:pt idx="3092">
                  <c:v>0.68799999999999994</c:v>
                </c:pt>
                <c:pt idx="3093">
                  <c:v>0.69099999999999995</c:v>
                </c:pt>
                <c:pt idx="3094">
                  <c:v>0.69699999999999995</c:v>
                </c:pt>
                <c:pt idx="3095">
                  <c:v>0.69399999999999995</c:v>
                </c:pt>
                <c:pt idx="3096">
                  <c:v>0.69699999999999995</c:v>
                </c:pt>
                <c:pt idx="3097">
                  <c:v>0.7</c:v>
                </c:pt>
                <c:pt idx="3098">
                  <c:v>0.70299999999999996</c:v>
                </c:pt>
                <c:pt idx="3099">
                  <c:v>0.70299999999999996</c:v>
                </c:pt>
                <c:pt idx="3100">
                  <c:v>0.71199999999999997</c:v>
                </c:pt>
                <c:pt idx="3101">
                  <c:v>0.70299999999999996</c:v>
                </c:pt>
                <c:pt idx="3102">
                  <c:v>0.70599999999999996</c:v>
                </c:pt>
                <c:pt idx="3103">
                  <c:v>0.70099999999999996</c:v>
                </c:pt>
                <c:pt idx="3104">
                  <c:v>0.71</c:v>
                </c:pt>
                <c:pt idx="3105">
                  <c:v>0.70399999999999996</c:v>
                </c:pt>
                <c:pt idx="3106">
                  <c:v>0.69499999999999995</c:v>
                </c:pt>
                <c:pt idx="3107">
                  <c:v>0.69199999999999995</c:v>
                </c:pt>
                <c:pt idx="3108">
                  <c:v>0.69799999999999995</c:v>
                </c:pt>
                <c:pt idx="3109">
                  <c:v>0.69499999999999995</c:v>
                </c:pt>
                <c:pt idx="3110">
                  <c:v>0.68899999999999995</c:v>
                </c:pt>
                <c:pt idx="3111">
                  <c:v>0.68899999999999995</c:v>
                </c:pt>
                <c:pt idx="3112">
                  <c:v>0.69099999999999995</c:v>
                </c:pt>
                <c:pt idx="3113">
                  <c:v>0.69399999999999995</c:v>
                </c:pt>
                <c:pt idx="3114">
                  <c:v>0.69099999999999995</c:v>
                </c:pt>
                <c:pt idx="3115">
                  <c:v>0.69399999999999995</c:v>
                </c:pt>
                <c:pt idx="3116">
                  <c:v>0.69399999999999995</c:v>
                </c:pt>
                <c:pt idx="3117">
                  <c:v>0.69399999999999995</c:v>
                </c:pt>
                <c:pt idx="3118">
                  <c:v>0.69699999999999995</c:v>
                </c:pt>
                <c:pt idx="3119">
                  <c:v>0.7</c:v>
                </c:pt>
                <c:pt idx="3120">
                  <c:v>0.70499999999999996</c:v>
                </c:pt>
                <c:pt idx="3121">
                  <c:v>0.71099999999999997</c:v>
                </c:pt>
                <c:pt idx="3122">
                  <c:v>0.70899999999999996</c:v>
                </c:pt>
                <c:pt idx="3123">
                  <c:v>0.70299999999999996</c:v>
                </c:pt>
                <c:pt idx="3124">
                  <c:v>0.70599999999999996</c:v>
                </c:pt>
                <c:pt idx="3125">
                  <c:v>0.70299999999999996</c:v>
                </c:pt>
                <c:pt idx="3126">
                  <c:v>0.70599999999999996</c:v>
                </c:pt>
                <c:pt idx="3127">
                  <c:v>0.70099999999999996</c:v>
                </c:pt>
                <c:pt idx="3128">
                  <c:v>0.70399999999999996</c:v>
                </c:pt>
                <c:pt idx="3129">
                  <c:v>0.70399999999999996</c:v>
                </c:pt>
                <c:pt idx="3130">
                  <c:v>0.69799999999999995</c:v>
                </c:pt>
                <c:pt idx="3131">
                  <c:v>0.69499999999999995</c:v>
                </c:pt>
                <c:pt idx="3132">
                  <c:v>0.69799999999999995</c:v>
                </c:pt>
                <c:pt idx="3133">
                  <c:v>0.69199999999999995</c:v>
                </c:pt>
                <c:pt idx="3134">
                  <c:v>0.68899999999999995</c:v>
                </c:pt>
                <c:pt idx="3135">
                  <c:v>0.69199999999999995</c:v>
                </c:pt>
                <c:pt idx="3136">
                  <c:v>0.69199999999999995</c:v>
                </c:pt>
                <c:pt idx="3137">
                  <c:v>0.69099999999999995</c:v>
                </c:pt>
                <c:pt idx="3138">
                  <c:v>0.69099999999999995</c:v>
                </c:pt>
                <c:pt idx="3139">
                  <c:v>0.7</c:v>
                </c:pt>
                <c:pt idx="3140">
                  <c:v>0.69399999999999995</c:v>
                </c:pt>
                <c:pt idx="3141">
                  <c:v>0.69099999999999995</c:v>
                </c:pt>
                <c:pt idx="3142">
                  <c:v>0.69399999999999995</c:v>
                </c:pt>
                <c:pt idx="3143">
                  <c:v>0.69699999999999995</c:v>
                </c:pt>
                <c:pt idx="3144">
                  <c:v>0.7</c:v>
                </c:pt>
                <c:pt idx="3145">
                  <c:v>0.70799999999999996</c:v>
                </c:pt>
                <c:pt idx="3146">
                  <c:v>0.70799999999999996</c:v>
                </c:pt>
                <c:pt idx="3147">
                  <c:v>0.70599999999999996</c:v>
                </c:pt>
                <c:pt idx="3148">
                  <c:v>0.70299999999999996</c:v>
                </c:pt>
                <c:pt idx="3149">
                  <c:v>0.70599999999999996</c:v>
                </c:pt>
                <c:pt idx="3150">
                  <c:v>0.70299999999999996</c:v>
                </c:pt>
                <c:pt idx="3151">
                  <c:v>0.70299999999999996</c:v>
                </c:pt>
                <c:pt idx="3152">
                  <c:v>0.70599999999999996</c:v>
                </c:pt>
                <c:pt idx="3153">
                  <c:v>0.70299999999999996</c:v>
                </c:pt>
                <c:pt idx="3154">
                  <c:v>0.70399999999999996</c:v>
                </c:pt>
                <c:pt idx="3155">
                  <c:v>0.69499999999999995</c:v>
                </c:pt>
                <c:pt idx="3156">
                  <c:v>0.69799999999999995</c:v>
                </c:pt>
                <c:pt idx="3157">
                  <c:v>0.69199999999999995</c:v>
                </c:pt>
                <c:pt idx="3158">
                  <c:v>0.68899999999999995</c:v>
                </c:pt>
                <c:pt idx="3159">
                  <c:v>0.68799999999999994</c:v>
                </c:pt>
                <c:pt idx="3160">
                  <c:v>0.69399999999999995</c:v>
                </c:pt>
                <c:pt idx="3161">
                  <c:v>0.69699999999999995</c:v>
                </c:pt>
                <c:pt idx="3162">
                  <c:v>0.69699999999999995</c:v>
                </c:pt>
                <c:pt idx="3163">
                  <c:v>0.69399999999999995</c:v>
                </c:pt>
                <c:pt idx="3164">
                  <c:v>0.69099999999999995</c:v>
                </c:pt>
                <c:pt idx="3165">
                  <c:v>0.69899999999999995</c:v>
                </c:pt>
                <c:pt idx="3166">
                  <c:v>0.70199999999999996</c:v>
                </c:pt>
                <c:pt idx="3167">
                  <c:v>0.69599999999999995</c:v>
                </c:pt>
                <c:pt idx="3168">
                  <c:v>0.69899999999999995</c:v>
                </c:pt>
                <c:pt idx="3169">
                  <c:v>0.69899999999999995</c:v>
                </c:pt>
                <c:pt idx="3170">
                  <c:v>0.70799999999999996</c:v>
                </c:pt>
                <c:pt idx="3171">
                  <c:v>0.70599999999999996</c:v>
                </c:pt>
                <c:pt idx="3172">
                  <c:v>0.70599999999999996</c:v>
                </c:pt>
                <c:pt idx="3173">
                  <c:v>0.70299999999999996</c:v>
                </c:pt>
                <c:pt idx="3174">
                  <c:v>0.70299999999999996</c:v>
                </c:pt>
                <c:pt idx="3175">
                  <c:v>0.70599999999999996</c:v>
                </c:pt>
                <c:pt idx="3176">
                  <c:v>0.70599999999999996</c:v>
                </c:pt>
                <c:pt idx="3177">
                  <c:v>0.70399999999999996</c:v>
                </c:pt>
                <c:pt idx="3178">
                  <c:v>0.70099999999999996</c:v>
                </c:pt>
                <c:pt idx="3179">
                  <c:v>0.69799999999999995</c:v>
                </c:pt>
                <c:pt idx="3180">
                  <c:v>0.69499999999999995</c:v>
                </c:pt>
                <c:pt idx="3181">
                  <c:v>0.69199999999999995</c:v>
                </c:pt>
                <c:pt idx="3182">
                  <c:v>0.68899999999999995</c:v>
                </c:pt>
                <c:pt idx="3183">
                  <c:v>0.69399999999999995</c:v>
                </c:pt>
                <c:pt idx="3184">
                  <c:v>0.69399999999999995</c:v>
                </c:pt>
                <c:pt idx="3185">
                  <c:v>0.69399999999999995</c:v>
                </c:pt>
                <c:pt idx="3186">
                  <c:v>0.69399999999999995</c:v>
                </c:pt>
                <c:pt idx="3187">
                  <c:v>0.69699999999999995</c:v>
                </c:pt>
                <c:pt idx="3188">
                  <c:v>0.69699999999999995</c:v>
                </c:pt>
                <c:pt idx="3189">
                  <c:v>0.69099999999999995</c:v>
                </c:pt>
                <c:pt idx="3190">
                  <c:v>0.69399999999999995</c:v>
                </c:pt>
                <c:pt idx="3191">
                  <c:v>0.70199999999999996</c:v>
                </c:pt>
                <c:pt idx="3192">
                  <c:v>0.70199999999999996</c:v>
                </c:pt>
                <c:pt idx="3193">
                  <c:v>0.69899999999999995</c:v>
                </c:pt>
                <c:pt idx="3194">
                  <c:v>0.71499999999999997</c:v>
                </c:pt>
                <c:pt idx="3195">
                  <c:v>0.7</c:v>
                </c:pt>
                <c:pt idx="3196">
                  <c:v>0.7</c:v>
                </c:pt>
                <c:pt idx="3197">
                  <c:v>0.69699999999999995</c:v>
                </c:pt>
                <c:pt idx="3198">
                  <c:v>0.7</c:v>
                </c:pt>
                <c:pt idx="3199">
                  <c:v>0.69699999999999995</c:v>
                </c:pt>
                <c:pt idx="3200">
                  <c:v>0.70599999999999996</c:v>
                </c:pt>
                <c:pt idx="3201">
                  <c:v>0.69799999999999995</c:v>
                </c:pt>
                <c:pt idx="3202">
                  <c:v>0.69799999999999995</c:v>
                </c:pt>
                <c:pt idx="3203">
                  <c:v>0.69499999999999995</c:v>
                </c:pt>
                <c:pt idx="3204">
                  <c:v>0.69399999999999995</c:v>
                </c:pt>
                <c:pt idx="3205">
                  <c:v>0.68600000000000005</c:v>
                </c:pt>
                <c:pt idx="3206">
                  <c:v>0.69099999999999995</c:v>
                </c:pt>
                <c:pt idx="3207">
                  <c:v>0.69099999999999995</c:v>
                </c:pt>
                <c:pt idx="3208">
                  <c:v>0.69099999999999995</c:v>
                </c:pt>
                <c:pt idx="3209">
                  <c:v>0.69099999999999995</c:v>
                </c:pt>
                <c:pt idx="3210">
                  <c:v>0.69399999999999995</c:v>
                </c:pt>
                <c:pt idx="3211">
                  <c:v>0.7</c:v>
                </c:pt>
                <c:pt idx="3212">
                  <c:v>0.69699999999999995</c:v>
                </c:pt>
                <c:pt idx="3213">
                  <c:v>0.69099999999999995</c:v>
                </c:pt>
                <c:pt idx="3214">
                  <c:v>0.69599999999999995</c:v>
                </c:pt>
                <c:pt idx="3215">
                  <c:v>0.69599999999999995</c:v>
                </c:pt>
                <c:pt idx="3216">
                  <c:v>0.69599999999999995</c:v>
                </c:pt>
                <c:pt idx="3217">
                  <c:v>0.69599999999999995</c:v>
                </c:pt>
                <c:pt idx="3218">
                  <c:v>0.69599999999999995</c:v>
                </c:pt>
                <c:pt idx="3219">
                  <c:v>0.70499999999999996</c:v>
                </c:pt>
                <c:pt idx="3220">
                  <c:v>0.70299999999999996</c:v>
                </c:pt>
                <c:pt idx="3221">
                  <c:v>0.70299999999999996</c:v>
                </c:pt>
                <c:pt idx="3222">
                  <c:v>0.70299999999999996</c:v>
                </c:pt>
                <c:pt idx="3223">
                  <c:v>0.69699999999999995</c:v>
                </c:pt>
                <c:pt idx="3224">
                  <c:v>0.7</c:v>
                </c:pt>
                <c:pt idx="3225">
                  <c:v>0.70299999999999996</c:v>
                </c:pt>
                <c:pt idx="3226">
                  <c:v>0.7</c:v>
                </c:pt>
                <c:pt idx="3227">
                  <c:v>0.69699999999999995</c:v>
                </c:pt>
                <c:pt idx="3228">
                  <c:v>0.69399999999999995</c:v>
                </c:pt>
                <c:pt idx="3229">
                  <c:v>0.68799999999999994</c:v>
                </c:pt>
                <c:pt idx="3230">
                  <c:v>0.68500000000000005</c:v>
                </c:pt>
                <c:pt idx="3231">
                  <c:v>0.68799999999999994</c:v>
                </c:pt>
                <c:pt idx="3232">
                  <c:v>0.69399999999999995</c:v>
                </c:pt>
                <c:pt idx="3233">
                  <c:v>0.69399999999999995</c:v>
                </c:pt>
                <c:pt idx="3234">
                  <c:v>0.69399999999999995</c:v>
                </c:pt>
                <c:pt idx="3235">
                  <c:v>0.69399999999999995</c:v>
                </c:pt>
                <c:pt idx="3236">
                  <c:v>0.69299999999999995</c:v>
                </c:pt>
                <c:pt idx="3237">
                  <c:v>0.69599999999999995</c:v>
                </c:pt>
                <c:pt idx="3238">
                  <c:v>0.69599999999999995</c:v>
                </c:pt>
                <c:pt idx="3239">
                  <c:v>0.69599999999999995</c:v>
                </c:pt>
                <c:pt idx="3240">
                  <c:v>0.69599999999999995</c:v>
                </c:pt>
                <c:pt idx="3241">
                  <c:v>0.70799999999999996</c:v>
                </c:pt>
                <c:pt idx="3242">
                  <c:v>0.70499999999999996</c:v>
                </c:pt>
                <c:pt idx="3243">
                  <c:v>0.69899999999999995</c:v>
                </c:pt>
                <c:pt idx="3244">
                  <c:v>0.70199999999999996</c:v>
                </c:pt>
                <c:pt idx="3245">
                  <c:v>0.70299999999999996</c:v>
                </c:pt>
                <c:pt idx="3246">
                  <c:v>0.70299999999999996</c:v>
                </c:pt>
                <c:pt idx="3247">
                  <c:v>0.7</c:v>
                </c:pt>
                <c:pt idx="3248">
                  <c:v>0.70299999999999996</c:v>
                </c:pt>
                <c:pt idx="3249">
                  <c:v>0.7</c:v>
                </c:pt>
                <c:pt idx="3250">
                  <c:v>0.69099999999999995</c:v>
                </c:pt>
                <c:pt idx="3251">
                  <c:v>0.68799999999999994</c:v>
                </c:pt>
                <c:pt idx="3252">
                  <c:v>0.67900000000000005</c:v>
                </c:pt>
                <c:pt idx="3253">
                  <c:v>0.69099999999999995</c:v>
                </c:pt>
                <c:pt idx="3254">
                  <c:v>0.69399999999999995</c:v>
                </c:pt>
                <c:pt idx="3255">
                  <c:v>0.69099999999999995</c:v>
                </c:pt>
                <c:pt idx="3256">
                  <c:v>0.69299999999999995</c:v>
                </c:pt>
                <c:pt idx="3257">
                  <c:v>0.69599999999999995</c:v>
                </c:pt>
                <c:pt idx="3258">
                  <c:v>0.69299999999999995</c:v>
                </c:pt>
                <c:pt idx="3259">
                  <c:v>0.69299999999999995</c:v>
                </c:pt>
                <c:pt idx="3260">
                  <c:v>0.69899999999999995</c:v>
                </c:pt>
                <c:pt idx="3261">
                  <c:v>0.69599999999999995</c:v>
                </c:pt>
                <c:pt idx="3262">
                  <c:v>0.69599999999999995</c:v>
                </c:pt>
                <c:pt idx="3263">
                  <c:v>0.69899999999999995</c:v>
                </c:pt>
                <c:pt idx="3264">
                  <c:v>0.69899999999999995</c:v>
                </c:pt>
                <c:pt idx="3265">
                  <c:v>0.69899999999999995</c:v>
                </c:pt>
                <c:pt idx="3266">
                  <c:v>0.70199999999999996</c:v>
                </c:pt>
                <c:pt idx="3267">
                  <c:v>0.70499999999999996</c:v>
                </c:pt>
                <c:pt idx="3268">
                  <c:v>0.70199999999999996</c:v>
                </c:pt>
                <c:pt idx="3269">
                  <c:v>0.70499999999999996</c:v>
                </c:pt>
                <c:pt idx="3270">
                  <c:v>0.70499999999999996</c:v>
                </c:pt>
                <c:pt idx="3271">
                  <c:v>0.70299999999999996</c:v>
                </c:pt>
                <c:pt idx="3272">
                  <c:v>0.70299999999999996</c:v>
                </c:pt>
                <c:pt idx="3273">
                  <c:v>0.70299999999999996</c:v>
                </c:pt>
                <c:pt idx="3274">
                  <c:v>0.70299999999999996</c:v>
                </c:pt>
                <c:pt idx="3275">
                  <c:v>0.7</c:v>
                </c:pt>
                <c:pt idx="3276">
                  <c:v>0.69699999999999995</c:v>
                </c:pt>
                <c:pt idx="3277">
                  <c:v>0.68799999999999994</c:v>
                </c:pt>
                <c:pt idx="3278">
                  <c:v>0.69099999999999995</c:v>
                </c:pt>
                <c:pt idx="3279">
                  <c:v>0.69099999999999995</c:v>
                </c:pt>
                <c:pt idx="3280">
                  <c:v>0.69699999999999995</c:v>
                </c:pt>
                <c:pt idx="3281">
                  <c:v>0.69299999999999995</c:v>
                </c:pt>
                <c:pt idx="3282">
                  <c:v>0.69599999999999995</c:v>
                </c:pt>
                <c:pt idx="3283">
                  <c:v>0.69899999999999995</c:v>
                </c:pt>
                <c:pt idx="3284">
                  <c:v>0.69299999999999995</c:v>
                </c:pt>
                <c:pt idx="3285">
                  <c:v>0.69599999999999995</c:v>
                </c:pt>
                <c:pt idx="3286">
                  <c:v>0.69599999999999995</c:v>
                </c:pt>
                <c:pt idx="3287">
                  <c:v>0.69599999999999995</c:v>
                </c:pt>
                <c:pt idx="3288">
                  <c:v>0.69599999999999995</c:v>
                </c:pt>
                <c:pt idx="3289">
                  <c:v>0.70199999999999996</c:v>
                </c:pt>
                <c:pt idx="3290">
                  <c:v>0.70799999999999996</c:v>
                </c:pt>
                <c:pt idx="3291">
                  <c:v>0.69899999999999995</c:v>
                </c:pt>
                <c:pt idx="3292">
                  <c:v>0.70199999999999996</c:v>
                </c:pt>
                <c:pt idx="3293">
                  <c:v>0.70799999999999996</c:v>
                </c:pt>
                <c:pt idx="3294">
                  <c:v>0.70799999999999996</c:v>
                </c:pt>
                <c:pt idx="3295">
                  <c:v>0.70499999999999996</c:v>
                </c:pt>
                <c:pt idx="3296">
                  <c:v>0.7</c:v>
                </c:pt>
                <c:pt idx="3297">
                  <c:v>0.69699999999999995</c:v>
                </c:pt>
                <c:pt idx="3298">
                  <c:v>0.69699999999999995</c:v>
                </c:pt>
                <c:pt idx="3299">
                  <c:v>0.69399999999999995</c:v>
                </c:pt>
                <c:pt idx="3300">
                  <c:v>0.69399999999999995</c:v>
                </c:pt>
                <c:pt idx="3301">
                  <c:v>0.69399999999999995</c:v>
                </c:pt>
                <c:pt idx="3302">
                  <c:v>0.69299999999999995</c:v>
                </c:pt>
                <c:pt idx="3303">
                  <c:v>0.69399999999999995</c:v>
                </c:pt>
                <c:pt idx="3304">
                  <c:v>0.69299999999999995</c:v>
                </c:pt>
                <c:pt idx="3305">
                  <c:v>0.69299999999999995</c:v>
                </c:pt>
                <c:pt idx="3306">
                  <c:v>0.69299999999999995</c:v>
                </c:pt>
                <c:pt idx="3307">
                  <c:v>0.69299999999999995</c:v>
                </c:pt>
                <c:pt idx="3308">
                  <c:v>0.69599999999999995</c:v>
                </c:pt>
                <c:pt idx="3309">
                  <c:v>0.69599999999999995</c:v>
                </c:pt>
                <c:pt idx="3310">
                  <c:v>0.69899999999999995</c:v>
                </c:pt>
                <c:pt idx="3311">
                  <c:v>0.69299999999999995</c:v>
                </c:pt>
                <c:pt idx="3312">
                  <c:v>0.69599999999999995</c:v>
                </c:pt>
                <c:pt idx="3313">
                  <c:v>0.70199999999999996</c:v>
                </c:pt>
                <c:pt idx="3314">
                  <c:v>0.69599999999999995</c:v>
                </c:pt>
                <c:pt idx="3315">
                  <c:v>0.69899999999999995</c:v>
                </c:pt>
                <c:pt idx="3316">
                  <c:v>0.70199999999999996</c:v>
                </c:pt>
                <c:pt idx="3317">
                  <c:v>0.69299999999999995</c:v>
                </c:pt>
                <c:pt idx="3318">
                  <c:v>0.70199999999999996</c:v>
                </c:pt>
                <c:pt idx="3319">
                  <c:v>0.69899999999999995</c:v>
                </c:pt>
                <c:pt idx="3320">
                  <c:v>0.70199999999999996</c:v>
                </c:pt>
                <c:pt idx="3321">
                  <c:v>0.70199999999999996</c:v>
                </c:pt>
                <c:pt idx="3322">
                  <c:v>0.70499999999999996</c:v>
                </c:pt>
                <c:pt idx="3323">
                  <c:v>0.69899999999999995</c:v>
                </c:pt>
                <c:pt idx="3324">
                  <c:v>0.69599999999999995</c:v>
                </c:pt>
                <c:pt idx="3325">
                  <c:v>0.69599999999999995</c:v>
                </c:pt>
                <c:pt idx="3326">
                  <c:v>0.69299999999999995</c:v>
                </c:pt>
                <c:pt idx="3327">
                  <c:v>0.69599999999999995</c:v>
                </c:pt>
                <c:pt idx="3328">
                  <c:v>0.69599999999999995</c:v>
                </c:pt>
                <c:pt idx="3329">
                  <c:v>0.69299999999999995</c:v>
                </c:pt>
                <c:pt idx="3330">
                  <c:v>0.69599999999999995</c:v>
                </c:pt>
                <c:pt idx="3331">
                  <c:v>0.69899999999999995</c:v>
                </c:pt>
                <c:pt idx="3332">
                  <c:v>0.69599999999999995</c:v>
                </c:pt>
                <c:pt idx="3333">
                  <c:v>0.69599999999999995</c:v>
                </c:pt>
                <c:pt idx="3334">
                  <c:v>0.69599999999999995</c:v>
                </c:pt>
                <c:pt idx="3335">
                  <c:v>0.69799999999999995</c:v>
                </c:pt>
                <c:pt idx="3336">
                  <c:v>0.69899999999999995</c:v>
                </c:pt>
                <c:pt idx="3337">
                  <c:v>0.70099999999999996</c:v>
                </c:pt>
                <c:pt idx="3338">
                  <c:v>0.70699999999999996</c:v>
                </c:pt>
                <c:pt idx="3339">
                  <c:v>0.70499999999999996</c:v>
                </c:pt>
                <c:pt idx="3340">
                  <c:v>0.70499999999999996</c:v>
                </c:pt>
                <c:pt idx="3341">
                  <c:v>0.70499999999999996</c:v>
                </c:pt>
                <c:pt idx="3342">
                  <c:v>0.70499999999999996</c:v>
                </c:pt>
                <c:pt idx="3343">
                  <c:v>0.70499999999999996</c:v>
                </c:pt>
                <c:pt idx="3344">
                  <c:v>0.69899999999999995</c:v>
                </c:pt>
                <c:pt idx="3345">
                  <c:v>0.70499999999999996</c:v>
                </c:pt>
                <c:pt idx="3346">
                  <c:v>0.70499999999999996</c:v>
                </c:pt>
                <c:pt idx="3347">
                  <c:v>0.69399999999999995</c:v>
                </c:pt>
                <c:pt idx="3348">
                  <c:v>0.69699999999999995</c:v>
                </c:pt>
                <c:pt idx="3349">
                  <c:v>0.69099999999999995</c:v>
                </c:pt>
                <c:pt idx="3350">
                  <c:v>0.68700000000000006</c:v>
                </c:pt>
                <c:pt idx="3351">
                  <c:v>0.69</c:v>
                </c:pt>
                <c:pt idx="3352">
                  <c:v>0.69599999999999995</c:v>
                </c:pt>
                <c:pt idx="3353">
                  <c:v>0.69599999999999995</c:v>
                </c:pt>
                <c:pt idx="3354">
                  <c:v>0.69299999999999995</c:v>
                </c:pt>
                <c:pt idx="3355">
                  <c:v>0.69599999999999995</c:v>
                </c:pt>
                <c:pt idx="3356">
                  <c:v>0.69599999999999995</c:v>
                </c:pt>
                <c:pt idx="3357">
                  <c:v>0.69799999999999995</c:v>
                </c:pt>
                <c:pt idx="3358">
                  <c:v>0.70099999999999996</c:v>
                </c:pt>
                <c:pt idx="3359">
                  <c:v>0.70099999999999996</c:v>
                </c:pt>
                <c:pt idx="3360">
                  <c:v>0.70099999999999996</c:v>
                </c:pt>
                <c:pt idx="3361">
                  <c:v>0.71</c:v>
                </c:pt>
                <c:pt idx="3362">
                  <c:v>0.70099999999999996</c:v>
                </c:pt>
                <c:pt idx="3363">
                  <c:v>0.70199999999999996</c:v>
                </c:pt>
                <c:pt idx="3364">
                  <c:v>0.69899999999999995</c:v>
                </c:pt>
                <c:pt idx="3365">
                  <c:v>0.69599999999999995</c:v>
                </c:pt>
                <c:pt idx="3366">
                  <c:v>0.69299999999999995</c:v>
                </c:pt>
                <c:pt idx="3367">
                  <c:v>0.70399999999999996</c:v>
                </c:pt>
                <c:pt idx="3368">
                  <c:v>0.70699999999999996</c:v>
                </c:pt>
                <c:pt idx="3369">
                  <c:v>0.70199999999999996</c:v>
                </c:pt>
                <c:pt idx="3370">
                  <c:v>0.70199999999999996</c:v>
                </c:pt>
                <c:pt idx="3371">
                  <c:v>0.69899999999999995</c:v>
                </c:pt>
                <c:pt idx="3372">
                  <c:v>0.69899999999999995</c:v>
                </c:pt>
                <c:pt idx="3373">
                  <c:v>0.69299999999999995</c:v>
                </c:pt>
                <c:pt idx="3374">
                  <c:v>0.68700000000000006</c:v>
                </c:pt>
                <c:pt idx="3375">
                  <c:v>0.69599999999999995</c:v>
                </c:pt>
                <c:pt idx="3376">
                  <c:v>0.69599999999999995</c:v>
                </c:pt>
                <c:pt idx="3377">
                  <c:v>0.69199999999999995</c:v>
                </c:pt>
                <c:pt idx="3378">
                  <c:v>0.69499999999999995</c:v>
                </c:pt>
                <c:pt idx="3379">
                  <c:v>0.69799999999999995</c:v>
                </c:pt>
                <c:pt idx="3380">
                  <c:v>0.70699999999999996</c:v>
                </c:pt>
                <c:pt idx="3381">
                  <c:v>0.70099999999999996</c:v>
                </c:pt>
                <c:pt idx="3382">
                  <c:v>0.69799999999999995</c:v>
                </c:pt>
                <c:pt idx="3383">
                  <c:v>0.69799999999999995</c:v>
                </c:pt>
                <c:pt idx="3384">
                  <c:v>0.69799999999999995</c:v>
                </c:pt>
                <c:pt idx="3385">
                  <c:v>0.70099999999999996</c:v>
                </c:pt>
                <c:pt idx="3386">
                  <c:v>0.71299999999999997</c:v>
                </c:pt>
                <c:pt idx="3387">
                  <c:v>0.70699999999999996</c:v>
                </c:pt>
                <c:pt idx="3388">
                  <c:v>0.70099999999999996</c:v>
                </c:pt>
                <c:pt idx="3389">
                  <c:v>0.70699999999999996</c:v>
                </c:pt>
                <c:pt idx="3390">
                  <c:v>0.70399999999999996</c:v>
                </c:pt>
                <c:pt idx="3391">
                  <c:v>0.70499999999999996</c:v>
                </c:pt>
                <c:pt idx="3392">
                  <c:v>0.70199999999999996</c:v>
                </c:pt>
                <c:pt idx="3393">
                  <c:v>0.69899999999999995</c:v>
                </c:pt>
                <c:pt idx="3394">
                  <c:v>0.70499999999999996</c:v>
                </c:pt>
                <c:pt idx="3395">
                  <c:v>0.70199999999999996</c:v>
                </c:pt>
                <c:pt idx="3396">
                  <c:v>0.69299999999999995</c:v>
                </c:pt>
                <c:pt idx="3397">
                  <c:v>0.69599999999999995</c:v>
                </c:pt>
                <c:pt idx="3398">
                  <c:v>0.69899999999999995</c:v>
                </c:pt>
                <c:pt idx="3399">
                  <c:v>0.68700000000000006</c:v>
                </c:pt>
                <c:pt idx="3400">
                  <c:v>0.69599999999999995</c:v>
                </c:pt>
                <c:pt idx="3401">
                  <c:v>0.69499999999999995</c:v>
                </c:pt>
                <c:pt idx="3402">
                  <c:v>0.69499999999999995</c:v>
                </c:pt>
                <c:pt idx="3403">
                  <c:v>0.69799999999999995</c:v>
                </c:pt>
                <c:pt idx="3404">
                  <c:v>0.70099999999999996</c:v>
                </c:pt>
                <c:pt idx="3405">
                  <c:v>0.70099999999999996</c:v>
                </c:pt>
                <c:pt idx="3406">
                  <c:v>0.70699999999999996</c:v>
                </c:pt>
                <c:pt idx="3407">
                  <c:v>0.70399999999999996</c:v>
                </c:pt>
                <c:pt idx="3408">
                  <c:v>0.70399999999999996</c:v>
                </c:pt>
                <c:pt idx="3409">
                  <c:v>0.70099999999999996</c:v>
                </c:pt>
                <c:pt idx="3410">
                  <c:v>0.70399999999999996</c:v>
                </c:pt>
                <c:pt idx="3411">
                  <c:v>0.70399999999999996</c:v>
                </c:pt>
                <c:pt idx="3412">
                  <c:v>0.69799999999999995</c:v>
                </c:pt>
                <c:pt idx="3413">
                  <c:v>0.70699999999999996</c:v>
                </c:pt>
                <c:pt idx="3414">
                  <c:v>0.71</c:v>
                </c:pt>
                <c:pt idx="3415">
                  <c:v>0.70399999999999996</c:v>
                </c:pt>
                <c:pt idx="3416">
                  <c:v>0.70399999999999996</c:v>
                </c:pt>
                <c:pt idx="3417">
                  <c:v>0.70399999999999996</c:v>
                </c:pt>
                <c:pt idx="3418">
                  <c:v>0.70699999999999996</c:v>
                </c:pt>
                <c:pt idx="3419">
                  <c:v>0.70199999999999996</c:v>
                </c:pt>
                <c:pt idx="3420">
                  <c:v>0.69899999999999995</c:v>
                </c:pt>
                <c:pt idx="3421">
                  <c:v>0.69599999999999995</c:v>
                </c:pt>
                <c:pt idx="3422">
                  <c:v>0.69199999999999995</c:v>
                </c:pt>
                <c:pt idx="3423">
                  <c:v>0.69499999999999995</c:v>
                </c:pt>
                <c:pt idx="3424">
                  <c:v>0.69799999999999995</c:v>
                </c:pt>
                <c:pt idx="3425">
                  <c:v>0.70399999999999996</c:v>
                </c:pt>
                <c:pt idx="3426">
                  <c:v>0.70099999999999996</c:v>
                </c:pt>
                <c:pt idx="3427">
                  <c:v>0.70399999999999996</c:v>
                </c:pt>
                <c:pt idx="3428">
                  <c:v>0.69799999999999995</c:v>
                </c:pt>
                <c:pt idx="3429">
                  <c:v>0.69799999999999995</c:v>
                </c:pt>
                <c:pt idx="3430">
                  <c:v>0.69799999999999995</c:v>
                </c:pt>
                <c:pt idx="3431">
                  <c:v>0.70099999999999996</c:v>
                </c:pt>
                <c:pt idx="3432">
                  <c:v>0.70099999999999996</c:v>
                </c:pt>
                <c:pt idx="3433">
                  <c:v>0.69799999999999995</c:v>
                </c:pt>
                <c:pt idx="3434">
                  <c:v>0.70399999999999996</c:v>
                </c:pt>
                <c:pt idx="3435">
                  <c:v>0.70099999999999996</c:v>
                </c:pt>
                <c:pt idx="3436">
                  <c:v>0.71299999999999997</c:v>
                </c:pt>
                <c:pt idx="3437">
                  <c:v>0.70699999999999996</c:v>
                </c:pt>
                <c:pt idx="3438">
                  <c:v>0.70399999999999996</c:v>
                </c:pt>
                <c:pt idx="3439">
                  <c:v>0.70399999999999996</c:v>
                </c:pt>
                <c:pt idx="3440">
                  <c:v>0.70099999999999996</c:v>
                </c:pt>
                <c:pt idx="3441">
                  <c:v>0.70399999999999996</c:v>
                </c:pt>
                <c:pt idx="3442">
                  <c:v>0.70399999999999996</c:v>
                </c:pt>
                <c:pt idx="3443">
                  <c:v>0.70199999999999996</c:v>
                </c:pt>
                <c:pt idx="3444">
                  <c:v>0.69899999999999995</c:v>
                </c:pt>
                <c:pt idx="3445">
                  <c:v>0.69299999999999995</c:v>
                </c:pt>
                <c:pt idx="3446">
                  <c:v>0.69599999999999995</c:v>
                </c:pt>
                <c:pt idx="3447">
                  <c:v>0.69499999999999995</c:v>
                </c:pt>
                <c:pt idx="3448">
                  <c:v>0.70099999999999996</c:v>
                </c:pt>
                <c:pt idx="3449">
                  <c:v>0.69799999999999995</c:v>
                </c:pt>
                <c:pt idx="3450">
                  <c:v>0.69799999999999995</c:v>
                </c:pt>
                <c:pt idx="3451">
                  <c:v>0.69799999999999995</c:v>
                </c:pt>
                <c:pt idx="3452">
                  <c:v>0.70099999999999996</c:v>
                </c:pt>
                <c:pt idx="3453">
                  <c:v>0.69799999999999995</c:v>
                </c:pt>
                <c:pt idx="3454">
                  <c:v>0.69799999999999995</c:v>
                </c:pt>
                <c:pt idx="3455">
                  <c:v>0.69799999999999995</c:v>
                </c:pt>
                <c:pt idx="3456">
                  <c:v>0.69499999999999995</c:v>
                </c:pt>
                <c:pt idx="3457">
                  <c:v>0.70099999999999996</c:v>
                </c:pt>
                <c:pt idx="3458">
                  <c:v>0.70399999999999996</c:v>
                </c:pt>
                <c:pt idx="3459">
                  <c:v>0.70099999999999996</c:v>
                </c:pt>
                <c:pt idx="3460">
                  <c:v>0.70699999999999996</c:v>
                </c:pt>
                <c:pt idx="3461">
                  <c:v>0.70099999999999996</c:v>
                </c:pt>
                <c:pt idx="3462">
                  <c:v>0.70399999999999996</c:v>
                </c:pt>
                <c:pt idx="3463">
                  <c:v>0.69499999999999995</c:v>
                </c:pt>
                <c:pt idx="3464">
                  <c:v>0.70699999999999996</c:v>
                </c:pt>
                <c:pt idx="3465">
                  <c:v>0.71</c:v>
                </c:pt>
                <c:pt idx="3466">
                  <c:v>0.70399999999999996</c:v>
                </c:pt>
                <c:pt idx="3467">
                  <c:v>0.70199999999999996</c:v>
                </c:pt>
                <c:pt idx="3468">
                  <c:v>0.70099999999999996</c:v>
                </c:pt>
                <c:pt idx="3469">
                  <c:v>0.69799999999999995</c:v>
                </c:pt>
                <c:pt idx="3470">
                  <c:v>0.69799999999999995</c:v>
                </c:pt>
                <c:pt idx="3471">
                  <c:v>0.70099999999999996</c:v>
                </c:pt>
                <c:pt idx="3472">
                  <c:v>0.70099999999999996</c:v>
                </c:pt>
                <c:pt idx="3473">
                  <c:v>0.69499999999999995</c:v>
                </c:pt>
                <c:pt idx="3474">
                  <c:v>0.69799999999999995</c:v>
                </c:pt>
                <c:pt idx="3475">
                  <c:v>0.69799999999999995</c:v>
                </c:pt>
                <c:pt idx="3476">
                  <c:v>0.69799999999999995</c:v>
                </c:pt>
                <c:pt idx="3477">
                  <c:v>0.69799999999999995</c:v>
                </c:pt>
                <c:pt idx="3478">
                  <c:v>0.70399999999999996</c:v>
                </c:pt>
                <c:pt idx="3479">
                  <c:v>0.70399999999999996</c:v>
                </c:pt>
                <c:pt idx="3480">
                  <c:v>0.70699999999999996</c:v>
                </c:pt>
                <c:pt idx="3481">
                  <c:v>0.71</c:v>
                </c:pt>
                <c:pt idx="3482">
                  <c:v>0.71299999999999997</c:v>
                </c:pt>
                <c:pt idx="3483">
                  <c:v>0.70699999999999996</c:v>
                </c:pt>
                <c:pt idx="3484">
                  <c:v>0.70699999999999996</c:v>
                </c:pt>
                <c:pt idx="3485">
                  <c:v>0.70699999999999996</c:v>
                </c:pt>
                <c:pt idx="3486">
                  <c:v>0.70699999999999996</c:v>
                </c:pt>
                <c:pt idx="3487">
                  <c:v>0.70399999999999996</c:v>
                </c:pt>
                <c:pt idx="3488">
                  <c:v>0.70099999999999996</c:v>
                </c:pt>
                <c:pt idx="3489">
                  <c:v>0.70499999999999996</c:v>
                </c:pt>
                <c:pt idx="3490">
                  <c:v>0.69899999999999995</c:v>
                </c:pt>
                <c:pt idx="3491">
                  <c:v>0.70199999999999996</c:v>
                </c:pt>
                <c:pt idx="3492">
                  <c:v>0.69899999999999995</c:v>
                </c:pt>
                <c:pt idx="3493">
                  <c:v>0.69899999999999995</c:v>
                </c:pt>
                <c:pt idx="3494">
                  <c:v>0.69899999999999995</c:v>
                </c:pt>
                <c:pt idx="3495">
                  <c:v>0.69799999999999995</c:v>
                </c:pt>
                <c:pt idx="3496">
                  <c:v>0.69199999999999995</c:v>
                </c:pt>
                <c:pt idx="3497">
                  <c:v>0.69799999999999995</c:v>
                </c:pt>
                <c:pt idx="3498">
                  <c:v>0.70099999999999996</c:v>
                </c:pt>
                <c:pt idx="3499">
                  <c:v>0.69799999999999995</c:v>
                </c:pt>
                <c:pt idx="3500">
                  <c:v>0.69799999999999995</c:v>
                </c:pt>
                <c:pt idx="3501">
                  <c:v>0.69799999999999995</c:v>
                </c:pt>
                <c:pt idx="3502">
                  <c:v>0.70099999999999996</c:v>
                </c:pt>
                <c:pt idx="3503">
                  <c:v>0.70099999999999996</c:v>
                </c:pt>
                <c:pt idx="3504">
                  <c:v>0.70099999999999996</c:v>
                </c:pt>
                <c:pt idx="3505">
                  <c:v>0.71</c:v>
                </c:pt>
                <c:pt idx="3506">
                  <c:v>0.71</c:v>
                </c:pt>
                <c:pt idx="3507">
                  <c:v>0.70699999999999996</c:v>
                </c:pt>
                <c:pt idx="3508">
                  <c:v>0.70399999999999996</c:v>
                </c:pt>
                <c:pt idx="3509">
                  <c:v>0.70399999999999996</c:v>
                </c:pt>
                <c:pt idx="3510">
                  <c:v>0.71</c:v>
                </c:pt>
                <c:pt idx="3511">
                  <c:v>0.71</c:v>
                </c:pt>
                <c:pt idx="3512">
                  <c:v>0.71</c:v>
                </c:pt>
                <c:pt idx="3513">
                  <c:v>0.69899999999999995</c:v>
                </c:pt>
                <c:pt idx="3514">
                  <c:v>0.69599999999999995</c:v>
                </c:pt>
                <c:pt idx="3515">
                  <c:v>0.70199999999999996</c:v>
                </c:pt>
                <c:pt idx="3516">
                  <c:v>0.70199999999999996</c:v>
                </c:pt>
                <c:pt idx="3517">
                  <c:v>0.69599999999999995</c:v>
                </c:pt>
                <c:pt idx="3518">
                  <c:v>0.69</c:v>
                </c:pt>
                <c:pt idx="3519">
                  <c:v>0.69799999999999995</c:v>
                </c:pt>
                <c:pt idx="3520">
                  <c:v>0.70099999999999996</c:v>
                </c:pt>
                <c:pt idx="3521">
                  <c:v>0.70099999999999996</c:v>
                </c:pt>
                <c:pt idx="3522">
                  <c:v>0.69799999999999995</c:v>
                </c:pt>
                <c:pt idx="3523">
                  <c:v>0.69799999999999995</c:v>
                </c:pt>
                <c:pt idx="3524">
                  <c:v>0.69799999999999995</c:v>
                </c:pt>
                <c:pt idx="3525">
                  <c:v>0.70099999999999996</c:v>
                </c:pt>
                <c:pt idx="3526">
                  <c:v>0.70099999999999996</c:v>
                </c:pt>
                <c:pt idx="3527">
                  <c:v>0.69799999999999995</c:v>
                </c:pt>
                <c:pt idx="3528">
                  <c:v>0.70099999999999996</c:v>
                </c:pt>
                <c:pt idx="3529">
                  <c:v>0.71</c:v>
                </c:pt>
                <c:pt idx="3530">
                  <c:v>0.71</c:v>
                </c:pt>
                <c:pt idx="3531">
                  <c:v>0.70699999999999996</c:v>
                </c:pt>
                <c:pt idx="3532">
                  <c:v>0.70699999999999996</c:v>
                </c:pt>
                <c:pt idx="3533">
                  <c:v>0.71</c:v>
                </c:pt>
                <c:pt idx="3534">
                  <c:v>0.70699999999999996</c:v>
                </c:pt>
                <c:pt idx="3535">
                  <c:v>0.70699999999999996</c:v>
                </c:pt>
                <c:pt idx="3536">
                  <c:v>0.70399999999999996</c:v>
                </c:pt>
                <c:pt idx="3537">
                  <c:v>0.70399999999999996</c:v>
                </c:pt>
                <c:pt idx="3538">
                  <c:v>0.70699999999999996</c:v>
                </c:pt>
                <c:pt idx="3539">
                  <c:v>0.69899999999999995</c:v>
                </c:pt>
                <c:pt idx="3540">
                  <c:v>0.69899999999999995</c:v>
                </c:pt>
                <c:pt idx="3541">
                  <c:v>0.69499999999999995</c:v>
                </c:pt>
                <c:pt idx="3542">
                  <c:v>0.70099999999999996</c:v>
                </c:pt>
                <c:pt idx="3543">
                  <c:v>0.69799999999999995</c:v>
                </c:pt>
                <c:pt idx="3544">
                  <c:v>0.69799999999999995</c:v>
                </c:pt>
                <c:pt idx="3545">
                  <c:v>0.69799999999999995</c:v>
                </c:pt>
                <c:pt idx="3546">
                  <c:v>0.69799999999999995</c:v>
                </c:pt>
                <c:pt idx="3547">
                  <c:v>0.69799999999999995</c:v>
                </c:pt>
                <c:pt idx="3548">
                  <c:v>0.70099999999999996</c:v>
                </c:pt>
                <c:pt idx="3549">
                  <c:v>0.70899999999999996</c:v>
                </c:pt>
                <c:pt idx="3550">
                  <c:v>0.70899999999999996</c:v>
                </c:pt>
                <c:pt idx="3551">
                  <c:v>0.70599999999999996</c:v>
                </c:pt>
                <c:pt idx="3552">
                  <c:v>0.7</c:v>
                </c:pt>
                <c:pt idx="3553">
                  <c:v>0.70899999999999996</c:v>
                </c:pt>
                <c:pt idx="3554">
                  <c:v>0.71199999999999997</c:v>
                </c:pt>
                <c:pt idx="3555">
                  <c:v>0.71299999999999997</c:v>
                </c:pt>
                <c:pt idx="3556">
                  <c:v>0.71</c:v>
                </c:pt>
                <c:pt idx="3557">
                  <c:v>0.71299999999999997</c:v>
                </c:pt>
                <c:pt idx="3558">
                  <c:v>0.71</c:v>
                </c:pt>
                <c:pt idx="3559">
                  <c:v>0.71</c:v>
                </c:pt>
                <c:pt idx="3560">
                  <c:v>0.70699999999999996</c:v>
                </c:pt>
                <c:pt idx="3561">
                  <c:v>0.70699999999999996</c:v>
                </c:pt>
                <c:pt idx="3562">
                  <c:v>0.70699999999999996</c:v>
                </c:pt>
                <c:pt idx="3563">
                  <c:v>0.70099999999999996</c:v>
                </c:pt>
                <c:pt idx="3564">
                  <c:v>0.70199999999999996</c:v>
                </c:pt>
                <c:pt idx="3565">
                  <c:v>0.70199999999999996</c:v>
                </c:pt>
                <c:pt idx="3566">
                  <c:v>0.69499999999999995</c:v>
                </c:pt>
                <c:pt idx="3567">
                  <c:v>0.69799999999999995</c:v>
                </c:pt>
                <c:pt idx="3568">
                  <c:v>0.69799999999999995</c:v>
                </c:pt>
                <c:pt idx="3569">
                  <c:v>0.69799999999999995</c:v>
                </c:pt>
                <c:pt idx="3570">
                  <c:v>0.70399999999999996</c:v>
                </c:pt>
                <c:pt idx="3571">
                  <c:v>0.70599999999999996</c:v>
                </c:pt>
                <c:pt idx="3572">
                  <c:v>0.70599999999999996</c:v>
                </c:pt>
                <c:pt idx="3573">
                  <c:v>0.70599999999999996</c:v>
                </c:pt>
                <c:pt idx="3574">
                  <c:v>0.69699999999999995</c:v>
                </c:pt>
                <c:pt idx="3575">
                  <c:v>0.7</c:v>
                </c:pt>
                <c:pt idx="3576">
                  <c:v>0.70299999999999996</c:v>
                </c:pt>
                <c:pt idx="3577">
                  <c:v>0.70599999999999996</c:v>
                </c:pt>
                <c:pt idx="3578">
                  <c:v>0.71499999999999997</c:v>
                </c:pt>
                <c:pt idx="3579">
                  <c:v>0.71199999999999997</c:v>
                </c:pt>
                <c:pt idx="3580">
                  <c:v>0.71</c:v>
                </c:pt>
                <c:pt idx="3581">
                  <c:v>0.71299999999999997</c:v>
                </c:pt>
                <c:pt idx="3582">
                  <c:v>0.71</c:v>
                </c:pt>
                <c:pt idx="3583">
                  <c:v>0.71</c:v>
                </c:pt>
                <c:pt idx="3584">
                  <c:v>0.71</c:v>
                </c:pt>
                <c:pt idx="3585">
                  <c:v>0.71</c:v>
                </c:pt>
                <c:pt idx="3586">
                  <c:v>0.71</c:v>
                </c:pt>
                <c:pt idx="3587">
                  <c:v>0.70399999999999996</c:v>
                </c:pt>
                <c:pt idx="3588">
                  <c:v>0.70399999999999996</c:v>
                </c:pt>
                <c:pt idx="3589">
                  <c:v>0.69799999999999995</c:v>
                </c:pt>
                <c:pt idx="3590">
                  <c:v>0.69499999999999995</c:v>
                </c:pt>
                <c:pt idx="3591">
                  <c:v>0.70099999999999996</c:v>
                </c:pt>
                <c:pt idx="3592">
                  <c:v>0.70399999999999996</c:v>
                </c:pt>
                <c:pt idx="3593">
                  <c:v>0.70099999999999996</c:v>
                </c:pt>
                <c:pt idx="3594">
                  <c:v>0.70599999999999996</c:v>
                </c:pt>
                <c:pt idx="3595">
                  <c:v>0.70599999999999996</c:v>
                </c:pt>
                <c:pt idx="3596">
                  <c:v>0.70299999999999996</c:v>
                </c:pt>
                <c:pt idx="3597">
                  <c:v>0.70299999999999996</c:v>
                </c:pt>
                <c:pt idx="3598">
                  <c:v>0.7</c:v>
                </c:pt>
                <c:pt idx="3599">
                  <c:v>0.70299999999999996</c:v>
                </c:pt>
                <c:pt idx="3600">
                  <c:v>0.7</c:v>
                </c:pt>
                <c:pt idx="3601">
                  <c:v>0.71199999999999997</c:v>
                </c:pt>
                <c:pt idx="3602">
                  <c:v>0.71799999999999997</c:v>
                </c:pt>
                <c:pt idx="3603">
                  <c:v>0.72399999999999998</c:v>
                </c:pt>
                <c:pt idx="3604">
                  <c:v>0.71799999999999997</c:v>
                </c:pt>
                <c:pt idx="3605">
                  <c:v>0.71</c:v>
                </c:pt>
                <c:pt idx="3606">
                  <c:v>0.71</c:v>
                </c:pt>
                <c:pt idx="3607">
                  <c:v>0.71</c:v>
                </c:pt>
                <c:pt idx="3608">
                  <c:v>0.71</c:v>
                </c:pt>
                <c:pt idx="3609">
                  <c:v>0.70699999999999996</c:v>
                </c:pt>
                <c:pt idx="3610">
                  <c:v>0.70699999999999996</c:v>
                </c:pt>
                <c:pt idx="3611">
                  <c:v>0.70099999999999996</c:v>
                </c:pt>
                <c:pt idx="3612">
                  <c:v>0.70399999999999996</c:v>
                </c:pt>
                <c:pt idx="3613">
                  <c:v>0.69499999999999995</c:v>
                </c:pt>
                <c:pt idx="3614">
                  <c:v>0.69199999999999995</c:v>
                </c:pt>
                <c:pt idx="3615">
                  <c:v>0.69499999999999995</c:v>
                </c:pt>
                <c:pt idx="3616">
                  <c:v>0.70099999999999996</c:v>
                </c:pt>
                <c:pt idx="3617">
                  <c:v>0.70299999999999996</c:v>
                </c:pt>
                <c:pt idx="3618">
                  <c:v>0.69699999999999995</c:v>
                </c:pt>
                <c:pt idx="3619">
                  <c:v>0.7</c:v>
                </c:pt>
                <c:pt idx="3620">
                  <c:v>0.70299999999999996</c:v>
                </c:pt>
                <c:pt idx="3621">
                  <c:v>0.70299999999999996</c:v>
                </c:pt>
                <c:pt idx="3622">
                  <c:v>0.70299999999999996</c:v>
                </c:pt>
                <c:pt idx="3623">
                  <c:v>0.70299999999999996</c:v>
                </c:pt>
                <c:pt idx="3624">
                  <c:v>0.70299999999999996</c:v>
                </c:pt>
                <c:pt idx="3625">
                  <c:v>0.71499999999999997</c:v>
                </c:pt>
                <c:pt idx="3626">
                  <c:v>0.71499999999999997</c:v>
                </c:pt>
                <c:pt idx="3627">
                  <c:v>0.72099999999999997</c:v>
                </c:pt>
                <c:pt idx="3628">
                  <c:v>0.71199999999999997</c:v>
                </c:pt>
                <c:pt idx="3629">
                  <c:v>0.71</c:v>
                </c:pt>
                <c:pt idx="3630">
                  <c:v>0.70699999999999996</c:v>
                </c:pt>
                <c:pt idx="3631">
                  <c:v>0.70699999999999996</c:v>
                </c:pt>
                <c:pt idx="3632">
                  <c:v>0.71</c:v>
                </c:pt>
                <c:pt idx="3633">
                  <c:v>0.70699999999999996</c:v>
                </c:pt>
                <c:pt idx="3634">
                  <c:v>0.70699999999999996</c:v>
                </c:pt>
                <c:pt idx="3635">
                  <c:v>0.70099999999999996</c:v>
                </c:pt>
                <c:pt idx="3636">
                  <c:v>0.70699999999999996</c:v>
                </c:pt>
                <c:pt idx="3637">
                  <c:v>0.69799999999999995</c:v>
                </c:pt>
                <c:pt idx="3638">
                  <c:v>0.69199999999999995</c:v>
                </c:pt>
                <c:pt idx="3639">
                  <c:v>0.69799999999999995</c:v>
                </c:pt>
                <c:pt idx="3640">
                  <c:v>0.70099999999999996</c:v>
                </c:pt>
                <c:pt idx="3641">
                  <c:v>0.70299999999999996</c:v>
                </c:pt>
                <c:pt idx="3642">
                  <c:v>0.70299999999999996</c:v>
                </c:pt>
                <c:pt idx="3643">
                  <c:v>0.70299999999999996</c:v>
                </c:pt>
                <c:pt idx="3644">
                  <c:v>0.70599999999999996</c:v>
                </c:pt>
                <c:pt idx="3645">
                  <c:v>0.7</c:v>
                </c:pt>
                <c:pt idx="3646">
                  <c:v>0.7</c:v>
                </c:pt>
                <c:pt idx="3647">
                  <c:v>0.70299999999999996</c:v>
                </c:pt>
                <c:pt idx="3648">
                  <c:v>0.70299999999999996</c:v>
                </c:pt>
                <c:pt idx="3649">
                  <c:v>0.70599999999999996</c:v>
                </c:pt>
                <c:pt idx="3650">
                  <c:v>0.71499999999999997</c:v>
                </c:pt>
                <c:pt idx="3651">
                  <c:v>0.71199999999999997</c:v>
                </c:pt>
                <c:pt idx="3652">
                  <c:v>0.71499999999999997</c:v>
                </c:pt>
                <c:pt idx="3653">
                  <c:v>0.71199999999999997</c:v>
                </c:pt>
                <c:pt idx="3654">
                  <c:v>0.70899999999999996</c:v>
                </c:pt>
                <c:pt idx="3655">
                  <c:v>0.71</c:v>
                </c:pt>
                <c:pt idx="3656">
                  <c:v>0.70699999999999996</c:v>
                </c:pt>
                <c:pt idx="3657">
                  <c:v>0.70699999999999996</c:v>
                </c:pt>
                <c:pt idx="3658">
                  <c:v>0.70699999999999996</c:v>
                </c:pt>
                <c:pt idx="3659">
                  <c:v>0.70399999999999996</c:v>
                </c:pt>
                <c:pt idx="3660">
                  <c:v>0.70399999999999996</c:v>
                </c:pt>
                <c:pt idx="3661">
                  <c:v>0.69499999999999995</c:v>
                </c:pt>
                <c:pt idx="3662">
                  <c:v>0.68600000000000005</c:v>
                </c:pt>
                <c:pt idx="3663">
                  <c:v>0.69199999999999995</c:v>
                </c:pt>
                <c:pt idx="3664">
                  <c:v>0.69699999999999995</c:v>
                </c:pt>
                <c:pt idx="3665">
                  <c:v>0.7</c:v>
                </c:pt>
                <c:pt idx="3666">
                  <c:v>0.7</c:v>
                </c:pt>
                <c:pt idx="3667">
                  <c:v>0.7</c:v>
                </c:pt>
                <c:pt idx="3668">
                  <c:v>0.70299999999999996</c:v>
                </c:pt>
                <c:pt idx="3669">
                  <c:v>0.7</c:v>
                </c:pt>
                <c:pt idx="3670">
                  <c:v>0.70299999999999996</c:v>
                </c:pt>
                <c:pt idx="3671">
                  <c:v>0.70299999999999996</c:v>
                </c:pt>
                <c:pt idx="3672">
                  <c:v>0.70299999999999996</c:v>
                </c:pt>
                <c:pt idx="3673">
                  <c:v>0.70599999999999996</c:v>
                </c:pt>
                <c:pt idx="3674">
                  <c:v>0.71499999999999997</c:v>
                </c:pt>
                <c:pt idx="3675">
                  <c:v>0.71199999999999997</c:v>
                </c:pt>
                <c:pt idx="3676">
                  <c:v>0.71199999999999997</c:v>
                </c:pt>
                <c:pt idx="3677">
                  <c:v>0.71299999999999997</c:v>
                </c:pt>
                <c:pt idx="3678">
                  <c:v>0.71</c:v>
                </c:pt>
                <c:pt idx="3679">
                  <c:v>0.70699999999999996</c:v>
                </c:pt>
                <c:pt idx="3680">
                  <c:v>0.70699999999999996</c:v>
                </c:pt>
                <c:pt idx="3681">
                  <c:v>0.70699999999999996</c:v>
                </c:pt>
                <c:pt idx="3682">
                  <c:v>0.70399999999999996</c:v>
                </c:pt>
                <c:pt idx="3683">
                  <c:v>0.70399999999999996</c:v>
                </c:pt>
                <c:pt idx="3684">
                  <c:v>0.69799999999999995</c:v>
                </c:pt>
                <c:pt idx="3685">
                  <c:v>0.69499999999999995</c:v>
                </c:pt>
                <c:pt idx="3686">
                  <c:v>0.69499999999999995</c:v>
                </c:pt>
                <c:pt idx="3687">
                  <c:v>0.69799999999999995</c:v>
                </c:pt>
                <c:pt idx="3688">
                  <c:v>0.69499999999999995</c:v>
                </c:pt>
                <c:pt idx="3689">
                  <c:v>0.7</c:v>
                </c:pt>
                <c:pt idx="3690">
                  <c:v>0.70299999999999996</c:v>
                </c:pt>
                <c:pt idx="3691">
                  <c:v>0.69399999999999995</c:v>
                </c:pt>
                <c:pt idx="3692">
                  <c:v>0.7</c:v>
                </c:pt>
                <c:pt idx="3693">
                  <c:v>0.70299999999999996</c:v>
                </c:pt>
                <c:pt idx="3694">
                  <c:v>0.70299999999999996</c:v>
                </c:pt>
                <c:pt idx="3695">
                  <c:v>0.70599999999999996</c:v>
                </c:pt>
                <c:pt idx="3696">
                  <c:v>0.70599999999999996</c:v>
                </c:pt>
                <c:pt idx="3697">
                  <c:v>0.7</c:v>
                </c:pt>
                <c:pt idx="3698">
                  <c:v>0.71799999999999997</c:v>
                </c:pt>
                <c:pt idx="3699">
                  <c:v>0.70899999999999996</c:v>
                </c:pt>
                <c:pt idx="3700">
                  <c:v>0.70899999999999996</c:v>
                </c:pt>
                <c:pt idx="3701">
                  <c:v>0.70899999999999996</c:v>
                </c:pt>
                <c:pt idx="3702">
                  <c:v>0.70399999999999996</c:v>
                </c:pt>
                <c:pt idx="3703">
                  <c:v>0.70399999999999996</c:v>
                </c:pt>
                <c:pt idx="3704">
                  <c:v>0.70099999999999996</c:v>
                </c:pt>
                <c:pt idx="3705">
                  <c:v>0.70399999999999996</c:v>
                </c:pt>
                <c:pt idx="3706">
                  <c:v>0.69799999999999995</c:v>
                </c:pt>
                <c:pt idx="3707">
                  <c:v>0.69799999999999995</c:v>
                </c:pt>
                <c:pt idx="3708">
                  <c:v>0.70099999999999996</c:v>
                </c:pt>
                <c:pt idx="3709">
                  <c:v>0.69499999999999995</c:v>
                </c:pt>
                <c:pt idx="3710">
                  <c:v>0.69499999999999995</c:v>
                </c:pt>
                <c:pt idx="3711">
                  <c:v>0.69499999999999995</c:v>
                </c:pt>
                <c:pt idx="3712">
                  <c:v>0.69499999999999995</c:v>
                </c:pt>
                <c:pt idx="3713">
                  <c:v>0.70099999999999996</c:v>
                </c:pt>
                <c:pt idx="3714">
                  <c:v>0.70299999999999996</c:v>
                </c:pt>
                <c:pt idx="3715">
                  <c:v>0.7</c:v>
                </c:pt>
                <c:pt idx="3716">
                  <c:v>0.7</c:v>
                </c:pt>
                <c:pt idx="3717">
                  <c:v>0.69699999999999995</c:v>
                </c:pt>
                <c:pt idx="3718">
                  <c:v>0.69399999999999995</c:v>
                </c:pt>
                <c:pt idx="3719">
                  <c:v>0.70299999999999996</c:v>
                </c:pt>
                <c:pt idx="3720">
                  <c:v>0.70599999999999996</c:v>
                </c:pt>
                <c:pt idx="3721">
                  <c:v>0.71199999999999997</c:v>
                </c:pt>
                <c:pt idx="3722">
                  <c:v>0.71199999999999997</c:v>
                </c:pt>
                <c:pt idx="3723">
                  <c:v>0.70599999999999996</c:v>
                </c:pt>
                <c:pt idx="3724">
                  <c:v>0.70599999999999996</c:v>
                </c:pt>
                <c:pt idx="3725">
                  <c:v>0.70699999999999996</c:v>
                </c:pt>
                <c:pt idx="3726">
                  <c:v>0.70699999999999996</c:v>
                </c:pt>
                <c:pt idx="3727">
                  <c:v>0.70699999999999996</c:v>
                </c:pt>
                <c:pt idx="3728">
                  <c:v>0.71</c:v>
                </c:pt>
                <c:pt idx="3729">
                  <c:v>0.70399999999999996</c:v>
                </c:pt>
                <c:pt idx="3730">
                  <c:v>0.70099999999999996</c:v>
                </c:pt>
                <c:pt idx="3731">
                  <c:v>0.70099999999999996</c:v>
                </c:pt>
                <c:pt idx="3732">
                  <c:v>0.69799999999999995</c:v>
                </c:pt>
                <c:pt idx="3733">
                  <c:v>0.69499999999999995</c:v>
                </c:pt>
                <c:pt idx="3734">
                  <c:v>0.69199999999999995</c:v>
                </c:pt>
                <c:pt idx="3735">
                  <c:v>0.69799999999999995</c:v>
                </c:pt>
                <c:pt idx="3736">
                  <c:v>0.69499999999999995</c:v>
                </c:pt>
                <c:pt idx="3737">
                  <c:v>0.69799999999999995</c:v>
                </c:pt>
                <c:pt idx="3738">
                  <c:v>0.69699999999999995</c:v>
                </c:pt>
                <c:pt idx="3739">
                  <c:v>0.69699999999999995</c:v>
                </c:pt>
                <c:pt idx="3740">
                  <c:v>0.70299999999999996</c:v>
                </c:pt>
                <c:pt idx="3741">
                  <c:v>0.7</c:v>
                </c:pt>
                <c:pt idx="3742">
                  <c:v>0.70299999999999996</c:v>
                </c:pt>
                <c:pt idx="3743">
                  <c:v>0.70299999999999996</c:v>
                </c:pt>
                <c:pt idx="3744">
                  <c:v>0.71199999999999997</c:v>
                </c:pt>
                <c:pt idx="3745">
                  <c:v>0.70599999999999996</c:v>
                </c:pt>
                <c:pt idx="3746">
                  <c:v>0.71199999999999997</c:v>
                </c:pt>
                <c:pt idx="3747">
                  <c:v>0.70899999999999996</c:v>
                </c:pt>
                <c:pt idx="3748">
                  <c:v>0.70899999999999996</c:v>
                </c:pt>
                <c:pt idx="3749">
                  <c:v>0.70699999999999996</c:v>
                </c:pt>
                <c:pt idx="3750">
                  <c:v>0.70699999999999996</c:v>
                </c:pt>
                <c:pt idx="3751">
                  <c:v>0.70699999999999996</c:v>
                </c:pt>
                <c:pt idx="3752">
                  <c:v>0.70699999999999996</c:v>
                </c:pt>
                <c:pt idx="3753">
                  <c:v>0.70399999999999996</c:v>
                </c:pt>
                <c:pt idx="3754">
                  <c:v>0.70699999999999996</c:v>
                </c:pt>
                <c:pt idx="3755">
                  <c:v>0.70099999999999996</c:v>
                </c:pt>
                <c:pt idx="3756">
                  <c:v>0.70099999999999996</c:v>
                </c:pt>
                <c:pt idx="3757">
                  <c:v>0.69199999999999995</c:v>
                </c:pt>
                <c:pt idx="3758">
                  <c:v>0.69499999999999995</c:v>
                </c:pt>
                <c:pt idx="3759">
                  <c:v>0.69799999999999995</c:v>
                </c:pt>
                <c:pt idx="3760">
                  <c:v>0.70399999999999996</c:v>
                </c:pt>
                <c:pt idx="3761">
                  <c:v>0.70099999999999996</c:v>
                </c:pt>
                <c:pt idx="3762">
                  <c:v>0.69799999999999995</c:v>
                </c:pt>
                <c:pt idx="3763">
                  <c:v>0.7</c:v>
                </c:pt>
                <c:pt idx="3764">
                  <c:v>0.70299999999999996</c:v>
                </c:pt>
                <c:pt idx="3765">
                  <c:v>0.70299999999999996</c:v>
                </c:pt>
                <c:pt idx="3766">
                  <c:v>0.7</c:v>
                </c:pt>
                <c:pt idx="3767">
                  <c:v>0.70299999999999996</c:v>
                </c:pt>
                <c:pt idx="3768">
                  <c:v>0.69699999999999995</c:v>
                </c:pt>
                <c:pt idx="3769">
                  <c:v>0.70599999999999996</c:v>
                </c:pt>
                <c:pt idx="3770">
                  <c:v>0.70599999999999996</c:v>
                </c:pt>
                <c:pt idx="3771">
                  <c:v>0.70899999999999996</c:v>
                </c:pt>
                <c:pt idx="3772">
                  <c:v>0.71199999999999997</c:v>
                </c:pt>
                <c:pt idx="3773">
                  <c:v>0.70699999999999996</c:v>
                </c:pt>
                <c:pt idx="3774">
                  <c:v>0.70699999999999996</c:v>
                </c:pt>
                <c:pt idx="3775">
                  <c:v>0.70699999999999996</c:v>
                </c:pt>
                <c:pt idx="3776">
                  <c:v>0.70699999999999996</c:v>
                </c:pt>
                <c:pt idx="3777">
                  <c:v>0.70399999999999996</c:v>
                </c:pt>
                <c:pt idx="3778">
                  <c:v>0.70399999999999996</c:v>
                </c:pt>
                <c:pt idx="3779">
                  <c:v>0.69199999999999995</c:v>
                </c:pt>
                <c:pt idx="3780">
                  <c:v>0.69499999999999995</c:v>
                </c:pt>
                <c:pt idx="3781">
                  <c:v>0.70099999999999996</c:v>
                </c:pt>
                <c:pt idx="3782">
                  <c:v>0.68899999999999995</c:v>
                </c:pt>
                <c:pt idx="3783">
                  <c:v>0.69399999999999995</c:v>
                </c:pt>
                <c:pt idx="3784">
                  <c:v>0.69699999999999995</c:v>
                </c:pt>
                <c:pt idx="3785">
                  <c:v>0.7</c:v>
                </c:pt>
                <c:pt idx="3786">
                  <c:v>0.7</c:v>
                </c:pt>
                <c:pt idx="3787">
                  <c:v>0.70299999999999996</c:v>
                </c:pt>
                <c:pt idx="3788">
                  <c:v>0.7</c:v>
                </c:pt>
                <c:pt idx="3789">
                  <c:v>0.7</c:v>
                </c:pt>
                <c:pt idx="3790">
                  <c:v>0.70299999999999996</c:v>
                </c:pt>
                <c:pt idx="3791">
                  <c:v>0.70599999999999996</c:v>
                </c:pt>
                <c:pt idx="3792">
                  <c:v>0.70599999999999996</c:v>
                </c:pt>
                <c:pt idx="3793">
                  <c:v>0.71199999999999997</c:v>
                </c:pt>
                <c:pt idx="3794">
                  <c:v>0.71499999999999997</c:v>
                </c:pt>
                <c:pt idx="3795">
                  <c:v>0.71199999999999997</c:v>
                </c:pt>
                <c:pt idx="3796">
                  <c:v>0.70599999999999996</c:v>
                </c:pt>
                <c:pt idx="3797">
                  <c:v>0.71199999999999997</c:v>
                </c:pt>
                <c:pt idx="3798">
                  <c:v>0.70299999999999996</c:v>
                </c:pt>
                <c:pt idx="3799">
                  <c:v>0.70299999999999996</c:v>
                </c:pt>
                <c:pt idx="3800">
                  <c:v>0.70699999999999996</c:v>
                </c:pt>
                <c:pt idx="3801">
                  <c:v>0.70099999999999996</c:v>
                </c:pt>
                <c:pt idx="3802">
                  <c:v>0.70399999999999996</c:v>
                </c:pt>
                <c:pt idx="3803">
                  <c:v>0.70099999999999996</c:v>
                </c:pt>
                <c:pt idx="3804">
                  <c:v>0.69799999999999995</c:v>
                </c:pt>
                <c:pt idx="3805">
                  <c:v>0.69499999999999995</c:v>
                </c:pt>
                <c:pt idx="3806">
                  <c:v>0.69499999999999995</c:v>
                </c:pt>
                <c:pt idx="3807">
                  <c:v>0.69399999999999995</c:v>
                </c:pt>
                <c:pt idx="3808">
                  <c:v>0.69699999999999995</c:v>
                </c:pt>
                <c:pt idx="3809">
                  <c:v>0.69699999999999995</c:v>
                </c:pt>
                <c:pt idx="3810">
                  <c:v>0.7</c:v>
                </c:pt>
                <c:pt idx="3811">
                  <c:v>0.69699999999999995</c:v>
                </c:pt>
                <c:pt idx="3812">
                  <c:v>0.70299999999999996</c:v>
                </c:pt>
                <c:pt idx="3813">
                  <c:v>0.7</c:v>
                </c:pt>
                <c:pt idx="3814">
                  <c:v>0.7</c:v>
                </c:pt>
                <c:pt idx="3815">
                  <c:v>0.70299999999999996</c:v>
                </c:pt>
                <c:pt idx="3816">
                  <c:v>0.70599999999999996</c:v>
                </c:pt>
                <c:pt idx="3817">
                  <c:v>0.70599999999999996</c:v>
                </c:pt>
                <c:pt idx="3818">
                  <c:v>0.71499999999999997</c:v>
                </c:pt>
                <c:pt idx="3819">
                  <c:v>0.71199999999999997</c:v>
                </c:pt>
                <c:pt idx="3820">
                  <c:v>0.70899999999999996</c:v>
                </c:pt>
                <c:pt idx="3821">
                  <c:v>0.70899999999999996</c:v>
                </c:pt>
                <c:pt idx="3822">
                  <c:v>0.70699999999999996</c:v>
                </c:pt>
                <c:pt idx="3823">
                  <c:v>0.70699999999999996</c:v>
                </c:pt>
                <c:pt idx="3824">
                  <c:v>0.70099999999999996</c:v>
                </c:pt>
                <c:pt idx="3825">
                  <c:v>0.68</c:v>
                </c:pt>
                <c:pt idx="3826">
                  <c:v>0.68600000000000005</c:v>
                </c:pt>
                <c:pt idx="3827">
                  <c:v>0.7</c:v>
                </c:pt>
                <c:pt idx="3828">
                  <c:v>0.69699999999999995</c:v>
                </c:pt>
                <c:pt idx="3829">
                  <c:v>0.70299999999999996</c:v>
                </c:pt>
                <c:pt idx="3830">
                  <c:v>0.69699999999999995</c:v>
                </c:pt>
                <c:pt idx="3831">
                  <c:v>0.69699999999999995</c:v>
                </c:pt>
                <c:pt idx="3832">
                  <c:v>0.7</c:v>
                </c:pt>
                <c:pt idx="3833">
                  <c:v>0.7</c:v>
                </c:pt>
                <c:pt idx="3834">
                  <c:v>0.70599999999999996</c:v>
                </c:pt>
                <c:pt idx="3835">
                  <c:v>0.70599999999999996</c:v>
                </c:pt>
                <c:pt idx="3836">
                  <c:v>0.70299999999999996</c:v>
                </c:pt>
                <c:pt idx="3837">
                  <c:v>0.70299999999999996</c:v>
                </c:pt>
                <c:pt idx="3838">
                  <c:v>0.69699999999999995</c:v>
                </c:pt>
                <c:pt idx="3839">
                  <c:v>0.69899999999999995</c:v>
                </c:pt>
                <c:pt idx="3840">
                  <c:v>0.69899999999999995</c:v>
                </c:pt>
                <c:pt idx="3841">
                  <c:v>0.70199999999999996</c:v>
                </c:pt>
                <c:pt idx="3842">
                  <c:v>0.70199999999999996</c:v>
                </c:pt>
                <c:pt idx="3843">
                  <c:v>0.70199999999999996</c:v>
                </c:pt>
                <c:pt idx="3844">
                  <c:v>0.70199999999999996</c:v>
                </c:pt>
                <c:pt idx="3845">
                  <c:v>0.70799999999999996</c:v>
                </c:pt>
                <c:pt idx="3846">
                  <c:v>0.70299999999999996</c:v>
                </c:pt>
                <c:pt idx="3847">
                  <c:v>0.70499999999999996</c:v>
                </c:pt>
                <c:pt idx="3848">
                  <c:v>0.70899999999999996</c:v>
                </c:pt>
                <c:pt idx="3849">
                  <c:v>0.71099999999999997</c:v>
                </c:pt>
                <c:pt idx="3850">
                  <c:v>0.70899999999999996</c:v>
                </c:pt>
                <c:pt idx="3851">
                  <c:v>0.70899999999999996</c:v>
                </c:pt>
                <c:pt idx="3852">
                  <c:v>0.70599999999999996</c:v>
                </c:pt>
                <c:pt idx="3853">
                  <c:v>0.70299999999999996</c:v>
                </c:pt>
                <c:pt idx="3854">
                  <c:v>0.70299999999999996</c:v>
                </c:pt>
                <c:pt idx="3855">
                  <c:v>0.70299999999999996</c:v>
                </c:pt>
                <c:pt idx="3856">
                  <c:v>0.70199999999999996</c:v>
                </c:pt>
                <c:pt idx="3857">
                  <c:v>0.70199999999999996</c:v>
                </c:pt>
                <c:pt idx="3858">
                  <c:v>0.69899999999999995</c:v>
                </c:pt>
                <c:pt idx="3859">
                  <c:v>0.69899999999999995</c:v>
                </c:pt>
                <c:pt idx="3860">
                  <c:v>0.70199999999999996</c:v>
                </c:pt>
                <c:pt idx="3861">
                  <c:v>0.69899999999999995</c:v>
                </c:pt>
                <c:pt idx="3862">
                  <c:v>0.70199999999999996</c:v>
                </c:pt>
                <c:pt idx="3863">
                  <c:v>0.69899999999999995</c:v>
                </c:pt>
                <c:pt idx="3864">
                  <c:v>0.70199999999999996</c:v>
                </c:pt>
                <c:pt idx="3865">
                  <c:v>0.70199999999999996</c:v>
                </c:pt>
                <c:pt idx="3866">
                  <c:v>0.71099999999999997</c:v>
                </c:pt>
                <c:pt idx="3867">
                  <c:v>0.70799999999999996</c:v>
                </c:pt>
                <c:pt idx="3868">
                  <c:v>0.71699999999999997</c:v>
                </c:pt>
                <c:pt idx="3869">
                  <c:v>0.70899999999999996</c:v>
                </c:pt>
                <c:pt idx="3870">
                  <c:v>0.71499999999999997</c:v>
                </c:pt>
                <c:pt idx="3871">
                  <c:v>0.70599999999999996</c:v>
                </c:pt>
                <c:pt idx="3872">
                  <c:v>0.70299999999999996</c:v>
                </c:pt>
                <c:pt idx="3873">
                  <c:v>0.70599999999999996</c:v>
                </c:pt>
                <c:pt idx="3874">
                  <c:v>0.7</c:v>
                </c:pt>
                <c:pt idx="3875">
                  <c:v>0.7</c:v>
                </c:pt>
                <c:pt idx="3876">
                  <c:v>0.69699999999999995</c:v>
                </c:pt>
                <c:pt idx="3877">
                  <c:v>0.69099999999999995</c:v>
                </c:pt>
                <c:pt idx="3878">
                  <c:v>0.69399999999999995</c:v>
                </c:pt>
                <c:pt idx="3879">
                  <c:v>0.69699999999999995</c:v>
                </c:pt>
                <c:pt idx="3880">
                  <c:v>0.70299999999999996</c:v>
                </c:pt>
                <c:pt idx="3881">
                  <c:v>0.70299999999999996</c:v>
                </c:pt>
                <c:pt idx="3882">
                  <c:v>0.69899999999999995</c:v>
                </c:pt>
                <c:pt idx="3883">
                  <c:v>0.70199999999999996</c:v>
                </c:pt>
                <c:pt idx="3884">
                  <c:v>0.69899999999999995</c:v>
                </c:pt>
                <c:pt idx="3885">
                  <c:v>0.70199999999999996</c:v>
                </c:pt>
                <c:pt idx="3886">
                  <c:v>0.69899999999999995</c:v>
                </c:pt>
                <c:pt idx="3887">
                  <c:v>0.70199999999999996</c:v>
                </c:pt>
                <c:pt idx="3888">
                  <c:v>0.70199999999999996</c:v>
                </c:pt>
                <c:pt idx="3889">
                  <c:v>0.70499999999999996</c:v>
                </c:pt>
                <c:pt idx="3890">
                  <c:v>0.72299999999999998</c:v>
                </c:pt>
                <c:pt idx="3891">
                  <c:v>0.71099999999999997</c:v>
                </c:pt>
                <c:pt idx="3892">
                  <c:v>0.71199999999999997</c:v>
                </c:pt>
                <c:pt idx="3893">
                  <c:v>0.70899999999999996</c:v>
                </c:pt>
                <c:pt idx="3894">
                  <c:v>0.70599999999999996</c:v>
                </c:pt>
                <c:pt idx="3895">
                  <c:v>0.70599999999999996</c:v>
                </c:pt>
                <c:pt idx="3896">
                  <c:v>0.70599999999999996</c:v>
                </c:pt>
                <c:pt idx="3897">
                  <c:v>0.70299999999999996</c:v>
                </c:pt>
                <c:pt idx="3898">
                  <c:v>0.70599999999999996</c:v>
                </c:pt>
                <c:pt idx="3899">
                  <c:v>0.69399999999999995</c:v>
                </c:pt>
                <c:pt idx="3900">
                  <c:v>0.70299999999999996</c:v>
                </c:pt>
                <c:pt idx="3901">
                  <c:v>0.69699999999999995</c:v>
                </c:pt>
                <c:pt idx="3902">
                  <c:v>0.69399999999999995</c:v>
                </c:pt>
                <c:pt idx="3903">
                  <c:v>0.7</c:v>
                </c:pt>
                <c:pt idx="3904">
                  <c:v>0.69399999999999995</c:v>
                </c:pt>
                <c:pt idx="3905">
                  <c:v>0.70299999999999996</c:v>
                </c:pt>
                <c:pt idx="3906">
                  <c:v>0.70299999999999996</c:v>
                </c:pt>
                <c:pt idx="3907">
                  <c:v>0.70799999999999996</c:v>
                </c:pt>
                <c:pt idx="3908">
                  <c:v>0.70499999999999996</c:v>
                </c:pt>
                <c:pt idx="3909">
                  <c:v>0.70199999999999996</c:v>
                </c:pt>
                <c:pt idx="3910">
                  <c:v>0.69899999999999995</c:v>
                </c:pt>
                <c:pt idx="3911">
                  <c:v>0.69899999999999995</c:v>
                </c:pt>
                <c:pt idx="3912">
                  <c:v>0.70199999999999996</c:v>
                </c:pt>
                <c:pt idx="3913">
                  <c:v>0.70199999999999996</c:v>
                </c:pt>
                <c:pt idx="3914">
                  <c:v>0.71699999999999997</c:v>
                </c:pt>
                <c:pt idx="3915">
                  <c:v>0.71699999999999997</c:v>
                </c:pt>
                <c:pt idx="3916">
                  <c:v>0.70899999999999996</c:v>
                </c:pt>
                <c:pt idx="3917">
                  <c:v>0.70899999999999996</c:v>
                </c:pt>
                <c:pt idx="3918">
                  <c:v>0.70599999999999996</c:v>
                </c:pt>
                <c:pt idx="3919">
                  <c:v>0.70899999999999996</c:v>
                </c:pt>
                <c:pt idx="3920">
                  <c:v>0.70599999999999996</c:v>
                </c:pt>
                <c:pt idx="3921">
                  <c:v>0.70599999999999996</c:v>
                </c:pt>
                <c:pt idx="3922">
                  <c:v>0.70899999999999996</c:v>
                </c:pt>
                <c:pt idx="3923">
                  <c:v>0.70099999999999996</c:v>
                </c:pt>
                <c:pt idx="3924">
                  <c:v>0.69799999999999995</c:v>
                </c:pt>
                <c:pt idx="3925">
                  <c:v>0.69499999999999995</c:v>
                </c:pt>
                <c:pt idx="3926">
                  <c:v>0.69699999999999995</c:v>
                </c:pt>
                <c:pt idx="3927">
                  <c:v>0.7</c:v>
                </c:pt>
                <c:pt idx="3928">
                  <c:v>0.69699999999999995</c:v>
                </c:pt>
                <c:pt idx="3929">
                  <c:v>0.7</c:v>
                </c:pt>
                <c:pt idx="3930">
                  <c:v>0.7</c:v>
                </c:pt>
                <c:pt idx="3931">
                  <c:v>0.7</c:v>
                </c:pt>
                <c:pt idx="3932">
                  <c:v>0.70599999999999996</c:v>
                </c:pt>
                <c:pt idx="3933">
                  <c:v>0.70599999999999996</c:v>
                </c:pt>
                <c:pt idx="3934">
                  <c:v>0.7</c:v>
                </c:pt>
                <c:pt idx="3935">
                  <c:v>0.70299999999999996</c:v>
                </c:pt>
                <c:pt idx="3936">
                  <c:v>0.70799999999999996</c:v>
                </c:pt>
                <c:pt idx="3937">
                  <c:v>0.71099999999999997</c:v>
                </c:pt>
                <c:pt idx="3938">
                  <c:v>0.71099999999999997</c:v>
                </c:pt>
                <c:pt idx="3939">
                  <c:v>0.71399999999999997</c:v>
                </c:pt>
                <c:pt idx="3940">
                  <c:v>0.70899999999999996</c:v>
                </c:pt>
                <c:pt idx="3941">
                  <c:v>0.70899999999999996</c:v>
                </c:pt>
                <c:pt idx="3942">
                  <c:v>0.71499999999999997</c:v>
                </c:pt>
                <c:pt idx="3943">
                  <c:v>0.70899999999999996</c:v>
                </c:pt>
                <c:pt idx="3944">
                  <c:v>0.70599999999999996</c:v>
                </c:pt>
                <c:pt idx="3945">
                  <c:v>0.7</c:v>
                </c:pt>
                <c:pt idx="3946">
                  <c:v>0.69699999999999995</c:v>
                </c:pt>
                <c:pt idx="3947">
                  <c:v>0.69399999999999995</c:v>
                </c:pt>
                <c:pt idx="3948">
                  <c:v>0.69699999999999995</c:v>
                </c:pt>
                <c:pt idx="3949">
                  <c:v>0.7</c:v>
                </c:pt>
                <c:pt idx="3950">
                  <c:v>0.69699999999999995</c:v>
                </c:pt>
                <c:pt idx="3951">
                  <c:v>0.70299999999999996</c:v>
                </c:pt>
                <c:pt idx="3952">
                  <c:v>0.69699999999999995</c:v>
                </c:pt>
                <c:pt idx="3953">
                  <c:v>0.70299999999999996</c:v>
                </c:pt>
                <c:pt idx="3954">
                  <c:v>0.70199999999999996</c:v>
                </c:pt>
                <c:pt idx="3955">
                  <c:v>0.70199999999999996</c:v>
                </c:pt>
                <c:pt idx="3956">
                  <c:v>0.69599999999999995</c:v>
                </c:pt>
                <c:pt idx="3957">
                  <c:v>0.69899999999999995</c:v>
                </c:pt>
                <c:pt idx="3958">
                  <c:v>0.70499999999999996</c:v>
                </c:pt>
                <c:pt idx="3959">
                  <c:v>0.70199999999999996</c:v>
                </c:pt>
                <c:pt idx="3960">
                  <c:v>0.70499999999999996</c:v>
                </c:pt>
                <c:pt idx="3961">
                  <c:v>0.70199999999999996</c:v>
                </c:pt>
                <c:pt idx="3962">
                  <c:v>0.70199999999999996</c:v>
                </c:pt>
                <c:pt idx="3963">
                  <c:v>0.70199999999999996</c:v>
                </c:pt>
                <c:pt idx="3964">
                  <c:v>0.70499999999999996</c:v>
                </c:pt>
                <c:pt idx="3965">
                  <c:v>0.70199999999999996</c:v>
                </c:pt>
                <c:pt idx="3966">
                  <c:v>0.70199999999999996</c:v>
                </c:pt>
                <c:pt idx="3967">
                  <c:v>0.70199999999999996</c:v>
                </c:pt>
                <c:pt idx="3968">
                  <c:v>0.70499999999999996</c:v>
                </c:pt>
                <c:pt idx="3969">
                  <c:v>0.70799999999999996</c:v>
                </c:pt>
                <c:pt idx="3970">
                  <c:v>0.70499999999999996</c:v>
                </c:pt>
                <c:pt idx="3971">
                  <c:v>0.70199999999999996</c:v>
                </c:pt>
                <c:pt idx="3972">
                  <c:v>0.70499999999999996</c:v>
                </c:pt>
                <c:pt idx="3973">
                  <c:v>0.70199999999999996</c:v>
                </c:pt>
                <c:pt idx="3974">
                  <c:v>0.70199999999999996</c:v>
                </c:pt>
                <c:pt idx="3975">
                  <c:v>0.70499999999999996</c:v>
                </c:pt>
                <c:pt idx="3976">
                  <c:v>0.70199999999999996</c:v>
                </c:pt>
                <c:pt idx="3977">
                  <c:v>0.70199999999999996</c:v>
                </c:pt>
                <c:pt idx="3978">
                  <c:v>0.70199999999999996</c:v>
                </c:pt>
                <c:pt idx="3979">
                  <c:v>0.69899999999999995</c:v>
                </c:pt>
                <c:pt idx="3980">
                  <c:v>0.70499999999999996</c:v>
                </c:pt>
                <c:pt idx="3981">
                  <c:v>0.70499999999999996</c:v>
                </c:pt>
                <c:pt idx="3982">
                  <c:v>0.70199999999999996</c:v>
                </c:pt>
                <c:pt idx="3983">
                  <c:v>0.70199999999999996</c:v>
                </c:pt>
                <c:pt idx="3984">
                  <c:v>0.70199999999999996</c:v>
                </c:pt>
                <c:pt idx="3985">
                  <c:v>0.70499999999999996</c:v>
                </c:pt>
                <c:pt idx="3986">
                  <c:v>0.70499999999999996</c:v>
                </c:pt>
                <c:pt idx="3987">
                  <c:v>0.70499999999999996</c:v>
                </c:pt>
                <c:pt idx="3988">
                  <c:v>0.71099999999999997</c:v>
                </c:pt>
                <c:pt idx="3989">
                  <c:v>0.70799999999999996</c:v>
                </c:pt>
                <c:pt idx="3990">
                  <c:v>0.70799999999999996</c:v>
                </c:pt>
                <c:pt idx="3991">
                  <c:v>0.70799999999999996</c:v>
                </c:pt>
                <c:pt idx="3992">
                  <c:v>0.70199999999999996</c:v>
                </c:pt>
                <c:pt idx="3993">
                  <c:v>0.71099999999999997</c:v>
                </c:pt>
                <c:pt idx="3994">
                  <c:v>0.70799999999999996</c:v>
                </c:pt>
                <c:pt idx="3995">
                  <c:v>0.70499999999999996</c:v>
                </c:pt>
                <c:pt idx="3996">
                  <c:v>0.70199999999999996</c:v>
                </c:pt>
                <c:pt idx="3997">
                  <c:v>0.69899999999999995</c:v>
                </c:pt>
                <c:pt idx="3998">
                  <c:v>0.69899999999999995</c:v>
                </c:pt>
                <c:pt idx="3999">
                  <c:v>0.70199999999999996</c:v>
                </c:pt>
                <c:pt idx="4000">
                  <c:v>0.70199999999999996</c:v>
                </c:pt>
                <c:pt idx="4001">
                  <c:v>0.70499999999999996</c:v>
                </c:pt>
                <c:pt idx="4002">
                  <c:v>0.70499999999999996</c:v>
                </c:pt>
                <c:pt idx="4003">
                  <c:v>0.70499999999999996</c:v>
                </c:pt>
                <c:pt idx="4004">
                  <c:v>0.70499999999999996</c:v>
                </c:pt>
                <c:pt idx="4005">
                  <c:v>0.70799999999999996</c:v>
                </c:pt>
                <c:pt idx="4006">
                  <c:v>0.70499999999999996</c:v>
                </c:pt>
                <c:pt idx="4007">
                  <c:v>0.69899999999999995</c:v>
                </c:pt>
                <c:pt idx="4008">
                  <c:v>0.70799999999999996</c:v>
                </c:pt>
                <c:pt idx="4009">
                  <c:v>0.70499999999999996</c:v>
                </c:pt>
                <c:pt idx="4010">
                  <c:v>0.70499999999999996</c:v>
                </c:pt>
                <c:pt idx="4011">
                  <c:v>0.70799999999999996</c:v>
                </c:pt>
                <c:pt idx="4012">
                  <c:v>0.70799999999999996</c:v>
                </c:pt>
                <c:pt idx="4013">
                  <c:v>0.71099999999999997</c:v>
                </c:pt>
                <c:pt idx="4014">
                  <c:v>0.70799999999999996</c:v>
                </c:pt>
                <c:pt idx="4015">
                  <c:v>0.70799999999999996</c:v>
                </c:pt>
                <c:pt idx="4016">
                  <c:v>0.70499999999999996</c:v>
                </c:pt>
                <c:pt idx="4017">
                  <c:v>0.70499999999999996</c:v>
                </c:pt>
                <c:pt idx="4018">
                  <c:v>0.70199999999999996</c:v>
                </c:pt>
                <c:pt idx="4019">
                  <c:v>0.70199999999999996</c:v>
                </c:pt>
                <c:pt idx="4020">
                  <c:v>0.71699999999999997</c:v>
                </c:pt>
                <c:pt idx="4021">
                  <c:v>0.70199999999999996</c:v>
                </c:pt>
                <c:pt idx="4022">
                  <c:v>0.69599999999999995</c:v>
                </c:pt>
                <c:pt idx="4023">
                  <c:v>0.70199999999999996</c:v>
                </c:pt>
                <c:pt idx="4024">
                  <c:v>0.69899999999999995</c:v>
                </c:pt>
                <c:pt idx="4025">
                  <c:v>0.70499999999999996</c:v>
                </c:pt>
                <c:pt idx="4026">
                  <c:v>0.70499999999999996</c:v>
                </c:pt>
                <c:pt idx="4027">
                  <c:v>0.70499999999999996</c:v>
                </c:pt>
                <c:pt idx="4028">
                  <c:v>0.70499999999999996</c:v>
                </c:pt>
                <c:pt idx="4029">
                  <c:v>0.70199999999999996</c:v>
                </c:pt>
                <c:pt idx="4030">
                  <c:v>0.70499999999999996</c:v>
                </c:pt>
                <c:pt idx="4031">
                  <c:v>0.70499999999999996</c:v>
                </c:pt>
                <c:pt idx="4032">
                  <c:v>0.70199999999999996</c:v>
                </c:pt>
                <c:pt idx="4033">
                  <c:v>0.70199999999999996</c:v>
                </c:pt>
                <c:pt idx="4034">
                  <c:v>0.71699999999999997</c:v>
                </c:pt>
                <c:pt idx="4035">
                  <c:v>0.71099999999999997</c:v>
                </c:pt>
                <c:pt idx="4036">
                  <c:v>0.71399999999999997</c:v>
                </c:pt>
                <c:pt idx="4037">
                  <c:v>0.71399999999999997</c:v>
                </c:pt>
                <c:pt idx="4038">
                  <c:v>0.71099999999999997</c:v>
                </c:pt>
                <c:pt idx="4039">
                  <c:v>0.71099999999999997</c:v>
                </c:pt>
                <c:pt idx="4040">
                  <c:v>0.70899999999999996</c:v>
                </c:pt>
                <c:pt idx="4041">
                  <c:v>0.70899999999999996</c:v>
                </c:pt>
                <c:pt idx="4042">
                  <c:v>0.71199999999999997</c:v>
                </c:pt>
                <c:pt idx="4043">
                  <c:v>0.70599999999999996</c:v>
                </c:pt>
                <c:pt idx="4044">
                  <c:v>0.7</c:v>
                </c:pt>
                <c:pt idx="4045">
                  <c:v>0.69099999999999995</c:v>
                </c:pt>
                <c:pt idx="4046">
                  <c:v>0.7</c:v>
                </c:pt>
                <c:pt idx="4047">
                  <c:v>0.70299999999999996</c:v>
                </c:pt>
                <c:pt idx="4048">
                  <c:v>0.69599999999999995</c:v>
                </c:pt>
                <c:pt idx="4049">
                  <c:v>0.69899999999999995</c:v>
                </c:pt>
                <c:pt idx="4050">
                  <c:v>0.70199999999999996</c:v>
                </c:pt>
                <c:pt idx="4051">
                  <c:v>0.69899999999999995</c:v>
                </c:pt>
                <c:pt idx="4052">
                  <c:v>0.70199999999999996</c:v>
                </c:pt>
                <c:pt idx="4053">
                  <c:v>0.70799999999999996</c:v>
                </c:pt>
                <c:pt idx="4054">
                  <c:v>0.70499999999999996</c:v>
                </c:pt>
                <c:pt idx="4055">
                  <c:v>0.70199999999999996</c:v>
                </c:pt>
                <c:pt idx="4056">
                  <c:v>0.70499999999999996</c:v>
                </c:pt>
                <c:pt idx="4057">
                  <c:v>0.70799999999999996</c:v>
                </c:pt>
                <c:pt idx="4058">
                  <c:v>0.72</c:v>
                </c:pt>
                <c:pt idx="4059">
                  <c:v>0.71699999999999997</c:v>
                </c:pt>
                <c:pt idx="4060">
                  <c:v>0.72299999999999998</c:v>
                </c:pt>
                <c:pt idx="4061">
                  <c:v>0.71099999999999997</c:v>
                </c:pt>
                <c:pt idx="4062">
                  <c:v>0.71199999999999997</c:v>
                </c:pt>
                <c:pt idx="4063">
                  <c:v>0.71199999999999997</c:v>
                </c:pt>
                <c:pt idx="4064">
                  <c:v>0.70599999999999996</c:v>
                </c:pt>
                <c:pt idx="4065">
                  <c:v>0.70899999999999996</c:v>
                </c:pt>
                <c:pt idx="4066">
                  <c:v>0.70599999999999996</c:v>
                </c:pt>
                <c:pt idx="4067">
                  <c:v>0.70599999999999996</c:v>
                </c:pt>
                <c:pt idx="4068">
                  <c:v>0.69699999999999995</c:v>
                </c:pt>
                <c:pt idx="4069">
                  <c:v>0.69699999999999995</c:v>
                </c:pt>
                <c:pt idx="4070">
                  <c:v>0.7</c:v>
                </c:pt>
                <c:pt idx="4071">
                  <c:v>0.7</c:v>
                </c:pt>
                <c:pt idx="4072">
                  <c:v>0.69699999999999995</c:v>
                </c:pt>
                <c:pt idx="4073">
                  <c:v>0.70599999999999996</c:v>
                </c:pt>
                <c:pt idx="4074">
                  <c:v>0.70799999999999996</c:v>
                </c:pt>
                <c:pt idx="4075">
                  <c:v>0.70199999999999996</c:v>
                </c:pt>
                <c:pt idx="4076">
                  <c:v>0.70199999999999996</c:v>
                </c:pt>
                <c:pt idx="4077">
                  <c:v>0.70199999999999996</c:v>
                </c:pt>
                <c:pt idx="4078">
                  <c:v>0.70199999999999996</c:v>
                </c:pt>
                <c:pt idx="4079">
                  <c:v>0.70199999999999996</c:v>
                </c:pt>
                <c:pt idx="4080">
                  <c:v>0.70199999999999996</c:v>
                </c:pt>
                <c:pt idx="4081">
                  <c:v>0.70499999999999996</c:v>
                </c:pt>
                <c:pt idx="4082">
                  <c:v>0.70799999999999996</c:v>
                </c:pt>
                <c:pt idx="4083">
                  <c:v>0.70799999999999996</c:v>
                </c:pt>
                <c:pt idx="4084">
                  <c:v>0.71099999999999997</c:v>
                </c:pt>
                <c:pt idx="4085">
                  <c:v>0.71099999999999997</c:v>
                </c:pt>
                <c:pt idx="4086">
                  <c:v>0.71399999999999997</c:v>
                </c:pt>
                <c:pt idx="4087">
                  <c:v>0.70799999999999996</c:v>
                </c:pt>
                <c:pt idx="4088">
                  <c:v>0.71199999999999997</c:v>
                </c:pt>
                <c:pt idx="4089">
                  <c:v>0.70899999999999996</c:v>
                </c:pt>
                <c:pt idx="4090">
                  <c:v>0.70899999999999996</c:v>
                </c:pt>
                <c:pt idx="4091">
                  <c:v>0.70599999999999996</c:v>
                </c:pt>
                <c:pt idx="4092">
                  <c:v>0.70299999999999996</c:v>
                </c:pt>
                <c:pt idx="4093">
                  <c:v>0.69099999999999995</c:v>
                </c:pt>
                <c:pt idx="4094">
                  <c:v>0.69399999999999995</c:v>
                </c:pt>
                <c:pt idx="4095">
                  <c:v>0.70599999999999996</c:v>
                </c:pt>
                <c:pt idx="4096">
                  <c:v>0.69899999999999995</c:v>
                </c:pt>
                <c:pt idx="4097">
                  <c:v>0.69899999999999995</c:v>
                </c:pt>
                <c:pt idx="4098">
                  <c:v>0.70199999999999996</c:v>
                </c:pt>
                <c:pt idx="4099">
                  <c:v>0.70199999999999996</c:v>
                </c:pt>
                <c:pt idx="4100">
                  <c:v>0.70499999999999996</c:v>
                </c:pt>
                <c:pt idx="4101">
                  <c:v>0.70199999999999996</c:v>
                </c:pt>
                <c:pt idx="4102">
                  <c:v>0.70199999999999996</c:v>
                </c:pt>
                <c:pt idx="4103">
                  <c:v>0.69899999999999995</c:v>
                </c:pt>
                <c:pt idx="4104">
                  <c:v>0.70499999999999996</c:v>
                </c:pt>
                <c:pt idx="4105">
                  <c:v>0.70499999999999996</c:v>
                </c:pt>
                <c:pt idx="4106">
                  <c:v>0.71399999999999997</c:v>
                </c:pt>
                <c:pt idx="4107">
                  <c:v>0.71399999999999997</c:v>
                </c:pt>
                <c:pt idx="4108">
                  <c:v>0.71399999999999997</c:v>
                </c:pt>
                <c:pt idx="4109">
                  <c:v>0.71199999999999997</c:v>
                </c:pt>
                <c:pt idx="4110">
                  <c:v>0.71199999999999997</c:v>
                </c:pt>
                <c:pt idx="4111">
                  <c:v>0.70899999999999996</c:v>
                </c:pt>
                <c:pt idx="4112">
                  <c:v>0.71199999999999997</c:v>
                </c:pt>
                <c:pt idx="4113">
                  <c:v>0.70899999999999996</c:v>
                </c:pt>
                <c:pt idx="4114">
                  <c:v>0.70599999999999996</c:v>
                </c:pt>
                <c:pt idx="4115">
                  <c:v>0.70599999999999996</c:v>
                </c:pt>
                <c:pt idx="4116">
                  <c:v>0.7</c:v>
                </c:pt>
                <c:pt idx="4117">
                  <c:v>0.69399999999999995</c:v>
                </c:pt>
                <c:pt idx="4118">
                  <c:v>0.7</c:v>
                </c:pt>
                <c:pt idx="4119">
                  <c:v>0.7</c:v>
                </c:pt>
                <c:pt idx="4120">
                  <c:v>0.70299999999999996</c:v>
                </c:pt>
                <c:pt idx="4121">
                  <c:v>0.70299999999999996</c:v>
                </c:pt>
                <c:pt idx="4122">
                  <c:v>0.70899999999999996</c:v>
                </c:pt>
                <c:pt idx="4123">
                  <c:v>0.70499999999999996</c:v>
                </c:pt>
                <c:pt idx="4124">
                  <c:v>0.70199999999999996</c:v>
                </c:pt>
                <c:pt idx="4125">
                  <c:v>0.70199999999999996</c:v>
                </c:pt>
                <c:pt idx="4126">
                  <c:v>0.70499999999999996</c:v>
                </c:pt>
                <c:pt idx="4127">
                  <c:v>0.70199999999999996</c:v>
                </c:pt>
                <c:pt idx="4128">
                  <c:v>0.69899999999999995</c:v>
                </c:pt>
                <c:pt idx="4129">
                  <c:v>0.70499999999999996</c:v>
                </c:pt>
                <c:pt idx="4130">
                  <c:v>0.71099999999999997</c:v>
                </c:pt>
                <c:pt idx="4131">
                  <c:v>0.71699999999999997</c:v>
                </c:pt>
                <c:pt idx="4132">
                  <c:v>0.71099999999999997</c:v>
                </c:pt>
                <c:pt idx="4133">
                  <c:v>0.71499999999999997</c:v>
                </c:pt>
                <c:pt idx="4134">
                  <c:v>0.71199999999999997</c:v>
                </c:pt>
                <c:pt idx="4135">
                  <c:v>0.70899999999999996</c:v>
                </c:pt>
                <c:pt idx="4136">
                  <c:v>0.70899999999999996</c:v>
                </c:pt>
                <c:pt idx="4137">
                  <c:v>0.70599999999999996</c:v>
                </c:pt>
                <c:pt idx="4138">
                  <c:v>0.70599999999999996</c:v>
                </c:pt>
                <c:pt idx="4139">
                  <c:v>0.70599999999999996</c:v>
                </c:pt>
                <c:pt idx="4140">
                  <c:v>0.69699999999999995</c:v>
                </c:pt>
                <c:pt idx="4141">
                  <c:v>0.7</c:v>
                </c:pt>
                <c:pt idx="4142">
                  <c:v>0.7</c:v>
                </c:pt>
                <c:pt idx="4143">
                  <c:v>0.70299999999999996</c:v>
                </c:pt>
                <c:pt idx="4144">
                  <c:v>0.70599999999999996</c:v>
                </c:pt>
                <c:pt idx="4145">
                  <c:v>0.69699999999999995</c:v>
                </c:pt>
                <c:pt idx="4146">
                  <c:v>0.69699999999999995</c:v>
                </c:pt>
                <c:pt idx="4147">
                  <c:v>0.70299999999999996</c:v>
                </c:pt>
                <c:pt idx="4148">
                  <c:v>0.70199999999999996</c:v>
                </c:pt>
                <c:pt idx="4149">
                  <c:v>0.70199999999999996</c:v>
                </c:pt>
                <c:pt idx="4150">
                  <c:v>0.70499999999999996</c:v>
                </c:pt>
                <c:pt idx="4151">
                  <c:v>0.70499999999999996</c:v>
                </c:pt>
                <c:pt idx="4152">
                  <c:v>0.70199999999999996</c:v>
                </c:pt>
                <c:pt idx="4153">
                  <c:v>0.70499999999999996</c:v>
                </c:pt>
                <c:pt idx="4154">
                  <c:v>0.71399999999999997</c:v>
                </c:pt>
                <c:pt idx="4155">
                  <c:v>0.71699999999999997</c:v>
                </c:pt>
                <c:pt idx="4156">
                  <c:v>0.71099999999999997</c:v>
                </c:pt>
                <c:pt idx="4157">
                  <c:v>0.70599999999999996</c:v>
                </c:pt>
                <c:pt idx="4158">
                  <c:v>0.71499999999999997</c:v>
                </c:pt>
                <c:pt idx="4159">
                  <c:v>0.70899999999999996</c:v>
                </c:pt>
                <c:pt idx="4160">
                  <c:v>0.70899999999999996</c:v>
                </c:pt>
                <c:pt idx="4161">
                  <c:v>0.71499999999999997</c:v>
                </c:pt>
                <c:pt idx="4162">
                  <c:v>0.71199999999999997</c:v>
                </c:pt>
                <c:pt idx="4163">
                  <c:v>0.70399999999999996</c:v>
                </c:pt>
                <c:pt idx="4164">
                  <c:v>0.70099999999999996</c:v>
                </c:pt>
                <c:pt idx="4165">
                  <c:v>0.68799999999999994</c:v>
                </c:pt>
                <c:pt idx="4166">
                  <c:v>0.69399999999999995</c:v>
                </c:pt>
                <c:pt idx="4167">
                  <c:v>0.69399999999999995</c:v>
                </c:pt>
                <c:pt idx="4168">
                  <c:v>0.70599999999999996</c:v>
                </c:pt>
                <c:pt idx="4169">
                  <c:v>0.70199999999999996</c:v>
                </c:pt>
                <c:pt idx="4170">
                  <c:v>0.70199999999999996</c:v>
                </c:pt>
                <c:pt idx="4171">
                  <c:v>0.70199999999999996</c:v>
                </c:pt>
                <c:pt idx="4172">
                  <c:v>0.70199999999999996</c:v>
                </c:pt>
                <c:pt idx="4173">
                  <c:v>0.69899999999999995</c:v>
                </c:pt>
                <c:pt idx="4174">
                  <c:v>0.70199999999999996</c:v>
                </c:pt>
                <c:pt idx="4175">
                  <c:v>0.70199999999999996</c:v>
                </c:pt>
                <c:pt idx="4176">
                  <c:v>0.70199999999999996</c:v>
                </c:pt>
                <c:pt idx="4177">
                  <c:v>0.70499999999999996</c:v>
                </c:pt>
                <c:pt idx="4178">
                  <c:v>0.72</c:v>
                </c:pt>
                <c:pt idx="4179">
                  <c:v>0.71399999999999997</c:v>
                </c:pt>
                <c:pt idx="4180">
                  <c:v>0.71399999999999997</c:v>
                </c:pt>
                <c:pt idx="4181">
                  <c:v>0.71499999999999997</c:v>
                </c:pt>
                <c:pt idx="4182">
                  <c:v>0.70899999999999996</c:v>
                </c:pt>
                <c:pt idx="4183">
                  <c:v>0.70899999999999996</c:v>
                </c:pt>
                <c:pt idx="4184">
                  <c:v>0.71199999999999997</c:v>
                </c:pt>
                <c:pt idx="4185">
                  <c:v>0.70599999999999996</c:v>
                </c:pt>
                <c:pt idx="4186">
                  <c:v>0.70299999999999996</c:v>
                </c:pt>
                <c:pt idx="4187">
                  <c:v>0.70099999999999996</c:v>
                </c:pt>
                <c:pt idx="4188">
                  <c:v>0.7</c:v>
                </c:pt>
                <c:pt idx="4189">
                  <c:v>0.69399999999999995</c:v>
                </c:pt>
                <c:pt idx="4190">
                  <c:v>0.69399999999999995</c:v>
                </c:pt>
                <c:pt idx="4191">
                  <c:v>0.7</c:v>
                </c:pt>
                <c:pt idx="4192">
                  <c:v>0.7</c:v>
                </c:pt>
                <c:pt idx="4193">
                  <c:v>0.70299999999999996</c:v>
                </c:pt>
                <c:pt idx="4194">
                  <c:v>0.70299999999999996</c:v>
                </c:pt>
                <c:pt idx="4195">
                  <c:v>0.70199999999999996</c:v>
                </c:pt>
                <c:pt idx="4196">
                  <c:v>0.70199999999999996</c:v>
                </c:pt>
                <c:pt idx="4197">
                  <c:v>0.70199999999999996</c:v>
                </c:pt>
                <c:pt idx="4198">
                  <c:v>0.70799999999999996</c:v>
                </c:pt>
                <c:pt idx="4199">
                  <c:v>0.69899999999999995</c:v>
                </c:pt>
                <c:pt idx="4200">
                  <c:v>0.70199999999999996</c:v>
                </c:pt>
                <c:pt idx="4201">
                  <c:v>0.70499999999999996</c:v>
                </c:pt>
                <c:pt idx="4202">
                  <c:v>0.71399999999999997</c:v>
                </c:pt>
                <c:pt idx="4203">
                  <c:v>0.72</c:v>
                </c:pt>
                <c:pt idx="4204">
                  <c:v>0.71199999999999997</c:v>
                </c:pt>
                <c:pt idx="4205">
                  <c:v>0.71199999999999997</c:v>
                </c:pt>
                <c:pt idx="4206">
                  <c:v>0.71199999999999997</c:v>
                </c:pt>
                <c:pt idx="4207">
                  <c:v>0.70899999999999996</c:v>
                </c:pt>
                <c:pt idx="4208">
                  <c:v>0.70899999999999996</c:v>
                </c:pt>
                <c:pt idx="4209">
                  <c:v>0.70299999999999996</c:v>
                </c:pt>
                <c:pt idx="4210">
                  <c:v>0.70599999999999996</c:v>
                </c:pt>
                <c:pt idx="4211">
                  <c:v>0.70599999999999996</c:v>
                </c:pt>
                <c:pt idx="4212">
                  <c:v>0.70099999999999996</c:v>
                </c:pt>
                <c:pt idx="4213">
                  <c:v>0.69099999999999995</c:v>
                </c:pt>
                <c:pt idx="4214">
                  <c:v>0.69399999999999995</c:v>
                </c:pt>
                <c:pt idx="4215">
                  <c:v>0.69699999999999995</c:v>
                </c:pt>
                <c:pt idx="4216">
                  <c:v>0.70599999999999996</c:v>
                </c:pt>
                <c:pt idx="4217">
                  <c:v>0.70299999999999996</c:v>
                </c:pt>
                <c:pt idx="4218">
                  <c:v>0.71199999999999997</c:v>
                </c:pt>
                <c:pt idx="4219">
                  <c:v>0.70899999999999996</c:v>
                </c:pt>
                <c:pt idx="4220">
                  <c:v>0.70199999999999996</c:v>
                </c:pt>
                <c:pt idx="4221">
                  <c:v>0.70199999999999996</c:v>
                </c:pt>
                <c:pt idx="4222">
                  <c:v>0.70499999999999996</c:v>
                </c:pt>
                <c:pt idx="4223">
                  <c:v>0.70799999999999996</c:v>
                </c:pt>
                <c:pt idx="4224">
                  <c:v>0.70499999999999996</c:v>
                </c:pt>
                <c:pt idx="4225">
                  <c:v>0.70199999999999996</c:v>
                </c:pt>
                <c:pt idx="4226">
                  <c:v>0.71099999999999997</c:v>
                </c:pt>
                <c:pt idx="4227">
                  <c:v>0.71699999999999997</c:v>
                </c:pt>
                <c:pt idx="4228">
                  <c:v>0.71199999999999997</c:v>
                </c:pt>
                <c:pt idx="4229">
                  <c:v>0.71199999999999997</c:v>
                </c:pt>
                <c:pt idx="4230">
                  <c:v>0.70899999999999996</c:v>
                </c:pt>
                <c:pt idx="4231">
                  <c:v>0.71199999999999997</c:v>
                </c:pt>
                <c:pt idx="4232">
                  <c:v>0.70899999999999996</c:v>
                </c:pt>
                <c:pt idx="4233">
                  <c:v>0.70299999999999996</c:v>
                </c:pt>
                <c:pt idx="4234">
                  <c:v>0.70599999999999996</c:v>
                </c:pt>
                <c:pt idx="4235">
                  <c:v>0.70599999999999996</c:v>
                </c:pt>
                <c:pt idx="4236">
                  <c:v>0.70399999999999996</c:v>
                </c:pt>
                <c:pt idx="4237">
                  <c:v>0.69699999999999995</c:v>
                </c:pt>
                <c:pt idx="4238">
                  <c:v>0.69699999999999995</c:v>
                </c:pt>
                <c:pt idx="4239">
                  <c:v>0.7</c:v>
                </c:pt>
                <c:pt idx="4240">
                  <c:v>0.70299999999999996</c:v>
                </c:pt>
                <c:pt idx="4241">
                  <c:v>0.70299999999999996</c:v>
                </c:pt>
                <c:pt idx="4242">
                  <c:v>0.70599999999999996</c:v>
                </c:pt>
                <c:pt idx="4243">
                  <c:v>0.7</c:v>
                </c:pt>
                <c:pt idx="4244">
                  <c:v>0.70899999999999996</c:v>
                </c:pt>
                <c:pt idx="4245">
                  <c:v>0.70599999999999996</c:v>
                </c:pt>
                <c:pt idx="4246">
                  <c:v>0.70599999999999996</c:v>
                </c:pt>
                <c:pt idx="4247">
                  <c:v>0.70199999999999996</c:v>
                </c:pt>
                <c:pt idx="4248">
                  <c:v>0.70199999999999996</c:v>
                </c:pt>
                <c:pt idx="4249">
                  <c:v>0.70499999999999996</c:v>
                </c:pt>
                <c:pt idx="4250">
                  <c:v>0.71099999999999997</c:v>
                </c:pt>
                <c:pt idx="4251">
                  <c:v>0.71499999999999997</c:v>
                </c:pt>
                <c:pt idx="4252">
                  <c:v>0.71499999999999997</c:v>
                </c:pt>
                <c:pt idx="4253">
                  <c:v>0.71499999999999997</c:v>
                </c:pt>
                <c:pt idx="4254">
                  <c:v>0.70899999999999996</c:v>
                </c:pt>
                <c:pt idx="4255">
                  <c:v>0.71199999999999997</c:v>
                </c:pt>
                <c:pt idx="4256">
                  <c:v>0.70299999999999996</c:v>
                </c:pt>
                <c:pt idx="4257">
                  <c:v>0.70699999999999996</c:v>
                </c:pt>
                <c:pt idx="4258">
                  <c:v>0.71</c:v>
                </c:pt>
                <c:pt idx="4259">
                  <c:v>0.69799999999999995</c:v>
                </c:pt>
                <c:pt idx="4260">
                  <c:v>0.70099999999999996</c:v>
                </c:pt>
                <c:pt idx="4261">
                  <c:v>0.69399999999999995</c:v>
                </c:pt>
                <c:pt idx="4262">
                  <c:v>0.69699999999999995</c:v>
                </c:pt>
                <c:pt idx="4263">
                  <c:v>0.69699999999999995</c:v>
                </c:pt>
                <c:pt idx="4264">
                  <c:v>0.69699999999999995</c:v>
                </c:pt>
                <c:pt idx="4265">
                  <c:v>0.70599999999999996</c:v>
                </c:pt>
                <c:pt idx="4266">
                  <c:v>0.70299999999999996</c:v>
                </c:pt>
                <c:pt idx="4267">
                  <c:v>0.70599999999999996</c:v>
                </c:pt>
                <c:pt idx="4268">
                  <c:v>0.70599999999999996</c:v>
                </c:pt>
                <c:pt idx="4269">
                  <c:v>0.69699999999999995</c:v>
                </c:pt>
                <c:pt idx="4270">
                  <c:v>0.70199999999999996</c:v>
                </c:pt>
                <c:pt idx="4271">
                  <c:v>0.70499999999999996</c:v>
                </c:pt>
                <c:pt idx="4272">
                  <c:v>0.69899999999999995</c:v>
                </c:pt>
                <c:pt idx="4273">
                  <c:v>0.69899999999999995</c:v>
                </c:pt>
                <c:pt idx="4274">
                  <c:v>0.71699999999999997</c:v>
                </c:pt>
                <c:pt idx="4275">
                  <c:v>0.72</c:v>
                </c:pt>
                <c:pt idx="4276">
                  <c:v>0.71499999999999997</c:v>
                </c:pt>
                <c:pt idx="4277">
                  <c:v>0.70899999999999996</c:v>
                </c:pt>
                <c:pt idx="4278">
                  <c:v>0.70899999999999996</c:v>
                </c:pt>
                <c:pt idx="4279">
                  <c:v>0.70899999999999996</c:v>
                </c:pt>
                <c:pt idx="4280">
                  <c:v>0.70899999999999996</c:v>
                </c:pt>
                <c:pt idx="4281">
                  <c:v>0.69699999999999995</c:v>
                </c:pt>
                <c:pt idx="4282">
                  <c:v>0.67700000000000005</c:v>
                </c:pt>
                <c:pt idx="4283">
                  <c:v>0.7</c:v>
                </c:pt>
                <c:pt idx="4284">
                  <c:v>0.70299999999999996</c:v>
                </c:pt>
                <c:pt idx="4285">
                  <c:v>0.7</c:v>
                </c:pt>
                <c:pt idx="4286">
                  <c:v>0.70599999999999996</c:v>
                </c:pt>
                <c:pt idx="4287">
                  <c:v>0.70899999999999996</c:v>
                </c:pt>
                <c:pt idx="4288">
                  <c:v>0.70299999999999996</c:v>
                </c:pt>
                <c:pt idx="4289">
                  <c:v>0.70599999999999996</c:v>
                </c:pt>
                <c:pt idx="4290">
                  <c:v>0.70599999999999996</c:v>
                </c:pt>
                <c:pt idx="4291">
                  <c:v>0.70599999999999996</c:v>
                </c:pt>
                <c:pt idx="4292">
                  <c:v>0.70599999999999996</c:v>
                </c:pt>
                <c:pt idx="4293">
                  <c:v>0.70299999999999996</c:v>
                </c:pt>
                <c:pt idx="4294">
                  <c:v>0.7</c:v>
                </c:pt>
                <c:pt idx="4295">
                  <c:v>0.70299999999999996</c:v>
                </c:pt>
                <c:pt idx="4296">
                  <c:v>0.70799999999999996</c:v>
                </c:pt>
                <c:pt idx="4297">
                  <c:v>0.7</c:v>
                </c:pt>
                <c:pt idx="4298">
                  <c:v>0.70199999999999996</c:v>
                </c:pt>
                <c:pt idx="4299">
                  <c:v>0.70499999999999996</c:v>
                </c:pt>
                <c:pt idx="4300">
                  <c:v>0.70599999999999996</c:v>
                </c:pt>
                <c:pt idx="4301">
                  <c:v>0.70599999999999996</c:v>
                </c:pt>
                <c:pt idx="4302">
                  <c:v>0.70799999999999996</c:v>
                </c:pt>
                <c:pt idx="4303">
                  <c:v>0.71499999999999997</c:v>
                </c:pt>
                <c:pt idx="4304">
                  <c:v>0.71199999999999997</c:v>
                </c:pt>
                <c:pt idx="4305">
                  <c:v>0.71199999999999997</c:v>
                </c:pt>
                <c:pt idx="4306">
                  <c:v>0.70299999999999996</c:v>
                </c:pt>
                <c:pt idx="4307">
                  <c:v>0.70599999999999996</c:v>
                </c:pt>
                <c:pt idx="4308">
                  <c:v>0.70299999999999996</c:v>
                </c:pt>
                <c:pt idx="4309">
                  <c:v>0.70899999999999996</c:v>
                </c:pt>
                <c:pt idx="4310">
                  <c:v>0.70599999999999996</c:v>
                </c:pt>
                <c:pt idx="4311">
                  <c:v>0.70599999999999996</c:v>
                </c:pt>
                <c:pt idx="4312">
                  <c:v>0.70299999999999996</c:v>
                </c:pt>
                <c:pt idx="4313">
                  <c:v>0.70599999999999996</c:v>
                </c:pt>
                <c:pt idx="4314">
                  <c:v>0.70299999999999996</c:v>
                </c:pt>
                <c:pt idx="4315">
                  <c:v>0.70599999999999996</c:v>
                </c:pt>
                <c:pt idx="4316">
                  <c:v>0.70899999999999996</c:v>
                </c:pt>
                <c:pt idx="4317">
                  <c:v>0.70299999999999996</c:v>
                </c:pt>
                <c:pt idx="4318">
                  <c:v>0.70599999999999996</c:v>
                </c:pt>
                <c:pt idx="4319">
                  <c:v>0.70599999999999996</c:v>
                </c:pt>
                <c:pt idx="4320">
                  <c:v>0.70599999999999996</c:v>
                </c:pt>
                <c:pt idx="4321">
                  <c:v>0.70499999999999996</c:v>
                </c:pt>
                <c:pt idx="4322">
                  <c:v>0.70899999999999996</c:v>
                </c:pt>
                <c:pt idx="4323">
                  <c:v>0.70599999999999996</c:v>
                </c:pt>
                <c:pt idx="4324">
                  <c:v>0.70899999999999996</c:v>
                </c:pt>
                <c:pt idx="4325">
                  <c:v>0.71199999999999997</c:v>
                </c:pt>
                <c:pt idx="4326">
                  <c:v>0.71499999999999997</c:v>
                </c:pt>
                <c:pt idx="4327">
                  <c:v>0.71199999999999997</c:v>
                </c:pt>
                <c:pt idx="4328">
                  <c:v>0.71199999999999997</c:v>
                </c:pt>
                <c:pt idx="4329">
                  <c:v>0.70899999999999996</c:v>
                </c:pt>
                <c:pt idx="4330">
                  <c:v>0.70899999999999996</c:v>
                </c:pt>
                <c:pt idx="4331">
                  <c:v>0.70599999999999996</c:v>
                </c:pt>
                <c:pt idx="4332">
                  <c:v>0.70299999999999996</c:v>
                </c:pt>
                <c:pt idx="4333">
                  <c:v>0.70599999999999996</c:v>
                </c:pt>
                <c:pt idx="4334">
                  <c:v>0.70599999999999996</c:v>
                </c:pt>
                <c:pt idx="4335">
                  <c:v>0.70899999999999996</c:v>
                </c:pt>
                <c:pt idx="4336">
                  <c:v>0.70599999999999996</c:v>
                </c:pt>
                <c:pt idx="4337">
                  <c:v>0.70299999999999996</c:v>
                </c:pt>
                <c:pt idx="4338">
                  <c:v>0.70599999999999996</c:v>
                </c:pt>
                <c:pt idx="4339">
                  <c:v>0.70499999999999996</c:v>
                </c:pt>
                <c:pt idx="4340">
                  <c:v>0.70299999999999996</c:v>
                </c:pt>
                <c:pt idx="4341">
                  <c:v>0.70599999999999996</c:v>
                </c:pt>
                <c:pt idx="4342">
                  <c:v>0.70299999999999996</c:v>
                </c:pt>
                <c:pt idx="4343">
                  <c:v>0.70299999999999996</c:v>
                </c:pt>
                <c:pt idx="4344">
                  <c:v>0.70499999999999996</c:v>
                </c:pt>
                <c:pt idx="4345">
                  <c:v>0.70499999999999996</c:v>
                </c:pt>
                <c:pt idx="4346">
                  <c:v>0.70499999999999996</c:v>
                </c:pt>
                <c:pt idx="4347">
                  <c:v>0.70799999999999996</c:v>
                </c:pt>
                <c:pt idx="4348">
                  <c:v>0.70599999999999996</c:v>
                </c:pt>
                <c:pt idx="4349">
                  <c:v>0.70899999999999996</c:v>
                </c:pt>
                <c:pt idx="4350">
                  <c:v>0.71199999999999997</c:v>
                </c:pt>
                <c:pt idx="4351">
                  <c:v>0.71199999999999997</c:v>
                </c:pt>
                <c:pt idx="4352">
                  <c:v>0.70899999999999996</c:v>
                </c:pt>
                <c:pt idx="4353">
                  <c:v>0.70899999999999996</c:v>
                </c:pt>
                <c:pt idx="4354">
                  <c:v>0.71799999999999997</c:v>
                </c:pt>
                <c:pt idx="4355">
                  <c:v>0.70899999999999996</c:v>
                </c:pt>
                <c:pt idx="4356">
                  <c:v>0.70899999999999996</c:v>
                </c:pt>
                <c:pt idx="4357">
                  <c:v>0.7</c:v>
                </c:pt>
                <c:pt idx="4358">
                  <c:v>0.70299999999999996</c:v>
                </c:pt>
                <c:pt idx="4359">
                  <c:v>0.70299999999999996</c:v>
                </c:pt>
                <c:pt idx="4360">
                  <c:v>0.70299999999999996</c:v>
                </c:pt>
                <c:pt idx="4361">
                  <c:v>0.70199999999999996</c:v>
                </c:pt>
                <c:pt idx="4362">
                  <c:v>0.69899999999999995</c:v>
                </c:pt>
                <c:pt idx="4363">
                  <c:v>0.70499999999999996</c:v>
                </c:pt>
                <c:pt idx="4364">
                  <c:v>0.70199999999999996</c:v>
                </c:pt>
                <c:pt idx="4365">
                  <c:v>0.70799999999999996</c:v>
                </c:pt>
                <c:pt idx="4366">
                  <c:v>0.70499999999999996</c:v>
                </c:pt>
                <c:pt idx="4367">
                  <c:v>0.70199999999999996</c:v>
                </c:pt>
                <c:pt idx="4368">
                  <c:v>0.70799999999999996</c:v>
                </c:pt>
                <c:pt idx="4369">
                  <c:v>0.70499999999999996</c:v>
                </c:pt>
                <c:pt idx="4370">
                  <c:v>0.71099999999999997</c:v>
                </c:pt>
                <c:pt idx="4371">
                  <c:v>0.72</c:v>
                </c:pt>
                <c:pt idx="4372">
                  <c:v>0.71799999999999997</c:v>
                </c:pt>
                <c:pt idx="4373">
                  <c:v>0.71499999999999997</c:v>
                </c:pt>
                <c:pt idx="4374">
                  <c:v>0.71199999999999997</c:v>
                </c:pt>
                <c:pt idx="4375">
                  <c:v>0.70899999999999996</c:v>
                </c:pt>
                <c:pt idx="4376">
                  <c:v>0.70899999999999996</c:v>
                </c:pt>
                <c:pt idx="4377">
                  <c:v>0.70899999999999996</c:v>
                </c:pt>
                <c:pt idx="4378">
                  <c:v>0.70899999999999996</c:v>
                </c:pt>
                <c:pt idx="4379">
                  <c:v>0.70899999999999996</c:v>
                </c:pt>
                <c:pt idx="4380">
                  <c:v>0.69799999999999995</c:v>
                </c:pt>
                <c:pt idx="4381">
                  <c:v>0.69399999999999995</c:v>
                </c:pt>
                <c:pt idx="4382">
                  <c:v>0.70599999999999996</c:v>
                </c:pt>
                <c:pt idx="4383">
                  <c:v>0.71199999999999997</c:v>
                </c:pt>
                <c:pt idx="4384">
                  <c:v>0.70599999999999996</c:v>
                </c:pt>
                <c:pt idx="4385">
                  <c:v>0.7</c:v>
                </c:pt>
                <c:pt idx="4386">
                  <c:v>0.70299999999999996</c:v>
                </c:pt>
                <c:pt idx="4387">
                  <c:v>0.70599999999999996</c:v>
                </c:pt>
                <c:pt idx="4388">
                  <c:v>0.70499999999999996</c:v>
                </c:pt>
                <c:pt idx="4389">
                  <c:v>0.70499999999999996</c:v>
                </c:pt>
                <c:pt idx="4390">
                  <c:v>0.70199999999999996</c:v>
                </c:pt>
                <c:pt idx="4391">
                  <c:v>0.70499999999999996</c:v>
                </c:pt>
                <c:pt idx="4392">
                  <c:v>0.70199999999999996</c:v>
                </c:pt>
                <c:pt idx="4393">
                  <c:v>0.70499999999999996</c:v>
                </c:pt>
                <c:pt idx="4394">
                  <c:v>0.71699999999999997</c:v>
                </c:pt>
                <c:pt idx="4395">
                  <c:v>0.70799999999999996</c:v>
                </c:pt>
                <c:pt idx="4396">
                  <c:v>0.70899999999999996</c:v>
                </c:pt>
                <c:pt idx="4397">
                  <c:v>0.71499999999999997</c:v>
                </c:pt>
                <c:pt idx="4398">
                  <c:v>0.71499999999999997</c:v>
                </c:pt>
                <c:pt idx="4399">
                  <c:v>0.70899999999999996</c:v>
                </c:pt>
                <c:pt idx="4400">
                  <c:v>0.70899999999999996</c:v>
                </c:pt>
              </c:numCache>
            </c:numRef>
          </c:yVal>
          <c:smooth val="0"/>
        </c:ser>
        <c:ser>
          <c:idx val="2"/>
          <c:order val="2"/>
          <c:tx>
            <c:v>12 ft</c:v>
          </c:tx>
          <c:marker>
            <c:symbol val="none"/>
          </c:marker>
          <c:xVal>
            <c:numRef>
              <c:f>Matric!$A$5280:$A$9680</c:f>
              <c:numCache>
                <c:formatCode>m/d/yyyy\ h:mm</c:formatCode>
                <c:ptCount val="4401"/>
                <c:pt idx="0">
                  <c:v>41000.291666666664</c:v>
                </c:pt>
                <c:pt idx="1">
                  <c:v>41000.333333333336</c:v>
                </c:pt>
                <c:pt idx="2">
                  <c:v>41000.375</c:v>
                </c:pt>
                <c:pt idx="3">
                  <c:v>41000.416666666664</c:v>
                </c:pt>
                <c:pt idx="4">
                  <c:v>41000.458333333336</c:v>
                </c:pt>
                <c:pt idx="5">
                  <c:v>41000.5</c:v>
                </c:pt>
                <c:pt idx="6">
                  <c:v>41000.541666666664</c:v>
                </c:pt>
                <c:pt idx="7">
                  <c:v>41000.583333333336</c:v>
                </c:pt>
                <c:pt idx="8">
                  <c:v>41000.625</c:v>
                </c:pt>
                <c:pt idx="9">
                  <c:v>41000.666666666664</c:v>
                </c:pt>
                <c:pt idx="10">
                  <c:v>41000.708333333336</c:v>
                </c:pt>
                <c:pt idx="11">
                  <c:v>41000.75</c:v>
                </c:pt>
                <c:pt idx="12">
                  <c:v>41000.791666666664</c:v>
                </c:pt>
                <c:pt idx="13">
                  <c:v>41000.833333333336</c:v>
                </c:pt>
                <c:pt idx="14">
                  <c:v>41000.875</c:v>
                </c:pt>
                <c:pt idx="15">
                  <c:v>41000.916666666664</c:v>
                </c:pt>
                <c:pt idx="16">
                  <c:v>41000.958333333336</c:v>
                </c:pt>
                <c:pt idx="17">
                  <c:v>41001</c:v>
                </c:pt>
                <c:pt idx="18">
                  <c:v>41001.041666666664</c:v>
                </c:pt>
                <c:pt idx="19">
                  <c:v>41001.083333333336</c:v>
                </c:pt>
                <c:pt idx="20">
                  <c:v>41001.125</c:v>
                </c:pt>
                <c:pt idx="21">
                  <c:v>41001.166666666664</c:v>
                </c:pt>
                <c:pt idx="22">
                  <c:v>41001.208333333336</c:v>
                </c:pt>
                <c:pt idx="23">
                  <c:v>41001.25</c:v>
                </c:pt>
                <c:pt idx="24">
                  <c:v>41001.291666666664</c:v>
                </c:pt>
                <c:pt idx="25">
                  <c:v>41001.333333333336</c:v>
                </c:pt>
                <c:pt idx="26">
                  <c:v>41001.375</c:v>
                </c:pt>
                <c:pt idx="27">
                  <c:v>41001.416666666664</c:v>
                </c:pt>
                <c:pt idx="28">
                  <c:v>41001.458333333336</c:v>
                </c:pt>
                <c:pt idx="29">
                  <c:v>41001.5</c:v>
                </c:pt>
                <c:pt idx="30">
                  <c:v>41001.541666666664</c:v>
                </c:pt>
                <c:pt idx="31">
                  <c:v>41001.583333333336</c:v>
                </c:pt>
                <c:pt idx="32">
                  <c:v>41001.625</c:v>
                </c:pt>
                <c:pt idx="33">
                  <c:v>41001.666666666664</c:v>
                </c:pt>
                <c:pt idx="34">
                  <c:v>41001.708333333336</c:v>
                </c:pt>
                <c:pt idx="35">
                  <c:v>41001.75</c:v>
                </c:pt>
                <c:pt idx="36">
                  <c:v>41001.791666666664</c:v>
                </c:pt>
                <c:pt idx="37">
                  <c:v>41001.833333333336</c:v>
                </c:pt>
                <c:pt idx="38">
                  <c:v>41001.875</c:v>
                </c:pt>
                <c:pt idx="39">
                  <c:v>41001.916666666664</c:v>
                </c:pt>
                <c:pt idx="40">
                  <c:v>41001.958333333336</c:v>
                </c:pt>
                <c:pt idx="41">
                  <c:v>41002</c:v>
                </c:pt>
                <c:pt idx="42">
                  <c:v>41002.041666666664</c:v>
                </c:pt>
                <c:pt idx="43">
                  <c:v>41002.083333333336</c:v>
                </c:pt>
                <c:pt idx="44">
                  <c:v>41002.125</c:v>
                </c:pt>
                <c:pt idx="45">
                  <c:v>41002.166666666664</c:v>
                </c:pt>
                <c:pt idx="46">
                  <c:v>41002.208333333336</c:v>
                </c:pt>
                <c:pt idx="47">
                  <c:v>41002.25</c:v>
                </c:pt>
                <c:pt idx="48">
                  <c:v>41002.291666666664</c:v>
                </c:pt>
                <c:pt idx="49">
                  <c:v>41002.333333333336</c:v>
                </c:pt>
                <c:pt idx="50">
                  <c:v>41002.375</c:v>
                </c:pt>
                <c:pt idx="51">
                  <c:v>41002.416666666664</c:v>
                </c:pt>
                <c:pt idx="52">
                  <c:v>41002.458333333336</c:v>
                </c:pt>
                <c:pt idx="53">
                  <c:v>41002.5</c:v>
                </c:pt>
                <c:pt idx="54">
                  <c:v>41002.541666666664</c:v>
                </c:pt>
                <c:pt idx="55">
                  <c:v>41002.583333333336</c:v>
                </c:pt>
                <c:pt idx="56">
                  <c:v>41002.625</c:v>
                </c:pt>
                <c:pt idx="57">
                  <c:v>41002.666666666664</c:v>
                </c:pt>
                <c:pt idx="58">
                  <c:v>41002.708333333336</c:v>
                </c:pt>
                <c:pt idx="59">
                  <c:v>41002.75</c:v>
                </c:pt>
                <c:pt idx="60">
                  <c:v>41002.791666666664</c:v>
                </c:pt>
                <c:pt idx="61">
                  <c:v>41002.833333333336</c:v>
                </c:pt>
                <c:pt idx="62">
                  <c:v>41002.875</c:v>
                </c:pt>
                <c:pt idx="63">
                  <c:v>41002.916666666664</c:v>
                </c:pt>
                <c:pt idx="64">
                  <c:v>41002.958333333336</c:v>
                </c:pt>
                <c:pt idx="65">
                  <c:v>41003</c:v>
                </c:pt>
                <c:pt idx="66">
                  <c:v>41003.041666666664</c:v>
                </c:pt>
                <c:pt idx="67">
                  <c:v>41003.083333333336</c:v>
                </c:pt>
                <c:pt idx="68">
                  <c:v>41003.125</c:v>
                </c:pt>
                <c:pt idx="69">
                  <c:v>41003.166666666664</c:v>
                </c:pt>
                <c:pt idx="70">
                  <c:v>41003.208333333336</c:v>
                </c:pt>
                <c:pt idx="71">
                  <c:v>41003.25</c:v>
                </c:pt>
                <c:pt idx="72">
                  <c:v>41003.291666666664</c:v>
                </c:pt>
                <c:pt idx="73">
                  <c:v>41003.333333333336</c:v>
                </c:pt>
                <c:pt idx="74">
                  <c:v>41003.375</c:v>
                </c:pt>
                <c:pt idx="75">
                  <c:v>41003.416666666664</c:v>
                </c:pt>
                <c:pt idx="76">
                  <c:v>41003.458333333336</c:v>
                </c:pt>
                <c:pt idx="77">
                  <c:v>41003.5</c:v>
                </c:pt>
                <c:pt idx="78">
                  <c:v>41003.541666666664</c:v>
                </c:pt>
                <c:pt idx="79">
                  <c:v>41003.583333333336</c:v>
                </c:pt>
                <c:pt idx="80">
                  <c:v>41003.625</c:v>
                </c:pt>
                <c:pt idx="81">
                  <c:v>41003.666666666664</c:v>
                </c:pt>
                <c:pt idx="82">
                  <c:v>41003.708333333336</c:v>
                </c:pt>
                <c:pt idx="83">
                  <c:v>41003.75</c:v>
                </c:pt>
                <c:pt idx="84">
                  <c:v>41003.791666666664</c:v>
                </c:pt>
                <c:pt idx="85">
                  <c:v>41003.833333333336</c:v>
                </c:pt>
                <c:pt idx="86">
                  <c:v>41003.875</c:v>
                </c:pt>
                <c:pt idx="87">
                  <c:v>41003.916666666664</c:v>
                </c:pt>
                <c:pt idx="88">
                  <c:v>41003.958333333336</c:v>
                </c:pt>
                <c:pt idx="89">
                  <c:v>41004</c:v>
                </c:pt>
                <c:pt idx="90">
                  <c:v>41004.041666666664</c:v>
                </c:pt>
                <c:pt idx="91">
                  <c:v>41004.083333333336</c:v>
                </c:pt>
                <c:pt idx="92">
                  <c:v>41004.125</c:v>
                </c:pt>
                <c:pt idx="93">
                  <c:v>41004.166666666664</c:v>
                </c:pt>
                <c:pt idx="94">
                  <c:v>41004.208333333336</c:v>
                </c:pt>
                <c:pt idx="95">
                  <c:v>41004.25</c:v>
                </c:pt>
                <c:pt idx="96">
                  <c:v>41004.291666666664</c:v>
                </c:pt>
                <c:pt idx="97">
                  <c:v>41004.333333333336</c:v>
                </c:pt>
                <c:pt idx="98">
                  <c:v>41004.375</c:v>
                </c:pt>
                <c:pt idx="99">
                  <c:v>41004.416666666664</c:v>
                </c:pt>
                <c:pt idx="100">
                  <c:v>41004.458333333336</c:v>
                </c:pt>
                <c:pt idx="101">
                  <c:v>41004.5</c:v>
                </c:pt>
                <c:pt idx="102">
                  <c:v>41004.541666666664</c:v>
                </c:pt>
                <c:pt idx="103">
                  <c:v>41004.583333333336</c:v>
                </c:pt>
                <c:pt idx="104">
                  <c:v>41004.625</c:v>
                </c:pt>
                <c:pt idx="105">
                  <c:v>41004.666666666664</c:v>
                </c:pt>
                <c:pt idx="106">
                  <c:v>41004.708333333336</c:v>
                </c:pt>
                <c:pt idx="107">
                  <c:v>41004.75</c:v>
                </c:pt>
                <c:pt idx="108">
                  <c:v>41004.791666666664</c:v>
                </c:pt>
                <c:pt idx="109">
                  <c:v>41004.833333333336</c:v>
                </c:pt>
                <c:pt idx="110">
                  <c:v>41004.875</c:v>
                </c:pt>
                <c:pt idx="111">
                  <c:v>41004.916666666664</c:v>
                </c:pt>
                <c:pt idx="112">
                  <c:v>41004.958333333336</c:v>
                </c:pt>
                <c:pt idx="113">
                  <c:v>41005</c:v>
                </c:pt>
                <c:pt idx="114">
                  <c:v>41005.041666666664</c:v>
                </c:pt>
                <c:pt idx="115">
                  <c:v>41005.083333333336</c:v>
                </c:pt>
                <c:pt idx="116">
                  <c:v>41005.125</c:v>
                </c:pt>
                <c:pt idx="117">
                  <c:v>41005.166666666664</c:v>
                </c:pt>
                <c:pt idx="118">
                  <c:v>41005.208333333336</c:v>
                </c:pt>
                <c:pt idx="119">
                  <c:v>41005.25</c:v>
                </c:pt>
                <c:pt idx="120">
                  <c:v>41005.291666666664</c:v>
                </c:pt>
                <c:pt idx="121">
                  <c:v>41005.333333333336</c:v>
                </c:pt>
                <c:pt idx="122">
                  <c:v>41005.375</c:v>
                </c:pt>
                <c:pt idx="123">
                  <c:v>41005.416666666664</c:v>
                </c:pt>
                <c:pt idx="124">
                  <c:v>41005.458333333336</c:v>
                </c:pt>
                <c:pt idx="125">
                  <c:v>41005.5</c:v>
                </c:pt>
                <c:pt idx="126">
                  <c:v>41005.541666666664</c:v>
                </c:pt>
                <c:pt idx="127">
                  <c:v>41005.583333333336</c:v>
                </c:pt>
                <c:pt idx="128">
                  <c:v>41005.625</c:v>
                </c:pt>
                <c:pt idx="129">
                  <c:v>41005.666666666664</c:v>
                </c:pt>
                <c:pt idx="130">
                  <c:v>41005.708333333336</c:v>
                </c:pt>
                <c:pt idx="131">
                  <c:v>41005.75</c:v>
                </c:pt>
                <c:pt idx="132">
                  <c:v>41005.791666666664</c:v>
                </c:pt>
                <c:pt idx="133">
                  <c:v>41005.833333333336</c:v>
                </c:pt>
                <c:pt idx="134">
                  <c:v>41005.875</c:v>
                </c:pt>
                <c:pt idx="135">
                  <c:v>41005.916666666664</c:v>
                </c:pt>
                <c:pt idx="136">
                  <c:v>41005.958333333336</c:v>
                </c:pt>
                <c:pt idx="137">
                  <c:v>41006</c:v>
                </c:pt>
                <c:pt idx="138">
                  <c:v>41006.041666666664</c:v>
                </c:pt>
                <c:pt idx="139">
                  <c:v>41006.083333333336</c:v>
                </c:pt>
                <c:pt idx="140">
                  <c:v>41006.125</c:v>
                </c:pt>
                <c:pt idx="141">
                  <c:v>41006.166666666664</c:v>
                </c:pt>
                <c:pt idx="142">
                  <c:v>41006.208333333336</c:v>
                </c:pt>
                <c:pt idx="143">
                  <c:v>41006.25</c:v>
                </c:pt>
                <c:pt idx="144">
                  <c:v>41006.291666666664</c:v>
                </c:pt>
                <c:pt idx="145">
                  <c:v>41006.333333333336</c:v>
                </c:pt>
                <c:pt idx="146">
                  <c:v>41006.375</c:v>
                </c:pt>
                <c:pt idx="147">
                  <c:v>41006.416666666664</c:v>
                </c:pt>
                <c:pt idx="148">
                  <c:v>41006.458333333336</c:v>
                </c:pt>
                <c:pt idx="149">
                  <c:v>41006.5</c:v>
                </c:pt>
                <c:pt idx="150">
                  <c:v>41006.541666666664</c:v>
                </c:pt>
                <c:pt idx="151">
                  <c:v>41006.583333333336</c:v>
                </c:pt>
                <c:pt idx="152">
                  <c:v>41006.625</c:v>
                </c:pt>
                <c:pt idx="153">
                  <c:v>41006.666666666664</c:v>
                </c:pt>
                <c:pt idx="154">
                  <c:v>41006.708333333336</c:v>
                </c:pt>
                <c:pt idx="155">
                  <c:v>41006.75</c:v>
                </c:pt>
                <c:pt idx="156">
                  <c:v>41006.791666666664</c:v>
                </c:pt>
                <c:pt idx="157">
                  <c:v>41006.833333333336</c:v>
                </c:pt>
                <c:pt idx="158">
                  <c:v>41006.875</c:v>
                </c:pt>
                <c:pt idx="159">
                  <c:v>41006.916666666664</c:v>
                </c:pt>
                <c:pt idx="160">
                  <c:v>41006.958333333336</c:v>
                </c:pt>
                <c:pt idx="161">
                  <c:v>41007</c:v>
                </c:pt>
                <c:pt idx="162">
                  <c:v>41007.041666666664</c:v>
                </c:pt>
                <c:pt idx="163">
                  <c:v>41007.083333333336</c:v>
                </c:pt>
                <c:pt idx="164">
                  <c:v>41007.125</c:v>
                </c:pt>
                <c:pt idx="165">
                  <c:v>41007.166666666664</c:v>
                </c:pt>
                <c:pt idx="166">
                  <c:v>41007.208333333336</c:v>
                </c:pt>
                <c:pt idx="167">
                  <c:v>41007.25</c:v>
                </c:pt>
                <c:pt idx="168">
                  <c:v>41007.291666666664</c:v>
                </c:pt>
                <c:pt idx="169">
                  <c:v>41007.333333333336</c:v>
                </c:pt>
                <c:pt idx="170">
                  <c:v>41007.375</c:v>
                </c:pt>
                <c:pt idx="171">
                  <c:v>41007.416666666664</c:v>
                </c:pt>
                <c:pt idx="172">
                  <c:v>41007.458333333336</c:v>
                </c:pt>
                <c:pt idx="173">
                  <c:v>41007.5</c:v>
                </c:pt>
                <c:pt idx="174">
                  <c:v>41007.541666666664</c:v>
                </c:pt>
                <c:pt idx="175">
                  <c:v>41007.583333333336</c:v>
                </c:pt>
                <c:pt idx="176">
                  <c:v>41007.625</c:v>
                </c:pt>
                <c:pt idx="177">
                  <c:v>41007.666666666664</c:v>
                </c:pt>
                <c:pt idx="178">
                  <c:v>41007.708333333336</c:v>
                </c:pt>
                <c:pt idx="179">
                  <c:v>41007.75</c:v>
                </c:pt>
                <c:pt idx="180">
                  <c:v>41007.791666666664</c:v>
                </c:pt>
                <c:pt idx="181">
                  <c:v>41007.833333333336</c:v>
                </c:pt>
                <c:pt idx="182">
                  <c:v>41007.875</c:v>
                </c:pt>
                <c:pt idx="183">
                  <c:v>41007.916666666664</c:v>
                </c:pt>
                <c:pt idx="184">
                  <c:v>41007.958333333336</c:v>
                </c:pt>
                <c:pt idx="185">
                  <c:v>41008</c:v>
                </c:pt>
                <c:pt idx="186">
                  <c:v>41008.041666666664</c:v>
                </c:pt>
                <c:pt idx="187">
                  <c:v>41008.083333333336</c:v>
                </c:pt>
                <c:pt idx="188">
                  <c:v>41008.125</c:v>
                </c:pt>
                <c:pt idx="189">
                  <c:v>41008.166666666664</c:v>
                </c:pt>
                <c:pt idx="190">
                  <c:v>41008.208333333336</c:v>
                </c:pt>
                <c:pt idx="191">
                  <c:v>41008.25</c:v>
                </c:pt>
                <c:pt idx="192">
                  <c:v>41008.291666666664</c:v>
                </c:pt>
                <c:pt idx="193">
                  <c:v>41008.333333333336</c:v>
                </c:pt>
                <c:pt idx="194">
                  <c:v>41008.375</c:v>
                </c:pt>
                <c:pt idx="195">
                  <c:v>41008.416666666664</c:v>
                </c:pt>
                <c:pt idx="196">
                  <c:v>41008.458333333336</c:v>
                </c:pt>
                <c:pt idx="197">
                  <c:v>41008.5</c:v>
                </c:pt>
                <c:pt idx="198">
                  <c:v>41008.541666666664</c:v>
                </c:pt>
                <c:pt idx="199">
                  <c:v>41008.583333333336</c:v>
                </c:pt>
                <c:pt idx="200">
                  <c:v>41008.625</c:v>
                </c:pt>
                <c:pt idx="201">
                  <c:v>41008.666666666664</c:v>
                </c:pt>
                <c:pt idx="202">
                  <c:v>41008.708333333336</c:v>
                </c:pt>
                <c:pt idx="203">
                  <c:v>41008.75</c:v>
                </c:pt>
                <c:pt idx="204">
                  <c:v>41008.791666666664</c:v>
                </c:pt>
                <c:pt idx="205">
                  <c:v>41008.833333333336</c:v>
                </c:pt>
                <c:pt idx="206">
                  <c:v>41008.875</c:v>
                </c:pt>
                <c:pt idx="207">
                  <c:v>41008.916666666664</c:v>
                </c:pt>
                <c:pt idx="208">
                  <c:v>41008.958333333336</c:v>
                </c:pt>
                <c:pt idx="209">
                  <c:v>41009</c:v>
                </c:pt>
                <c:pt idx="210">
                  <c:v>41009.041666666664</c:v>
                </c:pt>
                <c:pt idx="211">
                  <c:v>41009.083333333336</c:v>
                </c:pt>
                <c:pt idx="212">
                  <c:v>41009.125</c:v>
                </c:pt>
                <c:pt idx="213">
                  <c:v>41009.166666666664</c:v>
                </c:pt>
                <c:pt idx="214">
                  <c:v>41009.208333333336</c:v>
                </c:pt>
                <c:pt idx="215">
                  <c:v>41009.25</c:v>
                </c:pt>
                <c:pt idx="216">
                  <c:v>41009.291666666664</c:v>
                </c:pt>
                <c:pt idx="217">
                  <c:v>41009.333333333336</c:v>
                </c:pt>
                <c:pt idx="218">
                  <c:v>41009.375</c:v>
                </c:pt>
                <c:pt idx="219">
                  <c:v>41009.416666666664</c:v>
                </c:pt>
                <c:pt idx="220">
                  <c:v>41009.458333333336</c:v>
                </c:pt>
                <c:pt idx="221">
                  <c:v>41009.5</c:v>
                </c:pt>
                <c:pt idx="222">
                  <c:v>41009.541666666664</c:v>
                </c:pt>
                <c:pt idx="223">
                  <c:v>41009.583333333336</c:v>
                </c:pt>
                <c:pt idx="224">
                  <c:v>41009.625</c:v>
                </c:pt>
                <c:pt idx="225">
                  <c:v>41009.666666666664</c:v>
                </c:pt>
                <c:pt idx="226">
                  <c:v>41009.708333333336</c:v>
                </c:pt>
                <c:pt idx="227">
                  <c:v>41009.75</c:v>
                </c:pt>
                <c:pt idx="228">
                  <c:v>41009.791666666664</c:v>
                </c:pt>
                <c:pt idx="229">
                  <c:v>41009.833333333336</c:v>
                </c:pt>
                <c:pt idx="230">
                  <c:v>41009.875</c:v>
                </c:pt>
                <c:pt idx="231">
                  <c:v>41009.916666666664</c:v>
                </c:pt>
                <c:pt idx="232">
                  <c:v>41009.958333333336</c:v>
                </c:pt>
                <c:pt idx="233">
                  <c:v>41010</c:v>
                </c:pt>
                <c:pt idx="234">
                  <c:v>41010.041666666664</c:v>
                </c:pt>
                <c:pt idx="235">
                  <c:v>41010.083333333336</c:v>
                </c:pt>
                <c:pt idx="236">
                  <c:v>41010.125</c:v>
                </c:pt>
                <c:pt idx="237">
                  <c:v>41010.166666666664</c:v>
                </c:pt>
                <c:pt idx="238">
                  <c:v>41010.208333333336</c:v>
                </c:pt>
                <c:pt idx="239">
                  <c:v>41010.25</c:v>
                </c:pt>
                <c:pt idx="240">
                  <c:v>41010.291666666664</c:v>
                </c:pt>
                <c:pt idx="241">
                  <c:v>41010.333333333336</c:v>
                </c:pt>
                <c:pt idx="242">
                  <c:v>41010.375</c:v>
                </c:pt>
                <c:pt idx="243">
                  <c:v>41010.416666666664</c:v>
                </c:pt>
                <c:pt idx="244">
                  <c:v>41010.458333333336</c:v>
                </c:pt>
                <c:pt idx="245">
                  <c:v>41010.5</c:v>
                </c:pt>
                <c:pt idx="246">
                  <c:v>41010.541666666664</c:v>
                </c:pt>
                <c:pt idx="247">
                  <c:v>41010.583333333336</c:v>
                </c:pt>
                <c:pt idx="248">
                  <c:v>41010.625</c:v>
                </c:pt>
                <c:pt idx="249">
                  <c:v>41010.666666666664</c:v>
                </c:pt>
                <c:pt idx="250">
                  <c:v>41010.708333333336</c:v>
                </c:pt>
                <c:pt idx="251">
                  <c:v>41010.75</c:v>
                </c:pt>
                <c:pt idx="252">
                  <c:v>41010.791666666664</c:v>
                </c:pt>
                <c:pt idx="253">
                  <c:v>41010.833333333336</c:v>
                </c:pt>
                <c:pt idx="254">
                  <c:v>41010.875</c:v>
                </c:pt>
                <c:pt idx="255">
                  <c:v>41010.916666666664</c:v>
                </c:pt>
                <c:pt idx="256">
                  <c:v>41010.958333333336</c:v>
                </c:pt>
                <c:pt idx="257">
                  <c:v>41011</c:v>
                </c:pt>
                <c:pt idx="258">
                  <c:v>41011.041666666664</c:v>
                </c:pt>
                <c:pt idx="259">
                  <c:v>41011.083333333336</c:v>
                </c:pt>
                <c:pt idx="260">
                  <c:v>41011.125</c:v>
                </c:pt>
                <c:pt idx="261">
                  <c:v>41011.166666666664</c:v>
                </c:pt>
                <c:pt idx="262">
                  <c:v>41011.208333333336</c:v>
                </c:pt>
                <c:pt idx="263">
                  <c:v>41011.25</c:v>
                </c:pt>
                <c:pt idx="264">
                  <c:v>41011.291666666664</c:v>
                </c:pt>
                <c:pt idx="265">
                  <c:v>41011.333333333336</c:v>
                </c:pt>
                <c:pt idx="266">
                  <c:v>41011.375</c:v>
                </c:pt>
                <c:pt idx="267">
                  <c:v>41011.416666666664</c:v>
                </c:pt>
                <c:pt idx="268">
                  <c:v>41011.458333333336</c:v>
                </c:pt>
                <c:pt idx="269">
                  <c:v>41011.5</c:v>
                </c:pt>
                <c:pt idx="270">
                  <c:v>41011.541666666664</c:v>
                </c:pt>
                <c:pt idx="271">
                  <c:v>41011.583333333336</c:v>
                </c:pt>
                <c:pt idx="272">
                  <c:v>41011.625</c:v>
                </c:pt>
                <c:pt idx="273">
                  <c:v>41011.666666666664</c:v>
                </c:pt>
                <c:pt idx="274">
                  <c:v>41011.708333333336</c:v>
                </c:pt>
                <c:pt idx="275">
                  <c:v>41011.75</c:v>
                </c:pt>
                <c:pt idx="276">
                  <c:v>41011.791666666664</c:v>
                </c:pt>
                <c:pt idx="277">
                  <c:v>41011.833333333336</c:v>
                </c:pt>
                <c:pt idx="278">
                  <c:v>41011.875</c:v>
                </c:pt>
                <c:pt idx="279">
                  <c:v>41011.916666666664</c:v>
                </c:pt>
                <c:pt idx="280">
                  <c:v>41011.958333333336</c:v>
                </c:pt>
                <c:pt idx="281">
                  <c:v>41012</c:v>
                </c:pt>
                <c:pt idx="282">
                  <c:v>41012.041666666664</c:v>
                </c:pt>
                <c:pt idx="283">
                  <c:v>41012.083333333336</c:v>
                </c:pt>
                <c:pt idx="284">
                  <c:v>41012.125</c:v>
                </c:pt>
                <c:pt idx="285">
                  <c:v>41012.166666666664</c:v>
                </c:pt>
                <c:pt idx="286">
                  <c:v>41012.208333333336</c:v>
                </c:pt>
                <c:pt idx="287">
                  <c:v>41012.25</c:v>
                </c:pt>
                <c:pt idx="288">
                  <c:v>41012.291666666664</c:v>
                </c:pt>
                <c:pt idx="289">
                  <c:v>41012.333333333336</c:v>
                </c:pt>
                <c:pt idx="290">
                  <c:v>41012.375</c:v>
                </c:pt>
                <c:pt idx="291">
                  <c:v>41012.416666666664</c:v>
                </c:pt>
                <c:pt idx="292">
                  <c:v>41012.458333333336</c:v>
                </c:pt>
                <c:pt idx="293">
                  <c:v>41012.5</c:v>
                </c:pt>
                <c:pt idx="294">
                  <c:v>41012.541666666664</c:v>
                </c:pt>
                <c:pt idx="295">
                  <c:v>41012.583333333336</c:v>
                </c:pt>
                <c:pt idx="296">
                  <c:v>41012.625</c:v>
                </c:pt>
                <c:pt idx="297">
                  <c:v>41012.666666666664</c:v>
                </c:pt>
                <c:pt idx="298">
                  <c:v>41012.708333333336</c:v>
                </c:pt>
                <c:pt idx="299">
                  <c:v>41012.75</c:v>
                </c:pt>
                <c:pt idx="300">
                  <c:v>41012.791666666664</c:v>
                </c:pt>
                <c:pt idx="301">
                  <c:v>41012.833333333336</c:v>
                </c:pt>
                <c:pt idx="302">
                  <c:v>41012.875</c:v>
                </c:pt>
                <c:pt idx="303">
                  <c:v>41012.916666666664</c:v>
                </c:pt>
                <c:pt idx="304">
                  <c:v>41012.958333333336</c:v>
                </c:pt>
                <c:pt idx="305">
                  <c:v>41013</c:v>
                </c:pt>
                <c:pt idx="306">
                  <c:v>41013.041666666664</c:v>
                </c:pt>
                <c:pt idx="307">
                  <c:v>41013.083333333336</c:v>
                </c:pt>
                <c:pt idx="308">
                  <c:v>41013.125</c:v>
                </c:pt>
                <c:pt idx="309">
                  <c:v>41013.166666666664</c:v>
                </c:pt>
                <c:pt idx="310">
                  <c:v>41013.208333333336</c:v>
                </c:pt>
                <c:pt idx="311">
                  <c:v>41013.25</c:v>
                </c:pt>
                <c:pt idx="312">
                  <c:v>41013.291666666664</c:v>
                </c:pt>
                <c:pt idx="313">
                  <c:v>41013.333333333336</c:v>
                </c:pt>
                <c:pt idx="314">
                  <c:v>41013.375</c:v>
                </c:pt>
                <c:pt idx="315">
                  <c:v>41013.416666666664</c:v>
                </c:pt>
                <c:pt idx="316">
                  <c:v>41013.458333333336</c:v>
                </c:pt>
                <c:pt idx="317">
                  <c:v>41013.5</c:v>
                </c:pt>
                <c:pt idx="318">
                  <c:v>41013.541666666664</c:v>
                </c:pt>
                <c:pt idx="319">
                  <c:v>41013.583333333336</c:v>
                </c:pt>
                <c:pt idx="320">
                  <c:v>41013.625</c:v>
                </c:pt>
                <c:pt idx="321">
                  <c:v>41013.666666666664</c:v>
                </c:pt>
                <c:pt idx="322">
                  <c:v>41013.708333333336</c:v>
                </c:pt>
                <c:pt idx="323">
                  <c:v>41013.75</c:v>
                </c:pt>
                <c:pt idx="324">
                  <c:v>41013.791666666664</c:v>
                </c:pt>
                <c:pt idx="325">
                  <c:v>41013.833333333336</c:v>
                </c:pt>
                <c:pt idx="326">
                  <c:v>41013.875</c:v>
                </c:pt>
                <c:pt idx="327">
                  <c:v>41013.916666666664</c:v>
                </c:pt>
                <c:pt idx="328">
                  <c:v>41013.958333333336</c:v>
                </c:pt>
                <c:pt idx="329">
                  <c:v>41014</c:v>
                </c:pt>
                <c:pt idx="330">
                  <c:v>41014.041666666664</c:v>
                </c:pt>
                <c:pt idx="331">
                  <c:v>41014.083333333336</c:v>
                </c:pt>
                <c:pt idx="332">
                  <c:v>41014.125</c:v>
                </c:pt>
                <c:pt idx="333">
                  <c:v>41014.166666666664</c:v>
                </c:pt>
                <c:pt idx="334">
                  <c:v>41014.208333333336</c:v>
                </c:pt>
                <c:pt idx="335">
                  <c:v>41014.25</c:v>
                </c:pt>
                <c:pt idx="336">
                  <c:v>41014.291666666664</c:v>
                </c:pt>
                <c:pt idx="337">
                  <c:v>41014.333333333336</c:v>
                </c:pt>
                <c:pt idx="338">
                  <c:v>41014.375</c:v>
                </c:pt>
                <c:pt idx="339">
                  <c:v>41014.416666666664</c:v>
                </c:pt>
                <c:pt idx="340">
                  <c:v>41014.458333333336</c:v>
                </c:pt>
                <c:pt idx="341">
                  <c:v>41014.5</c:v>
                </c:pt>
                <c:pt idx="342">
                  <c:v>41014.541666666664</c:v>
                </c:pt>
                <c:pt idx="343">
                  <c:v>41014.583333333336</c:v>
                </c:pt>
                <c:pt idx="344">
                  <c:v>41014.625</c:v>
                </c:pt>
                <c:pt idx="345">
                  <c:v>41014.666666666664</c:v>
                </c:pt>
                <c:pt idx="346">
                  <c:v>41014.708333333336</c:v>
                </c:pt>
                <c:pt idx="347">
                  <c:v>41014.75</c:v>
                </c:pt>
                <c:pt idx="348">
                  <c:v>41014.791666666664</c:v>
                </c:pt>
                <c:pt idx="349">
                  <c:v>41014.833333333336</c:v>
                </c:pt>
                <c:pt idx="350">
                  <c:v>41014.875</c:v>
                </c:pt>
                <c:pt idx="351">
                  <c:v>41014.916666666664</c:v>
                </c:pt>
                <c:pt idx="352">
                  <c:v>41014.958333333336</c:v>
                </c:pt>
                <c:pt idx="353">
                  <c:v>41015</c:v>
                </c:pt>
                <c:pt idx="354">
                  <c:v>41015.041666666664</c:v>
                </c:pt>
                <c:pt idx="355">
                  <c:v>41015.083333333336</c:v>
                </c:pt>
                <c:pt idx="356">
                  <c:v>41015.125</c:v>
                </c:pt>
                <c:pt idx="357">
                  <c:v>41015.166666666664</c:v>
                </c:pt>
                <c:pt idx="358">
                  <c:v>41015.208333333336</c:v>
                </c:pt>
                <c:pt idx="359">
                  <c:v>41015.25</c:v>
                </c:pt>
                <c:pt idx="360">
                  <c:v>41015.291666666664</c:v>
                </c:pt>
                <c:pt idx="361">
                  <c:v>41015.333333333336</c:v>
                </c:pt>
                <c:pt idx="362">
                  <c:v>41015.375</c:v>
                </c:pt>
                <c:pt idx="363">
                  <c:v>41015.416666666664</c:v>
                </c:pt>
                <c:pt idx="364">
                  <c:v>41015.458333333336</c:v>
                </c:pt>
                <c:pt idx="365">
                  <c:v>41015.5</c:v>
                </c:pt>
                <c:pt idx="366">
                  <c:v>41015.541666666664</c:v>
                </c:pt>
                <c:pt idx="367">
                  <c:v>41015.583333333336</c:v>
                </c:pt>
                <c:pt idx="368">
                  <c:v>41015.625</c:v>
                </c:pt>
                <c:pt idx="369">
                  <c:v>41015.666666666664</c:v>
                </c:pt>
                <c:pt idx="370">
                  <c:v>41015.708333333336</c:v>
                </c:pt>
                <c:pt idx="371">
                  <c:v>41015.75</c:v>
                </c:pt>
                <c:pt idx="372">
                  <c:v>41015.791666666664</c:v>
                </c:pt>
                <c:pt idx="373">
                  <c:v>41015.833333333336</c:v>
                </c:pt>
                <c:pt idx="374">
                  <c:v>41015.875</c:v>
                </c:pt>
                <c:pt idx="375">
                  <c:v>41015.916666666664</c:v>
                </c:pt>
                <c:pt idx="376">
                  <c:v>41015.958333333336</c:v>
                </c:pt>
                <c:pt idx="377">
                  <c:v>41016</c:v>
                </c:pt>
                <c:pt idx="378">
                  <c:v>41016.041666666664</c:v>
                </c:pt>
                <c:pt idx="379">
                  <c:v>41016.083333333336</c:v>
                </c:pt>
                <c:pt idx="380">
                  <c:v>41016.125</c:v>
                </c:pt>
                <c:pt idx="381">
                  <c:v>41016.166666666664</c:v>
                </c:pt>
                <c:pt idx="382">
                  <c:v>41016.208333333336</c:v>
                </c:pt>
                <c:pt idx="383">
                  <c:v>41016.25</c:v>
                </c:pt>
                <c:pt idx="384">
                  <c:v>41016.291666666664</c:v>
                </c:pt>
                <c:pt idx="385">
                  <c:v>41016.333333333336</c:v>
                </c:pt>
                <c:pt idx="386">
                  <c:v>41016.375</c:v>
                </c:pt>
                <c:pt idx="387">
                  <c:v>41016.416666666664</c:v>
                </c:pt>
                <c:pt idx="388">
                  <c:v>41016.458333333336</c:v>
                </c:pt>
                <c:pt idx="389">
                  <c:v>41016.5</c:v>
                </c:pt>
                <c:pt idx="390">
                  <c:v>41016.541666666664</c:v>
                </c:pt>
                <c:pt idx="391">
                  <c:v>41016.583333333336</c:v>
                </c:pt>
                <c:pt idx="392">
                  <c:v>41016.625</c:v>
                </c:pt>
                <c:pt idx="393">
                  <c:v>41016.666666666664</c:v>
                </c:pt>
                <c:pt idx="394">
                  <c:v>41016.708333333336</c:v>
                </c:pt>
                <c:pt idx="395">
                  <c:v>41016.75</c:v>
                </c:pt>
                <c:pt idx="396">
                  <c:v>41016.791666666664</c:v>
                </c:pt>
                <c:pt idx="397">
                  <c:v>41016.833333333336</c:v>
                </c:pt>
                <c:pt idx="398">
                  <c:v>41016.875</c:v>
                </c:pt>
                <c:pt idx="399">
                  <c:v>41016.916666666664</c:v>
                </c:pt>
                <c:pt idx="400">
                  <c:v>41016.958333333336</c:v>
                </c:pt>
                <c:pt idx="401">
                  <c:v>41017</c:v>
                </c:pt>
                <c:pt idx="402">
                  <c:v>41017.041666666664</c:v>
                </c:pt>
                <c:pt idx="403">
                  <c:v>41017.083333333336</c:v>
                </c:pt>
                <c:pt idx="404">
                  <c:v>41017.125</c:v>
                </c:pt>
                <c:pt idx="405">
                  <c:v>41017.166666666664</c:v>
                </c:pt>
                <c:pt idx="406">
                  <c:v>41017.208333333336</c:v>
                </c:pt>
                <c:pt idx="407">
                  <c:v>41017.25</c:v>
                </c:pt>
                <c:pt idx="408">
                  <c:v>41017.291666666664</c:v>
                </c:pt>
                <c:pt idx="409">
                  <c:v>41017.333333333336</c:v>
                </c:pt>
                <c:pt idx="410">
                  <c:v>41017.375</c:v>
                </c:pt>
                <c:pt idx="411">
                  <c:v>41017.416666666664</c:v>
                </c:pt>
                <c:pt idx="412">
                  <c:v>41017.458333333336</c:v>
                </c:pt>
                <c:pt idx="413">
                  <c:v>41017.5</c:v>
                </c:pt>
                <c:pt idx="414">
                  <c:v>41017.541666666664</c:v>
                </c:pt>
                <c:pt idx="415">
                  <c:v>41017.583333333336</c:v>
                </c:pt>
                <c:pt idx="416">
                  <c:v>41017.625</c:v>
                </c:pt>
                <c:pt idx="417">
                  <c:v>41017.666666666664</c:v>
                </c:pt>
                <c:pt idx="418">
                  <c:v>41017.708333333336</c:v>
                </c:pt>
                <c:pt idx="419">
                  <c:v>41017.75</c:v>
                </c:pt>
                <c:pt idx="420">
                  <c:v>41017.791666666664</c:v>
                </c:pt>
                <c:pt idx="421">
                  <c:v>41017.833333333336</c:v>
                </c:pt>
                <c:pt idx="422">
                  <c:v>41017.875</c:v>
                </c:pt>
                <c:pt idx="423">
                  <c:v>41017.916666666664</c:v>
                </c:pt>
                <c:pt idx="424">
                  <c:v>41017.958333333336</c:v>
                </c:pt>
                <c:pt idx="425">
                  <c:v>41018</c:v>
                </c:pt>
                <c:pt idx="426">
                  <c:v>41018.041666666664</c:v>
                </c:pt>
                <c:pt idx="427">
                  <c:v>41018.083333333336</c:v>
                </c:pt>
                <c:pt idx="428">
                  <c:v>41018.125</c:v>
                </c:pt>
                <c:pt idx="429">
                  <c:v>41018.166666666664</c:v>
                </c:pt>
                <c:pt idx="430">
                  <c:v>41018.208333333336</c:v>
                </c:pt>
                <c:pt idx="431">
                  <c:v>41018.25</c:v>
                </c:pt>
                <c:pt idx="432">
                  <c:v>41018.291666666664</c:v>
                </c:pt>
                <c:pt idx="433">
                  <c:v>41018.333333333336</c:v>
                </c:pt>
                <c:pt idx="434">
                  <c:v>41018.375</c:v>
                </c:pt>
                <c:pt idx="435">
                  <c:v>41018.416666666664</c:v>
                </c:pt>
                <c:pt idx="436">
                  <c:v>41018.458333333336</c:v>
                </c:pt>
                <c:pt idx="437">
                  <c:v>41018.5</c:v>
                </c:pt>
                <c:pt idx="438">
                  <c:v>41018.541666666664</c:v>
                </c:pt>
                <c:pt idx="439">
                  <c:v>41018.583333333336</c:v>
                </c:pt>
                <c:pt idx="440">
                  <c:v>41018.625</c:v>
                </c:pt>
                <c:pt idx="441">
                  <c:v>41018.666666666664</c:v>
                </c:pt>
                <c:pt idx="442">
                  <c:v>41018.708333333336</c:v>
                </c:pt>
                <c:pt idx="443">
                  <c:v>41018.75</c:v>
                </c:pt>
                <c:pt idx="444">
                  <c:v>41018.791666666664</c:v>
                </c:pt>
                <c:pt idx="445">
                  <c:v>41018.833333333336</c:v>
                </c:pt>
                <c:pt idx="446">
                  <c:v>41018.875</c:v>
                </c:pt>
                <c:pt idx="447">
                  <c:v>41018.916666666664</c:v>
                </c:pt>
                <c:pt idx="448">
                  <c:v>41018.958333333336</c:v>
                </c:pt>
                <c:pt idx="449">
                  <c:v>41019</c:v>
                </c:pt>
                <c:pt idx="450">
                  <c:v>41019.041666666664</c:v>
                </c:pt>
                <c:pt idx="451">
                  <c:v>41019.083333333336</c:v>
                </c:pt>
                <c:pt idx="452">
                  <c:v>41019.125</c:v>
                </c:pt>
                <c:pt idx="453">
                  <c:v>41019.166666666664</c:v>
                </c:pt>
                <c:pt idx="454">
                  <c:v>41019.208333333336</c:v>
                </c:pt>
                <c:pt idx="455">
                  <c:v>41019.25</c:v>
                </c:pt>
                <c:pt idx="456">
                  <c:v>41019.291666666664</c:v>
                </c:pt>
                <c:pt idx="457">
                  <c:v>41019.333333333336</c:v>
                </c:pt>
                <c:pt idx="458">
                  <c:v>41019.375</c:v>
                </c:pt>
                <c:pt idx="459">
                  <c:v>41019.416666666664</c:v>
                </c:pt>
                <c:pt idx="460">
                  <c:v>41019.458333333336</c:v>
                </c:pt>
                <c:pt idx="461">
                  <c:v>41019.5</c:v>
                </c:pt>
                <c:pt idx="462">
                  <c:v>41019.541666666664</c:v>
                </c:pt>
                <c:pt idx="463">
                  <c:v>41019.583333333336</c:v>
                </c:pt>
                <c:pt idx="464">
                  <c:v>41019.625</c:v>
                </c:pt>
                <c:pt idx="465">
                  <c:v>41019.666666666664</c:v>
                </c:pt>
                <c:pt idx="466">
                  <c:v>41019.708333333336</c:v>
                </c:pt>
                <c:pt idx="467">
                  <c:v>41019.75</c:v>
                </c:pt>
                <c:pt idx="468">
                  <c:v>41019.791666666664</c:v>
                </c:pt>
                <c:pt idx="469">
                  <c:v>41019.833333333336</c:v>
                </c:pt>
                <c:pt idx="470">
                  <c:v>41019.875</c:v>
                </c:pt>
                <c:pt idx="471">
                  <c:v>41019.916666666664</c:v>
                </c:pt>
                <c:pt idx="472">
                  <c:v>41019.958333333336</c:v>
                </c:pt>
                <c:pt idx="473">
                  <c:v>41020</c:v>
                </c:pt>
                <c:pt idx="474">
                  <c:v>41020.041666666664</c:v>
                </c:pt>
                <c:pt idx="475">
                  <c:v>41020.083333333336</c:v>
                </c:pt>
                <c:pt idx="476">
                  <c:v>41020.125</c:v>
                </c:pt>
                <c:pt idx="477">
                  <c:v>41020.166666666664</c:v>
                </c:pt>
                <c:pt idx="478">
                  <c:v>41020.208333333336</c:v>
                </c:pt>
                <c:pt idx="479">
                  <c:v>41020.25</c:v>
                </c:pt>
                <c:pt idx="480">
                  <c:v>41020.291666666664</c:v>
                </c:pt>
                <c:pt idx="481">
                  <c:v>41020.333333333336</c:v>
                </c:pt>
                <c:pt idx="482">
                  <c:v>41020.375</c:v>
                </c:pt>
                <c:pt idx="483">
                  <c:v>41020.416666666664</c:v>
                </c:pt>
                <c:pt idx="484">
                  <c:v>41020.458333333336</c:v>
                </c:pt>
                <c:pt idx="485">
                  <c:v>41020.5</c:v>
                </c:pt>
                <c:pt idx="486">
                  <c:v>41020.541666666664</c:v>
                </c:pt>
                <c:pt idx="487">
                  <c:v>41020.583333333336</c:v>
                </c:pt>
                <c:pt idx="488">
                  <c:v>41020.625</c:v>
                </c:pt>
                <c:pt idx="489">
                  <c:v>41020.666666666664</c:v>
                </c:pt>
                <c:pt idx="490">
                  <c:v>41020.708333333336</c:v>
                </c:pt>
                <c:pt idx="491">
                  <c:v>41020.75</c:v>
                </c:pt>
                <c:pt idx="492">
                  <c:v>41020.791666666664</c:v>
                </c:pt>
                <c:pt idx="493">
                  <c:v>41020.833333333336</c:v>
                </c:pt>
                <c:pt idx="494">
                  <c:v>41020.875</c:v>
                </c:pt>
                <c:pt idx="495">
                  <c:v>41020.916666666664</c:v>
                </c:pt>
                <c:pt idx="496">
                  <c:v>41020.958333333336</c:v>
                </c:pt>
                <c:pt idx="497">
                  <c:v>41021</c:v>
                </c:pt>
                <c:pt idx="498">
                  <c:v>41021.041666666664</c:v>
                </c:pt>
                <c:pt idx="499">
                  <c:v>41021.083333333336</c:v>
                </c:pt>
                <c:pt idx="500">
                  <c:v>41021.125</c:v>
                </c:pt>
                <c:pt idx="501">
                  <c:v>41021.166666666664</c:v>
                </c:pt>
                <c:pt idx="502">
                  <c:v>41021.208333333336</c:v>
                </c:pt>
                <c:pt idx="503">
                  <c:v>41021.25</c:v>
                </c:pt>
                <c:pt idx="504">
                  <c:v>41021.291666666664</c:v>
                </c:pt>
                <c:pt idx="505">
                  <c:v>41021.333333333336</c:v>
                </c:pt>
                <c:pt idx="506">
                  <c:v>41021.375</c:v>
                </c:pt>
                <c:pt idx="507">
                  <c:v>41021.416666666664</c:v>
                </c:pt>
                <c:pt idx="508">
                  <c:v>41021.458333333336</c:v>
                </c:pt>
                <c:pt idx="509">
                  <c:v>41021.5</c:v>
                </c:pt>
                <c:pt idx="510">
                  <c:v>41021.541666666664</c:v>
                </c:pt>
                <c:pt idx="511">
                  <c:v>41021.583333333336</c:v>
                </c:pt>
                <c:pt idx="512">
                  <c:v>41021.625</c:v>
                </c:pt>
                <c:pt idx="513">
                  <c:v>41021.666666666664</c:v>
                </c:pt>
                <c:pt idx="514">
                  <c:v>41021.708333333336</c:v>
                </c:pt>
                <c:pt idx="515">
                  <c:v>41021.75</c:v>
                </c:pt>
                <c:pt idx="516">
                  <c:v>41021.791666666664</c:v>
                </c:pt>
                <c:pt idx="517">
                  <c:v>41021.833333333336</c:v>
                </c:pt>
                <c:pt idx="518">
                  <c:v>41021.875</c:v>
                </c:pt>
                <c:pt idx="519">
                  <c:v>41021.916666666664</c:v>
                </c:pt>
                <c:pt idx="520">
                  <c:v>41021.958333333336</c:v>
                </c:pt>
                <c:pt idx="521">
                  <c:v>41022</c:v>
                </c:pt>
                <c:pt idx="522">
                  <c:v>41022.041666666664</c:v>
                </c:pt>
                <c:pt idx="523">
                  <c:v>41022.083333333336</c:v>
                </c:pt>
                <c:pt idx="524">
                  <c:v>41022.125</c:v>
                </c:pt>
                <c:pt idx="525">
                  <c:v>41022.166666666664</c:v>
                </c:pt>
                <c:pt idx="526">
                  <c:v>41022.208333333336</c:v>
                </c:pt>
                <c:pt idx="527">
                  <c:v>41022.25</c:v>
                </c:pt>
                <c:pt idx="528">
                  <c:v>41022.291666666664</c:v>
                </c:pt>
                <c:pt idx="529">
                  <c:v>41022.333333333336</c:v>
                </c:pt>
                <c:pt idx="530">
                  <c:v>41022.375</c:v>
                </c:pt>
                <c:pt idx="531">
                  <c:v>41022.416666666664</c:v>
                </c:pt>
                <c:pt idx="532">
                  <c:v>41022.458333333336</c:v>
                </c:pt>
                <c:pt idx="533">
                  <c:v>41022.5</c:v>
                </c:pt>
                <c:pt idx="534">
                  <c:v>41022.541666666664</c:v>
                </c:pt>
                <c:pt idx="535">
                  <c:v>41022.583333333336</c:v>
                </c:pt>
                <c:pt idx="536">
                  <c:v>41022.625</c:v>
                </c:pt>
                <c:pt idx="537">
                  <c:v>41022.666666666664</c:v>
                </c:pt>
                <c:pt idx="538">
                  <c:v>41022.708333333336</c:v>
                </c:pt>
                <c:pt idx="539">
                  <c:v>41022.75</c:v>
                </c:pt>
                <c:pt idx="540">
                  <c:v>41022.791666666664</c:v>
                </c:pt>
                <c:pt idx="541">
                  <c:v>41022.833333333336</c:v>
                </c:pt>
                <c:pt idx="542">
                  <c:v>41022.875</c:v>
                </c:pt>
                <c:pt idx="543">
                  <c:v>41022.916666666664</c:v>
                </c:pt>
                <c:pt idx="544">
                  <c:v>41022.958333333336</c:v>
                </c:pt>
                <c:pt idx="545">
                  <c:v>41023</c:v>
                </c:pt>
                <c:pt idx="546">
                  <c:v>41023.041666666664</c:v>
                </c:pt>
                <c:pt idx="547">
                  <c:v>41023.083333333336</c:v>
                </c:pt>
                <c:pt idx="548">
                  <c:v>41023.125</c:v>
                </c:pt>
                <c:pt idx="549">
                  <c:v>41023.166666666664</c:v>
                </c:pt>
                <c:pt idx="550">
                  <c:v>41023.208333333336</c:v>
                </c:pt>
                <c:pt idx="551">
                  <c:v>41023.25</c:v>
                </c:pt>
                <c:pt idx="552">
                  <c:v>41023.291666666664</c:v>
                </c:pt>
                <c:pt idx="553">
                  <c:v>41023.333333333336</c:v>
                </c:pt>
                <c:pt idx="554">
                  <c:v>41023.375</c:v>
                </c:pt>
                <c:pt idx="555">
                  <c:v>41023.416666666664</c:v>
                </c:pt>
                <c:pt idx="556">
                  <c:v>41023.458333333336</c:v>
                </c:pt>
                <c:pt idx="557">
                  <c:v>41023.5</c:v>
                </c:pt>
                <c:pt idx="558">
                  <c:v>41023.541666666664</c:v>
                </c:pt>
                <c:pt idx="559">
                  <c:v>41023.583333333336</c:v>
                </c:pt>
                <c:pt idx="560">
                  <c:v>41023.625</c:v>
                </c:pt>
                <c:pt idx="561">
                  <c:v>41023.666666666664</c:v>
                </c:pt>
                <c:pt idx="562">
                  <c:v>41023.708333333336</c:v>
                </c:pt>
                <c:pt idx="563">
                  <c:v>41023.75</c:v>
                </c:pt>
                <c:pt idx="564">
                  <c:v>41023.791666666664</c:v>
                </c:pt>
                <c:pt idx="565">
                  <c:v>41023.833333333336</c:v>
                </c:pt>
                <c:pt idx="566">
                  <c:v>41023.875</c:v>
                </c:pt>
                <c:pt idx="567">
                  <c:v>41023.916666666664</c:v>
                </c:pt>
                <c:pt idx="568">
                  <c:v>41023.958333333336</c:v>
                </c:pt>
                <c:pt idx="569">
                  <c:v>41024</c:v>
                </c:pt>
                <c:pt idx="570">
                  <c:v>41024.041666666664</c:v>
                </c:pt>
                <c:pt idx="571">
                  <c:v>41024.083333333336</c:v>
                </c:pt>
                <c:pt idx="572">
                  <c:v>41024.125</c:v>
                </c:pt>
                <c:pt idx="573">
                  <c:v>41024.166666666664</c:v>
                </c:pt>
                <c:pt idx="574">
                  <c:v>41024.208333333336</c:v>
                </c:pt>
                <c:pt idx="575">
                  <c:v>41024.25</c:v>
                </c:pt>
                <c:pt idx="576">
                  <c:v>41024.291666666664</c:v>
                </c:pt>
                <c:pt idx="577">
                  <c:v>41024.333333333336</c:v>
                </c:pt>
                <c:pt idx="578">
                  <c:v>41024.375</c:v>
                </c:pt>
                <c:pt idx="579">
                  <c:v>41024.416666666664</c:v>
                </c:pt>
                <c:pt idx="580">
                  <c:v>41024.458333333336</c:v>
                </c:pt>
                <c:pt idx="581">
                  <c:v>41024.5</c:v>
                </c:pt>
                <c:pt idx="582">
                  <c:v>41024.541666666664</c:v>
                </c:pt>
                <c:pt idx="583">
                  <c:v>41024.583333333336</c:v>
                </c:pt>
                <c:pt idx="584">
                  <c:v>41024.625</c:v>
                </c:pt>
                <c:pt idx="585">
                  <c:v>41024.666666666664</c:v>
                </c:pt>
                <c:pt idx="586">
                  <c:v>41024.708333333336</c:v>
                </c:pt>
                <c:pt idx="587">
                  <c:v>41024.75</c:v>
                </c:pt>
                <c:pt idx="588">
                  <c:v>41024.791666666664</c:v>
                </c:pt>
                <c:pt idx="589">
                  <c:v>41024.833333333336</c:v>
                </c:pt>
                <c:pt idx="590">
                  <c:v>41024.875</c:v>
                </c:pt>
                <c:pt idx="591">
                  <c:v>41024.916666666664</c:v>
                </c:pt>
                <c:pt idx="592">
                  <c:v>41024.958333333336</c:v>
                </c:pt>
                <c:pt idx="593">
                  <c:v>41025</c:v>
                </c:pt>
                <c:pt idx="594">
                  <c:v>41025.041666666664</c:v>
                </c:pt>
                <c:pt idx="595">
                  <c:v>41025.083333333336</c:v>
                </c:pt>
                <c:pt idx="596">
                  <c:v>41025.125</c:v>
                </c:pt>
                <c:pt idx="597">
                  <c:v>41025.166666666664</c:v>
                </c:pt>
                <c:pt idx="598">
                  <c:v>41025.208333333336</c:v>
                </c:pt>
                <c:pt idx="599">
                  <c:v>41025.25</c:v>
                </c:pt>
                <c:pt idx="600">
                  <c:v>41025.291666666664</c:v>
                </c:pt>
                <c:pt idx="601">
                  <c:v>41025.333333333336</c:v>
                </c:pt>
                <c:pt idx="602">
                  <c:v>41025.375</c:v>
                </c:pt>
                <c:pt idx="603">
                  <c:v>41025.416666666664</c:v>
                </c:pt>
                <c:pt idx="604">
                  <c:v>41025.458333333336</c:v>
                </c:pt>
                <c:pt idx="605">
                  <c:v>41025.5</c:v>
                </c:pt>
                <c:pt idx="606">
                  <c:v>41025.541666666664</c:v>
                </c:pt>
                <c:pt idx="607">
                  <c:v>41025.583333333336</c:v>
                </c:pt>
                <c:pt idx="608">
                  <c:v>41025.625</c:v>
                </c:pt>
                <c:pt idx="609">
                  <c:v>41025.666666666664</c:v>
                </c:pt>
                <c:pt idx="610">
                  <c:v>41025.708333333336</c:v>
                </c:pt>
                <c:pt idx="611">
                  <c:v>41025.75</c:v>
                </c:pt>
                <c:pt idx="612">
                  <c:v>41025.791666666664</c:v>
                </c:pt>
                <c:pt idx="613">
                  <c:v>41025.833333333336</c:v>
                </c:pt>
                <c:pt idx="614">
                  <c:v>41025.875</c:v>
                </c:pt>
                <c:pt idx="615">
                  <c:v>41025.916666666664</c:v>
                </c:pt>
                <c:pt idx="616">
                  <c:v>41025.958333333336</c:v>
                </c:pt>
                <c:pt idx="617">
                  <c:v>41026</c:v>
                </c:pt>
                <c:pt idx="618">
                  <c:v>41026.041666666664</c:v>
                </c:pt>
                <c:pt idx="619">
                  <c:v>41026.083333333336</c:v>
                </c:pt>
                <c:pt idx="620">
                  <c:v>41026.125</c:v>
                </c:pt>
                <c:pt idx="621">
                  <c:v>41026.166666666664</c:v>
                </c:pt>
                <c:pt idx="622">
                  <c:v>41026.208333333336</c:v>
                </c:pt>
                <c:pt idx="623">
                  <c:v>41026.25</c:v>
                </c:pt>
                <c:pt idx="624">
                  <c:v>41026.291666666664</c:v>
                </c:pt>
                <c:pt idx="625">
                  <c:v>41026.333333333336</c:v>
                </c:pt>
                <c:pt idx="626">
                  <c:v>41026.375</c:v>
                </c:pt>
                <c:pt idx="627">
                  <c:v>41026.416666666664</c:v>
                </c:pt>
                <c:pt idx="628">
                  <c:v>41026.458333333336</c:v>
                </c:pt>
                <c:pt idx="629">
                  <c:v>41026.5</c:v>
                </c:pt>
                <c:pt idx="630">
                  <c:v>41026.541666666664</c:v>
                </c:pt>
                <c:pt idx="631">
                  <c:v>41026.583333333336</c:v>
                </c:pt>
                <c:pt idx="632">
                  <c:v>41026.625</c:v>
                </c:pt>
                <c:pt idx="633">
                  <c:v>41026.666666666664</c:v>
                </c:pt>
                <c:pt idx="634">
                  <c:v>41026.708333333336</c:v>
                </c:pt>
                <c:pt idx="635">
                  <c:v>41026.75</c:v>
                </c:pt>
                <c:pt idx="636">
                  <c:v>41026.791666666664</c:v>
                </c:pt>
                <c:pt idx="637">
                  <c:v>41026.833333333336</c:v>
                </c:pt>
                <c:pt idx="638">
                  <c:v>41026.875</c:v>
                </c:pt>
                <c:pt idx="639">
                  <c:v>41026.916666666664</c:v>
                </c:pt>
                <c:pt idx="640">
                  <c:v>41026.958333333336</c:v>
                </c:pt>
                <c:pt idx="641">
                  <c:v>41027</c:v>
                </c:pt>
                <c:pt idx="642">
                  <c:v>41027.041666666664</c:v>
                </c:pt>
                <c:pt idx="643">
                  <c:v>41027.083333333336</c:v>
                </c:pt>
                <c:pt idx="644">
                  <c:v>41027.125</c:v>
                </c:pt>
                <c:pt idx="645">
                  <c:v>41027.166666666664</c:v>
                </c:pt>
                <c:pt idx="646">
                  <c:v>41027.208333333336</c:v>
                </c:pt>
                <c:pt idx="647">
                  <c:v>41027.25</c:v>
                </c:pt>
                <c:pt idx="648">
                  <c:v>41027.291666666664</c:v>
                </c:pt>
                <c:pt idx="649">
                  <c:v>41027.333333333336</c:v>
                </c:pt>
                <c:pt idx="650">
                  <c:v>41027.375</c:v>
                </c:pt>
                <c:pt idx="651">
                  <c:v>41027.416666666664</c:v>
                </c:pt>
                <c:pt idx="652">
                  <c:v>41027.458333333336</c:v>
                </c:pt>
                <c:pt idx="653">
                  <c:v>41027.5</c:v>
                </c:pt>
                <c:pt idx="654">
                  <c:v>41027.541666666664</c:v>
                </c:pt>
                <c:pt idx="655">
                  <c:v>41027.583333333336</c:v>
                </c:pt>
                <c:pt idx="656">
                  <c:v>41027.625</c:v>
                </c:pt>
                <c:pt idx="657">
                  <c:v>41027.666666666664</c:v>
                </c:pt>
                <c:pt idx="658">
                  <c:v>41027.708333333336</c:v>
                </c:pt>
                <c:pt idx="659">
                  <c:v>41027.75</c:v>
                </c:pt>
                <c:pt idx="660">
                  <c:v>41027.791666666664</c:v>
                </c:pt>
                <c:pt idx="661">
                  <c:v>41027.833333333336</c:v>
                </c:pt>
                <c:pt idx="662">
                  <c:v>41027.875</c:v>
                </c:pt>
                <c:pt idx="663">
                  <c:v>41027.916666666664</c:v>
                </c:pt>
                <c:pt idx="664">
                  <c:v>41027.958333333336</c:v>
                </c:pt>
                <c:pt idx="665">
                  <c:v>41028</c:v>
                </c:pt>
                <c:pt idx="666">
                  <c:v>41028.041666666664</c:v>
                </c:pt>
                <c:pt idx="667">
                  <c:v>41028.083333333336</c:v>
                </c:pt>
                <c:pt idx="668">
                  <c:v>41028.125</c:v>
                </c:pt>
                <c:pt idx="669">
                  <c:v>41028.166666666664</c:v>
                </c:pt>
                <c:pt idx="670">
                  <c:v>41028.208333333336</c:v>
                </c:pt>
                <c:pt idx="671">
                  <c:v>41028.25</c:v>
                </c:pt>
                <c:pt idx="672">
                  <c:v>41028.291666666664</c:v>
                </c:pt>
                <c:pt idx="673">
                  <c:v>41028.333333333336</c:v>
                </c:pt>
                <c:pt idx="674">
                  <c:v>41028.375</c:v>
                </c:pt>
                <c:pt idx="675">
                  <c:v>41028.416666666664</c:v>
                </c:pt>
                <c:pt idx="676">
                  <c:v>41028.458333333336</c:v>
                </c:pt>
                <c:pt idx="677">
                  <c:v>41028.5</c:v>
                </c:pt>
                <c:pt idx="678">
                  <c:v>41028.541666666664</c:v>
                </c:pt>
                <c:pt idx="679">
                  <c:v>41028.583333333336</c:v>
                </c:pt>
                <c:pt idx="680">
                  <c:v>41028.625</c:v>
                </c:pt>
                <c:pt idx="681">
                  <c:v>41028.666666666664</c:v>
                </c:pt>
                <c:pt idx="682">
                  <c:v>41028.708333333336</c:v>
                </c:pt>
                <c:pt idx="683">
                  <c:v>41028.75</c:v>
                </c:pt>
                <c:pt idx="684">
                  <c:v>41028.791666666664</c:v>
                </c:pt>
                <c:pt idx="685">
                  <c:v>41028.833333333336</c:v>
                </c:pt>
                <c:pt idx="686">
                  <c:v>41028.875</c:v>
                </c:pt>
                <c:pt idx="687">
                  <c:v>41028.916666666664</c:v>
                </c:pt>
                <c:pt idx="688">
                  <c:v>41028.958333333336</c:v>
                </c:pt>
                <c:pt idx="689">
                  <c:v>41029</c:v>
                </c:pt>
                <c:pt idx="690">
                  <c:v>41029.041666666664</c:v>
                </c:pt>
                <c:pt idx="691">
                  <c:v>41029.083333333336</c:v>
                </c:pt>
                <c:pt idx="692">
                  <c:v>41029.125</c:v>
                </c:pt>
                <c:pt idx="693">
                  <c:v>41029.166666666664</c:v>
                </c:pt>
                <c:pt idx="694">
                  <c:v>41029.208333333336</c:v>
                </c:pt>
                <c:pt idx="695">
                  <c:v>41029.25</c:v>
                </c:pt>
                <c:pt idx="696">
                  <c:v>41029.291666666664</c:v>
                </c:pt>
                <c:pt idx="697">
                  <c:v>41029.333333333336</c:v>
                </c:pt>
                <c:pt idx="698">
                  <c:v>41029.375</c:v>
                </c:pt>
                <c:pt idx="699">
                  <c:v>41029.416666666664</c:v>
                </c:pt>
                <c:pt idx="700">
                  <c:v>41029.458333333336</c:v>
                </c:pt>
                <c:pt idx="701">
                  <c:v>41029.5</c:v>
                </c:pt>
                <c:pt idx="702">
                  <c:v>41029.541666666664</c:v>
                </c:pt>
                <c:pt idx="703">
                  <c:v>41029.583333333336</c:v>
                </c:pt>
                <c:pt idx="704">
                  <c:v>41029.625</c:v>
                </c:pt>
                <c:pt idx="705">
                  <c:v>41029.666666666664</c:v>
                </c:pt>
                <c:pt idx="706">
                  <c:v>41029.708333333336</c:v>
                </c:pt>
                <c:pt idx="707">
                  <c:v>41029.75</c:v>
                </c:pt>
                <c:pt idx="708">
                  <c:v>41029.791666666664</c:v>
                </c:pt>
                <c:pt idx="709">
                  <c:v>41029.833333333336</c:v>
                </c:pt>
                <c:pt idx="710">
                  <c:v>41029.875</c:v>
                </c:pt>
                <c:pt idx="711">
                  <c:v>41029.916666666664</c:v>
                </c:pt>
                <c:pt idx="712">
                  <c:v>41029.958333333336</c:v>
                </c:pt>
                <c:pt idx="713">
                  <c:v>41030</c:v>
                </c:pt>
                <c:pt idx="714">
                  <c:v>41030.041666666664</c:v>
                </c:pt>
                <c:pt idx="715">
                  <c:v>41030.083333333336</c:v>
                </c:pt>
                <c:pt idx="716">
                  <c:v>41030.125</c:v>
                </c:pt>
                <c:pt idx="717">
                  <c:v>41030.166666666664</c:v>
                </c:pt>
                <c:pt idx="718">
                  <c:v>41030.208333333336</c:v>
                </c:pt>
                <c:pt idx="719">
                  <c:v>41030.25</c:v>
                </c:pt>
                <c:pt idx="720">
                  <c:v>41030.291666666664</c:v>
                </c:pt>
                <c:pt idx="721">
                  <c:v>41030.333333333336</c:v>
                </c:pt>
                <c:pt idx="722">
                  <c:v>41030.375</c:v>
                </c:pt>
                <c:pt idx="723">
                  <c:v>41030.416666666664</c:v>
                </c:pt>
                <c:pt idx="724">
                  <c:v>41030.458333333336</c:v>
                </c:pt>
                <c:pt idx="725">
                  <c:v>41030.5</c:v>
                </c:pt>
                <c:pt idx="726">
                  <c:v>41030.541666666664</c:v>
                </c:pt>
                <c:pt idx="727">
                  <c:v>41030.583333333336</c:v>
                </c:pt>
                <c:pt idx="728">
                  <c:v>41030.625</c:v>
                </c:pt>
                <c:pt idx="729">
                  <c:v>41030.666666666664</c:v>
                </c:pt>
                <c:pt idx="730">
                  <c:v>41030.708333333336</c:v>
                </c:pt>
                <c:pt idx="731">
                  <c:v>41030.75</c:v>
                </c:pt>
                <c:pt idx="732">
                  <c:v>41030.791666666664</c:v>
                </c:pt>
                <c:pt idx="733">
                  <c:v>41030.833333333336</c:v>
                </c:pt>
                <c:pt idx="734">
                  <c:v>41030.875</c:v>
                </c:pt>
                <c:pt idx="735">
                  <c:v>41030.916666666664</c:v>
                </c:pt>
                <c:pt idx="736">
                  <c:v>41030.958333333336</c:v>
                </c:pt>
                <c:pt idx="737">
                  <c:v>41031</c:v>
                </c:pt>
                <c:pt idx="738">
                  <c:v>41031.041666666664</c:v>
                </c:pt>
                <c:pt idx="739">
                  <c:v>41031.083333333336</c:v>
                </c:pt>
                <c:pt idx="740">
                  <c:v>41031.125</c:v>
                </c:pt>
                <c:pt idx="741">
                  <c:v>41031.166666666664</c:v>
                </c:pt>
                <c:pt idx="742">
                  <c:v>41031.208333333336</c:v>
                </c:pt>
                <c:pt idx="743">
                  <c:v>41031.25</c:v>
                </c:pt>
                <c:pt idx="744">
                  <c:v>41031.291666666664</c:v>
                </c:pt>
                <c:pt idx="745">
                  <c:v>41031.333333333336</c:v>
                </c:pt>
                <c:pt idx="746">
                  <c:v>41031.375</c:v>
                </c:pt>
                <c:pt idx="747">
                  <c:v>41031.416666666664</c:v>
                </c:pt>
                <c:pt idx="748">
                  <c:v>41031.458333333336</c:v>
                </c:pt>
                <c:pt idx="749">
                  <c:v>41031.5</c:v>
                </c:pt>
                <c:pt idx="750">
                  <c:v>41031.541666666664</c:v>
                </c:pt>
                <c:pt idx="751">
                  <c:v>41031.583333333336</c:v>
                </c:pt>
                <c:pt idx="752">
                  <c:v>41031.625</c:v>
                </c:pt>
                <c:pt idx="753">
                  <c:v>41031.666666666664</c:v>
                </c:pt>
                <c:pt idx="754">
                  <c:v>41031.708333333336</c:v>
                </c:pt>
                <c:pt idx="755">
                  <c:v>41031.75</c:v>
                </c:pt>
                <c:pt idx="756">
                  <c:v>41031.791666666664</c:v>
                </c:pt>
                <c:pt idx="757">
                  <c:v>41031.833333333336</c:v>
                </c:pt>
                <c:pt idx="758">
                  <c:v>41031.875</c:v>
                </c:pt>
                <c:pt idx="759">
                  <c:v>41031.916666666664</c:v>
                </c:pt>
                <c:pt idx="760">
                  <c:v>41031.958333333336</c:v>
                </c:pt>
                <c:pt idx="761">
                  <c:v>41032</c:v>
                </c:pt>
                <c:pt idx="762">
                  <c:v>41032.041666666664</c:v>
                </c:pt>
                <c:pt idx="763">
                  <c:v>41032.083333333336</c:v>
                </c:pt>
                <c:pt idx="764">
                  <c:v>41032.125</c:v>
                </c:pt>
                <c:pt idx="765">
                  <c:v>41032.166666666664</c:v>
                </c:pt>
                <c:pt idx="766">
                  <c:v>41032.208333333336</c:v>
                </c:pt>
                <c:pt idx="767">
                  <c:v>41032.25</c:v>
                </c:pt>
                <c:pt idx="768">
                  <c:v>41032.291666666664</c:v>
                </c:pt>
                <c:pt idx="769">
                  <c:v>41032.333333333336</c:v>
                </c:pt>
                <c:pt idx="770">
                  <c:v>41032.375</c:v>
                </c:pt>
                <c:pt idx="771">
                  <c:v>41032.416666666664</c:v>
                </c:pt>
                <c:pt idx="772">
                  <c:v>41032.458333333336</c:v>
                </c:pt>
                <c:pt idx="773">
                  <c:v>41032.5</c:v>
                </c:pt>
                <c:pt idx="774">
                  <c:v>41032.541666666664</c:v>
                </c:pt>
                <c:pt idx="775">
                  <c:v>41032.583333333336</c:v>
                </c:pt>
                <c:pt idx="776">
                  <c:v>41032.625</c:v>
                </c:pt>
                <c:pt idx="777">
                  <c:v>41032.666666666664</c:v>
                </c:pt>
                <c:pt idx="778">
                  <c:v>41032.708333333336</c:v>
                </c:pt>
                <c:pt idx="779">
                  <c:v>41032.75</c:v>
                </c:pt>
                <c:pt idx="780">
                  <c:v>41032.791666666664</c:v>
                </c:pt>
                <c:pt idx="781">
                  <c:v>41032.833333333336</c:v>
                </c:pt>
                <c:pt idx="782">
                  <c:v>41032.875</c:v>
                </c:pt>
                <c:pt idx="783">
                  <c:v>41032.916666666664</c:v>
                </c:pt>
                <c:pt idx="784">
                  <c:v>41032.958333333336</c:v>
                </c:pt>
                <c:pt idx="785">
                  <c:v>41033</c:v>
                </c:pt>
                <c:pt idx="786">
                  <c:v>41033.041666666664</c:v>
                </c:pt>
                <c:pt idx="787">
                  <c:v>41033.083333333336</c:v>
                </c:pt>
                <c:pt idx="788">
                  <c:v>41033.125</c:v>
                </c:pt>
                <c:pt idx="789">
                  <c:v>41033.166666666664</c:v>
                </c:pt>
                <c:pt idx="790">
                  <c:v>41033.208333333336</c:v>
                </c:pt>
                <c:pt idx="791">
                  <c:v>41033.25</c:v>
                </c:pt>
                <c:pt idx="792">
                  <c:v>41033.291666666664</c:v>
                </c:pt>
                <c:pt idx="793">
                  <c:v>41033.333333333336</c:v>
                </c:pt>
                <c:pt idx="794">
                  <c:v>41033.375</c:v>
                </c:pt>
                <c:pt idx="795">
                  <c:v>41033.416666666664</c:v>
                </c:pt>
                <c:pt idx="796">
                  <c:v>41033.458333333336</c:v>
                </c:pt>
                <c:pt idx="797">
                  <c:v>41033.5</c:v>
                </c:pt>
                <c:pt idx="798">
                  <c:v>41033.541666666664</c:v>
                </c:pt>
                <c:pt idx="799">
                  <c:v>41033.583333333336</c:v>
                </c:pt>
                <c:pt idx="800">
                  <c:v>41033.625</c:v>
                </c:pt>
                <c:pt idx="801">
                  <c:v>41033.666666666664</c:v>
                </c:pt>
                <c:pt idx="802">
                  <c:v>41033.708333333336</c:v>
                </c:pt>
                <c:pt idx="803">
                  <c:v>41033.75</c:v>
                </c:pt>
                <c:pt idx="804">
                  <c:v>41033.791666666664</c:v>
                </c:pt>
                <c:pt idx="805">
                  <c:v>41033.833333333336</c:v>
                </c:pt>
                <c:pt idx="806">
                  <c:v>41033.875</c:v>
                </c:pt>
                <c:pt idx="807">
                  <c:v>41033.916666666664</c:v>
                </c:pt>
                <c:pt idx="808">
                  <c:v>41033.958333333336</c:v>
                </c:pt>
                <c:pt idx="809">
                  <c:v>41034</c:v>
                </c:pt>
                <c:pt idx="810">
                  <c:v>41034.041666666664</c:v>
                </c:pt>
                <c:pt idx="811">
                  <c:v>41034.083333333336</c:v>
                </c:pt>
                <c:pt idx="812">
                  <c:v>41034.125</c:v>
                </c:pt>
                <c:pt idx="813">
                  <c:v>41034.166666666664</c:v>
                </c:pt>
                <c:pt idx="814">
                  <c:v>41034.208333333336</c:v>
                </c:pt>
                <c:pt idx="815">
                  <c:v>41034.25</c:v>
                </c:pt>
                <c:pt idx="816">
                  <c:v>41034.291666666664</c:v>
                </c:pt>
                <c:pt idx="817">
                  <c:v>41034.333333333336</c:v>
                </c:pt>
                <c:pt idx="818">
                  <c:v>41034.375</c:v>
                </c:pt>
                <c:pt idx="819">
                  <c:v>41034.416666666664</c:v>
                </c:pt>
                <c:pt idx="820">
                  <c:v>41034.458333333336</c:v>
                </c:pt>
                <c:pt idx="821">
                  <c:v>41034.5</c:v>
                </c:pt>
                <c:pt idx="822">
                  <c:v>41034.541666666664</c:v>
                </c:pt>
                <c:pt idx="823">
                  <c:v>41034.583333333336</c:v>
                </c:pt>
                <c:pt idx="824">
                  <c:v>41034.625</c:v>
                </c:pt>
                <c:pt idx="825">
                  <c:v>41034.666666666664</c:v>
                </c:pt>
                <c:pt idx="826">
                  <c:v>41034.708333333336</c:v>
                </c:pt>
                <c:pt idx="827">
                  <c:v>41034.75</c:v>
                </c:pt>
                <c:pt idx="828">
                  <c:v>41034.791666666664</c:v>
                </c:pt>
                <c:pt idx="829">
                  <c:v>41034.833333333336</c:v>
                </c:pt>
                <c:pt idx="830">
                  <c:v>41034.875</c:v>
                </c:pt>
                <c:pt idx="831">
                  <c:v>41034.916666666664</c:v>
                </c:pt>
                <c:pt idx="832">
                  <c:v>41034.958333333336</c:v>
                </c:pt>
                <c:pt idx="833">
                  <c:v>41035</c:v>
                </c:pt>
                <c:pt idx="834">
                  <c:v>41035.041666666664</c:v>
                </c:pt>
                <c:pt idx="835">
                  <c:v>41035.083333333336</c:v>
                </c:pt>
                <c:pt idx="836">
                  <c:v>41035.125</c:v>
                </c:pt>
                <c:pt idx="837">
                  <c:v>41035.166666666664</c:v>
                </c:pt>
                <c:pt idx="838">
                  <c:v>41035.208333333336</c:v>
                </c:pt>
                <c:pt idx="839">
                  <c:v>41035.25</c:v>
                </c:pt>
                <c:pt idx="840">
                  <c:v>41035.291666666664</c:v>
                </c:pt>
                <c:pt idx="841">
                  <c:v>41035.333333333336</c:v>
                </c:pt>
                <c:pt idx="842">
                  <c:v>41035.375</c:v>
                </c:pt>
                <c:pt idx="843">
                  <c:v>41035.416666666664</c:v>
                </c:pt>
                <c:pt idx="844">
                  <c:v>41035.458333333336</c:v>
                </c:pt>
                <c:pt idx="845">
                  <c:v>41035.5</c:v>
                </c:pt>
                <c:pt idx="846">
                  <c:v>41035.541666666664</c:v>
                </c:pt>
                <c:pt idx="847">
                  <c:v>41035.583333333336</c:v>
                </c:pt>
                <c:pt idx="848">
                  <c:v>41035.625</c:v>
                </c:pt>
                <c:pt idx="849">
                  <c:v>41035.666666666664</c:v>
                </c:pt>
                <c:pt idx="850">
                  <c:v>41035.708333333336</c:v>
                </c:pt>
                <c:pt idx="851">
                  <c:v>41035.75</c:v>
                </c:pt>
                <c:pt idx="852">
                  <c:v>41035.791666666664</c:v>
                </c:pt>
                <c:pt idx="853">
                  <c:v>41035.833333333336</c:v>
                </c:pt>
                <c:pt idx="854">
                  <c:v>41035.875</c:v>
                </c:pt>
                <c:pt idx="855">
                  <c:v>41035.916666666664</c:v>
                </c:pt>
                <c:pt idx="856">
                  <c:v>41035.958333333336</c:v>
                </c:pt>
                <c:pt idx="857">
                  <c:v>41036</c:v>
                </c:pt>
                <c:pt idx="858">
                  <c:v>41036.041666666664</c:v>
                </c:pt>
                <c:pt idx="859">
                  <c:v>41036.083333333336</c:v>
                </c:pt>
                <c:pt idx="860">
                  <c:v>41036.125</c:v>
                </c:pt>
                <c:pt idx="861">
                  <c:v>41036.166666666664</c:v>
                </c:pt>
                <c:pt idx="862">
                  <c:v>41036.208333333336</c:v>
                </c:pt>
                <c:pt idx="863">
                  <c:v>41036.25</c:v>
                </c:pt>
                <c:pt idx="864">
                  <c:v>41036.291666666664</c:v>
                </c:pt>
                <c:pt idx="865">
                  <c:v>41036.333333333336</c:v>
                </c:pt>
                <c:pt idx="866">
                  <c:v>41036.375</c:v>
                </c:pt>
                <c:pt idx="867">
                  <c:v>41036.416666666664</c:v>
                </c:pt>
                <c:pt idx="868">
                  <c:v>41036.458333333336</c:v>
                </c:pt>
                <c:pt idx="869">
                  <c:v>41036.5</c:v>
                </c:pt>
                <c:pt idx="870">
                  <c:v>41036.541666666664</c:v>
                </c:pt>
                <c:pt idx="871">
                  <c:v>41036.583333333336</c:v>
                </c:pt>
                <c:pt idx="872">
                  <c:v>41036.625</c:v>
                </c:pt>
                <c:pt idx="873">
                  <c:v>41036.666666666664</c:v>
                </c:pt>
                <c:pt idx="874">
                  <c:v>41036.708333333336</c:v>
                </c:pt>
                <c:pt idx="875">
                  <c:v>41036.75</c:v>
                </c:pt>
                <c:pt idx="876">
                  <c:v>41036.791666666664</c:v>
                </c:pt>
                <c:pt idx="877">
                  <c:v>41036.833333333336</c:v>
                </c:pt>
                <c:pt idx="878">
                  <c:v>41036.875</c:v>
                </c:pt>
                <c:pt idx="879">
                  <c:v>41036.916666666664</c:v>
                </c:pt>
                <c:pt idx="880">
                  <c:v>41036.958333333336</c:v>
                </c:pt>
                <c:pt idx="881">
                  <c:v>41037</c:v>
                </c:pt>
                <c:pt idx="882">
                  <c:v>41037.041666666664</c:v>
                </c:pt>
                <c:pt idx="883">
                  <c:v>41037.083333333336</c:v>
                </c:pt>
                <c:pt idx="884">
                  <c:v>41037.125</c:v>
                </c:pt>
                <c:pt idx="885">
                  <c:v>41037.166666666664</c:v>
                </c:pt>
                <c:pt idx="886">
                  <c:v>41037.208333333336</c:v>
                </c:pt>
                <c:pt idx="887">
                  <c:v>41037.25</c:v>
                </c:pt>
                <c:pt idx="888">
                  <c:v>41037.291666666664</c:v>
                </c:pt>
                <c:pt idx="889">
                  <c:v>41037.333333333336</c:v>
                </c:pt>
                <c:pt idx="890">
                  <c:v>41037.375</c:v>
                </c:pt>
                <c:pt idx="891">
                  <c:v>41037.416666666664</c:v>
                </c:pt>
                <c:pt idx="892">
                  <c:v>41037.458333333336</c:v>
                </c:pt>
                <c:pt idx="893">
                  <c:v>41037.5</c:v>
                </c:pt>
                <c:pt idx="894">
                  <c:v>41037.541666666664</c:v>
                </c:pt>
                <c:pt idx="895">
                  <c:v>41037.583333333336</c:v>
                </c:pt>
                <c:pt idx="896">
                  <c:v>41037.625</c:v>
                </c:pt>
                <c:pt idx="897">
                  <c:v>41037.666666666664</c:v>
                </c:pt>
                <c:pt idx="898">
                  <c:v>41037.708333333336</c:v>
                </c:pt>
                <c:pt idx="899">
                  <c:v>41037.75</c:v>
                </c:pt>
                <c:pt idx="900">
                  <c:v>41037.791666666664</c:v>
                </c:pt>
                <c:pt idx="901">
                  <c:v>41037.833333333336</c:v>
                </c:pt>
                <c:pt idx="902">
                  <c:v>41037.875</c:v>
                </c:pt>
                <c:pt idx="903">
                  <c:v>41037.916666666664</c:v>
                </c:pt>
                <c:pt idx="904">
                  <c:v>41037.958333333336</c:v>
                </c:pt>
                <c:pt idx="905">
                  <c:v>41038</c:v>
                </c:pt>
                <c:pt idx="906">
                  <c:v>41038.041666666664</c:v>
                </c:pt>
                <c:pt idx="907">
                  <c:v>41038.083333333336</c:v>
                </c:pt>
                <c:pt idx="908">
                  <c:v>41038.125</c:v>
                </c:pt>
                <c:pt idx="909">
                  <c:v>41038.166666666664</c:v>
                </c:pt>
                <c:pt idx="910">
                  <c:v>41038.208333333336</c:v>
                </c:pt>
                <c:pt idx="911">
                  <c:v>41038.25</c:v>
                </c:pt>
                <c:pt idx="912">
                  <c:v>41038.291666666664</c:v>
                </c:pt>
                <c:pt idx="913">
                  <c:v>41038.333333333336</c:v>
                </c:pt>
                <c:pt idx="914">
                  <c:v>41038.375</c:v>
                </c:pt>
                <c:pt idx="915">
                  <c:v>41038.416666666664</c:v>
                </c:pt>
                <c:pt idx="916">
                  <c:v>41038.458333333336</c:v>
                </c:pt>
                <c:pt idx="917">
                  <c:v>41038.5</c:v>
                </c:pt>
                <c:pt idx="918">
                  <c:v>41038.541666666664</c:v>
                </c:pt>
                <c:pt idx="919">
                  <c:v>41038.583333333336</c:v>
                </c:pt>
                <c:pt idx="920">
                  <c:v>41038.625</c:v>
                </c:pt>
                <c:pt idx="921">
                  <c:v>41038.666666666664</c:v>
                </c:pt>
                <c:pt idx="922">
                  <c:v>41038.708333333336</c:v>
                </c:pt>
                <c:pt idx="923">
                  <c:v>41038.75</c:v>
                </c:pt>
                <c:pt idx="924">
                  <c:v>41038.791666666664</c:v>
                </c:pt>
                <c:pt idx="925">
                  <c:v>41038.833333333336</c:v>
                </c:pt>
                <c:pt idx="926">
                  <c:v>41038.875</c:v>
                </c:pt>
                <c:pt idx="927">
                  <c:v>41038.916666666664</c:v>
                </c:pt>
                <c:pt idx="928">
                  <c:v>41038.958333333336</c:v>
                </c:pt>
                <c:pt idx="929">
                  <c:v>41039</c:v>
                </c:pt>
                <c:pt idx="930">
                  <c:v>41039.041666666664</c:v>
                </c:pt>
                <c:pt idx="931">
                  <c:v>41039.083333333336</c:v>
                </c:pt>
                <c:pt idx="932">
                  <c:v>41039.125</c:v>
                </c:pt>
                <c:pt idx="933">
                  <c:v>41039.166666666664</c:v>
                </c:pt>
                <c:pt idx="934">
                  <c:v>41039.208333333336</c:v>
                </c:pt>
                <c:pt idx="935">
                  <c:v>41039.25</c:v>
                </c:pt>
                <c:pt idx="936">
                  <c:v>41039.291666666664</c:v>
                </c:pt>
                <c:pt idx="937">
                  <c:v>41039.333333333336</c:v>
                </c:pt>
                <c:pt idx="938">
                  <c:v>41039.375</c:v>
                </c:pt>
                <c:pt idx="939">
                  <c:v>41039.416666666664</c:v>
                </c:pt>
                <c:pt idx="940">
                  <c:v>41039.458333333336</c:v>
                </c:pt>
                <c:pt idx="941">
                  <c:v>41039.5</c:v>
                </c:pt>
                <c:pt idx="942">
                  <c:v>41039.541666666664</c:v>
                </c:pt>
                <c:pt idx="943">
                  <c:v>41039.583333333336</c:v>
                </c:pt>
                <c:pt idx="944">
                  <c:v>41039.625</c:v>
                </c:pt>
                <c:pt idx="945">
                  <c:v>41039.666666666664</c:v>
                </c:pt>
                <c:pt idx="946">
                  <c:v>41039.708333333336</c:v>
                </c:pt>
                <c:pt idx="947">
                  <c:v>41039.75</c:v>
                </c:pt>
                <c:pt idx="948">
                  <c:v>41039.791666666664</c:v>
                </c:pt>
                <c:pt idx="949">
                  <c:v>41039.833333333336</c:v>
                </c:pt>
                <c:pt idx="950">
                  <c:v>41039.875</c:v>
                </c:pt>
                <c:pt idx="951">
                  <c:v>41039.916666666664</c:v>
                </c:pt>
                <c:pt idx="952">
                  <c:v>41039.958333333336</c:v>
                </c:pt>
                <c:pt idx="953">
                  <c:v>41040</c:v>
                </c:pt>
                <c:pt idx="954">
                  <c:v>41040.041666666664</c:v>
                </c:pt>
                <c:pt idx="955">
                  <c:v>41040.083333333336</c:v>
                </c:pt>
                <c:pt idx="956">
                  <c:v>41040.125</c:v>
                </c:pt>
                <c:pt idx="957">
                  <c:v>41040.166666666664</c:v>
                </c:pt>
                <c:pt idx="958">
                  <c:v>41040.208333333336</c:v>
                </c:pt>
                <c:pt idx="959">
                  <c:v>41040.25</c:v>
                </c:pt>
                <c:pt idx="960">
                  <c:v>41040.291666666664</c:v>
                </c:pt>
                <c:pt idx="961">
                  <c:v>41040.333333333336</c:v>
                </c:pt>
                <c:pt idx="962">
                  <c:v>41040.375</c:v>
                </c:pt>
                <c:pt idx="963">
                  <c:v>41040.416666666664</c:v>
                </c:pt>
                <c:pt idx="964">
                  <c:v>41040.458333333336</c:v>
                </c:pt>
                <c:pt idx="965">
                  <c:v>41040.5</c:v>
                </c:pt>
                <c:pt idx="966">
                  <c:v>41040.541666666664</c:v>
                </c:pt>
                <c:pt idx="967">
                  <c:v>41040.583333333336</c:v>
                </c:pt>
                <c:pt idx="968">
                  <c:v>41040.625</c:v>
                </c:pt>
                <c:pt idx="969">
                  <c:v>41040.666666666664</c:v>
                </c:pt>
                <c:pt idx="970">
                  <c:v>41040.708333333336</c:v>
                </c:pt>
                <c:pt idx="971">
                  <c:v>41040.75</c:v>
                </c:pt>
                <c:pt idx="972">
                  <c:v>41040.791666666664</c:v>
                </c:pt>
                <c:pt idx="973">
                  <c:v>41040.833333333336</c:v>
                </c:pt>
                <c:pt idx="974">
                  <c:v>41040.875</c:v>
                </c:pt>
                <c:pt idx="975">
                  <c:v>41040.916666666664</c:v>
                </c:pt>
                <c:pt idx="976">
                  <c:v>41040.958333333336</c:v>
                </c:pt>
                <c:pt idx="977">
                  <c:v>41041</c:v>
                </c:pt>
                <c:pt idx="978">
                  <c:v>41041.041666666664</c:v>
                </c:pt>
                <c:pt idx="979">
                  <c:v>41041.083333333336</c:v>
                </c:pt>
                <c:pt idx="980">
                  <c:v>41041.125</c:v>
                </c:pt>
                <c:pt idx="981">
                  <c:v>41041.166666666664</c:v>
                </c:pt>
                <c:pt idx="982">
                  <c:v>41041.208333333336</c:v>
                </c:pt>
                <c:pt idx="983">
                  <c:v>41041.25</c:v>
                </c:pt>
                <c:pt idx="984">
                  <c:v>41041.291666666664</c:v>
                </c:pt>
                <c:pt idx="985">
                  <c:v>41041.333333333336</c:v>
                </c:pt>
                <c:pt idx="986">
                  <c:v>41041.375</c:v>
                </c:pt>
                <c:pt idx="987">
                  <c:v>41041.416666666664</c:v>
                </c:pt>
                <c:pt idx="988">
                  <c:v>41041.458333333336</c:v>
                </c:pt>
                <c:pt idx="989">
                  <c:v>41041.5</c:v>
                </c:pt>
                <c:pt idx="990">
                  <c:v>41041.541666666664</c:v>
                </c:pt>
                <c:pt idx="991">
                  <c:v>41041.583333333336</c:v>
                </c:pt>
                <c:pt idx="992">
                  <c:v>41041.625</c:v>
                </c:pt>
                <c:pt idx="993">
                  <c:v>41041.666666666664</c:v>
                </c:pt>
                <c:pt idx="994">
                  <c:v>41041.708333333336</c:v>
                </c:pt>
                <c:pt idx="995">
                  <c:v>41041.75</c:v>
                </c:pt>
                <c:pt idx="996">
                  <c:v>41041.791666666664</c:v>
                </c:pt>
                <c:pt idx="997">
                  <c:v>41041.833333333336</c:v>
                </c:pt>
                <c:pt idx="998">
                  <c:v>41041.875</c:v>
                </c:pt>
                <c:pt idx="999">
                  <c:v>41041.916666666664</c:v>
                </c:pt>
                <c:pt idx="1000">
                  <c:v>41041.958333333336</c:v>
                </c:pt>
                <c:pt idx="1001">
                  <c:v>41042</c:v>
                </c:pt>
                <c:pt idx="1002">
                  <c:v>41042.041666666664</c:v>
                </c:pt>
                <c:pt idx="1003">
                  <c:v>41042.083333333336</c:v>
                </c:pt>
                <c:pt idx="1004">
                  <c:v>41042.125</c:v>
                </c:pt>
                <c:pt idx="1005">
                  <c:v>41042.166666666664</c:v>
                </c:pt>
                <c:pt idx="1006">
                  <c:v>41042.208333333336</c:v>
                </c:pt>
                <c:pt idx="1007">
                  <c:v>41042.25</c:v>
                </c:pt>
                <c:pt idx="1008">
                  <c:v>41042.291666666664</c:v>
                </c:pt>
                <c:pt idx="1009">
                  <c:v>41042.333333333336</c:v>
                </c:pt>
                <c:pt idx="1010">
                  <c:v>41042.375</c:v>
                </c:pt>
                <c:pt idx="1011">
                  <c:v>41042.416666666664</c:v>
                </c:pt>
                <c:pt idx="1012">
                  <c:v>41042.458333333336</c:v>
                </c:pt>
                <c:pt idx="1013">
                  <c:v>41042.5</c:v>
                </c:pt>
                <c:pt idx="1014">
                  <c:v>41042.541666666664</c:v>
                </c:pt>
                <c:pt idx="1015">
                  <c:v>41042.583333333336</c:v>
                </c:pt>
                <c:pt idx="1016">
                  <c:v>41042.625</c:v>
                </c:pt>
                <c:pt idx="1017">
                  <c:v>41042.666666666664</c:v>
                </c:pt>
                <c:pt idx="1018">
                  <c:v>41042.708333333336</c:v>
                </c:pt>
                <c:pt idx="1019">
                  <c:v>41042.75</c:v>
                </c:pt>
                <c:pt idx="1020">
                  <c:v>41042.791666666664</c:v>
                </c:pt>
                <c:pt idx="1021">
                  <c:v>41042.833333333336</c:v>
                </c:pt>
                <c:pt idx="1022">
                  <c:v>41042.875</c:v>
                </c:pt>
                <c:pt idx="1023">
                  <c:v>41042.916666666664</c:v>
                </c:pt>
                <c:pt idx="1024">
                  <c:v>41042.958333333336</c:v>
                </c:pt>
                <c:pt idx="1025">
                  <c:v>41043</c:v>
                </c:pt>
                <c:pt idx="1026">
                  <c:v>41043.041666666664</c:v>
                </c:pt>
                <c:pt idx="1027">
                  <c:v>41043.083333333336</c:v>
                </c:pt>
                <c:pt idx="1028">
                  <c:v>41043.125</c:v>
                </c:pt>
                <c:pt idx="1029">
                  <c:v>41043.166666666664</c:v>
                </c:pt>
                <c:pt idx="1030">
                  <c:v>41043.208333333336</c:v>
                </c:pt>
                <c:pt idx="1031">
                  <c:v>41043.25</c:v>
                </c:pt>
                <c:pt idx="1032">
                  <c:v>41043.291666666664</c:v>
                </c:pt>
                <c:pt idx="1033">
                  <c:v>41043.333333333336</c:v>
                </c:pt>
                <c:pt idx="1034">
                  <c:v>41043.375</c:v>
                </c:pt>
                <c:pt idx="1035">
                  <c:v>41043.416666666664</c:v>
                </c:pt>
                <c:pt idx="1036">
                  <c:v>41043.458333333336</c:v>
                </c:pt>
                <c:pt idx="1037">
                  <c:v>41043.5</c:v>
                </c:pt>
                <c:pt idx="1038">
                  <c:v>41043.541666666664</c:v>
                </c:pt>
                <c:pt idx="1039">
                  <c:v>41043.583333333336</c:v>
                </c:pt>
                <c:pt idx="1040">
                  <c:v>41043.625</c:v>
                </c:pt>
                <c:pt idx="1041">
                  <c:v>41043.666666666664</c:v>
                </c:pt>
                <c:pt idx="1042">
                  <c:v>41043.708333333336</c:v>
                </c:pt>
                <c:pt idx="1043">
                  <c:v>41043.75</c:v>
                </c:pt>
                <c:pt idx="1044">
                  <c:v>41043.791666666664</c:v>
                </c:pt>
                <c:pt idx="1045">
                  <c:v>41043.833333333336</c:v>
                </c:pt>
                <c:pt idx="1046">
                  <c:v>41043.875</c:v>
                </c:pt>
                <c:pt idx="1047">
                  <c:v>41043.916666666664</c:v>
                </c:pt>
                <c:pt idx="1048">
                  <c:v>41043.958333333336</c:v>
                </c:pt>
                <c:pt idx="1049">
                  <c:v>41044</c:v>
                </c:pt>
                <c:pt idx="1050">
                  <c:v>41044.041666666664</c:v>
                </c:pt>
                <c:pt idx="1051">
                  <c:v>41044.083333333336</c:v>
                </c:pt>
                <c:pt idx="1052">
                  <c:v>41044.125</c:v>
                </c:pt>
                <c:pt idx="1053">
                  <c:v>41044.166666666664</c:v>
                </c:pt>
                <c:pt idx="1054">
                  <c:v>41044.208333333336</c:v>
                </c:pt>
                <c:pt idx="1055">
                  <c:v>41044.25</c:v>
                </c:pt>
                <c:pt idx="1056">
                  <c:v>41044.291666666664</c:v>
                </c:pt>
                <c:pt idx="1057">
                  <c:v>41044.333333333336</c:v>
                </c:pt>
                <c:pt idx="1058">
                  <c:v>41044.375</c:v>
                </c:pt>
                <c:pt idx="1059">
                  <c:v>41044.416666666664</c:v>
                </c:pt>
                <c:pt idx="1060">
                  <c:v>41044.458333333336</c:v>
                </c:pt>
                <c:pt idx="1061">
                  <c:v>41044.5</c:v>
                </c:pt>
                <c:pt idx="1062">
                  <c:v>41044.541666666664</c:v>
                </c:pt>
                <c:pt idx="1063">
                  <c:v>41044.583333333336</c:v>
                </c:pt>
                <c:pt idx="1064">
                  <c:v>41044.625</c:v>
                </c:pt>
                <c:pt idx="1065">
                  <c:v>41044.666666666664</c:v>
                </c:pt>
                <c:pt idx="1066">
                  <c:v>41044.708333333336</c:v>
                </c:pt>
                <c:pt idx="1067">
                  <c:v>41044.75</c:v>
                </c:pt>
                <c:pt idx="1068">
                  <c:v>41044.791666666664</c:v>
                </c:pt>
                <c:pt idx="1069">
                  <c:v>41044.833333333336</c:v>
                </c:pt>
                <c:pt idx="1070">
                  <c:v>41044.875</c:v>
                </c:pt>
                <c:pt idx="1071">
                  <c:v>41044.916666666664</c:v>
                </c:pt>
                <c:pt idx="1072">
                  <c:v>41044.958333333336</c:v>
                </c:pt>
                <c:pt idx="1073">
                  <c:v>41045</c:v>
                </c:pt>
                <c:pt idx="1074">
                  <c:v>41045.041666666664</c:v>
                </c:pt>
                <c:pt idx="1075">
                  <c:v>41045.083333333336</c:v>
                </c:pt>
                <c:pt idx="1076">
                  <c:v>41045.125</c:v>
                </c:pt>
                <c:pt idx="1077">
                  <c:v>41045.166666666664</c:v>
                </c:pt>
                <c:pt idx="1078">
                  <c:v>41045.208333333336</c:v>
                </c:pt>
                <c:pt idx="1079">
                  <c:v>41045.25</c:v>
                </c:pt>
                <c:pt idx="1080">
                  <c:v>41045.291666666664</c:v>
                </c:pt>
                <c:pt idx="1081">
                  <c:v>41045.333333333336</c:v>
                </c:pt>
                <c:pt idx="1082">
                  <c:v>41045.375</c:v>
                </c:pt>
                <c:pt idx="1083">
                  <c:v>41045.416666666664</c:v>
                </c:pt>
                <c:pt idx="1084">
                  <c:v>41045.458333333336</c:v>
                </c:pt>
                <c:pt idx="1085">
                  <c:v>41045.5</c:v>
                </c:pt>
                <c:pt idx="1086">
                  <c:v>41045.541666666664</c:v>
                </c:pt>
                <c:pt idx="1087">
                  <c:v>41045.583333333336</c:v>
                </c:pt>
                <c:pt idx="1088">
                  <c:v>41045.625</c:v>
                </c:pt>
                <c:pt idx="1089">
                  <c:v>41045.666666666664</c:v>
                </c:pt>
                <c:pt idx="1090">
                  <c:v>41045.708333333336</c:v>
                </c:pt>
                <c:pt idx="1091">
                  <c:v>41045.75</c:v>
                </c:pt>
                <c:pt idx="1092">
                  <c:v>41045.791666666664</c:v>
                </c:pt>
                <c:pt idx="1093">
                  <c:v>41045.833333333336</c:v>
                </c:pt>
                <c:pt idx="1094">
                  <c:v>41045.875</c:v>
                </c:pt>
                <c:pt idx="1095">
                  <c:v>41045.916666666664</c:v>
                </c:pt>
                <c:pt idx="1096">
                  <c:v>41045.958333333336</c:v>
                </c:pt>
                <c:pt idx="1097">
                  <c:v>41046</c:v>
                </c:pt>
                <c:pt idx="1098">
                  <c:v>41046.041666666664</c:v>
                </c:pt>
                <c:pt idx="1099">
                  <c:v>41046.083333333336</c:v>
                </c:pt>
                <c:pt idx="1100">
                  <c:v>41046.125</c:v>
                </c:pt>
                <c:pt idx="1101">
                  <c:v>41046.166666666664</c:v>
                </c:pt>
                <c:pt idx="1102">
                  <c:v>41046.208333333336</c:v>
                </c:pt>
                <c:pt idx="1103">
                  <c:v>41046.25</c:v>
                </c:pt>
                <c:pt idx="1104">
                  <c:v>41046.291666666664</c:v>
                </c:pt>
                <c:pt idx="1105">
                  <c:v>41046.333333333336</c:v>
                </c:pt>
                <c:pt idx="1106">
                  <c:v>41046.375</c:v>
                </c:pt>
                <c:pt idx="1107">
                  <c:v>41046.416666666664</c:v>
                </c:pt>
                <c:pt idx="1108">
                  <c:v>41046.458333333336</c:v>
                </c:pt>
                <c:pt idx="1109">
                  <c:v>41046.5</c:v>
                </c:pt>
                <c:pt idx="1110">
                  <c:v>41046.541666666664</c:v>
                </c:pt>
                <c:pt idx="1111">
                  <c:v>41046.583333333336</c:v>
                </c:pt>
                <c:pt idx="1112">
                  <c:v>41046.625</c:v>
                </c:pt>
                <c:pt idx="1113">
                  <c:v>41046.666666666664</c:v>
                </c:pt>
                <c:pt idx="1114">
                  <c:v>41046.708333333336</c:v>
                </c:pt>
                <c:pt idx="1115">
                  <c:v>41046.75</c:v>
                </c:pt>
                <c:pt idx="1116">
                  <c:v>41046.791666666664</c:v>
                </c:pt>
                <c:pt idx="1117">
                  <c:v>41046.833333333336</c:v>
                </c:pt>
                <c:pt idx="1118">
                  <c:v>41046.875</c:v>
                </c:pt>
                <c:pt idx="1119">
                  <c:v>41046.916666666664</c:v>
                </c:pt>
                <c:pt idx="1120">
                  <c:v>41046.958333333336</c:v>
                </c:pt>
                <c:pt idx="1121">
                  <c:v>41047</c:v>
                </c:pt>
                <c:pt idx="1122">
                  <c:v>41047.041666666664</c:v>
                </c:pt>
                <c:pt idx="1123">
                  <c:v>41047.083333333336</c:v>
                </c:pt>
                <c:pt idx="1124">
                  <c:v>41047.125</c:v>
                </c:pt>
                <c:pt idx="1125">
                  <c:v>41047.166666666664</c:v>
                </c:pt>
                <c:pt idx="1126">
                  <c:v>41047.208333333336</c:v>
                </c:pt>
                <c:pt idx="1127">
                  <c:v>41047.25</c:v>
                </c:pt>
                <c:pt idx="1128">
                  <c:v>41047.291666666664</c:v>
                </c:pt>
                <c:pt idx="1129">
                  <c:v>41047.333333333336</c:v>
                </c:pt>
                <c:pt idx="1130">
                  <c:v>41047.375</c:v>
                </c:pt>
                <c:pt idx="1131">
                  <c:v>41047.416666666664</c:v>
                </c:pt>
                <c:pt idx="1132">
                  <c:v>41047.458333333336</c:v>
                </c:pt>
                <c:pt idx="1133">
                  <c:v>41047.5</c:v>
                </c:pt>
                <c:pt idx="1134">
                  <c:v>41047.541666666664</c:v>
                </c:pt>
                <c:pt idx="1135">
                  <c:v>41047.583333333336</c:v>
                </c:pt>
                <c:pt idx="1136">
                  <c:v>41047.625</c:v>
                </c:pt>
                <c:pt idx="1137">
                  <c:v>41047.666666666664</c:v>
                </c:pt>
                <c:pt idx="1138">
                  <c:v>41047.708333333336</c:v>
                </c:pt>
                <c:pt idx="1139">
                  <c:v>41047.75</c:v>
                </c:pt>
                <c:pt idx="1140">
                  <c:v>41047.791666666664</c:v>
                </c:pt>
                <c:pt idx="1141">
                  <c:v>41047.833333333336</c:v>
                </c:pt>
                <c:pt idx="1142">
                  <c:v>41047.875</c:v>
                </c:pt>
                <c:pt idx="1143">
                  <c:v>41047.916666666664</c:v>
                </c:pt>
                <c:pt idx="1144">
                  <c:v>41047.958333333336</c:v>
                </c:pt>
                <c:pt idx="1145">
                  <c:v>41048</c:v>
                </c:pt>
                <c:pt idx="1146">
                  <c:v>41048.041666666664</c:v>
                </c:pt>
                <c:pt idx="1147">
                  <c:v>41048.083333333336</c:v>
                </c:pt>
                <c:pt idx="1148">
                  <c:v>41048.125</c:v>
                </c:pt>
                <c:pt idx="1149">
                  <c:v>41048.166666666664</c:v>
                </c:pt>
                <c:pt idx="1150">
                  <c:v>41048.208333333336</c:v>
                </c:pt>
                <c:pt idx="1151">
                  <c:v>41048.25</c:v>
                </c:pt>
                <c:pt idx="1152">
                  <c:v>41048.291666666664</c:v>
                </c:pt>
                <c:pt idx="1153">
                  <c:v>41048.333333333336</c:v>
                </c:pt>
                <c:pt idx="1154">
                  <c:v>41048.375</c:v>
                </c:pt>
                <c:pt idx="1155">
                  <c:v>41048.416666666664</c:v>
                </c:pt>
                <c:pt idx="1156">
                  <c:v>41048.458333333336</c:v>
                </c:pt>
                <c:pt idx="1157">
                  <c:v>41048.5</c:v>
                </c:pt>
                <c:pt idx="1158">
                  <c:v>41048.541666666664</c:v>
                </c:pt>
                <c:pt idx="1159">
                  <c:v>41048.583333333336</c:v>
                </c:pt>
                <c:pt idx="1160">
                  <c:v>41048.625</c:v>
                </c:pt>
                <c:pt idx="1161">
                  <c:v>41048.666666666664</c:v>
                </c:pt>
                <c:pt idx="1162">
                  <c:v>41048.708333333336</c:v>
                </c:pt>
                <c:pt idx="1163">
                  <c:v>41048.75</c:v>
                </c:pt>
                <c:pt idx="1164">
                  <c:v>41048.791666666664</c:v>
                </c:pt>
                <c:pt idx="1165">
                  <c:v>41048.833333333336</c:v>
                </c:pt>
                <c:pt idx="1166">
                  <c:v>41048.875</c:v>
                </c:pt>
                <c:pt idx="1167">
                  <c:v>41048.916666666664</c:v>
                </c:pt>
                <c:pt idx="1168">
                  <c:v>41048.958333333336</c:v>
                </c:pt>
                <c:pt idx="1169">
                  <c:v>41049</c:v>
                </c:pt>
                <c:pt idx="1170">
                  <c:v>41049.041666666664</c:v>
                </c:pt>
                <c:pt idx="1171">
                  <c:v>41049.083333333336</c:v>
                </c:pt>
                <c:pt idx="1172">
                  <c:v>41049.125</c:v>
                </c:pt>
                <c:pt idx="1173">
                  <c:v>41049.166666666664</c:v>
                </c:pt>
                <c:pt idx="1174">
                  <c:v>41049.208333333336</c:v>
                </c:pt>
                <c:pt idx="1175">
                  <c:v>41049.25</c:v>
                </c:pt>
                <c:pt idx="1176">
                  <c:v>41049.291666666664</c:v>
                </c:pt>
                <c:pt idx="1177">
                  <c:v>41049.333333333336</c:v>
                </c:pt>
                <c:pt idx="1178">
                  <c:v>41049.375</c:v>
                </c:pt>
                <c:pt idx="1179">
                  <c:v>41049.416666666664</c:v>
                </c:pt>
                <c:pt idx="1180">
                  <c:v>41049.458333333336</c:v>
                </c:pt>
                <c:pt idx="1181">
                  <c:v>41049.5</c:v>
                </c:pt>
                <c:pt idx="1182">
                  <c:v>41049.541666666664</c:v>
                </c:pt>
                <c:pt idx="1183">
                  <c:v>41049.583333333336</c:v>
                </c:pt>
                <c:pt idx="1184">
                  <c:v>41049.625</c:v>
                </c:pt>
                <c:pt idx="1185">
                  <c:v>41049.666666666664</c:v>
                </c:pt>
                <c:pt idx="1186">
                  <c:v>41049.708333333336</c:v>
                </c:pt>
                <c:pt idx="1187">
                  <c:v>41049.75</c:v>
                </c:pt>
                <c:pt idx="1188">
                  <c:v>41049.791666666664</c:v>
                </c:pt>
                <c:pt idx="1189">
                  <c:v>41049.833333333336</c:v>
                </c:pt>
                <c:pt idx="1190">
                  <c:v>41049.875</c:v>
                </c:pt>
                <c:pt idx="1191">
                  <c:v>41049.916666666664</c:v>
                </c:pt>
                <c:pt idx="1192">
                  <c:v>41049.958333333336</c:v>
                </c:pt>
                <c:pt idx="1193">
                  <c:v>41050</c:v>
                </c:pt>
                <c:pt idx="1194">
                  <c:v>41050.041666666664</c:v>
                </c:pt>
                <c:pt idx="1195">
                  <c:v>41050.083333333336</c:v>
                </c:pt>
                <c:pt idx="1196">
                  <c:v>41050.125</c:v>
                </c:pt>
                <c:pt idx="1197">
                  <c:v>41050.166666666664</c:v>
                </c:pt>
                <c:pt idx="1198">
                  <c:v>41050.208333333336</c:v>
                </c:pt>
                <c:pt idx="1199">
                  <c:v>41050.25</c:v>
                </c:pt>
                <c:pt idx="1200">
                  <c:v>41050.291666666664</c:v>
                </c:pt>
                <c:pt idx="1201">
                  <c:v>41050.333333333336</c:v>
                </c:pt>
                <c:pt idx="1202">
                  <c:v>41050.375</c:v>
                </c:pt>
                <c:pt idx="1203">
                  <c:v>41050.416666666664</c:v>
                </c:pt>
                <c:pt idx="1204">
                  <c:v>41050.458333333336</c:v>
                </c:pt>
                <c:pt idx="1205">
                  <c:v>41050.5</c:v>
                </c:pt>
                <c:pt idx="1206">
                  <c:v>41050.541666666664</c:v>
                </c:pt>
                <c:pt idx="1207">
                  <c:v>41050.583333333336</c:v>
                </c:pt>
                <c:pt idx="1208">
                  <c:v>41050.625</c:v>
                </c:pt>
                <c:pt idx="1209">
                  <c:v>41050.666666666664</c:v>
                </c:pt>
                <c:pt idx="1210">
                  <c:v>41050.708333333336</c:v>
                </c:pt>
                <c:pt idx="1211">
                  <c:v>41050.75</c:v>
                </c:pt>
                <c:pt idx="1212">
                  <c:v>41050.791666666664</c:v>
                </c:pt>
                <c:pt idx="1213">
                  <c:v>41050.833333333336</c:v>
                </c:pt>
                <c:pt idx="1214">
                  <c:v>41050.875</c:v>
                </c:pt>
                <c:pt idx="1215">
                  <c:v>41050.916666666664</c:v>
                </c:pt>
                <c:pt idx="1216">
                  <c:v>41050.958333333336</c:v>
                </c:pt>
                <c:pt idx="1217">
                  <c:v>41051</c:v>
                </c:pt>
                <c:pt idx="1218">
                  <c:v>41051.041666666664</c:v>
                </c:pt>
                <c:pt idx="1219">
                  <c:v>41051.083333333336</c:v>
                </c:pt>
                <c:pt idx="1220">
                  <c:v>41051.125</c:v>
                </c:pt>
                <c:pt idx="1221">
                  <c:v>41051.166666666664</c:v>
                </c:pt>
                <c:pt idx="1222">
                  <c:v>41051.208333333336</c:v>
                </c:pt>
                <c:pt idx="1223">
                  <c:v>41051.25</c:v>
                </c:pt>
                <c:pt idx="1224">
                  <c:v>41051.291666666664</c:v>
                </c:pt>
                <c:pt idx="1225">
                  <c:v>41051.333333333336</c:v>
                </c:pt>
                <c:pt idx="1226">
                  <c:v>41051.375</c:v>
                </c:pt>
                <c:pt idx="1227">
                  <c:v>41051.416666666664</c:v>
                </c:pt>
                <c:pt idx="1228">
                  <c:v>41051.458333333336</c:v>
                </c:pt>
                <c:pt idx="1229">
                  <c:v>41051.5</c:v>
                </c:pt>
                <c:pt idx="1230">
                  <c:v>41051.541666666664</c:v>
                </c:pt>
                <c:pt idx="1231">
                  <c:v>41051.583333333336</c:v>
                </c:pt>
                <c:pt idx="1232">
                  <c:v>41051.625</c:v>
                </c:pt>
                <c:pt idx="1233">
                  <c:v>41051.666666666664</c:v>
                </c:pt>
                <c:pt idx="1234">
                  <c:v>41051.708333333336</c:v>
                </c:pt>
                <c:pt idx="1235">
                  <c:v>41051.75</c:v>
                </c:pt>
                <c:pt idx="1236">
                  <c:v>41051.791666666664</c:v>
                </c:pt>
                <c:pt idx="1237">
                  <c:v>41051.833333333336</c:v>
                </c:pt>
                <c:pt idx="1238">
                  <c:v>41051.875</c:v>
                </c:pt>
                <c:pt idx="1239">
                  <c:v>41051.916666666664</c:v>
                </c:pt>
                <c:pt idx="1240">
                  <c:v>41051.958333333336</c:v>
                </c:pt>
                <c:pt idx="1241">
                  <c:v>41052</c:v>
                </c:pt>
                <c:pt idx="1242">
                  <c:v>41052.041666666664</c:v>
                </c:pt>
                <c:pt idx="1243">
                  <c:v>41052.083333333336</c:v>
                </c:pt>
                <c:pt idx="1244">
                  <c:v>41052.125</c:v>
                </c:pt>
                <c:pt idx="1245">
                  <c:v>41052.166666666664</c:v>
                </c:pt>
                <c:pt idx="1246">
                  <c:v>41052.208333333336</c:v>
                </c:pt>
                <c:pt idx="1247">
                  <c:v>41052.25</c:v>
                </c:pt>
                <c:pt idx="1248">
                  <c:v>41052.291666666664</c:v>
                </c:pt>
                <c:pt idx="1249">
                  <c:v>41052.333333333336</c:v>
                </c:pt>
                <c:pt idx="1250">
                  <c:v>41052.375</c:v>
                </c:pt>
                <c:pt idx="1251">
                  <c:v>41052.416666666664</c:v>
                </c:pt>
                <c:pt idx="1252">
                  <c:v>41052.458333333336</c:v>
                </c:pt>
                <c:pt idx="1253">
                  <c:v>41052.5</c:v>
                </c:pt>
                <c:pt idx="1254">
                  <c:v>41052.541666666664</c:v>
                </c:pt>
                <c:pt idx="1255">
                  <c:v>41052.583333333336</c:v>
                </c:pt>
                <c:pt idx="1256">
                  <c:v>41052.625</c:v>
                </c:pt>
                <c:pt idx="1257">
                  <c:v>41052.666666666664</c:v>
                </c:pt>
                <c:pt idx="1258">
                  <c:v>41052.708333333336</c:v>
                </c:pt>
                <c:pt idx="1259">
                  <c:v>41052.75</c:v>
                </c:pt>
                <c:pt idx="1260">
                  <c:v>41052.791666666664</c:v>
                </c:pt>
                <c:pt idx="1261">
                  <c:v>41052.833333333336</c:v>
                </c:pt>
                <c:pt idx="1262">
                  <c:v>41052.875</c:v>
                </c:pt>
                <c:pt idx="1263">
                  <c:v>41052.916666666664</c:v>
                </c:pt>
                <c:pt idx="1264">
                  <c:v>41052.958333333336</c:v>
                </c:pt>
                <c:pt idx="1265">
                  <c:v>41053</c:v>
                </c:pt>
                <c:pt idx="1266">
                  <c:v>41053.041666666664</c:v>
                </c:pt>
                <c:pt idx="1267">
                  <c:v>41053.083333333336</c:v>
                </c:pt>
                <c:pt idx="1268">
                  <c:v>41053.125</c:v>
                </c:pt>
                <c:pt idx="1269">
                  <c:v>41053.166666666664</c:v>
                </c:pt>
                <c:pt idx="1270">
                  <c:v>41053.208333333336</c:v>
                </c:pt>
                <c:pt idx="1271">
                  <c:v>41053.25</c:v>
                </c:pt>
                <c:pt idx="1272">
                  <c:v>41053.291666666664</c:v>
                </c:pt>
                <c:pt idx="1273">
                  <c:v>41053.333333333336</c:v>
                </c:pt>
                <c:pt idx="1274">
                  <c:v>41053.375</c:v>
                </c:pt>
                <c:pt idx="1275">
                  <c:v>41053.416666666664</c:v>
                </c:pt>
                <c:pt idx="1276">
                  <c:v>41053.458333333336</c:v>
                </c:pt>
                <c:pt idx="1277">
                  <c:v>41053.5</c:v>
                </c:pt>
                <c:pt idx="1278">
                  <c:v>41053.541666666664</c:v>
                </c:pt>
                <c:pt idx="1279">
                  <c:v>41053.583333333336</c:v>
                </c:pt>
                <c:pt idx="1280">
                  <c:v>41053.625</c:v>
                </c:pt>
                <c:pt idx="1281">
                  <c:v>41053.666666666664</c:v>
                </c:pt>
                <c:pt idx="1282">
                  <c:v>41053.708333333336</c:v>
                </c:pt>
                <c:pt idx="1283">
                  <c:v>41053.75</c:v>
                </c:pt>
                <c:pt idx="1284">
                  <c:v>41053.791666666664</c:v>
                </c:pt>
                <c:pt idx="1285">
                  <c:v>41053.833333333336</c:v>
                </c:pt>
                <c:pt idx="1286">
                  <c:v>41053.875</c:v>
                </c:pt>
                <c:pt idx="1287">
                  <c:v>41053.916666666664</c:v>
                </c:pt>
                <c:pt idx="1288">
                  <c:v>41053.958333333336</c:v>
                </c:pt>
                <c:pt idx="1289">
                  <c:v>41054</c:v>
                </c:pt>
                <c:pt idx="1290">
                  <c:v>41054.041666666664</c:v>
                </c:pt>
                <c:pt idx="1291">
                  <c:v>41054.083333333336</c:v>
                </c:pt>
                <c:pt idx="1292">
                  <c:v>41054.125</c:v>
                </c:pt>
                <c:pt idx="1293">
                  <c:v>41054.166666666664</c:v>
                </c:pt>
                <c:pt idx="1294">
                  <c:v>41054.208333333336</c:v>
                </c:pt>
                <c:pt idx="1295">
                  <c:v>41054.25</c:v>
                </c:pt>
                <c:pt idx="1296">
                  <c:v>41054.291666666664</c:v>
                </c:pt>
                <c:pt idx="1297">
                  <c:v>41054.333333333336</c:v>
                </c:pt>
                <c:pt idx="1298">
                  <c:v>41054.375</c:v>
                </c:pt>
                <c:pt idx="1299">
                  <c:v>41054.416666666664</c:v>
                </c:pt>
                <c:pt idx="1300">
                  <c:v>41054.458333333336</c:v>
                </c:pt>
                <c:pt idx="1301">
                  <c:v>41054.5</c:v>
                </c:pt>
                <c:pt idx="1302">
                  <c:v>41054.541666666664</c:v>
                </c:pt>
                <c:pt idx="1303">
                  <c:v>41054.583333333336</c:v>
                </c:pt>
                <c:pt idx="1304">
                  <c:v>41054.625</c:v>
                </c:pt>
                <c:pt idx="1305">
                  <c:v>41054.666666666664</c:v>
                </c:pt>
                <c:pt idx="1306">
                  <c:v>41054.708333333336</c:v>
                </c:pt>
                <c:pt idx="1307">
                  <c:v>41054.75</c:v>
                </c:pt>
                <c:pt idx="1308">
                  <c:v>41054.791666666664</c:v>
                </c:pt>
                <c:pt idx="1309">
                  <c:v>41054.833333333336</c:v>
                </c:pt>
                <c:pt idx="1310">
                  <c:v>41054.875</c:v>
                </c:pt>
                <c:pt idx="1311">
                  <c:v>41054.916666666664</c:v>
                </c:pt>
                <c:pt idx="1312">
                  <c:v>41054.958333333336</c:v>
                </c:pt>
                <c:pt idx="1313">
                  <c:v>41055</c:v>
                </c:pt>
                <c:pt idx="1314">
                  <c:v>41055.041666666664</c:v>
                </c:pt>
                <c:pt idx="1315">
                  <c:v>41055.083333333336</c:v>
                </c:pt>
                <c:pt idx="1316">
                  <c:v>41055.125</c:v>
                </c:pt>
                <c:pt idx="1317">
                  <c:v>41055.166666666664</c:v>
                </c:pt>
                <c:pt idx="1318">
                  <c:v>41055.208333333336</c:v>
                </c:pt>
                <c:pt idx="1319">
                  <c:v>41055.25</c:v>
                </c:pt>
                <c:pt idx="1320">
                  <c:v>41055.291666666664</c:v>
                </c:pt>
                <c:pt idx="1321">
                  <c:v>41055.333333333336</c:v>
                </c:pt>
                <c:pt idx="1322">
                  <c:v>41055.375</c:v>
                </c:pt>
                <c:pt idx="1323">
                  <c:v>41055.416666666664</c:v>
                </c:pt>
                <c:pt idx="1324">
                  <c:v>41055.458333333336</c:v>
                </c:pt>
                <c:pt idx="1325">
                  <c:v>41055.5</c:v>
                </c:pt>
                <c:pt idx="1326">
                  <c:v>41055.541666666664</c:v>
                </c:pt>
                <c:pt idx="1327">
                  <c:v>41055.583333333336</c:v>
                </c:pt>
                <c:pt idx="1328">
                  <c:v>41055.625</c:v>
                </c:pt>
                <c:pt idx="1329">
                  <c:v>41055.666666666664</c:v>
                </c:pt>
                <c:pt idx="1330">
                  <c:v>41055.708333333336</c:v>
                </c:pt>
                <c:pt idx="1331">
                  <c:v>41055.75</c:v>
                </c:pt>
                <c:pt idx="1332">
                  <c:v>41055.791666666664</c:v>
                </c:pt>
                <c:pt idx="1333">
                  <c:v>41055.833333333336</c:v>
                </c:pt>
                <c:pt idx="1334">
                  <c:v>41055.875</c:v>
                </c:pt>
                <c:pt idx="1335">
                  <c:v>41055.916666666664</c:v>
                </c:pt>
                <c:pt idx="1336">
                  <c:v>41055.958333333336</c:v>
                </c:pt>
                <c:pt idx="1337">
                  <c:v>41056</c:v>
                </c:pt>
                <c:pt idx="1338">
                  <c:v>41056.041666666664</c:v>
                </c:pt>
                <c:pt idx="1339">
                  <c:v>41056.083333333336</c:v>
                </c:pt>
                <c:pt idx="1340">
                  <c:v>41056.125</c:v>
                </c:pt>
                <c:pt idx="1341">
                  <c:v>41056.166666666664</c:v>
                </c:pt>
                <c:pt idx="1342">
                  <c:v>41056.208333333336</c:v>
                </c:pt>
                <c:pt idx="1343">
                  <c:v>41056.25</c:v>
                </c:pt>
                <c:pt idx="1344">
                  <c:v>41056.291666666664</c:v>
                </c:pt>
                <c:pt idx="1345">
                  <c:v>41056.333333333336</c:v>
                </c:pt>
                <c:pt idx="1346">
                  <c:v>41056.375</c:v>
                </c:pt>
                <c:pt idx="1347">
                  <c:v>41056.416666666664</c:v>
                </c:pt>
                <c:pt idx="1348">
                  <c:v>41056.458333333336</c:v>
                </c:pt>
                <c:pt idx="1349">
                  <c:v>41056.5</c:v>
                </c:pt>
                <c:pt idx="1350">
                  <c:v>41056.541666666664</c:v>
                </c:pt>
                <c:pt idx="1351">
                  <c:v>41056.583333333336</c:v>
                </c:pt>
                <c:pt idx="1352">
                  <c:v>41056.625</c:v>
                </c:pt>
                <c:pt idx="1353">
                  <c:v>41056.666666666664</c:v>
                </c:pt>
                <c:pt idx="1354">
                  <c:v>41056.708333333336</c:v>
                </c:pt>
                <c:pt idx="1355">
                  <c:v>41056.75</c:v>
                </c:pt>
                <c:pt idx="1356">
                  <c:v>41056.791666666664</c:v>
                </c:pt>
                <c:pt idx="1357">
                  <c:v>41056.833333333336</c:v>
                </c:pt>
                <c:pt idx="1358">
                  <c:v>41056.875</c:v>
                </c:pt>
                <c:pt idx="1359">
                  <c:v>41056.916666666664</c:v>
                </c:pt>
                <c:pt idx="1360">
                  <c:v>41056.958333333336</c:v>
                </c:pt>
                <c:pt idx="1361">
                  <c:v>41057</c:v>
                </c:pt>
                <c:pt idx="1362">
                  <c:v>41057.041666666664</c:v>
                </c:pt>
                <c:pt idx="1363">
                  <c:v>41057.083333333336</c:v>
                </c:pt>
                <c:pt idx="1364">
                  <c:v>41057.125</c:v>
                </c:pt>
                <c:pt idx="1365">
                  <c:v>41057.166666666664</c:v>
                </c:pt>
                <c:pt idx="1366">
                  <c:v>41057.208333333336</c:v>
                </c:pt>
                <c:pt idx="1367">
                  <c:v>41057.25</c:v>
                </c:pt>
                <c:pt idx="1368">
                  <c:v>41057.291666666664</c:v>
                </c:pt>
                <c:pt idx="1369">
                  <c:v>41057.333333333336</c:v>
                </c:pt>
                <c:pt idx="1370">
                  <c:v>41057.375</c:v>
                </c:pt>
                <c:pt idx="1371">
                  <c:v>41057.416666666664</c:v>
                </c:pt>
                <c:pt idx="1372">
                  <c:v>41057.458333333336</c:v>
                </c:pt>
                <c:pt idx="1373">
                  <c:v>41057.5</c:v>
                </c:pt>
                <c:pt idx="1374">
                  <c:v>41057.541666666664</c:v>
                </c:pt>
                <c:pt idx="1375">
                  <c:v>41057.583333333336</c:v>
                </c:pt>
                <c:pt idx="1376">
                  <c:v>41057.625</c:v>
                </c:pt>
                <c:pt idx="1377">
                  <c:v>41057.666666666664</c:v>
                </c:pt>
                <c:pt idx="1378">
                  <c:v>41057.708333333336</c:v>
                </c:pt>
                <c:pt idx="1379">
                  <c:v>41057.75</c:v>
                </c:pt>
                <c:pt idx="1380">
                  <c:v>41057.791666666664</c:v>
                </c:pt>
                <c:pt idx="1381">
                  <c:v>41057.833333333336</c:v>
                </c:pt>
                <c:pt idx="1382">
                  <c:v>41057.875</c:v>
                </c:pt>
                <c:pt idx="1383">
                  <c:v>41057.916666666664</c:v>
                </c:pt>
                <c:pt idx="1384">
                  <c:v>41057.958333333336</c:v>
                </c:pt>
                <c:pt idx="1385">
                  <c:v>41058</c:v>
                </c:pt>
                <c:pt idx="1386">
                  <c:v>41058.041666666664</c:v>
                </c:pt>
                <c:pt idx="1387">
                  <c:v>41058.083333333336</c:v>
                </c:pt>
                <c:pt idx="1388">
                  <c:v>41058.125</c:v>
                </c:pt>
                <c:pt idx="1389">
                  <c:v>41058.166666666664</c:v>
                </c:pt>
                <c:pt idx="1390">
                  <c:v>41058.208333333336</c:v>
                </c:pt>
                <c:pt idx="1391">
                  <c:v>41058.25</c:v>
                </c:pt>
                <c:pt idx="1392">
                  <c:v>41058.291666666664</c:v>
                </c:pt>
                <c:pt idx="1393">
                  <c:v>41058.333333333336</c:v>
                </c:pt>
                <c:pt idx="1394">
                  <c:v>41058.375</c:v>
                </c:pt>
                <c:pt idx="1395">
                  <c:v>41058.416666666664</c:v>
                </c:pt>
                <c:pt idx="1396">
                  <c:v>41058.458333333336</c:v>
                </c:pt>
                <c:pt idx="1397">
                  <c:v>41058.5</c:v>
                </c:pt>
                <c:pt idx="1398">
                  <c:v>41058.541666666664</c:v>
                </c:pt>
                <c:pt idx="1399">
                  <c:v>41058.583333333336</c:v>
                </c:pt>
                <c:pt idx="1400">
                  <c:v>41058.625</c:v>
                </c:pt>
                <c:pt idx="1401">
                  <c:v>41058.666666666664</c:v>
                </c:pt>
                <c:pt idx="1402">
                  <c:v>41058.708333333336</c:v>
                </c:pt>
                <c:pt idx="1403">
                  <c:v>41058.75</c:v>
                </c:pt>
                <c:pt idx="1404">
                  <c:v>41058.791666666664</c:v>
                </c:pt>
                <c:pt idx="1405">
                  <c:v>41058.833333333336</c:v>
                </c:pt>
                <c:pt idx="1406">
                  <c:v>41058.875</c:v>
                </c:pt>
                <c:pt idx="1407">
                  <c:v>41058.916666666664</c:v>
                </c:pt>
                <c:pt idx="1408">
                  <c:v>41058.958333333336</c:v>
                </c:pt>
                <c:pt idx="1409">
                  <c:v>41059</c:v>
                </c:pt>
                <c:pt idx="1410">
                  <c:v>41059.041666666664</c:v>
                </c:pt>
                <c:pt idx="1411">
                  <c:v>41059.083333333336</c:v>
                </c:pt>
                <c:pt idx="1412">
                  <c:v>41059.125</c:v>
                </c:pt>
                <c:pt idx="1413">
                  <c:v>41059.166666666664</c:v>
                </c:pt>
                <c:pt idx="1414">
                  <c:v>41059.208333333336</c:v>
                </c:pt>
                <c:pt idx="1415">
                  <c:v>41059.25</c:v>
                </c:pt>
                <c:pt idx="1416">
                  <c:v>41059.291666666664</c:v>
                </c:pt>
                <c:pt idx="1417">
                  <c:v>41059.333333333336</c:v>
                </c:pt>
                <c:pt idx="1418">
                  <c:v>41059.375</c:v>
                </c:pt>
                <c:pt idx="1419">
                  <c:v>41059.416666666664</c:v>
                </c:pt>
                <c:pt idx="1420">
                  <c:v>41059.458333333336</c:v>
                </c:pt>
                <c:pt idx="1421">
                  <c:v>41059.5</c:v>
                </c:pt>
                <c:pt idx="1422">
                  <c:v>41059.541666666664</c:v>
                </c:pt>
                <c:pt idx="1423">
                  <c:v>41059.583333333336</c:v>
                </c:pt>
                <c:pt idx="1424">
                  <c:v>41059.625</c:v>
                </c:pt>
                <c:pt idx="1425">
                  <c:v>41059.666666666664</c:v>
                </c:pt>
                <c:pt idx="1426">
                  <c:v>41059.708333333336</c:v>
                </c:pt>
                <c:pt idx="1427">
                  <c:v>41059.75</c:v>
                </c:pt>
                <c:pt idx="1428">
                  <c:v>41059.791666666664</c:v>
                </c:pt>
                <c:pt idx="1429">
                  <c:v>41059.833333333336</c:v>
                </c:pt>
                <c:pt idx="1430">
                  <c:v>41059.875</c:v>
                </c:pt>
                <c:pt idx="1431">
                  <c:v>41059.916666666664</c:v>
                </c:pt>
                <c:pt idx="1432">
                  <c:v>41059.958333333336</c:v>
                </c:pt>
                <c:pt idx="1433">
                  <c:v>41060</c:v>
                </c:pt>
                <c:pt idx="1434">
                  <c:v>41060.041666666664</c:v>
                </c:pt>
                <c:pt idx="1435">
                  <c:v>41060.083333333336</c:v>
                </c:pt>
                <c:pt idx="1436">
                  <c:v>41060.125</c:v>
                </c:pt>
                <c:pt idx="1437">
                  <c:v>41060.166666666664</c:v>
                </c:pt>
                <c:pt idx="1438">
                  <c:v>41060.208333333336</c:v>
                </c:pt>
                <c:pt idx="1439">
                  <c:v>41060.25</c:v>
                </c:pt>
                <c:pt idx="1440">
                  <c:v>41060.291666666664</c:v>
                </c:pt>
                <c:pt idx="1441">
                  <c:v>41060.333333333336</c:v>
                </c:pt>
                <c:pt idx="1442">
                  <c:v>41060.375</c:v>
                </c:pt>
                <c:pt idx="1443">
                  <c:v>41060.416666666664</c:v>
                </c:pt>
                <c:pt idx="1444">
                  <c:v>41060.458333333336</c:v>
                </c:pt>
                <c:pt idx="1445">
                  <c:v>41060.5</c:v>
                </c:pt>
                <c:pt idx="1446">
                  <c:v>41060.541666666664</c:v>
                </c:pt>
                <c:pt idx="1447">
                  <c:v>41060.583333333336</c:v>
                </c:pt>
                <c:pt idx="1448">
                  <c:v>41060.625</c:v>
                </c:pt>
                <c:pt idx="1449">
                  <c:v>41060.666666666664</c:v>
                </c:pt>
                <c:pt idx="1450">
                  <c:v>41060.708333333336</c:v>
                </c:pt>
                <c:pt idx="1451">
                  <c:v>41060.75</c:v>
                </c:pt>
                <c:pt idx="1452">
                  <c:v>41060.791666666664</c:v>
                </c:pt>
                <c:pt idx="1453">
                  <c:v>41060.833333333336</c:v>
                </c:pt>
                <c:pt idx="1454">
                  <c:v>41060.875</c:v>
                </c:pt>
                <c:pt idx="1455">
                  <c:v>41060.916666666664</c:v>
                </c:pt>
                <c:pt idx="1456">
                  <c:v>41060.958333333336</c:v>
                </c:pt>
                <c:pt idx="1457">
                  <c:v>41061</c:v>
                </c:pt>
                <c:pt idx="1458">
                  <c:v>41061.041666666664</c:v>
                </c:pt>
                <c:pt idx="1459">
                  <c:v>41061.083333333336</c:v>
                </c:pt>
                <c:pt idx="1460">
                  <c:v>41061.125</c:v>
                </c:pt>
                <c:pt idx="1461">
                  <c:v>41061.166666666664</c:v>
                </c:pt>
                <c:pt idx="1462">
                  <c:v>41061.208333333336</c:v>
                </c:pt>
                <c:pt idx="1463">
                  <c:v>41061.25</c:v>
                </c:pt>
                <c:pt idx="1464">
                  <c:v>41061.291666666664</c:v>
                </c:pt>
                <c:pt idx="1465">
                  <c:v>41061.333333333336</c:v>
                </c:pt>
                <c:pt idx="1466">
                  <c:v>41061.375</c:v>
                </c:pt>
                <c:pt idx="1467">
                  <c:v>41061.416666666664</c:v>
                </c:pt>
                <c:pt idx="1468">
                  <c:v>41061.458333333336</c:v>
                </c:pt>
                <c:pt idx="1469">
                  <c:v>41061.5</c:v>
                </c:pt>
                <c:pt idx="1470">
                  <c:v>41061.541666666664</c:v>
                </c:pt>
                <c:pt idx="1471">
                  <c:v>41061.583333333336</c:v>
                </c:pt>
                <c:pt idx="1472">
                  <c:v>41061.625</c:v>
                </c:pt>
                <c:pt idx="1473">
                  <c:v>41061.666666666664</c:v>
                </c:pt>
                <c:pt idx="1474">
                  <c:v>41061.708333333336</c:v>
                </c:pt>
                <c:pt idx="1475">
                  <c:v>41061.75</c:v>
                </c:pt>
                <c:pt idx="1476">
                  <c:v>41061.791666666664</c:v>
                </c:pt>
                <c:pt idx="1477">
                  <c:v>41061.833333333336</c:v>
                </c:pt>
                <c:pt idx="1478">
                  <c:v>41061.875</c:v>
                </c:pt>
                <c:pt idx="1479">
                  <c:v>41061.916666666664</c:v>
                </c:pt>
                <c:pt idx="1480">
                  <c:v>41061.958333333336</c:v>
                </c:pt>
                <c:pt idx="1481">
                  <c:v>41062</c:v>
                </c:pt>
                <c:pt idx="1482">
                  <c:v>41062.041666666664</c:v>
                </c:pt>
                <c:pt idx="1483">
                  <c:v>41062.083333333336</c:v>
                </c:pt>
                <c:pt idx="1484">
                  <c:v>41062.125</c:v>
                </c:pt>
                <c:pt idx="1485">
                  <c:v>41062.166666666664</c:v>
                </c:pt>
                <c:pt idx="1486">
                  <c:v>41062.208333333336</c:v>
                </c:pt>
                <c:pt idx="1487">
                  <c:v>41062.25</c:v>
                </c:pt>
                <c:pt idx="1488">
                  <c:v>41062.291666666664</c:v>
                </c:pt>
                <c:pt idx="1489">
                  <c:v>41062.333333333336</c:v>
                </c:pt>
                <c:pt idx="1490">
                  <c:v>41062.375</c:v>
                </c:pt>
                <c:pt idx="1491">
                  <c:v>41062.416666666664</c:v>
                </c:pt>
                <c:pt idx="1492">
                  <c:v>41062.458333333336</c:v>
                </c:pt>
                <c:pt idx="1493">
                  <c:v>41062.5</c:v>
                </c:pt>
                <c:pt idx="1494">
                  <c:v>41062.541666666664</c:v>
                </c:pt>
                <c:pt idx="1495">
                  <c:v>41062.583333333336</c:v>
                </c:pt>
                <c:pt idx="1496">
                  <c:v>41062.625</c:v>
                </c:pt>
                <c:pt idx="1497">
                  <c:v>41062.666666666664</c:v>
                </c:pt>
                <c:pt idx="1498">
                  <c:v>41062.708333333336</c:v>
                </c:pt>
                <c:pt idx="1499">
                  <c:v>41062.75</c:v>
                </c:pt>
                <c:pt idx="1500">
                  <c:v>41062.791666666664</c:v>
                </c:pt>
                <c:pt idx="1501">
                  <c:v>41062.833333333336</c:v>
                </c:pt>
                <c:pt idx="1502">
                  <c:v>41062.875</c:v>
                </c:pt>
                <c:pt idx="1503">
                  <c:v>41062.916666666664</c:v>
                </c:pt>
                <c:pt idx="1504">
                  <c:v>41062.958333333336</c:v>
                </c:pt>
                <c:pt idx="1505">
                  <c:v>41063</c:v>
                </c:pt>
                <c:pt idx="1506">
                  <c:v>41063.041666666664</c:v>
                </c:pt>
                <c:pt idx="1507">
                  <c:v>41063.083333333336</c:v>
                </c:pt>
                <c:pt idx="1508">
                  <c:v>41063.125</c:v>
                </c:pt>
                <c:pt idx="1509">
                  <c:v>41063.166666666664</c:v>
                </c:pt>
                <c:pt idx="1510">
                  <c:v>41063.208333333336</c:v>
                </c:pt>
                <c:pt idx="1511">
                  <c:v>41063.25</c:v>
                </c:pt>
                <c:pt idx="1512">
                  <c:v>41063.291666666664</c:v>
                </c:pt>
                <c:pt idx="1513">
                  <c:v>41063.333333333336</c:v>
                </c:pt>
                <c:pt idx="1514">
                  <c:v>41063.375</c:v>
                </c:pt>
                <c:pt idx="1515">
                  <c:v>41063.416666666664</c:v>
                </c:pt>
                <c:pt idx="1516">
                  <c:v>41063.458333333336</c:v>
                </c:pt>
                <c:pt idx="1517">
                  <c:v>41063.5</c:v>
                </c:pt>
                <c:pt idx="1518">
                  <c:v>41063.541666666664</c:v>
                </c:pt>
                <c:pt idx="1519">
                  <c:v>41063.583333333336</c:v>
                </c:pt>
                <c:pt idx="1520">
                  <c:v>41063.625</c:v>
                </c:pt>
                <c:pt idx="1521">
                  <c:v>41063.666666666664</c:v>
                </c:pt>
                <c:pt idx="1522">
                  <c:v>41063.708333333336</c:v>
                </c:pt>
                <c:pt idx="1523">
                  <c:v>41063.75</c:v>
                </c:pt>
                <c:pt idx="1524">
                  <c:v>41063.791666666664</c:v>
                </c:pt>
                <c:pt idx="1525">
                  <c:v>41063.833333333336</c:v>
                </c:pt>
                <c:pt idx="1526">
                  <c:v>41063.875</c:v>
                </c:pt>
                <c:pt idx="1527">
                  <c:v>41063.916666666664</c:v>
                </c:pt>
                <c:pt idx="1528">
                  <c:v>41063.958333333336</c:v>
                </c:pt>
                <c:pt idx="1529">
                  <c:v>41064</c:v>
                </c:pt>
                <c:pt idx="1530">
                  <c:v>41064.041666666664</c:v>
                </c:pt>
                <c:pt idx="1531">
                  <c:v>41064.083333333336</c:v>
                </c:pt>
                <c:pt idx="1532">
                  <c:v>41064.125</c:v>
                </c:pt>
                <c:pt idx="1533">
                  <c:v>41064.166666666664</c:v>
                </c:pt>
                <c:pt idx="1534">
                  <c:v>41064.208333333336</c:v>
                </c:pt>
                <c:pt idx="1535">
                  <c:v>41064.25</c:v>
                </c:pt>
                <c:pt idx="1536">
                  <c:v>41064.291666666664</c:v>
                </c:pt>
                <c:pt idx="1537">
                  <c:v>41064.333333333336</c:v>
                </c:pt>
                <c:pt idx="1538">
                  <c:v>41064.375</c:v>
                </c:pt>
                <c:pt idx="1539">
                  <c:v>41064.416666666664</c:v>
                </c:pt>
                <c:pt idx="1540">
                  <c:v>41064.458333333336</c:v>
                </c:pt>
                <c:pt idx="1541">
                  <c:v>41064.5</c:v>
                </c:pt>
                <c:pt idx="1542">
                  <c:v>41064.541666666664</c:v>
                </c:pt>
                <c:pt idx="1543">
                  <c:v>41064.583333333336</c:v>
                </c:pt>
                <c:pt idx="1544">
                  <c:v>41064.625</c:v>
                </c:pt>
                <c:pt idx="1545">
                  <c:v>41064.666666666664</c:v>
                </c:pt>
                <c:pt idx="1546">
                  <c:v>41064.708333333336</c:v>
                </c:pt>
                <c:pt idx="1547">
                  <c:v>41064.75</c:v>
                </c:pt>
                <c:pt idx="1548">
                  <c:v>41064.791666666664</c:v>
                </c:pt>
                <c:pt idx="1549">
                  <c:v>41064.833333333336</c:v>
                </c:pt>
                <c:pt idx="1550">
                  <c:v>41064.875</c:v>
                </c:pt>
                <c:pt idx="1551">
                  <c:v>41064.916666666664</c:v>
                </c:pt>
                <c:pt idx="1552">
                  <c:v>41064.958333333336</c:v>
                </c:pt>
                <c:pt idx="1553">
                  <c:v>41065</c:v>
                </c:pt>
                <c:pt idx="1554">
                  <c:v>41065.041666666664</c:v>
                </c:pt>
                <c:pt idx="1555">
                  <c:v>41065.083333333336</c:v>
                </c:pt>
                <c:pt idx="1556">
                  <c:v>41065.125</c:v>
                </c:pt>
                <c:pt idx="1557">
                  <c:v>41065.166666666664</c:v>
                </c:pt>
                <c:pt idx="1558">
                  <c:v>41065.208333333336</c:v>
                </c:pt>
                <c:pt idx="1559">
                  <c:v>41065.25</c:v>
                </c:pt>
                <c:pt idx="1560">
                  <c:v>41065.291666666664</c:v>
                </c:pt>
                <c:pt idx="1561">
                  <c:v>41065.333333333336</c:v>
                </c:pt>
                <c:pt idx="1562">
                  <c:v>41065.375</c:v>
                </c:pt>
                <c:pt idx="1563">
                  <c:v>41065.416666666664</c:v>
                </c:pt>
                <c:pt idx="1564">
                  <c:v>41065.458333333336</c:v>
                </c:pt>
                <c:pt idx="1565">
                  <c:v>41065.5</c:v>
                </c:pt>
                <c:pt idx="1566">
                  <c:v>41065.541666666664</c:v>
                </c:pt>
                <c:pt idx="1567">
                  <c:v>41065.583333333336</c:v>
                </c:pt>
                <c:pt idx="1568">
                  <c:v>41065.625</c:v>
                </c:pt>
                <c:pt idx="1569">
                  <c:v>41065.666666666664</c:v>
                </c:pt>
                <c:pt idx="1570">
                  <c:v>41065.708333333336</c:v>
                </c:pt>
                <c:pt idx="1571">
                  <c:v>41065.75</c:v>
                </c:pt>
                <c:pt idx="1572">
                  <c:v>41065.791666666664</c:v>
                </c:pt>
                <c:pt idx="1573">
                  <c:v>41065.833333333336</c:v>
                </c:pt>
                <c:pt idx="1574">
                  <c:v>41065.875</c:v>
                </c:pt>
                <c:pt idx="1575">
                  <c:v>41065.916666666664</c:v>
                </c:pt>
                <c:pt idx="1576">
                  <c:v>41065.958333333336</c:v>
                </c:pt>
                <c:pt idx="1577">
                  <c:v>41066</c:v>
                </c:pt>
                <c:pt idx="1578">
                  <c:v>41066.041666666664</c:v>
                </c:pt>
                <c:pt idx="1579">
                  <c:v>41066.083333333336</c:v>
                </c:pt>
                <c:pt idx="1580">
                  <c:v>41066.125</c:v>
                </c:pt>
                <c:pt idx="1581">
                  <c:v>41066.166666666664</c:v>
                </c:pt>
                <c:pt idx="1582">
                  <c:v>41066.208333333336</c:v>
                </c:pt>
                <c:pt idx="1583">
                  <c:v>41066.25</c:v>
                </c:pt>
                <c:pt idx="1584">
                  <c:v>41066.291666666664</c:v>
                </c:pt>
                <c:pt idx="1585">
                  <c:v>41066.333333333336</c:v>
                </c:pt>
                <c:pt idx="1586">
                  <c:v>41066.375</c:v>
                </c:pt>
                <c:pt idx="1587">
                  <c:v>41066.416666666664</c:v>
                </c:pt>
                <c:pt idx="1588">
                  <c:v>41066.458333333336</c:v>
                </c:pt>
                <c:pt idx="1589">
                  <c:v>41066.5</c:v>
                </c:pt>
                <c:pt idx="1590">
                  <c:v>41066.541666666664</c:v>
                </c:pt>
                <c:pt idx="1591">
                  <c:v>41066.583333333336</c:v>
                </c:pt>
                <c:pt idx="1592">
                  <c:v>41066.625</c:v>
                </c:pt>
                <c:pt idx="1593">
                  <c:v>41066.666666666664</c:v>
                </c:pt>
                <c:pt idx="1594">
                  <c:v>41066.708333333336</c:v>
                </c:pt>
                <c:pt idx="1595">
                  <c:v>41066.75</c:v>
                </c:pt>
                <c:pt idx="1596">
                  <c:v>41066.791666666664</c:v>
                </c:pt>
                <c:pt idx="1597">
                  <c:v>41066.833333333336</c:v>
                </c:pt>
                <c:pt idx="1598">
                  <c:v>41066.875</c:v>
                </c:pt>
                <c:pt idx="1599">
                  <c:v>41066.916666666664</c:v>
                </c:pt>
                <c:pt idx="1600">
                  <c:v>41066.958333333336</c:v>
                </c:pt>
                <c:pt idx="1601">
                  <c:v>41067</c:v>
                </c:pt>
                <c:pt idx="1602">
                  <c:v>41067.041666666664</c:v>
                </c:pt>
                <c:pt idx="1603">
                  <c:v>41067.083333333336</c:v>
                </c:pt>
                <c:pt idx="1604">
                  <c:v>41067.125</c:v>
                </c:pt>
                <c:pt idx="1605">
                  <c:v>41067.166666666664</c:v>
                </c:pt>
                <c:pt idx="1606">
                  <c:v>41067.208333333336</c:v>
                </c:pt>
                <c:pt idx="1607">
                  <c:v>41067.25</c:v>
                </c:pt>
                <c:pt idx="1608">
                  <c:v>41067.291666666664</c:v>
                </c:pt>
                <c:pt idx="1609">
                  <c:v>41067.333333333336</c:v>
                </c:pt>
                <c:pt idx="1610">
                  <c:v>41067.375</c:v>
                </c:pt>
                <c:pt idx="1611">
                  <c:v>41067.416666666664</c:v>
                </c:pt>
                <c:pt idx="1612">
                  <c:v>41067.458333333336</c:v>
                </c:pt>
                <c:pt idx="1613">
                  <c:v>41067.5</c:v>
                </c:pt>
                <c:pt idx="1614">
                  <c:v>41067.541666666664</c:v>
                </c:pt>
                <c:pt idx="1615">
                  <c:v>41067.583333333336</c:v>
                </c:pt>
                <c:pt idx="1616">
                  <c:v>41067.625</c:v>
                </c:pt>
                <c:pt idx="1617">
                  <c:v>41067.666666666664</c:v>
                </c:pt>
                <c:pt idx="1618">
                  <c:v>41067.708333333336</c:v>
                </c:pt>
                <c:pt idx="1619">
                  <c:v>41067.75</c:v>
                </c:pt>
                <c:pt idx="1620">
                  <c:v>41067.791666666664</c:v>
                </c:pt>
                <c:pt idx="1621">
                  <c:v>41067.833333333336</c:v>
                </c:pt>
                <c:pt idx="1622">
                  <c:v>41067.875</c:v>
                </c:pt>
                <c:pt idx="1623">
                  <c:v>41067.916666666664</c:v>
                </c:pt>
                <c:pt idx="1624">
                  <c:v>41067.958333333336</c:v>
                </c:pt>
                <c:pt idx="1625">
                  <c:v>41068</c:v>
                </c:pt>
                <c:pt idx="1626">
                  <c:v>41068.041666666664</c:v>
                </c:pt>
                <c:pt idx="1627">
                  <c:v>41068.083333333336</c:v>
                </c:pt>
                <c:pt idx="1628">
                  <c:v>41068.125</c:v>
                </c:pt>
                <c:pt idx="1629">
                  <c:v>41068.166666666664</c:v>
                </c:pt>
                <c:pt idx="1630">
                  <c:v>41068.208333333336</c:v>
                </c:pt>
                <c:pt idx="1631">
                  <c:v>41068.25</c:v>
                </c:pt>
                <c:pt idx="1632">
                  <c:v>41068.291666666664</c:v>
                </c:pt>
                <c:pt idx="1633">
                  <c:v>41068.333333333336</c:v>
                </c:pt>
                <c:pt idx="1634">
                  <c:v>41068.375</c:v>
                </c:pt>
                <c:pt idx="1635">
                  <c:v>41068.416666666664</c:v>
                </c:pt>
                <c:pt idx="1636">
                  <c:v>41068.458333333336</c:v>
                </c:pt>
                <c:pt idx="1637">
                  <c:v>41068.5</c:v>
                </c:pt>
                <c:pt idx="1638">
                  <c:v>41068.541666666664</c:v>
                </c:pt>
                <c:pt idx="1639">
                  <c:v>41068.583333333336</c:v>
                </c:pt>
                <c:pt idx="1640">
                  <c:v>41068.625</c:v>
                </c:pt>
                <c:pt idx="1641">
                  <c:v>41068.666666666664</c:v>
                </c:pt>
                <c:pt idx="1642">
                  <c:v>41068.708333333336</c:v>
                </c:pt>
                <c:pt idx="1643">
                  <c:v>41068.75</c:v>
                </c:pt>
                <c:pt idx="1644">
                  <c:v>41068.791666666664</c:v>
                </c:pt>
                <c:pt idx="1645">
                  <c:v>41068.833333333336</c:v>
                </c:pt>
                <c:pt idx="1646">
                  <c:v>41068.875</c:v>
                </c:pt>
                <c:pt idx="1647">
                  <c:v>41068.916666666664</c:v>
                </c:pt>
                <c:pt idx="1648">
                  <c:v>41068.958333333336</c:v>
                </c:pt>
                <c:pt idx="1649">
                  <c:v>41069</c:v>
                </c:pt>
                <c:pt idx="1650">
                  <c:v>41069.041666666664</c:v>
                </c:pt>
                <c:pt idx="1651">
                  <c:v>41069.083333333336</c:v>
                </c:pt>
                <c:pt idx="1652">
                  <c:v>41069.125</c:v>
                </c:pt>
                <c:pt idx="1653">
                  <c:v>41069.166666666664</c:v>
                </c:pt>
                <c:pt idx="1654">
                  <c:v>41069.208333333336</c:v>
                </c:pt>
                <c:pt idx="1655">
                  <c:v>41069.25</c:v>
                </c:pt>
                <c:pt idx="1656">
                  <c:v>41069.291666666664</c:v>
                </c:pt>
                <c:pt idx="1657">
                  <c:v>41069.333333333336</c:v>
                </c:pt>
                <c:pt idx="1658">
                  <c:v>41069.375</c:v>
                </c:pt>
                <c:pt idx="1659">
                  <c:v>41069.416666666664</c:v>
                </c:pt>
                <c:pt idx="1660">
                  <c:v>41069.458333333336</c:v>
                </c:pt>
                <c:pt idx="1661">
                  <c:v>41069.5</c:v>
                </c:pt>
                <c:pt idx="1662">
                  <c:v>41069.541666666664</c:v>
                </c:pt>
                <c:pt idx="1663">
                  <c:v>41069.583333333336</c:v>
                </c:pt>
                <c:pt idx="1664">
                  <c:v>41069.625</c:v>
                </c:pt>
                <c:pt idx="1665">
                  <c:v>41069.666666666664</c:v>
                </c:pt>
                <c:pt idx="1666">
                  <c:v>41069.708333333336</c:v>
                </c:pt>
                <c:pt idx="1667">
                  <c:v>41069.75</c:v>
                </c:pt>
                <c:pt idx="1668">
                  <c:v>41069.791666666664</c:v>
                </c:pt>
                <c:pt idx="1669">
                  <c:v>41069.833333333336</c:v>
                </c:pt>
                <c:pt idx="1670">
                  <c:v>41069.875</c:v>
                </c:pt>
                <c:pt idx="1671">
                  <c:v>41069.916666666664</c:v>
                </c:pt>
                <c:pt idx="1672">
                  <c:v>41069.958333333336</c:v>
                </c:pt>
                <c:pt idx="1673">
                  <c:v>41070</c:v>
                </c:pt>
                <c:pt idx="1674">
                  <c:v>41070.041666666664</c:v>
                </c:pt>
                <c:pt idx="1675">
                  <c:v>41070.083333333336</c:v>
                </c:pt>
                <c:pt idx="1676">
                  <c:v>41070.125</c:v>
                </c:pt>
                <c:pt idx="1677">
                  <c:v>41070.166666666664</c:v>
                </c:pt>
                <c:pt idx="1678">
                  <c:v>41070.208333333336</c:v>
                </c:pt>
                <c:pt idx="1679">
                  <c:v>41070.25</c:v>
                </c:pt>
                <c:pt idx="1680">
                  <c:v>41070.291666666664</c:v>
                </c:pt>
                <c:pt idx="1681">
                  <c:v>41070.333333333336</c:v>
                </c:pt>
                <c:pt idx="1682">
                  <c:v>41070.375</c:v>
                </c:pt>
                <c:pt idx="1683">
                  <c:v>41070.416666666664</c:v>
                </c:pt>
                <c:pt idx="1684">
                  <c:v>41070.458333333336</c:v>
                </c:pt>
                <c:pt idx="1685">
                  <c:v>41070.5</c:v>
                </c:pt>
                <c:pt idx="1686">
                  <c:v>41070.541666666664</c:v>
                </c:pt>
                <c:pt idx="1687">
                  <c:v>41070.583333333336</c:v>
                </c:pt>
                <c:pt idx="1688">
                  <c:v>41070.625</c:v>
                </c:pt>
                <c:pt idx="1689">
                  <c:v>41070.666666666664</c:v>
                </c:pt>
                <c:pt idx="1690">
                  <c:v>41070.708333333336</c:v>
                </c:pt>
                <c:pt idx="1691">
                  <c:v>41070.75</c:v>
                </c:pt>
                <c:pt idx="1692">
                  <c:v>41070.791666666664</c:v>
                </c:pt>
                <c:pt idx="1693">
                  <c:v>41070.833333333336</c:v>
                </c:pt>
                <c:pt idx="1694">
                  <c:v>41070.875</c:v>
                </c:pt>
                <c:pt idx="1695">
                  <c:v>41070.916666666664</c:v>
                </c:pt>
                <c:pt idx="1696">
                  <c:v>41070.958333333336</c:v>
                </c:pt>
                <c:pt idx="1697">
                  <c:v>41071</c:v>
                </c:pt>
                <c:pt idx="1698">
                  <c:v>41071.041666666664</c:v>
                </c:pt>
                <c:pt idx="1699">
                  <c:v>41071.083333333336</c:v>
                </c:pt>
                <c:pt idx="1700">
                  <c:v>41071.125</c:v>
                </c:pt>
                <c:pt idx="1701">
                  <c:v>41071.166666666664</c:v>
                </c:pt>
                <c:pt idx="1702">
                  <c:v>41071.208333333336</c:v>
                </c:pt>
                <c:pt idx="1703">
                  <c:v>41071.25</c:v>
                </c:pt>
                <c:pt idx="1704">
                  <c:v>41071.291666666664</c:v>
                </c:pt>
                <c:pt idx="1705">
                  <c:v>41071.333333333336</c:v>
                </c:pt>
                <c:pt idx="1706">
                  <c:v>41071.375</c:v>
                </c:pt>
                <c:pt idx="1707">
                  <c:v>41071.416666666664</c:v>
                </c:pt>
                <c:pt idx="1708">
                  <c:v>41071.458333333336</c:v>
                </c:pt>
                <c:pt idx="1709">
                  <c:v>41071.5</c:v>
                </c:pt>
                <c:pt idx="1710">
                  <c:v>41071.541666666664</c:v>
                </c:pt>
                <c:pt idx="1711">
                  <c:v>41071.583333333336</c:v>
                </c:pt>
                <c:pt idx="1712">
                  <c:v>41071.625</c:v>
                </c:pt>
                <c:pt idx="1713">
                  <c:v>41071.666666666664</c:v>
                </c:pt>
                <c:pt idx="1714">
                  <c:v>41071.708333333336</c:v>
                </c:pt>
                <c:pt idx="1715">
                  <c:v>41071.75</c:v>
                </c:pt>
                <c:pt idx="1716">
                  <c:v>41071.791666666664</c:v>
                </c:pt>
                <c:pt idx="1717">
                  <c:v>41071.833333333336</c:v>
                </c:pt>
                <c:pt idx="1718">
                  <c:v>41071.875</c:v>
                </c:pt>
                <c:pt idx="1719">
                  <c:v>41071.916666666664</c:v>
                </c:pt>
                <c:pt idx="1720">
                  <c:v>41071.958333333336</c:v>
                </c:pt>
                <c:pt idx="1721">
                  <c:v>41072</c:v>
                </c:pt>
                <c:pt idx="1722">
                  <c:v>41072.041666666664</c:v>
                </c:pt>
                <c:pt idx="1723">
                  <c:v>41072.083333333336</c:v>
                </c:pt>
                <c:pt idx="1724">
                  <c:v>41072.125</c:v>
                </c:pt>
                <c:pt idx="1725">
                  <c:v>41072.166666666664</c:v>
                </c:pt>
                <c:pt idx="1726">
                  <c:v>41072.208333333336</c:v>
                </c:pt>
                <c:pt idx="1727">
                  <c:v>41072.25</c:v>
                </c:pt>
                <c:pt idx="1728">
                  <c:v>41072.291666666664</c:v>
                </c:pt>
                <c:pt idx="1729">
                  <c:v>41072.333333333336</c:v>
                </c:pt>
                <c:pt idx="1730">
                  <c:v>41072.375</c:v>
                </c:pt>
                <c:pt idx="1731">
                  <c:v>41072.416666666664</c:v>
                </c:pt>
                <c:pt idx="1732">
                  <c:v>41072.458333333336</c:v>
                </c:pt>
                <c:pt idx="1733">
                  <c:v>41072.5</c:v>
                </c:pt>
                <c:pt idx="1734">
                  <c:v>41072.541666666664</c:v>
                </c:pt>
                <c:pt idx="1735">
                  <c:v>41072.583333333336</c:v>
                </c:pt>
                <c:pt idx="1736">
                  <c:v>41072.625</c:v>
                </c:pt>
                <c:pt idx="1737">
                  <c:v>41072.666666666664</c:v>
                </c:pt>
                <c:pt idx="1738">
                  <c:v>41072.708333333336</c:v>
                </c:pt>
                <c:pt idx="1739">
                  <c:v>41072.75</c:v>
                </c:pt>
                <c:pt idx="1740">
                  <c:v>41072.791666666664</c:v>
                </c:pt>
                <c:pt idx="1741">
                  <c:v>41072.833333333336</c:v>
                </c:pt>
                <c:pt idx="1742">
                  <c:v>41072.875</c:v>
                </c:pt>
                <c:pt idx="1743">
                  <c:v>41072.916666666664</c:v>
                </c:pt>
                <c:pt idx="1744">
                  <c:v>41072.958333333336</c:v>
                </c:pt>
                <c:pt idx="1745">
                  <c:v>41073</c:v>
                </c:pt>
                <c:pt idx="1746">
                  <c:v>41073.041666666664</c:v>
                </c:pt>
                <c:pt idx="1747">
                  <c:v>41073.083333333336</c:v>
                </c:pt>
                <c:pt idx="1748">
                  <c:v>41073.125</c:v>
                </c:pt>
                <c:pt idx="1749">
                  <c:v>41073.166666666664</c:v>
                </c:pt>
                <c:pt idx="1750">
                  <c:v>41073.208333333336</c:v>
                </c:pt>
                <c:pt idx="1751">
                  <c:v>41073.25</c:v>
                </c:pt>
                <c:pt idx="1752">
                  <c:v>41073.291666666664</c:v>
                </c:pt>
                <c:pt idx="1753">
                  <c:v>41073.333333333336</c:v>
                </c:pt>
                <c:pt idx="1754">
                  <c:v>41073.375</c:v>
                </c:pt>
                <c:pt idx="1755">
                  <c:v>41073.416666666664</c:v>
                </c:pt>
                <c:pt idx="1756">
                  <c:v>41073.458333333336</c:v>
                </c:pt>
                <c:pt idx="1757">
                  <c:v>41073.5</c:v>
                </c:pt>
                <c:pt idx="1758">
                  <c:v>41073.541666666664</c:v>
                </c:pt>
                <c:pt idx="1759">
                  <c:v>41073.583333333336</c:v>
                </c:pt>
                <c:pt idx="1760">
                  <c:v>41073.625</c:v>
                </c:pt>
                <c:pt idx="1761">
                  <c:v>41073.666666666664</c:v>
                </c:pt>
                <c:pt idx="1762">
                  <c:v>41073.708333333336</c:v>
                </c:pt>
                <c:pt idx="1763">
                  <c:v>41073.75</c:v>
                </c:pt>
                <c:pt idx="1764">
                  <c:v>41073.791666666664</c:v>
                </c:pt>
                <c:pt idx="1765">
                  <c:v>41073.833333333336</c:v>
                </c:pt>
                <c:pt idx="1766">
                  <c:v>41073.875</c:v>
                </c:pt>
                <c:pt idx="1767">
                  <c:v>41073.916666666664</c:v>
                </c:pt>
                <c:pt idx="1768">
                  <c:v>41073.958333333336</c:v>
                </c:pt>
                <c:pt idx="1769">
                  <c:v>41074</c:v>
                </c:pt>
                <c:pt idx="1770">
                  <c:v>41074.041666666664</c:v>
                </c:pt>
                <c:pt idx="1771">
                  <c:v>41074.083333333336</c:v>
                </c:pt>
                <c:pt idx="1772">
                  <c:v>41074.125</c:v>
                </c:pt>
                <c:pt idx="1773">
                  <c:v>41074.166666666664</c:v>
                </c:pt>
                <c:pt idx="1774">
                  <c:v>41074.208333333336</c:v>
                </c:pt>
                <c:pt idx="1775">
                  <c:v>41074.25</c:v>
                </c:pt>
                <c:pt idx="1776">
                  <c:v>41074.291666666664</c:v>
                </c:pt>
                <c:pt idx="1777">
                  <c:v>41074.333333333336</c:v>
                </c:pt>
                <c:pt idx="1778">
                  <c:v>41074.375</c:v>
                </c:pt>
                <c:pt idx="1779">
                  <c:v>41074.416666666664</c:v>
                </c:pt>
                <c:pt idx="1780">
                  <c:v>41074.458333333336</c:v>
                </c:pt>
                <c:pt idx="1781">
                  <c:v>41074.5</c:v>
                </c:pt>
                <c:pt idx="1782">
                  <c:v>41074.541666666664</c:v>
                </c:pt>
                <c:pt idx="1783">
                  <c:v>41074.583333333336</c:v>
                </c:pt>
                <c:pt idx="1784">
                  <c:v>41074.625</c:v>
                </c:pt>
                <c:pt idx="1785">
                  <c:v>41074.666666666664</c:v>
                </c:pt>
                <c:pt idx="1786">
                  <c:v>41074.708333333336</c:v>
                </c:pt>
                <c:pt idx="1787">
                  <c:v>41074.75</c:v>
                </c:pt>
                <c:pt idx="1788">
                  <c:v>41074.791666666664</c:v>
                </c:pt>
                <c:pt idx="1789">
                  <c:v>41074.833333333336</c:v>
                </c:pt>
                <c:pt idx="1790">
                  <c:v>41074.875</c:v>
                </c:pt>
                <c:pt idx="1791">
                  <c:v>41074.916666666664</c:v>
                </c:pt>
                <c:pt idx="1792">
                  <c:v>41074.958333333336</c:v>
                </c:pt>
                <c:pt idx="1793">
                  <c:v>41075</c:v>
                </c:pt>
                <c:pt idx="1794">
                  <c:v>41075.041666666664</c:v>
                </c:pt>
                <c:pt idx="1795">
                  <c:v>41075.083333333336</c:v>
                </c:pt>
                <c:pt idx="1796">
                  <c:v>41075.125</c:v>
                </c:pt>
                <c:pt idx="1797">
                  <c:v>41075.166666666664</c:v>
                </c:pt>
                <c:pt idx="1798">
                  <c:v>41075.208333333336</c:v>
                </c:pt>
                <c:pt idx="1799">
                  <c:v>41075.25</c:v>
                </c:pt>
                <c:pt idx="1800">
                  <c:v>41075.291666666664</c:v>
                </c:pt>
                <c:pt idx="1801">
                  <c:v>41075.333333333336</c:v>
                </c:pt>
                <c:pt idx="1802">
                  <c:v>41075.375</c:v>
                </c:pt>
                <c:pt idx="1803">
                  <c:v>41075.416666666664</c:v>
                </c:pt>
                <c:pt idx="1804">
                  <c:v>41075.458333333336</c:v>
                </c:pt>
                <c:pt idx="1805">
                  <c:v>41075.5</c:v>
                </c:pt>
                <c:pt idx="1806">
                  <c:v>41075.541666666664</c:v>
                </c:pt>
                <c:pt idx="1807">
                  <c:v>41075.583333333336</c:v>
                </c:pt>
                <c:pt idx="1808">
                  <c:v>41075.625</c:v>
                </c:pt>
                <c:pt idx="1809">
                  <c:v>41075.666666666664</c:v>
                </c:pt>
                <c:pt idx="1810">
                  <c:v>41075.708333333336</c:v>
                </c:pt>
                <c:pt idx="1811">
                  <c:v>41075.75</c:v>
                </c:pt>
                <c:pt idx="1812">
                  <c:v>41075.791666666664</c:v>
                </c:pt>
                <c:pt idx="1813">
                  <c:v>41075.833333333336</c:v>
                </c:pt>
                <c:pt idx="1814">
                  <c:v>41075.875</c:v>
                </c:pt>
                <c:pt idx="1815">
                  <c:v>41075.916666666664</c:v>
                </c:pt>
                <c:pt idx="1816">
                  <c:v>41075.958333333336</c:v>
                </c:pt>
                <c:pt idx="1817">
                  <c:v>41076</c:v>
                </c:pt>
                <c:pt idx="1818">
                  <c:v>41076.041666666664</c:v>
                </c:pt>
                <c:pt idx="1819">
                  <c:v>41076.083333333336</c:v>
                </c:pt>
                <c:pt idx="1820">
                  <c:v>41076.125</c:v>
                </c:pt>
                <c:pt idx="1821">
                  <c:v>41076.166666666664</c:v>
                </c:pt>
                <c:pt idx="1822">
                  <c:v>41076.208333333336</c:v>
                </c:pt>
                <c:pt idx="1823">
                  <c:v>41076.25</c:v>
                </c:pt>
                <c:pt idx="1824">
                  <c:v>41076.291666666664</c:v>
                </c:pt>
                <c:pt idx="1825">
                  <c:v>41076.333333333336</c:v>
                </c:pt>
                <c:pt idx="1826">
                  <c:v>41076.375</c:v>
                </c:pt>
                <c:pt idx="1827">
                  <c:v>41076.416666666664</c:v>
                </c:pt>
                <c:pt idx="1828">
                  <c:v>41076.458333333336</c:v>
                </c:pt>
                <c:pt idx="1829">
                  <c:v>41076.5</c:v>
                </c:pt>
                <c:pt idx="1830">
                  <c:v>41076.541666666664</c:v>
                </c:pt>
                <c:pt idx="1831">
                  <c:v>41076.583333333336</c:v>
                </c:pt>
                <c:pt idx="1832">
                  <c:v>41076.625</c:v>
                </c:pt>
                <c:pt idx="1833">
                  <c:v>41076.666666666664</c:v>
                </c:pt>
                <c:pt idx="1834">
                  <c:v>41076.708333333336</c:v>
                </c:pt>
                <c:pt idx="1835">
                  <c:v>41076.75</c:v>
                </c:pt>
                <c:pt idx="1836">
                  <c:v>41076.791666666664</c:v>
                </c:pt>
                <c:pt idx="1837">
                  <c:v>41076.833333333336</c:v>
                </c:pt>
                <c:pt idx="1838">
                  <c:v>41076.875</c:v>
                </c:pt>
                <c:pt idx="1839">
                  <c:v>41076.916666666664</c:v>
                </c:pt>
                <c:pt idx="1840">
                  <c:v>41076.958333333336</c:v>
                </c:pt>
                <c:pt idx="1841">
                  <c:v>41077</c:v>
                </c:pt>
                <c:pt idx="1842">
                  <c:v>41077.041666666664</c:v>
                </c:pt>
                <c:pt idx="1843">
                  <c:v>41077.083333333336</c:v>
                </c:pt>
                <c:pt idx="1844">
                  <c:v>41077.125</c:v>
                </c:pt>
                <c:pt idx="1845">
                  <c:v>41077.166666666664</c:v>
                </c:pt>
                <c:pt idx="1846">
                  <c:v>41077.208333333336</c:v>
                </c:pt>
                <c:pt idx="1847">
                  <c:v>41077.25</c:v>
                </c:pt>
                <c:pt idx="1848">
                  <c:v>41077.291666666664</c:v>
                </c:pt>
                <c:pt idx="1849">
                  <c:v>41077.333333333336</c:v>
                </c:pt>
                <c:pt idx="1850">
                  <c:v>41077.375</c:v>
                </c:pt>
                <c:pt idx="1851">
                  <c:v>41077.416666666664</c:v>
                </c:pt>
                <c:pt idx="1852">
                  <c:v>41077.458333333336</c:v>
                </c:pt>
                <c:pt idx="1853">
                  <c:v>41077.5</c:v>
                </c:pt>
                <c:pt idx="1854">
                  <c:v>41077.541666666664</c:v>
                </c:pt>
                <c:pt idx="1855">
                  <c:v>41077.583333333336</c:v>
                </c:pt>
                <c:pt idx="1856">
                  <c:v>41077.625</c:v>
                </c:pt>
                <c:pt idx="1857">
                  <c:v>41077.666666666664</c:v>
                </c:pt>
                <c:pt idx="1858">
                  <c:v>41077.708333333336</c:v>
                </c:pt>
                <c:pt idx="1859">
                  <c:v>41077.75</c:v>
                </c:pt>
                <c:pt idx="1860">
                  <c:v>41077.791666666664</c:v>
                </c:pt>
                <c:pt idx="1861">
                  <c:v>41077.833333333336</c:v>
                </c:pt>
                <c:pt idx="1862">
                  <c:v>41077.875</c:v>
                </c:pt>
                <c:pt idx="1863">
                  <c:v>41077.916666666664</c:v>
                </c:pt>
                <c:pt idx="1864">
                  <c:v>41077.958333333336</c:v>
                </c:pt>
                <c:pt idx="1865">
                  <c:v>41078</c:v>
                </c:pt>
                <c:pt idx="1866">
                  <c:v>41078.041666666664</c:v>
                </c:pt>
                <c:pt idx="1867">
                  <c:v>41078.083333333336</c:v>
                </c:pt>
                <c:pt idx="1868">
                  <c:v>41078.125</c:v>
                </c:pt>
                <c:pt idx="1869">
                  <c:v>41078.166666666664</c:v>
                </c:pt>
                <c:pt idx="1870">
                  <c:v>41078.208333333336</c:v>
                </c:pt>
                <c:pt idx="1871">
                  <c:v>41078.25</c:v>
                </c:pt>
                <c:pt idx="1872">
                  <c:v>41078.291666666664</c:v>
                </c:pt>
                <c:pt idx="1873">
                  <c:v>41078.333333333336</c:v>
                </c:pt>
                <c:pt idx="1874">
                  <c:v>41078.375</c:v>
                </c:pt>
                <c:pt idx="1875">
                  <c:v>41078.416666666664</c:v>
                </c:pt>
                <c:pt idx="1876">
                  <c:v>41078.458333333336</c:v>
                </c:pt>
                <c:pt idx="1877">
                  <c:v>41078.5</c:v>
                </c:pt>
                <c:pt idx="1878">
                  <c:v>41078.541666666664</c:v>
                </c:pt>
                <c:pt idx="1879">
                  <c:v>41078.583333333336</c:v>
                </c:pt>
                <c:pt idx="1880">
                  <c:v>41078.625</c:v>
                </c:pt>
                <c:pt idx="1881">
                  <c:v>41078.666666666664</c:v>
                </c:pt>
                <c:pt idx="1882">
                  <c:v>41078.708333333336</c:v>
                </c:pt>
                <c:pt idx="1883">
                  <c:v>41078.75</c:v>
                </c:pt>
                <c:pt idx="1884">
                  <c:v>41078.791666666664</c:v>
                </c:pt>
                <c:pt idx="1885">
                  <c:v>41078.833333333336</c:v>
                </c:pt>
                <c:pt idx="1886">
                  <c:v>41078.875</c:v>
                </c:pt>
                <c:pt idx="1887">
                  <c:v>41078.916666666664</c:v>
                </c:pt>
                <c:pt idx="1888">
                  <c:v>41078.958333333336</c:v>
                </c:pt>
                <c:pt idx="1889">
                  <c:v>41079</c:v>
                </c:pt>
                <c:pt idx="1890">
                  <c:v>41079.041666666664</c:v>
                </c:pt>
                <c:pt idx="1891">
                  <c:v>41079.083333333336</c:v>
                </c:pt>
                <c:pt idx="1892">
                  <c:v>41079.125</c:v>
                </c:pt>
                <c:pt idx="1893">
                  <c:v>41079.166666666664</c:v>
                </c:pt>
                <c:pt idx="1894">
                  <c:v>41079.208333333336</c:v>
                </c:pt>
                <c:pt idx="1895">
                  <c:v>41079.25</c:v>
                </c:pt>
                <c:pt idx="1896">
                  <c:v>41079.291666666664</c:v>
                </c:pt>
                <c:pt idx="1897">
                  <c:v>41079.333333333336</c:v>
                </c:pt>
                <c:pt idx="1898">
                  <c:v>41079.375</c:v>
                </c:pt>
                <c:pt idx="1899">
                  <c:v>41079.416666666664</c:v>
                </c:pt>
                <c:pt idx="1900">
                  <c:v>41079.458333333336</c:v>
                </c:pt>
                <c:pt idx="1901">
                  <c:v>41079.5</c:v>
                </c:pt>
                <c:pt idx="1902">
                  <c:v>41079.541666666664</c:v>
                </c:pt>
                <c:pt idx="1903">
                  <c:v>41079.583333333336</c:v>
                </c:pt>
                <c:pt idx="1904">
                  <c:v>41079.625</c:v>
                </c:pt>
                <c:pt idx="1905">
                  <c:v>41079.666666666664</c:v>
                </c:pt>
                <c:pt idx="1906">
                  <c:v>41079.708333333336</c:v>
                </c:pt>
                <c:pt idx="1907">
                  <c:v>41079.75</c:v>
                </c:pt>
                <c:pt idx="1908">
                  <c:v>41079.791666666664</c:v>
                </c:pt>
                <c:pt idx="1909">
                  <c:v>41079.833333333336</c:v>
                </c:pt>
                <c:pt idx="1910">
                  <c:v>41079.875</c:v>
                </c:pt>
                <c:pt idx="1911">
                  <c:v>41079.916666666664</c:v>
                </c:pt>
                <c:pt idx="1912">
                  <c:v>41079.958333333336</c:v>
                </c:pt>
                <c:pt idx="1913">
                  <c:v>41080</c:v>
                </c:pt>
                <c:pt idx="1914">
                  <c:v>41080.041666666664</c:v>
                </c:pt>
                <c:pt idx="1915">
                  <c:v>41080.083333333336</c:v>
                </c:pt>
                <c:pt idx="1916">
                  <c:v>41080.125</c:v>
                </c:pt>
                <c:pt idx="1917">
                  <c:v>41080.166666666664</c:v>
                </c:pt>
                <c:pt idx="1918">
                  <c:v>41080.208333333336</c:v>
                </c:pt>
                <c:pt idx="1919">
                  <c:v>41080.25</c:v>
                </c:pt>
                <c:pt idx="1920">
                  <c:v>41080.291666666664</c:v>
                </c:pt>
                <c:pt idx="1921">
                  <c:v>41080.333333333336</c:v>
                </c:pt>
                <c:pt idx="1922">
                  <c:v>41080.375</c:v>
                </c:pt>
                <c:pt idx="1923">
                  <c:v>41080.416666666664</c:v>
                </c:pt>
                <c:pt idx="1924">
                  <c:v>41080.458333333336</c:v>
                </c:pt>
                <c:pt idx="1925">
                  <c:v>41080.5</c:v>
                </c:pt>
                <c:pt idx="1926">
                  <c:v>41080.541666666664</c:v>
                </c:pt>
                <c:pt idx="1927">
                  <c:v>41080.583333333336</c:v>
                </c:pt>
                <c:pt idx="1928">
                  <c:v>41080.625</c:v>
                </c:pt>
                <c:pt idx="1929">
                  <c:v>41080.666666666664</c:v>
                </c:pt>
                <c:pt idx="1930">
                  <c:v>41080.708333333336</c:v>
                </c:pt>
                <c:pt idx="1931">
                  <c:v>41080.75</c:v>
                </c:pt>
                <c:pt idx="1932">
                  <c:v>41080.791666666664</c:v>
                </c:pt>
                <c:pt idx="1933">
                  <c:v>41080.833333333336</c:v>
                </c:pt>
                <c:pt idx="1934">
                  <c:v>41080.875</c:v>
                </c:pt>
                <c:pt idx="1935">
                  <c:v>41080.916666666664</c:v>
                </c:pt>
                <c:pt idx="1936">
                  <c:v>41080.958333333336</c:v>
                </c:pt>
                <c:pt idx="1937">
                  <c:v>41081</c:v>
                </c:pt>
                <c:pt idx="1938">
                  <c:v>41081.041666666664</c:v>
                </c:pt>
                <c:pt idx="1939">
                  <c:v>41081.083333333336</c:v>
                </c:pt>
                <c:pt idx="1940">
                  <c:v>41081.125</c:v>
                </c:pt>
                <c:pt idx="1941">
                  <c:v>41081.166666666664</c:v>
                </c:pt>
                <c:pt idx="1942">
                  <c:v>41081.208333333336</c:v>
                </c:pt>
                <c:pt idx="1943">
                  <c:v>41081.25</c:v>
                </c:pt>
                <c:pt idx="1944">
                  <c:v>41081.291666666664</c:v>
                </c:pt>
                <c:pt idx="1945">
                  <c:v>41081.333333333336</c:v>
                </c:pt>
                <c:pt idx="1946">
                  <c:v>41081.375</c:v>
                </c:pt>
                <c:pt idx="1947">
                  <c:v>41081.416666666664</c:v>
                </c:pt>
                <c:pt idx="1948">
                  <c:v>41081.458333333336</c:v>
                </c:pt>
                <c:pt idx="1949">
                  <c:v>41081.5</c:v>
                </c:pt>
                <c:pt idx="1950">
                  <c:v>41081.541666666664</c:v>
                </c:pt>
                <c:pt idx="1951">
                  <c:v>41081.583333333336</c:v>
                </c:pt>
                <c:pt idx="1952">
                  <c:v>41081.625</c:v>
                </c:pt>
                <c:pt idx="1953">
                  <c:v>41081.666666666664</c:v>
                </c:pt>
                <c:pt idx="1954">
                  <c:v>41081.708333333336</c:v>
                </c:pt>
                <c:pt idx="1955">
                  <c:v>41081.75</c:v>
                </c:pt>
                <c:pt idx="1956">
                  <c:v>41081.791666666664</c:v>
                </c:pt>
                <c:pt idx="1957">
                  <c:v>41081.833333333336</c:v>
                </c:pt>
                <c:pt idx="1958">
                  <c:v>41081.875</c:v>
                </c:pt>
                <c:pt idx="1959">
                  <c:v>41081.916666666664</c:v>
                </c:pt>
                <c:pt idx="1960">
                  <c:v>41081.958333333336</c:v>
                </c:pt>
                <c:pt idx="1961">
                  <c:v>41082</c:v>
                </c:pt>
                <c:pt idx="1962">
                  <c:v>41082.041666666664</c:v>
                </c:pt>
                <c:pt idx="1963">
                  <c:v>41082.083333333336</c:v>
                </c:pt>
                <c:pt idx="1964">
                  <c:v>41082.125</c:v>
                </c:pt>
                <c:pt idx="1965">
                  <c:v>41082.166666666664</c:v>
                </c:pt>
                <c:pt idx="1966">
                  <c:v>41082.208333333336</c:v>
                </c:pt>
                <c:pt idx="1967">
                  <c:v>41082.25</c:v>
                </c:pt>
                <c:pt idx="1968">
                  <c:v>41082.291666666664</c:v>
                </c:pt>
                <c:pt idx="1969">
                  <c:v>41082.333333333336</c:v>
                </c:pt>
                <c:pt idx="1970">
                  <c:v>41082.375</c:v>
                </c:pt>
                <c:pt idx="1971">
                  <c:v>41082.416666666664</c:v>
                </c:pt>
                <c:pt idx="1972">
                  <c:v>41082.458333333336</c:v>
                </c:pt>
                <c:pt idx="1973">
                  <c:v>41082.5</c:v>
                </c:pt>
                <c:pt idx="1974">
                  <c:v>41082.541666666664</c:v>
                </c:pt>
                <c:pt idx="1975">
                  <c:v>41082.583333333336</c:v>
                </c:pt>
                <c:pt idx="1976">
                  <c:v>41082.625</c:v>
                </c:pt>
                <c:pt idx="1977">
                  <c:v>41082.666666666664</c:v>
                </c:pt>
                <c:pt idx="1978">
                  <c:v>41082.708333333336</c:v>
                </c:pt>
                <c:pt idx="1979">
                  <c:v>41082.75</c:v>
                </c:pt>
                <c:pt idx="1980">
                  <c:v>41082.791666666664</c:v>
                </c:pt>
                <c:pt idx="1981">
                  <c:v>41082.833333333336</c:v>
                </c:pt>
                <c:pt idx="1982">
                  <c:v>41082.875</c:v>
                </c:pt>
                <c:pt idx="1983">
                  <c:v>41082.916666666664</c:v>
                </c:pt>
                <c:pt idx="1984">
                  <c:v>41082.958333333336</c:v>
                </c:pt>
                <c:pt idx="1985">
                  <c:v>41083</c:v>
                </c:pt>
                <c:pt idx="1986">
                  <c:v>41083.041666666664</c:v>
                </c:pt>
                <c:pt idx="1987">
                  <c:v>41083.083333333336</c:v>
                </c:pt>
                <c:pt idx="1988">
                  <c:v>41083.125</c:v>
                </c:pt>
                <c:pt idx="1989">
                  <c:v>41083.166666666664</c:v>
                </c:pt>
                <c:pt idx="1990">
                  <c:v>41083.208333333336</c:v>
                </c:pt>
                <c:pt idx="1991">
                  <c:v>41083.25</c:v>
                </c:pt>
                <c:pt idx="1992">
                  <c:v>41083.291666666664</c:v>
                </c:pt>
                <c:pt idx="1993">
                  <c:v>41083.333333333336</c:v>
                </c:pt>
                <c:pt idx="1994">
                  <c:v>41083.375</c:v>
                </c:pt>
                <c:pt idx="1995">
                  <c:v>41083.416666666664</c:v>
                </c:pt>
                <c:pt idx="1996">
                  <c:v>41083.458333333336</c:v>
                </c:pt>
                <c:pt idx="1997">
                  <c:v>41083.5</c:v>
                </c:pt>
                <c:pt idx="1998">
                  <c:v>41083.541666666664</c:v>
                </c:pt>
                <c:pt idx="1999">
                  <c:v>41083.583333333336</c:v>
                </c:pt>
                <c:pt idx="2000">
                  <c:v>41083.625</c:v>
                </c:pt>
                <c:pt idx="2001">
                  <c:v>41083.666666666664</c:v>
                </c:pt>
                <c:pt idx="2002">
                  <c:v>41083.708333333336</c:v>
                </c:pt>
                <c:pt idx="2003">
                  <c:v>41083.75</c:v>
                </c:pt>
                <c:pt idx="2004">
                  <c:v>41083.791666666664</c:v>
                </c:pt>
                <c:pt idx="2005">
                  <c:v>41083.833333333336</c:v>
                </c:pt>
                <c:pt idx="2006">
                  <c:v>41083.875</c:v>
                </c:pt>
                <c:pt idx="2007">
                  <c:v>41083.916666666664</c:v>
                </c:pt>
                <c:pt idx="2008">
                  <c:v>41083.958333333336</c:v>
                </c:pt>
                <c:pt idx="2009">
                  <c:v>41084</c:v>
                </c:pt>
                <c:pt idx="2010">
                  <c:v>41084.041666666664</c:v>
                </c:pt>
                <c:pt idx="2011">
                  <c:v>41084.083333333336</c:v>
                </c:pt>
                <c:pt idx="2012">
                  <c:v>41084.125</c:v>
                </c:pt>
                <c:pt idx="2013">
                  <c:v>41084.166666666664</c:v>
                </c:pt>
                <c:pt idx="2014">
                  <c:v>41084.208333333336</c:v>
                </c:pt>
                <c:pt idx="2015">
                  <c:v>41084.25</c:v>
                </c:pt>
                <c:pt idx="2016">
                  <c:v>41084.291666666664</c:v>
                </c:pt>
                <c:pt idx="2017">
                  <c:v>41084.333333333336</c:v>
                </c:pt>
                <c:pt idx="2018">
                  <c:v>41084.375</c:v>
                </c:pt>
                <c:pt idx="2019">
                  <c:v>41084.416666666664</c:v>
                </c:pt>
                <c:pt idx="2020">
                  <c:v>41084.458333333336</c:v>
                </c:pt>
                <c:pt idx="2021">
                  <c:v>41084.5</c:v>
                </c:pt>
                <c:pt idx="2022">
                  <c:v>41084.541666666664</c:v>
                </c:pt>
                <c:pt idx="2023">
                  <c:v>41084.583333333336</c:v>
                </c:pt>
                <c:pt idx="2024">
                  <c:v>41084.625</c:v>
                </c:pt>
                <c:pt idx="2025">
                  <c:v>41084.666666666664</c:v>
                </c:pt>
                <c:pt idx="2026">
                  <c:v>41084.708333333336</c:v>
                </c:pt>
                <c:pt idx="2027">
                  <c:v>41084.75</c:v>
                </c:pt>
                <c:pt idx="2028">
                  <c:v>41084.791666666664</c:v>
                </c:pt>
                <c:pt idx="2029">
                  <c:v>41084.833333333336</c:v>
                </c:pt>
                <c:pt idx="2030">
                  <c:v>41084.875</c:v>
                </c:pt>
                <c:pt idx="2031">
                  <c:v>41084.916666666664</c:v>
                </c:pt>
                <c:pt idx="2032">
                  <c:v>41084.958333333336</c:v>
                </c:pt>
                <c:pt idx="2033">
                  <c:v>41085</c:v>
                </c:pt>
                <c:pt idx="2034">
                  <c:v>41085.041666666664</c:v>
                </c:pt>
                <c:pt idx="2035">
                  <c:v>41085.083333333336</c:v>
                </c:pt>
                <c:pt idx="2036">
                  <c:v>41085.125</c:v>
                </c:pt>
                <c:pt idx="2037">
                  <c:v>41085.166666666664</c:v>
                </c:pt>
                <c:pt idx="2038">
                  <c:v>41085.208333333336</c:v>
                </c:pt>
                <c:pt idx="2039">
                  <c:v>41085.25</c:v>
                </c:pt>
                <c:pt idx="2040">
                  <c:v>41085.291666666664</c:v>
                </c:pt>
                <c:pt idx="2041">
                  <c:v>41085.333333333336</c:v>
                </c:pt>
                <c:pt idx="2042">
                  <c:v>41085.375</c:v>
                </c:pt>
                <c:pt idx="2043">
                  <c:v>41085.416666666664</c:v>
                </c:pt>
                <c:pt idx="2044">
                  <c:v>41085.458333333336</c:v>
                </c:pt>
                <c:pt idx="2045">
                  <c:v>41085.5</c:v>
                </c:pt>
                <c:pt idx="2046">
                  <c:v>41085.541666666664</c:v>
                </c:pt>
                <c:pt idx="2047">
                  <c:v>41085.583333333336</c:v>
                </c:pt>
                <c:pt idx="2048">
                  <c:v>41085.625</c:v>
                </c:pt>
                <c:pt idx="2049">
                  <c:v>41085.666666666664</c:v>
                </c:pt>
                <c:pt idx="2050">
                  <c:v>41085.708333333336</c:v>
                </c:pt>
                <c:pt idx="2051">
                  <c:v>41085.75</c:v>
                </c:pt>
                <c:pt idx="2052">
                  <c:v>41085.791666666664</c:v>
                </c:pt>
                <c:pt idx="2053">
                  <c:v>41085.833333333336</c:v>
                </c:pt>
                <c:pt idx="2054">
                  <c:v>41085.875</c:v>
                </c:pt>
                <c:pt idx="2055">
                  <c:v>41085.916666666664</c:v>
                </c:pt>
                <c:pt idx="2056">
                  <c:v>41085.958333333336</c:v>
                </c:pt>
                <c:pt idx="2057">
                  <c:v>41086</c:v>
                </c:pt>
                <c:pt idx="2058">
                  <c:v>41086.041666666664</c:v>
                </c:pt>
                <c:pt idx="2059">
                  <c:v>41086.083333333336</c:v>
                </c:pt>
                <c:pt idx="2060">
                  <c:v>41086.125</c:v>
                </c:pt>
                <c:pt idx="2061">
                  <c:v>41086.166666666664</c:v>
                </c:pt>
                <c:pt idx="2062">
                  <c:v>41086.208333333336</c:v>
                </c:pt>
                <c:pt idx="2063">
                  <c:v>41086.25</c:v>
                </c:pt>
                <c:pt idx="2064">
                  <c:v>41086.291666666664</c:v>
                </c:pt>
                <c:pt idx="2065">
                  <c:v>41086.333333333336</c:v>
                </c:pt>
                <c:pt idx="2066">
                  <c:v>41086.375</c:v>
                </c:pt>
                <c:pt idx="2067">
                  <c:v>41086.416666666664</c:v>
                </c:pt>
                <c:pt idx="2068">
                  <c:v>41086.458333333336</c:v>
                </c:pt>
                <c:pt idx="2069">
                  <c:v>41086.5</c:v>
                </c:pt>
                <c:pt idx="2070">
                  <c:v>41086.541666666664</c:v>
                </c:pt>
                <c:pt idx="2071">
                  <c:v>41086.583333333336</c:v>
                </c:pt>
                <c:pt idx="2072">
                  <c:v>41086.625</c:v>
                </c:pt>
                <c:pt idx="2073">
                  <c:v>41086.666666666664</c:v>
                </c:pt>
                <c:pt idx="2074">
                  <c:v>41086.708333333336</c:v>
                </c:pt>
                <c:pt idx="2075">
                  <c:v>41086.75</c:v>
                </c:pt>
                <c:pt idx="2076">
                  <c:v>41086.791666666664</c:v>
                </c:pt>
                <c:pt idx="2077">
                  <c:v>41086.833333333336</c:v>
                </c:pt>
                <c:pt idx="2078">
                  <c:v>41086.875</c:v>
                </c:pt>
                <c:pt idx="2079">
                  <c:v>41086.916666666664</c:v>
                </c:pt>
                <c:pt idx="2080">
                  <c:v>41086.958333333336</c:v>
                </c:pt>
                <c:pt idx="2081">
                  <c:v>41087</c:v>
                </c:pt>
                <c:pt idx="2082">
                  <c:v>41087.041666666664</c:v>
                </c:pt>
                <c:pt idx="2083">
                  <c:v>41087.083333333336</c:v>
                </c:pt>
                <c:pt idx="2084">
                  <c:v>41087.125</c:v>
                </c:pt>
                <c:pt idx="2085">
                  <c:v>41087.166666666664</c:v>
                </c:pt>
                <c:pt idx="2086">
                  <c:v>41087.208333333336</c:v>
                </c:pt>
                <c:pt idx="2087">
                  <c:v>41087.25</c:v>
                </c:pt>
                <c:pt idx="2088">
                  <c:v>41087.291666666664</c:v>
                </c:pt>
                <c:pt idx="2089">
                  <c:v>41087.333333333336</c:v>
                </c:pt>
                <c:pt idx="2090">
                  <c:v>41087.375</c:v>
                </c:pt>
                <c:pt idx="2091">
                  <c:v>41087.416666666664</c:v>
                </c:pt>
                <c:pt idx="2092">
                  <c:v>41087.458333333336</c:v>
                </c:pt>
                <c:pt idx="2093">
                  <c:v>41087.5</c:v>
                </c:pt>
                <c:pt idx="2094">
                  <c:v>41087.541666666664</c:v>
                </c:pt>
                <c:pt idx="2095">
                  <c:v>41087.583333333336</c:v>
                </c:pt>
                <c:pt idx="2096">
                  <c:v>41087.625</c:v>
                </c:pt>
                <c:pt idx="2097">
                  <c:v>41087.666666666664</c:v>
                </c:pt>
                <c:pt idx="2098">
                  <c:v>41087.708333333336</c:v>
                </c:pt>
                <c:pt idx="2099">
                  <c:v>41087.75</c:v>
                </c:pt>
                <c:pt idx="2100">
                  <c:v>41087.791666666664</c:v>
                </c:pt>
                <c:pt idx="2101">
                  <c:v>41087.833333333336</c:v>
                </c:pt>
                <c:pt idx="2102">
                  <c:v>41087.875</c:v>
                </c:pt>
                <c:pt idx="2103">
                  <c:v>41087.916666666664</c:v>
                </c:pt>
                <c:pt idx="2104">
                  <c:v>41087.958333333336</c:v>
                </c:pt>
                <c:pt idx="2105">
                  <c:v>41088</c:v>
                </c:pt>
                <c:pt idx="2106">
                  <c:v>41088.041666666664</c:v>
                </c:pt>
                <c:pt idx="2107">
                  <c:v>41088.083333333336</c:v>
                </c:pt>
                <c:pt idx="2108">
                  <c:v>41088.125</c:v>
                </c:pt>
                <c:pt idx="2109">
                  <c:v>41088.166666666664</c:v>
                </c:pt>
                <c:pt idx="2110">
                  <c:v>41088.208333333336</c:v>
                </c:pt>
                <c:pt idx="2111">
                  <c:v>41088.25</c:v>
                </c:pt>
                <c:pt idx="2112">
                  <c:v>41088.291666666664</c:v>
                </c:pt>
                <c:pt idx="2113">
                  <c:v>41088.333333333336</c:v>
                </c:pt>
                <c:pt idx="2114">
                  <c:v>41088.375</c:v>
                </c:pt>
                <c:pt idx="2115">
                  <c:v>41088.416666666664</c:v>
                </c:pt>
                <c:pt idx="2116">
                  <c:v>41088.458333333336</c:v>
                </c:pt>
                <c:pt idx="2117">
                  <c:v>41088.5</c:v>
                </c:pt>
                <c:pt idx="2118">
                  <c:v>41088.541666666664</c:v>
                </c:pt>
                <c:pt idx="2119">
                  <c:v>41088.583333333336</c:v>
                </c:pt>
                <c:pt idx="2120">
                  <c:v>41088.625</c:v>
                </c:pt>
                <c:pt idx="2121">
                  <c:v>41088.666666666664</c:v>
                </c:pt>
                <c:pt idx="2122">
                  <c:v>41088.708333333336</c:v>
                </c:pt>
                <c:pt idx="2123">
                  <c:v>41088.75</c:v>
                </c:pt>
                <c:pt idx="2124">
                  <c:v>41088.791666666664</c:v>
                </c:pt>
                <c:pt idx="2125">
                  <c:v>41088.833333333336</c:v>
                </c:pt>
                <c:pt idx="2126">
                  <c:v>41088.875</c:v>
                </c:pt>
                <c:pt idx="2127">
                  <c:v>41088.916666666664</c:v>
                </c:pt>
                <c:pt idx="2128">
                  <c:v>41088.958333333336</c:v>
                </c:pt>
                <c:pt idx="2129">
                  <c:v>41089</c:v>
                </c:pt>
                <c:pt idx="2130">
                  <c:v>41089.041666666664</c:v>
                </c:pt>
                <c:pt idx="2131">
                  <c:v>41089.083333333336</c:v>
                </c:pt>
                <c:pt idx="2132">
                  <c:v>41089.125</c:v>
                </c:pt>
                <c:pt idx="2133">
                  <c:v>41089.166666666664</c:v>
                </c:pt>
                <c:pt idx="2134">
                  <c:v>41089.208333333336</c:v>
                </c:pt>
                <c:pt idx="2135">
                  <c:v>41089.25</c:v>
                </c:pt>
                <c:pt idx="2136">
                  <c:v>41089.291666666664</c:v>
                </c:pt>
                <c:pt idx="2137">
                  <c:v>41089.333333333336</c:v>
                </c:pt>
                <c:pt idx="2138">
                  <c:v>41089.375</c:v>
                </c:pt>
                <c:pt idx="2139">
                  <c:v>41089.416666666664</c:v>
                </c:pt>
                <c:pt idx="2140">
                  <c:v>41089.458333333336</c:v>
                </c:pt>
                <c:pt idx="2141">
                  <c:v>41089.5</c:v>
                </c:pt>
                <c:pt idx="2142">
                  <c:v>41089.541666666664</c:v>
                </c:pt>
                <c:pt idx="2143">
                  <c:v>41089.583333333336</c:v>
                </c:pt>
                <c:pt idx="2144">
                  <c:v>41089.625</c:v>
                </c:pt>
                <c:pt idx="2145">
                  <c:v>41089.666666666664</c:v>
                </c:pt>
                <c:pt idx="2146">
                  <c:v>41089.708333333336</c:v>
                </c:pt>
                <c:pt idx="2147">
                  <c:v>41089.75</c:v>
                </c:pt>
                <c:pt idx="2148">
                  <c:v>41089.791666666664</c:v>
                </c:pt>
                <c:pt idx="2149">
                  <c:v>41089.833333333336</c:v>
                </c:pt>
                <c:pt idx="2150">
                  <c:v>41089.875</c:v>
                </c:pt>
                <c:pt idx="2151">
                  <c:v>41089.916666666664</c:v>
                </c:pt>
                <c:pt idx="2152">
                  <c:v>41089.958333333336</c:v>
                </c:pt>
                <c:pt idx="2153">
                  <c:v>41090</c:v>
                </c:pt>
                <c:pt idx="2154">
                  <c:v>41090.041666666664</c:v>
                </c:pt>
                <c:pt idx="2155">
                  <c:v>41090.083333333336</c:v>
                </c:pt>
                <c:pt idx="2156">
                  <c:v>41090.125</c:v>
                </c:pt>
                <c:pt idx="2157">
                  <c:v>41090.166666666664</c:v>
                </c:pt>
                <c:pt idx="2158">
                  <c:v>41090.208333333336</c:v>
                </c:pt>
                <c:pt idx="2159">
                  <c:v>41090.25</c:v>
                </c:pt>
                <c:pt idx="2160">
                  <c:v>41090.291666666664</c:v>
                </c:pt>
                <c:pt idx="2161">
                  <c:v>41090.333333333336</c:v>
                </c:pt>
                <c:pt idx="2162">
                  <c:v>41090.375</c:v>
                </c:pt>
                <c:pt idx="2163">
                  <c:v>41090.416666666664</c:v>
                </c:pt>
                <c:pt idx="2164">
                  <c:v>41090.458333333336</c:v>
                </c:pt>
                <c:pt idx="2165">
                  <c:v>41090.5</c:v>
                </c:pt>
                <c:pt idx="2166">
                  <c:v>41090.541666666664</c:v>
                </c:pt>
                <c:pt idx="2167">
                  <c:v>41090.583333333336</c:v>
                </c:pt>
                <c:pt idx="2168">
                  <c:v>41090.625</c:v>
                </c:pt>
                <c:pt idx="2169">
                  <c:v>41090.666666666664</c:v>
                </c:pt>
                <c:pt idx="2170">
                  <c:v>41090.708333333336</c:v>
                </c:pt>
                <c:pt idx="2171">
                  <c:v>41090.75</c:v>
                </c:pt>
                <c:pt idx="2172">
                  <c:v>41090.791666666664</c:v>
                </c:pt>
                <c:pt idx="2173">
                  <c:v>41090.833333333336</c:v>
                </c:pt>
                <c:pt idx="2174">
                  <c:v>41090.875</c:v>
                </c:pt>
                <c:pt idx="2175">
                  <c:v>41090.916666666664</c:v>
                </c:pt>
                <c:pt idx="2176">
                  <c:v>41090.958333333336</c:v>
                </c:pt>
                <c:pt idx="2177">
                  <c:v>41091</c:v>
                </c:pt>
                <c:pt idx="2178">
                  <c:v>41091.041666666664</c:v>
                </c:pt>
                <c:pt idx="2179">
                  <c:v>41091.083333333336</c:v>
                </c:pt>
                <c:pt idx="2180">
                  <c:v>41091.125</c:v>
                </c:pt>
                <c:pt idx="2181">
                  <c:v>41091.166666666664</c:v>
                </c:pt>
                <c:pt idx="2182">
                  <c:v>41091.208333333336</c:v>
                </c:pt>
                <c:pt idx="2183">
                  <c:v>41091.25</c:v>
                </c:pt>
                <c:pt idx="2184">
                  <c:v>41091.291666666664</c:v>
                </c:pt>
                <c:pt idx="2185">
                  <c:v>41091.333333333336</c:v>
                </c:pt>
                <c:pt idx="2186">
                  <c:v>41091.375</c:v>
                </c:pt>
                <c:pt idx="2187">
                  <c:v>41091.416666666664</c:v>
                </c:pt>
                <c:pt idx="2188">
                  <c:v>41091.458333333336</c:v>
                </c:pt>
                <c:pt idx="2189">
                  <c:v>41091.5</c:v>
                </c:pt>
                <c:pt idx="2190">
                  <c:v>41091.541666666664</c:v>
                </c:pt>
                <c:pt idx="2191">
                  <c:v>41091.583333333336</c:v>
                </c:pt>
                <c:pt idx="2192">
                  <c:v>41091.625</c:v>
                </c:pt>
                <c:pt idx="2193">
                  <c:v>41091.666666666664</c:v>
                </c:pt>
                <c:pt idx="2194">
                  <c:v>41091.708333333336</c:v>
                </c:pt>
                <c:pt idx="2195">
                  <c:v>41091.75</c:v>
                </c:pt>
                <c:pt idx="2196">
                  <c:v>41091.791666666664</c:v>
                </c:pt>
                <c:pt idx="2197">
                  <c:v>41091.833333333336</c:v>
                </c:pt>
                <c:pt idx="2198">
                  <c:v>41091.875</c:v>
                </c:pt>
                <c:pt idx="2199">
                  <c:v>41091.916666666664</c:v>
                </c:pt>
                <c:pt idx="2200">
                  <c:v>41091.958333333336</c:v>
                </c:pt>
                <c:pt idx="2201">
                  <c:v>41092</c:v>
                </c:pt>
                <c:pt idx="2202">
                  <c:v>41092.041666666664</c:v>
                </c:pt>
                <c:pt idx="2203">
                  <c:v>41092.083333333336</c:v>
                </c:pt>
                <c:pt idx="2204">
                  <c:v>41092.125</c:v>
                </c:pt>
                <c:pt idx="2205">
                  <c:v>41092.166666666664</c:v>
                </c:pt>
                <c:pt idx="2206">
                  <c:v>41092.208333333336</c:v>
                </c:pt>
                <c:pt idx="2207">
                  <c:v>41092.25</c:v>
                </c:pt>
                <c:pt idx="2208">
                  <c:v>41092.291666666664</c:v>
                </c:pt>
                <c:pt idx="2209">
                  <c:v>41092.333333333336</c:v>
                </c:pt>
                <c:pt idx="2210">
                  <c:v>41092.375</c:v>
                </c:pt>
                <c:pt idx="2211">
                  <c:v>41092.416666666664</c:v>
                </c:pt>
                <c:pt idx="2212">
                  <c:v>41092.458333333336</c:v>
                </c:pt>
                <c:pt idx="2213">
                  <c:v>41092.5</c:v>
                </c:pt>
                <c:pt idx="2214">
                  <c:v>41092.541666666664</c:v>
                </c:pt>
                <c:pt idx="2215">
                  <c:v>41092.583333333336</c:v>
                </c:pt>
                <c:pt idx="2216">
                  <c:v>41092.625</c:v>
                </c:pt>
                <c:pt idx="2217">
                  <c:v>41092.666666666664</c:v>
                </c:pt>
                <c:pt idx="2218">
                  <c:v>41092.708333333336</c:v>
                </c:pt>
                <c:pt idx="2219">
                  <c:v>41092.75</c:v>
                </c:pt>
                <c:pt idx="2220">
                  <c:v>41092.791666666664</c:v>
                </c:pt>
                <c:pt idx="2221">
                  <c:v>41092.833333333336</c:v>
                </c:pt>
                <c:pt idx="2222">
                  <c:v>41092.875</c:v>
                </c:pt>
                <c:pt idx="2223">
                  <c:v>41092.916666666664</c:v>
                </c:pt>
                <c:pt idx="2224">
                  <c:v>41092.958333333336</c:v>
                </c:pt>
                <c:pt idx="2225">
                  <c:v>41093</c:v>
                </c:pt>
                <c:pt idx="2226">
                  <c:v>41093.041666666664</c:v>
                </c:pt>
                <c:pt idx="2227">
                  <c:v>41093.083333333336</c:v>
                </c:pt>
                <c:pt idx="2228">
                  <c:v>41093.125</c:v>
                </c:pt>
                <c:pt idx="2229">
                  <c:v>41093.166666666664</c:v>
                </c:pt>
                <c:pt idx="2230">
                  <c:v>41093.208333333336</c:v>
                </c:pt>
                <c:pt idx="2231">
                  <c:v>41093.25</c:v>
                </c:pt>
                <c:pt idx="2232">
                  <c:v>41093.291666666664</c:v>
                </c:pt>
                <c:pt idx="2233">
                  <c:v>41093.333333333336</c:v>
                </c:pt>
                <c:pt idx="2234">
                  <c:v>41093.375</c:v>
                </c:pt>
                <c:pt idx="2235">
                  <c:v>41093.416666666664</c:v>
                </c:pt>
                <c:pt idx="2236">
                  <c:v>41093.458333333336</c:v>
                </c:pt>
                <c:pt idx="2237">
                  <c:v>41093.5</c:v>
                </c:pt>
                <c:pt idx="2238">
                  <c:v>41093.541666666664</c:v>
                </c:pt>
                <c:pt idx="2239">
                  <c:v>41093.583333333336</c:v>
                </c:pt>
                <c:pt idx="2240">
                  <c:v>41093.625</c:v>
                </c:pt>
                <c:pt idx="2241">
                  <c:v>41093.666666666664</c:v>
                </c:pt>
                <c:pt idx="2242">
                  <c:v>41093.708333333336</c:v>
                </c:pt>
                <c:pt idx="2243">
                  <c:v>41093.75</c:v>
                </c:pt>
                <c:pt idx="2244">
                  <c:v>41093.791666666664</c:v>
                </c:pt>
                <c:pt idx="2245">
                  <c:v>41093.833333333336</c:v>
                </c:pt>
                <c:pt idx="2246">
                  <c:v>41093.875</c:v>
                </c:pt>
                <c:pt idx="2247">
                  <c:v>41093.916666666664</c:v>
                </c:pt>
                <c:pt idx="2248">
                  <c:v>41093.958333333336</c:v>
                </c:pt>
                <c:pt idx="2249">
                  <c:v>41094</c:v>
                </c:pt>
                <c:pt idx="2250">
                  <c:v>41094.041666666664</c:v>
                </c:pt>
                <c:pt idx="2251">
                  <c:v>41094.083333333336</c:v>
                </c:pt>
                <c:pt idx="2252">
                  <c:v>41094.125</c:v>
                </c:pt>
                <c:pt idx="2253">
                  <c:v>41094.166666666664</c:v>
                </c:pt>
                <c:pt idx="2254">
                  <c:v>41094.208333333336</c:v>
                </c:pt>
                <c:pt idx="2255">
                  <c:v>41094.25</c:v>
                </c:pt>
                <c:pt idx="2256">
                  <c:v>41094.291666666664</c:v>
                </c:pt>
                <c:pt idx="2257">
                  <c:v>41094.333333333336</c:v>
                </c:pt>
                <c:pt idx="2258">
                  <c:v>41094.375</c:v>
                </c:pt>
                <c:pt idx="2259">
                  <c:v>41094.416666666664</c:v>
                </c:pt>
                <c:pt idx="2260">
                  <c:v>41094.458333333336</c:v>
                </c:pt>
                <c:pt idx="2261">
                  <c:v>41094.5</c:v>
                </c:pt>
                <c:pt idx="2262">
                  <c:v>41094.541666666664</c:v>
                </c:pt>
                <c:pt idx="2263">
                  <c:v>41094.583333333336</c:v>
                </c:pt>
                <c:pt idx="2264">
                  <c:v>41094.625</c:v>
                </c:pt>
                <c:pt idx="2265">
                  <c:v>41094.666666666664</c:v>
                </c:pt>
                <c:pt idx="2266">
                  <c:v>41094.708333333336</c:v>
                </c:pt>
                <c:pt idx="2267">
                  <c:v>41094.75</c:v>
                </c:pt>
                <c:pt idx="2268">
                  <c:v>41094.791666666664</c:v>
                </c:pt>
                <c:pt idx="2269">
                  <c:v>41094.833333333336</c:v>
                </c:pt>
                <c:pt idx="2270">
                  <c:v>41094.875</c:v>
                </c:pt>
                <c:pt idx="2271">
                  <c:v>41094.916666666664</c:v>
                </c:pt>
                <c:pt idx="2272">
                  <c:v>41094.958333333336</c:v>
                </c:pt>
                <c:pt idx="2273">
                  <c:v>41095</c:v>
                </c:pt>
                <c:pt idx="2274">
                  <c:v>41095.041666666664</c:v>
                </c:pt>
                <c:pt idx="2275">
                  <c:v>41095.083333333336</c:v>
                </c:pt>
                <c:pt idx="2276">
                  <c:v>41095.125</c:v>
                </c:pt>
                <c:pt idx="2277">
                  <c:v>41095.166666666664</c:v>
                </c:pt>
                <c:pt idx="2278">
                  <c:v>41095.208333333336</c:v>
                </c:pt>
                <c:pt idx="2279">
                  <c:v>41095.25</c:v>
                </c:pt>
                <c:pt idx="2280">
                  <c:v>41095.291666666664</c:v>
                </c:pt>
                <c:pt idx="2281">
                  <c:v>41095.333333333336</c:v>
                </c:pt>
                <c:pt idx="2282">
                  <c:v>41095.375</c:v>
                </c:pt>
                <c:pt idx="2283">
                  <c:v>41095.416666666664</c:v>
                </c:pt>
                <c:pt idx="2284">
                  <c:v>41095.458333333336</c:v>
                </c:pt>
                <c:pt idx="2285">
                  <c:v>41095.5</c:v>
                </c:pt>
                <c:pt idx="2286">
                  <c:v>41095.541666666664</c:v>
                </c:pt>
                <c:pt idx="2287">
                  <c:v>41095.583333333336</c:v>
                </c:pt>
                <c:pt idx="2288">
                  <c:v>41095.625</c:v>
                </c:pt>
                <c:pt idx="2289">
                  <c:v>41095.666666666664</c:v>
                </c:pt>
                <c:pt idx="2290">
                  <c:v>41095.708333333336</c:v>
                </c:pt>
                <c:pt idx="2291">
                  <c:v>41095.75</c:v>
                </c:pt>
                <c:pt idx="2292">
                  <c:v>41095.791666666664</c:v>
                </c:pt>
                <c:pt idx="2293">
                  <c:v>41095.833333333336</c:v>
                </c:pt>
                <c:pt idx="2294">
                  <c:v>41095.875</c:v>
                </c:pt>
                <c:pt idx="2295">
                  <c:v>41095.916666666664</c:v>
                </c:pt>
                <c:pt idx="2296">
                  <c:v>41095.958333333336</c:v>
                </c:pt>
                <c:pt idx="2297">
                  <c:v>41096</c:v>
                </c:pt>
                <c:pt idx="2298">
                  <c:v>41096.041666666664</c:v>
                </c:pt>
                <c:pt idx="2299">
                  <c:v>41096.083333333336</c:v>
                </c:pt>
                <c:pt idx="2300">
                  <c:v>41096.125</c:v>
                </c:pt>
                <c:pt idx="2301">
                  <c:v>41096.166666666664</c:v>
                </c:pt>
                <c:pt idx="2302">
                  <c:v>41096.208333333336</c:v>
                </c:pt>
                <c:pt idx="2303">
                  <c:v>41096.25</c:v>
                </c:pt>
                <c:pt idx="2304">
                  <c:v>41096.291666666664</c:v>
                </c:pt>
                <c:pt idx="2305">
                  <c:v>41096.333333333336</c:v>
                </c:pt>
                <c:pt idx="2306">
                  <c:v>41096.375</c:v>
                </c:pt>
                <c:pt idx="2307">
                  <c:v>41096.416666666664</c:v>
                </c:pt>
                <c:pt idx="2308">
                  <c:v>41096.458333333336</c:v>
                </c:pt>
                <c:pt idx="2309">
                  <c:v>41096.5</c:v>
                </c:pt>
                <c:pt idx="2310">
                  <c:v>41096.541666666664</c:v>
                </c:pt>
                <c:pt idx="2311">
                  <c:v>41096.583333333336</c:v>
                </c:pt>
                <c:pt idx="2312">
                  <c:v>41096.625</c:v>
                </c:pt>
                <c:pt idx="2313">
                  <c:v>41096.666666666664</c:v>
                </c:pt>
                <c:pt idx="2314">
                  <c:v>41096.708333333336</c:v>
                </c:pt>
                <c:pt idx="2315">
                  <c:v>41096.75</c:v>
                </c:pt>
                <c:pt idx="2316">
                  <c:v>41096.791666666664</c:v>
                </c:pt>
                <c:pt idx="2317">
                  <c:v>41096.833333333336</c:v>
                </c:pt>
                <c:pt idx="2318">
                  <c:v>41096.875</c:v>
                </c:pt>
                <c:pt idx="2319">
                  <c:v>41096.916666666664</c:v>
                </c:pt>
                <c:pt idx="2320">
                  <c:v>41096.958333333336</c:v>
                </c:pt>
                <c:pt idx="2321">
                  <c:v>41097</c:v>
                </c:pt>
                <c:pt idx="2322">
                  <c:v>41097.041666666664</c:v>
                </c:pt>
                <c:pt idx="2323">
                  <c:v>41097.083333333336</c:v>
                </c:pt>
                <c:pt idx="2324">
                  <c:v>41097.125</c:v>
                </c:pt>
                <c:pt idx="2325">
                  <c:v>41097.166666666664</c:v>
                </c:pt>
                <c:pt idx="2326">
                  <c:v>41097.208333333336</c:v>
                </c:pt>
                <c:pt idx="2327">
                  <c:v>41097.25</c:v>
                </c:pt>
                <c:pt idx="2328">
                  <c:v>41097.291666666664</c:v>
                </c:pt>
                <c:pt idx="2329">
                  <c:v>41097.333333333336</c:v>
                </c:pt>
                <c:pt idx="2330">
                  <c:v>41097.375</c:v>
                </c:pt>
                <c:pt idx="2331">
                  <c:v>41097.416666666664</c:v>
                </c:pt>
                <c:pt idx="2332">
                  <c:v>41097.458333333336</c:v>
                </c:pt>
                <c:pt idx="2333">
                  <c:v>41097.5</c:v>
                </c:pt>
                <c:pt idx="2334">
                  <c:v>41097.541666666664</c:v>
                </c:pt>
                <c:pt idx="2335">
                  <c:v>41097.583333333336</c:v>
                </c:pt>
                <c:pt idx="2336">
                  <c:v>41097.625</c:v>
                </c:pt>
                <c:pt idx="2337">
                  <c:v>41097.666666666664</c:v>
                </c:pt>
                <c:pt idx="2338">
                  <c:v>41097.708333333336</c:v>
                </c:pt>
                <c:pt idx="2339">
                  <c:v>41097.75</c:v>
                </c:pt>
                <c:pt idx="2340">
                  <c:v>41097.791666666664</c:v>
                </c:pt>
                <c:pt idx="2341">
                  <c:v>41097.833333333336</c:v>
                </c:pt>
                <c:pt idx="2342">
                  <c:v>41097.875</c:v>
                </c:pt>
                <c:pt idx="2343">
                  <c:v>41097.916666666664</c:v>
                </c:pt>
                <c:pt idx="2344">
                  <c:v>41097.958333333336</c:v>
                </c:pt>
                <c:pt idx="2345">
                  <c:v>41098</c:v>
                </c:pt>
                <c:pt idx="2346">
                  <c:v>41098.041666666664</c:v>
                </c:pt>
                <c:pt idx="2347">
                  <c:v>41098.083333333336</c:v>
                </c:pt>
                <c:pt idx="2348">
                  <c:v>41098.125</c:v>
                </c:pt>
                <c:pt idx="2349">
                  <c:v>41098.166666666664</c:v>
                </c:pt>
                <c:pt idx="2350">
                  <c:v>41098.208333333336</c:v>
                </c:pt>
                <c:pt idx="2351">
                  <c:v>41098.25</c:v>
                </c:pt>
                <c:pt idx="2352">
                  <c:v>41098.291666666664</c:v>
                </c:pt>
                <c:pt idx="2353">
                  <c:v>41098.333333333336</c:v>
                </c:pt>
                <c:pt idx="2354">
                  <c:v>41098.375</c:v>
                </c:pt>
                <c:pt idx="2355">
                  <c:v>41098.416666666664</c:v>
                </c:pt>
                <c:pt idx="2356">
                  <c:v>41098.458333333336</c:v>
                </c:pt>
                <c:pt idx="2357">
                  <c:v>41098.5</c:v>
                </c:pt>
                <c:pt idx="2358">
                  <c:v>41098.541666666664</c:v>
                </c:pt>
                <c:pt idx="2359">
                  <c:v>41098.583333333336</c:v>
                </c:pt>
                <c:pt idx="2360">
                  <c:v>41098.625</c:v>
                </c:pt>
                <c:pt idx="2361">
                  <c:v>41098.666666666664</c:v>
                </c:pt>
                <c:pt idx="2362">
                  <c:v>41098.708333333336</c:v>
                </c:pt>
                <c:pt idx="2363">
                  <c:v>41098.75</c:v>
                </c:pt>
                <c:pt idx="2364">
                  <c:v>41098.791666666664</c:v>
                </c:pt>
                <c:pt idx="2365">
                  <c:v>41098.833333333336</c:v>
                </c:pt>
                <c:pt idx="2366">
                  <c:v>41098.875</c:v>
                </c:pt>
                <c:pt idx="2367">
                  <c:v>41098.916666666664</c:v>
                </c:pt>
                <c:pt idx="2368">
                  <c:v>41098.958333333336</c:v>
                </c:pt>
                <c:pt idx="2369">
                  <c:v>41099</c:v>
                </c:pt>
                <c:pt idx="2370">
                  <c:v>41099.041666666664</c:v>
                </c:pt>
                <c:pt idx="2371">
                  <c:v>41099.083333333336</c:v>
                </c:pt>
                <c:pt idx="2372">
                  <c:v>41099.125</c:v>
                </c:pt>
                <c:pt idx="2373">
                  <c:v>41099.166666666664</c:v>
                </c:pt>
                <c:pt idx="2374">
                  <c:v>41099.208333333336</c:v>
                </c:pt>
                <c:pt idx="2375">
                  <c:v>41099.25</c:v>
                </c:pt>
                <c:pt idx="2376">
                  <c:v>41099.291666666664</c:v>
                </c:pt>
                <c:pt idx="2377">
                  <c:v>41099.333333333336</c:v>
                </c:pt>
                <c:pt idx="2378">
                  <c:v>41099.375</c:v>
                </c:pt>
                <c:pt idx="2379">
                  <c:v>41099.416666666664</c:v>
                </c:pt>
                <c:pt idx="2380">
                  <c:v>41099.458333333336</c:v>
                </c:pt>
                <c:pt idx="2381">
                  <c:v>41099.5</c:v>
                </c:pt>
                <c:pt idx="2382">
                  <c:v>41099.541666666664</c:v>
                </c:pt>
                <c:pt idx="2383">
                  <c:v>41099.583333333336</c:v>
                </c:pt>
                <c:pt idx="2384">
                  <c:v>41099.625</c:v>
                </c:pt>
                <c:pt idx="2385">
                  <c:v>41099.666666666664</c:v>
                </c:pt>
                <c:pt idx="2386">
                  <c:v>41099.708333333336</c:v>
                </c:pt>
                <c:pt idx="2387">
                  <c:v>41099.75</c:v>
                </c:pt>
                <c:pt idx="2388">
                  <c:v>41099.791666666664</c:v>
                </c:pt>
                <c:pt idx="2389">
                  <c:v>41099.833333333336</c:v>
                </c:pt>
                <c:pt idx="2390">
                  <c:v>41099.875</c:v>
                </c:pt>
                <c:pt idx="2391">
                  <c:v>41099.916666666664</c:v>
                </c:pt>
                <c:pt idx="2392">
                  <c:v>41099.958333333336</c:v>
                </c:pt>
                <c:pt idx="2393">
                  <c:v>41100</c:v>
                </c:pt>
                <c:pt idx="2394">
                  <c:v>41100.041666666664</c:v>
                </c:pt>
                <c:pt idx="2395">
                  <c:v>41100.083333333336</c:v>
                </c:pt>
                <c:pt idx="2396">
                  <c:v>41100.125</c:v>
                </c:pt>
                <c:pt idx="2397">
                  <c:v>41100.166666666664</c:v>
                </c:pt>
                <c:pt idx="2398">
                  <c:v>41100.208333333336</c:v>
                </c:pt>
                <c:pt idx="2399">
                  <c:v>41100.25</c:v>
                </c:pt>
                <c:pt idx="2400">
                  <c:v>41100.291666666664</c:v>
                </c:pt>
                <c:pt idx="2401">
                  <c:v>41100.333333333336</c:v>
                </c:pt>
                <c:pt idx="2402">
                  <c:v>41100.375</c:v>
                </c:pt>
                <c:pt idx="2403">
                  <c:v>41100.416666666664</c:v>
                </c:pt>
                <c:pt idx="2404">
                  <c:v>41100.458333333336</c:v>
                </c:pt>
                <c:pt idx="2405">
                  <c:v>41100.5</c:v>
                </c:pt>
                <c:pt idx="2406">
                  <c:v>41100.541666666664</c:v>
                </c:pt>
                <c:pt idx="2407">
                  <c:v>41100.583333333336</c:v>
                </c:pt>
                <c:pt idx="2408">
                  <c:v>41100.625</c:v>
                </c:pt>
                <c:pt idx="2409">
                  <c:v>41100.666666666664</c:v>
                </c:pt>
                <c:pt idx="2410">
                  <c:v>41100.708333333336</c:v>
                </c:pt>
                <c:pt idx="2411">
                  <c:v>41100.75</c:v>
                </c:pt>
                <c:pt idx="2412">
                  <c:v>41100.791666666664</c:v>
                </c:pt>
                <c:pt idx="2413">
                  <c:v>41100.833333333336</c:v>
                </c:pt>
                <c:pt idx="2414">
                  <c:v>41100.875</c:v>
                </c:pt>
                <c:pt idx="2415">
                  <c:v>41100.916666666664</c:v>
                </c:pt>
                <c:pt idx="2416">
                  <c:v>41100.958333333336</c:v>
                </c:pt>
                <c:pt idx="2417">
                  <c:v>41101</c:v>
                </c:pt>
                <c:pt idx="2418">
                  <c:v>41101.041666666664</c:v>
                </c:pt>
                <c:pt idx="2419">
                  <c:v>41101.083333333336</c:v>
                </c:pt>
                <c:pt idx="2420">
                  <c:v>41101.125</c:v>
                </c:pt>
                <c:pt idx="2421">
                  <c:v>41101.166666666664</c:v>
                </c:pt>
                <c:pt idx="2422">
                  <c:v>41101.208333333336</c:v>
                </c:pt>
                <c:pt idx="2423">
                  <c:v>41101.25</c:v>
                </c:pt>
                <c:pt idx="2424">
                  <c:v>41101.291666666664</c:v>
                </c:pt>
                <c:pt idx="2425">
                  <c:v>41101.333333333336</c:v>
                </c:pt>
                <c:pt idx="2426">
                  <c:v>41101.375</c:v>
                </c:pt>
                <c:pt idx="2427">
                  <c:v>41101.416666666664</c:v>
                </c:pt>
                <c:pt idx="2428">
                  <c:v>41101.458333333336</c:v>
                </c:pt>
                <c:pt idx="2429">
                  <c:v>41101.5</c:v>
                </c:pt>
                <c:pt idx="2430">
                  <c:v>41101.541666666664</c:v>
                </c:pt>
                <c:pt idx="2431">
                  <c:v>41101.583333333336</c:v>
                </c:pt>
                <c:pt idx="2432">
                  <c:v>41101.625</c:v>
                </c:pt>
                <c:pt idx="2433">
                  <c:v>41101.666666666664</c:v>
                </c:pt>
                <c:pt idx="2434">
                  <c:v>41101.708333333336</c:v>
                </c:pt>
                <c:pt idx="2435">
                  <c:v>41101.75</c:v>
                </c:pt>
                <c:pt idx="2436">
                  <c:v>41101.791666666664</c:v>
                </c:pt>
                <c:pt idx="2437">
                  <c:v>41101.833333333336</c:v>
                </c:pt>
                <c:pt idx="2438">
                  <c:v>41101.875</c:v>
                </c:pt>
                <c:pt idx="2439">
                  <c:v>41101.916666666664</c:v>
                </c:pt>
                <c:pt idx="2440">
                  <c:v>41101.958333333336</c:v>
                </c:pt>
                <c:pt idx="2441">
                  <c:v>41102</c:v>
                </c:pt>
                <c:pt idx="2442">
                  <c:v>41102.041666666664</c:v>
                </c:pt>
                <c:pt idx="2443">
                  <c:v>41102.083333333336</c:v>
                </c:pt>
                <c:pt idx="2444">
                  <c:v>41102.125</c:v>
                </c:pt>
                <c:pt idx="2445">
                  <c:v>41102.166666666664</c:v>
                </c:pt>
                <c:pt idx="2446">
                  <c:v>41102.208333333336</c:v>
                </c:pt>
                <c:pt idx="2447">
                  <c:v>41102.25</c:v>
                </c:pt>
                <c:pt idx="2448">
                  <c:v>41102.291666666664</c:v>
                </c:pt>
                <c:pt idx="2449">
                  <c:v>41102.333333333336</c:v>
                </c:pt>
                <c:pt idx="2450">
                  <c:v>41102.375</c:v>
                </c:pt>
                <c:pt idx="2451">
                  <c:v>41102.416666666664</c:v>
                </c:pt>
                <c:pt idx="2452">
                  <c:v>41102.458333333336</c:v>
                </c:pt>
                <c:pt idx="2453">
                  <c:v>41102.5</c:v>
                </c:pt>
                <c:pt idx="2454">
                  <c:v>41102.541666666664</c:v>
                </c:pt>
                <c:pt idx="2455">
                  <c:v>41102.583333333336</c:v>
                </c:pt>
                <c:pt idx="2456">
                  <c:v>41102.625</c:v>
                </c:pt>
                <c:pt idx="2457">
                  <c:v>41102.666666666664</c:v>
                </c:pt>
                <c:pt idx="2458">
                  <c:v>41102.708333333336</c:v>
                </c:pt>
                <c:pt idx="2459">
                  <c:v>41102.75</c:v>
                </c:pt>
                <c:pt idx="2460">
                  <c:v>41102.791666666664</c:v>
                </c:pt>
                <c:pt idx="2461">
                  <c:v>41102.833333333336</c:v>
                </c:pt>
                <c:pt idx="2462">
                  <c:v>41102.875</c:v>
                </c:pt>
                <c:pt idx="2463">
                  <c:v>41102.916666666664</c:v>
                </c:pt>
                <c:pt idx="2464">
                  <c:v>41102.958333333336</c:v>
                </c:pt>
                <c:pt idx="2465">
                  <c:v>41103</c:v>
                </c:pt>
                <c:pt idx="2466">
                  <c:v>41103.041666666664</c:v>
                </c:pt>
                <c:pt idx="2467">
                  <c:v>41103.083333333336</c:v>
                </c:pt>
                <c:pt idx="2468">
                  <c:v>41103.125</c:v>
                </c:pt>
                <c:pt idx="2469">
                  <c:v>41103.166666666664</c:v>
                </c:pt>
                <c:pt idx="2470">
                  <c:v>41103.208333333336</c:v>
                </c:pt>
                <c:pt idx="2471">
                  <c:v>41103.25</c:v>
                </c:pt>
                <c:pt idx="2472">
                  <c:v>41103.291666666664</c:v>
                </c:pt>
                <c:pt idx="2473">
                  <c:v>41103.333333333336</c:v>
                </c:pt>
                <c:pt idx="2474">
                  <c:v>41103.375</c:v>
                </c:pt>
                <c:pt idx="2475">
                  <c:v>41103.416666666664</c:v>
                </c:pt>
                <c:pt idx="2476">
                  <c:v>41103.458333333336</c:v>
                </c:pt>
                <c:pt idx="2477">
                  <c:v>41103.5</c:v>
                </c:pt>
                <c:pt idx="2478">
                  <c:v>41103.541666666664</c:v>
                </c:pt>
                <c:pt idx="2479">
                  <c:v>41103.583333333336</c:v>
                </c:pt>
                <c:pt idx="2480">
                  <c:v>41103.625</c:v>
                </c:pt>
                <c:pt idx="2481">
                  <c:v>41103.666666666664</c:v>
                </c:pt>
                <c:pt idx="2482">
                  <c:v>41103.708333333336</c:v>
                </c:pt>
                <c:pt idx="2483">
                  <c:v>41103.75</c:v>
                </c:pt>
                <c:pt idx="2484">
                  <c:v>41103.791666666664</c:v>
                </c:pt>
                <c:pt idx="2485">
                  <c:v>41103.833333333336</c:v>
                </c:pt>
                <c:pt idx="2486">
                  <c:v>41103.875</c:v>
                </c:pt>
                <c:pt idx="2487">
                  <c:v>41103.916666666664</c:v>
                </c:pt>
                <c:pt idx="2488">
                  <c:v>41103.958333333336</c:v>
                </c:pt>
                <c:pt idx="2489">
                  <c:v>41104</c:v>
                </c:pt>
                <c:pt idx="2490">
                  <c:v>41104.041666666664</c:v>
                </c:pt>
                <c:pt idx="2491">
                  <c:v>41104.083333333336</c:v>
                </c:pt>
                <c:pt idx="2492">
                  <c:v>41104.125</c:v>
                </c:pt>
                <c:pt idx="2493">
                  <c:v>41104.166666666664</c:v>
                </c:pt>
                <c:pt idx="2494">
                  <c:v>41104.208333333336</c:v>
                </c:pt>
                <c:pt idx="2495">
                  <c:v>41104.25</c:v>
                </c:pt>
                <c:pt idx="2496">
                  <c:v>41104.291666666664</c:v>
                </c:pt>
                <c:pt idx="2497">
                  <c:v>41104.333333333336</c:v>
                </c:pt>
                <c:pt idx="2498">
                  <c:v>41104.375</c:v>
                </c:pt>
                <c:pt idx="2499">
                  <c:v>41104.416666666664</c:v>
                </c:pt>
                <c:pt idx="2500">
                  <c:v>41104.458333333336</c:v>
                </c:pt>
                <c:pt idx="2501">
                  <c:v>41104.5</c:v>
                </c:pt>
                <c:pt idx="2502">
                  <c:v>41104.541666666664</c:v>
                </c:pt>
                <c:pt idx="2503">
                  <c:v>41104.583333333336</c:v>
                </c:pt>
                <c:pt idx="2504">
                  <c:v>41104.625</c:v>
                </c:pt>
                <c:pt idx="2505">
                  <c:v>41104.666666666664</c:v>
                </c:pt>
                <c:pt idx="2506">
                  <c:v>41104.708333333336</c:v>
                </c:pt>
                <c:pt idx="2507">
                  <c:v>41104.75</c:v>
                </c:pt>
                <c:pt idx="2508">
                  <c:v>41104.791666666664</c:v>
                </c:pt>
                <c:pt idx="2509">
                  <c:v>41104.833333333336</c:v>
                </c:pt>
                <c:pt idx="2510">
                  <c:v>41104.875</c:v>
                </c:pt>
                <c:pt idx="2511">
                  <c:v>41104.916666666664</c:v>
                </c:pt>
                <c:pt idx="2512">
                  <c:v>41104.958333333336</c:v>
                </c:pt>
                <c:pt idx="2513">
                  <c:v>41105</c:v>
                </c:pt>
                <c:pt idx="2514">
                  <c:v>41105.041666666664</c:v>
                </c:pt>
                <c:pt idx="2515">
                  <c:v>41105.083333333336</c:v>
                </c:pt>
                <c:pt idx="2516">
                  <c:v>41105.125</c:v>
                </c:pt>
                <c:pt idx="2517">
                  <c:v>41105.166666666664</c:v>
                </c:pt>
                <c:pt idx="2518">
                  <c:v>41105.208333333336</c:v>
                </c:pt>
                <c:pt idx="2519">
                  <c:v>41105.25</c:v>
                </c:pt>
                <c:pt idx="2520">
                  <c:v>41105.291666666664</c:v>
                </c:pt>
                <c:pt idx="2521">
                  <c:v>41105.333333333336</c:v>
                </c:pt>
                <c:pt idx="2522">
                  <c:v>41105.375</c:v>
                </c:pt>
                <c:pt idx="2523">
                  <c:v>41105.416666666664</c:v>
                </c:pt>
                <c:pt idx="2524">
                  <c:v>41105.458333333336</c:v>
                </c:pt>
                <c:pt idx="2525">
                  <c:v>41105.5</c:v>
                </c:pt>
                <c:pt idx="2526">
                  <c:v>41105.541666666664</c:v>
                </c:pt>
                <c:pt idx="2527">
                  <c:v>41105.583333333336</c:v>
                </c:pt>
                <c:pt idx="2528">
                  <c:v>41105.625</c:v>
                </c:pt>
                <c:pt idx="2529">
                  <c:v>41105.666666666664</c:v>
                </c:pt>
                <c:pt idx="2530">
                  <c:v>41105.708333333336</c:v>
                </c:pt>
                <c:pt idx="2531">
                  <c:v>41105.75</c:v>
                </c:pt>
                <c:pt idx="2532">
                  <c:v>41105.791666666664</c:v>
                </c:pt>
                <c:pt idx="2533">
                  <c:v>41105.833333333336</c:v>
                </c:pt>
                <c:pt idx="2534">
                  <c:v>41105.875</c:v>
                </c:pt>
                <c:pt idx="2535">
                  <c:v>41105.916666666664</c:v>
                </c:pt>
                <c:pt idx="2536">
                  <c:v>41105.958333333336</c:v>
                </c:pt>
                <c:pt idx="2537">
                  <c:v>41106</c:v>
                </c:pt>
                <c:pt idx="2538">
                  <c:v>41106.041666666664</c:v>
                </c:pt>
                <c:pt idx="2539">
                  <c:v>41106.083333333336</c:v>
                </c:pt>
                <c:pt idx="2540">
                  <c:v>41106.125</c:v>
                </c:pt>
                <c:pt idx="2541">
                  <c:v>41106.166666666664</c:v>
                </c:pt>
                <c:pt idx="2542">
                  <c:v>41106.208333333336</c:v>
                </c:pt>
                <c:pt idx="2543">
                  <c:v>41106.25</c:v>
                </c:pt>
                <c:pt idx="2544">
                  <c:v>41106.291666666664</c:v>
                </c:pt>
                <c:pt idx="2545">
                  <c:v>41106.333333333336</c:v>
                </c:pt>
                <c:pt idx="2546">
                  <c:v>41106.375</c:v>
                </c:pt>
                <c:pt idx="2547">
                  <c:v>41106.416666666664</c:v>
                </c:pt>
                <c:pt idx="2548">
                  <c:v>41106.458333333336</c:v>
                </c:pt>
                <c:pt idx="2549">
                  <c:v>41106.5</c:v>
                </c:pt>
                <c:pt idx="2550">
                  <c:v>41106.541666666664</c:v>
                </c:pt>
                <c:pt idx="2551">
                  <c:v>41106.583333333336</c:v>
                </c:pt>
                <c:pt idx="2552">
                  <c:v>41106.625</c:v>
                </c:pt>
                <c:pt idx="2553">
                  <c:v>41106.666666666664</c:v>
                </c:pt>
                <c:pt idx="2554">
                  <c:v>41106.708333333336</c:v>
                </c:pt>
                <c:pt idx="2555">
                  <c:v>41106.75</c:v>
                </c:pt>
                <c:pt idx="2556">
                  <c:v>41106.791666666664</c:v>
                </c:pt>
                <c:pt idx="2557">
                  <c:v>41106.833333333336</c:v>
                </c:pt>
                <c:pt idx="2558">
                  <c:v>41106.875</c:v>
                </c:pt>
                <c:pt idx="2559">
                  <c:v>41106.916666666664</c:v>
                </c:pt>
                <c:pt idx="2560">
                  <c:v>41106.958333333336</c:v>
                </c:pt>
                <c:pt idx="2561">
                  <c:v>41107</c:v>
                </c:pt>
                <c:pt idx="2562">
                  <c:v>41107.041666666664</c:v>
                </c:pt>
                <c:pt idx="2563">
                  <c:v>41107.083333333336</c:v>
                </c:pt>
                <c:pt idx="2564">
                  <c:v>41107.125</c:v>
                </c:pt>
                <c:pt idx="2565">
                  <c:v>41107.166666666664</c:v>
                </c:pt>
                <c:pt idx="2566">
                  <c:v>41107.208333333336</c:v>
                </c:pt>
                <c:pt idx="2567">
                  <c:v>41107.25</c:v>
                </c:pt>
                <c:pt idx="2568">
                  <c:v>41107.291666666664</c:v>
                </c:pt>
                <c:pt idx="2569">
                  <c:v>41107.333333333336</c:v>
                </c:pt>
                <c:pt idx="2570">
                  <c:v>41107.375</c:v>
                </c:pt>
                <c:pt idx="2571">
                  <c:v>41107.416666666664</c:v>
                </c:pt>
                <c:pt idx="2572">
                  <c:v>41107.458333333336</c:v>
                </c:pt>
                <c:pt idx="2573">
                  <c:v>41107.5</c:v>
                </c:pt>
                <c:pt idx="2574">
                  <c:v>41107.541666666664</c:v>
                </c:pt>
                <c:pt idx="2575">
                  <c:v>41107.583333333336</c:v>
                </c:pt>
                <c:pt idx="2576">
                  <c:v>41107.625</c:v>
                </c:pt>
                <c:pt idx="2577">
                  <c:v>41107.666666666664</c:v>
                </c:pt>
                <c:pt idx="2578">
                  <c:v>41107.708333333336</c:v>
                </c:pt>
                <c:pt idx="2579">
                  <c:v>41107.75</c:v>
                </c:pt>
                <c:pt idx="2580">
                  <c:v>41107.791666666664</c:v>
                </c:pt>
                <c:pt idx="2581">
                  <c:v>41107.833333333336</c:v>
                </c:pt>
                <c:pt idx="2582">
                  <c:v>41107.875</c:v>
                </c:pt>
                <c:pt idx="2583">
                  <c:v>41107.916666666664</c:v>
                </c:pt>
                <c:pt idx="2584">
                  <c:v>41107.958333333336</c:v>
                </c:pt>
                <c:pt idx="2585">
                  <c:v>41108</c:v>
                </c:pt>
                <c:pt idx="2586">
                  <c:v>41108.041666666664</c:v>
                </c:pt>
                <c:pt idx="2587">
                  <c:v>41108.083333333336</c:v>
                </c:pt>
                <c:pt idx="2588">
                  <c:v>41108.125</c:v>
                </c:pt>
                <c:pt idx="2589">
                  <c:v>41108.166666666664</c:v>
                </c:pt>
                <c:pt idx="2590">
                  <c:v>41108.208333333336</c:v>
                </c:pt>
                <c:pt idx="2591">
                  <c:v>41108.25</c:v>
                </c:pt>
                <c:pt idx="2592">
                  <c:v>41108.291666666664</c:v>
                </c:pt>
                <c:pt idx="2593">
                  <c:v>41108.333333333336</c:v>
                </c:pt>
                <c:pt idx="2594">
                  <c:v>41108.375</c:v>
                </c:pt>
                <c:pt idx="2595">
                  <c:v>41108.416666666664</c:v>
                </c:pt>
                <c:pt idx="2596">
                  <c:v>41108.458333333336</c:v>
                </c:pt>
                <c:pt idx="2597">
                  <c:v>41108.5</c:v>
                </c:pt>
                <c:pt idx="2598">
                  <c:v>41108.541666666664</c:v>
                </c:pt>
                <c:pt idx="2599">
                  <c:v>41108.583333333336</c:v>
                </c:pt>
                <c:pt idx="2600">
                  <c:v>41108.625</c:v>
                </c:pt>
                <c:pt idx="2601">
                  <c:v>41108.666666666664</c:v>
                </c:pt>
                <c:pt idx="2602">
                  <c:v>41108.708333333336</c:v>
                </c:pt>
                <c:pt idx="2603">
                  <c:v>41108.75</c:v>
                </c:pt>
                <c:pt idx="2604">
                  <c:v>41108.791666666664</c:v>
                </c:pt>
                <c:pt idx="2605">
                  <c:v>41108.833333333336</c:v>
                </c:pt>
                <c:pt idx="2606">
                  <c:v>41108.875</c:v>
                </c:pt>
                <c:pt idx="2607">
                  <c:v>41108.916666666664</c:v>
                </c:pt>
                <c:pt idx="2608">
                  <c:v>41108.958333333336</c:v>
                </c:pt>
                <c:pt idx="2609">
                  <c:v>41109</c:v>
                </c:pt>
                <c:pt idx="2610">
                  <c:v>41109.041666666664</c:v>
                </c:pt>
                <c:pt idx="2611">
                  <c:v>41109.083333333336</c:v>
                </c:pt>
                <c:pt idx="2612">
                  <c:v>41109.125</c:v>
                </c:pt>
                <c:pt idx="2613">
                  <c:v>41109.166666666664</c:v>
                </c:pt>
                <c:pt idx="2614">
                  <c:v>41109.208333333336</c:v>
                </c:pt>
                <c:pt idx="2615">
                  <c:v>41109.25</c:v>
                </c:pt>
                <c:pt idx="2616">
                  <c:v>41109.291666666664</c:v>
                </c:pt>
                <c:pt idx="2617">
                  <c:v>41109.333333333336</c:v>
                </c:pt>
                <c:pt idx="2618">
                  <c:v>41109.375</c:v>
                </c:pt>
                <c:pt idx="2619">
                  <c:v>41109.416666666664</c:v>
                </c:pt>
                <c:pt idx="2620">
                  <c:v>41109.458333333336</c:v>
                </c:pt>
                <c:pt idx="2621">
                  <c:v>41109.5</c:v>
                </c:pt>
                <c:pt idx="2622">
                  <c:v>41109.541666666664</c:v>
                </c:pt>
                <c:pt idx="2623">
                  <c:v>41109.583333333336</c:v>
                </c:pt>
                <c:pt idx="2624">
                  <c:v>41109.625</c:v>
                </c:pt>
                <c:pt idx="2625">
                  <c:v>41109.666666666664</c:v>
                </c:pt>
                <c:pt idx="2626">
                  <c:v>41109.708333333336</c:v>
                </c:pt>
                <c:pt idx="2627">
                  <c:v>41109.75</c:v>
                </c:pt>
                <c:pt idx="2628">
                  <c:v>41109.791666666664</c:v>
                </c:pt>
                <c:pt idx="2629">
                  <c:v>41109.833333333336</c:v>
                </c:pt>
                <c:pt idx="2630">
                  <c:v>41109.875</c:v>
                </c:pt>
                <c:pt idx="2631">
                  <c:v>41109.916666666664</c:v>
                </c:pt>
                <c:pt idx="2632">
                  <c:v>41109.958333333336</c:v>
                </c:pt>
                <c:pt idx="2633">
                  <c:v>41110</c:v>
                </c:pt>
                <c:pt idx="2634">
                  <c:v>41110.041666666664</c:v>
                </c:pt>
                <c:pt idx="2635">
                  <c:v>41110.083333333336</c:v>
                </c:pt>
                <c:pt idx="2636">
                  <c:v>41110.125</c:v>
                </c:pt>
                <c:pt idx="2637">
                  <c:v>41110.166666666664</c:v>
                </c:pt>
                <c:pt idx="2638">
                  <c:v>41110.208333333336</c:v>
                </c:pt>
                <c:pt idx="2639">
                  <c:v>41110.25</c:v>
                </c:pt>
                <c:pt idx="2640">
                  <c:v>41110.291666666664</c:v>
                </c:pt>
                <c:pt idx="2641">
                  <c:v>41110.333333333336</c:v>
                </c:pt>
                <c:pt idx="2642">
                  <c:v>41110.375</c:v>
                </c:pt>
                <c:pt idx="2643">
                  <c:v>41110.416666666664</c:v>
                </c:pt>
                <c:pt idx="2644">
                  <c:v>41110.458333333336</c:v>
                </c:pt>
                <c:pt idx="2645">
                  <c:v>41110.5</c:v>
                </c:pt>
                <c:pt idx="2646">
                  <c:v>41110.541666666664</c:v>
                </c:pt>
                <c:pt idx="2647">
                  <c:v>41110.583333333336</c:v>
                </c:pt>
                <c:pt idx="2648">
                  <c:v>41110.625</c:v>
                </c:pt>
                <c:pt idx="2649">
                  <c:v>41110.666666666664</c:v>
                </c:pt>
                <c:pt idx="2650">
                  <c:v>41110.708333333336</c:v>
                </c:pt>
                <c:pt idx="2651">
                  <c:v>41110.75</c:v>
                </c:pt>
                <c:pt idx="2652">
                  <c:v>41110.791666666664</c:v>
                </c:pt>
                <c:pt idx="2653">
                  <c:v>41110.833333333336</c:v>
                </c:pt>
                <c:pt idx="2654">
                  <c:v>41110.875</c:v>
                </c:pt>
                <c:pt idx="2655">
                  <c:v>41110.916666666664</c:v>
                </c:pt>
                <c:pt idx="2656">
                  <c:v>41110.958333333336</c:v>
                </c:pt>
                <c:pt idx="2657">
                  <c:v>41111</c:v>
                </c:pt>
                <c:pt idx="2658">
                  <c:v>41111.041666666664</c:v>
                </c:pt>
                <c:pt idx="2659">
                  <c:v>41111.083333333336</c:v>
                </c:pt>
                <c:pt idx="2660">
                  <c:v>41111.125</c:v>
                </c:pt>
                <c:pt idx="2661">
                  <c:v>41111.166666666664</c:v>
                </c:pt>
                <c:pt idx="2662">
                  <c:v>41111.208333333336</c:v>
                </c:pt>
                <c:pt idx="2663">
                  <c:v>41111.25</c:v>
                </c:pt>
                <c:pt idx="2664">
                  <c:v>41111.291666666664</c:v>
                </c:pt>
                <c:pt idx="2665">
                  <c:v>41111.333333333336</c:v>
                </c:pt>
                <c:pt idx="2666">
                  <c:v>41111.375</c:v>
                </c:pt>
                <c:pt idx="2667">
                  <c:v>41111.416666666664</c:v>
                </c:pt>
                <c:pt idx="2668">
                  <c:v>41111.458333333336</c:v>
                </c:pt>
                <c:pt idx="2669">
                  <c:v>41111.5</c:v>
                </c:pt>
                <c:pt idx="2670">
                  <c:v>41111.541666666664</c:v>
                </c:pt>
                <c:pt idx="2671">
                  <c:v>41111.583333333336</c:v>
                </c:pt>
                <c:pt idx="2672">
                  <c:v>41111.625</c:v>
                </c:pt>
                <c:pt idx="2673">
                  <c:v>41111.666666666664</c:v>
                </c:pt>
                <c:pt idx="2674">
                  <c:v>41111.708333333336</c:v>
                </c:pt>
                <c:pt idx="2675">
                  <c:v>41111.75</c:v>
                </c:pt>
                <c:pt idx="2676">
                  <c:v>41111.791666666664</c:v>
                </c:pt>
                <c:pt idx="2677">
                  <c:v>41111.833333333336</c:v>
                </c:pt>
                <c:pt idx="2678">
                  <c:v>41111.875</c:v>
                </c:pt>
                <c:pt idx="2679">
                  <c:v>41111.916666666664</c:v>
                </c:pt>
                <c:pt idx="2680">
                  <c:v>41111.958333333336</c:v>
                </c:pt>
                <c:pt idx="2681">
                  <c:v>41112</c:v>
                </c:pt>
                <c:pt idx="2682">
                  <c:v>41112.041666666664</c:v>
                </c:pt>
                <c:pt idx="2683">
                  <c:v>41112.083333333336</c:v>
                </c:pt>
                <c:pt idx="2684">
                  <c:v>41112.125</c:v>
                </c:pt>
                <c:pt idx="2685">
                  <c:v>41112.166666666664</c:v>
                </c:pt>
                <c:pt idx="2686">
                  <c:v>41112.208333333336</c:v>
                </c:pt>
                <c:pt idx="2687">
                  <c:v>41112.25</c:v>
                </c:pt>
                <c:pt idx="2688">
                  <c:v>41112.291666666664</c:v>
                </c:pt>
                <c:pt idx="2689">
                  <c:v>41112.333333333336</c:v>
                </c:pt>
                <c:pt idx="2690">
                  <c:v>41112.375</c:v>
                </c:pt>
                <c:pt idx="2691">
                  <c:v>41112.416666666664</c:v>
                </c:pt>
                <c:pt idx="2692">
                  <c:v>41112.458333333336</c:v>
                </c:pt>
                <c:pt idx="2693">
                  <c:v>41112.5</c:v>
                </c:pt>
                <c:pt idx="2694">
                  <c:v>41112.541666666664</c:v>
                </c:pt>
                <c:pt idx="2695">
                  <c:v>41112.583333333336</c:v>
                </c:pt>
                <c:pt idx="2696">
                  <c:v>41112.625</c:v>
                </c:pt>
                <c:pt idx="2697">
                  <c:v>41112.666666666664</c:v>
                </c:pt>
                <c:pt idx="2698">
                  <c:v>41112.708333333336</c:v>
                </c:pt>
                <c:pt idx="2699">
                  <c:v>41112.75</c:v>
                </c:pt>
                <c:pt idx="2700">
                  <c:v>41112.791666666664</c:v>
                </c:pt>
                <c:pt idx="2701">
                  <c:v>41112.833333333336</c:v>
                </c:pt>
                <c:pt idx="2702">
                  <c:v>41112.875</c:v>
                </c:pt>
                <c:pt idx="2703">
                  <c:v>41112.916666666664</c:v>
                </c:pt>
                <c:pt idx="2704">
                  <c:v>41112.958333333336</c:v>
                </c:pt>
                <c:pt idx="2705">
                  <c:v>41113</c:v>
                </c:pt>
                <c:pt idx="2706">
                  <c:v>41113.041666666664</c:v>
                </c:pt>
                <c:pt idx="2707">
                  <c:v>41113.083333333336</c:v>
                </c:pt>
                <c:pt idx="2708">
                  <c:v>41113.125</c:v>
                </c:pt>
                <c:pt idx="2709">
                  <c:v>41113.166666666664</c:v>
                </c:pt>
                <c:pt idx="2710">
                  <c:v>41113.208333333336</c:v>
                </c:pt>
                <c:pt idx="2711">
                  <c:v>41113.25</c:v>
                </c:pt>
                <c:pt idx="2712">
                  <c:v>41113.291666666664</c:v>
                </c:pt>
                <c:pt idx="2713">
                  <c:v>41113.333333333336</c:v>
                </c:pt>
                <c:pt idx="2714">
                  <c:v>41113.375</c:v>
                </c:pt>
                <c:pt idx="2715">
                  <c:v>41113.416666666664</c:v>
                </c:pt>
                <c:pt idx="2716">
                  <c:v>41113.458333333336</c:v>
                </c:pt>
                <c:pt idx="2717">
                  <c:v>41113.5</c:v>
                </c:pt>
                <c:pt idx="2718">
                  <c:v>41113.541666666664</c:v>
                </c:pt>
                <c:pt idx="2719">
                  <c:v>41113.583333333336</c:v>
                </c:pt>
                <c:pt idx="2720">
                  <c:v>41113.625</c:v>
                </c:pt>
                <c:pt idx="2721">
                  <c:v>41113.666666666664</c:v>
                </c:pt>
                <c:pt idx="2722">
                  <c:v>41113.708333333336</c:v>
                </c:pt>
                <c:pt idx="2723">
                  <c:v>41113.75</c:v>
                </c:pt>
                <c:pt idx="2724">
                  <c:v>41113.791666666664</c:v>
                </c:pt>
                <c:pt idx="2725">
                  <c:v>41113.833333333336</c:v>
                </c:pt>
                <c:pt idx="2726">
                  <c:v>41113.875</c:v>
                </c:pt>
                <c:pt idx="2727">
                  <c:v>41113.916666666664</c:v>
                </c:pt>
                <c:pt idx="2728">
                  <c:v>41113.958333333336</c:v>
                </c:pt>
                <c:pt idx="2729">
                  <c:v>41114</c:v>
                </c:pt>
                <c:pt idx="2730">
                  <c:v>41114.041666666664</c:v>
                </c:pt>
                <c:pt idx="2731">
                  <c:v>41114.083333333336</c:v>
                </c:pt>
                <c:pt idx="2732">
                  <c:v>41114.125</c:v>
                </c:pt>
                <c:pt idx="2733">
                  <c:v>41114.166666666664</c:v>
                </c:pt>
                <c:pt idx="2734">
                  <c:v>41114.208333333336</c:v>
                </c:pt>
                <c:pt idx="2735">
                  <c:v>41114.25</c:v>
                </c:pt>
                <c:pt idx="2736">
                  <c:v>41114.291666666664</c:v>
                </c:pt>
                <c:pt idx="2737">
                  <c:v>41114.333333333336</c:v>
                </c:pt>
                <c:pt idx="2738">
                  <c:v>41114.375</c:v>
                </c:pt>
                <c:pt idx="2739">
                  <c:v>41114.416666666664</c:v>
                </c:pt>
                <c:pt idx="2740">
                  <c:v>41114.458333333336</c:v>
                </c:pt>
                <c:pt idx="2741">
                  <c:v>41114.5</c:v>
                </c:pt>
                <c:pt idx="2742">
                  <c:v>41114.541666666664</c:v>
                </c:pt>
                <c:pt idx="2743">
                  <c:v>41114.583333333336</c:v>
                </c:pt>
                <c:pt idx="2744">
                  <c:v>41114.625</c:v>
                </c:pt>
                <c:pt idx="2745">
                  <c:v>41114.666666666664</c:v>
                </c:pt>
                <c:pt idx="2746">
                  <c:v>41114.708333333336</c:v>
                </c:pt>
                <c:pt idx="2747">
                  <c:v>41114.75</c:v>
                </c:pt>
                <c:pt idx="2748">
                  <c:v>41114.791666666664</c:v>
                </c:pt>
                <c:pt idx="2749">
                  <c:v>41114.833333333336</c:v>
                </c:pt>
                <c:pt idx="2750">
                  <c:v>41114.875</c:v>
                </c:pt>
                <c:pt idx="2751">
                  <c:v>41114.916666666664</c:v>
                </c:pt>
                <c:pt idx="2752">
                  <c:v>41114.958333333336</c:v>
                </c:pt>
                <c:pt idx="2753">
                  <c:v>41115</c:v>
                </c:pt>
                <c:pt idx="2754">
                  <c:v>41115.041666666664</c:v>
                </c:pt>
                <c:pt idx="2755">
                  <c:v>41115.083333333336</c:v>
                </c:pt>
                <c:pt idx="2756">
                  <c:v>41115.125</c:v>
                </c:pt>
                <c:pt idx="2757">
                  <c:v>41115.166666666664</c:v>
                </c:pt>
                <c:pt idx="2758">
                  <c:v>41115.208333333336</c:v>
                </c:pt>
                <c:pt idx="2759">
                  <c:v>41115.25</c:v>
                </c:pt>
                <c:pt idx="2760">
                  <c:v>41115.291666666664</c:v>
                </c:pt>
                <c:pt idx="2761">
                  <c:v>41115.333333333336</c:v>
                </c:pt>
                <c:pt idx="2762">
                  <c:v>41115.375</c:v>
                </c:pt>
                <c:pt idx="2763">
                  <c:v>41115.416666666664</c:v>
                </c:pt>
                <c:pt idx="2764">
                  <c:v>41115.458333333336</c:v>
                </c:pt>
                <c:pt idx="2765">
                  <c:v>41115.5</c:v>
                </c:pt>
                <c:pt idx="2766">
                  <c:v>41115.541666666664</c:v>
                </c:pt>
                <c:pt idx="2767">
                  <c:v>41115.583333333336</c:v>
                </c:pt>
                <c:pt idx="2768">
                  <c:v>41115.625</c:v>
                </c:pt>
                <c:pt idx="2769">
                  <c:v>41115.666666666664</c:v>
                </c:pt>
                <c:pt idx="2770">
                  <c:v>41115.708333333336</c:v>
                </c:pt>
                <c:pt idx="2771">
                  <c:v>41115.75</c:v>
                </c:pt>
                <c:pt idx="2772">
                  <c:v>41115.791666666664</c:v>
                </c:pt>
                <c:pt idx="2773">
                  <c:v>41115.833333333336</c:v>
                </c:pt>
                <c:pt idx="2774">
                  <c:v>41115.875</c:v>
                </c:pt>
                <c:pt idx="2775">
                  <c:v>41115.916666666664</c:v>
                </c:pt>
                <c:pt idx="2776">
                  <c:v>41115.958333333336</c:v>
                </c:pt>
                <c:pt idx="2777">
                  <c:v>41116</c:v>
                </c:pt>
                <c:pt idx="2778">
                  <c:v>41116.041666666664</c:v>
                </c:pt>
                <c:pt idx="2779">
                  <c:v>41116.083333333336</c:v>
                </c:pt>
                <c:pt idx="2780">
                  <c:v>41116.125</c:v>
                </c:pt>
                <c:pt idx="2781">
                  <c:v>41116.166666666664</c:v>
                </c:pt>
                <c:pt idx="2782">
                  <c:v>41116.208333333336</c:v>
                </c:pt>
                <c:pt idx="2783">
                  <c:v>41116.25</c:v>
                </c:pt>
                <c:pt idx="2784">
                  <c:v>41116.291666666664</c:v>
                </c:pt>
                <c:pt idx="2785">
                  <c:v>41116.333333333336</c:v>
                </c:pt>
                <c:pt idx="2786">
                  <c:v>41116.375</c:v>
                </c:pt>
                <c:pt idx="2787">
                  <c:v>41116.416666666664</c:v>
                </c:pt>
                <c:pt idx="2788">
                  <c:v>41116.458333333336</c:v>
                </c:pt>
                <c:pt idx="2789">
                  <c:v>41116.5</c:v>
                </c:pt>
                <c:pt idx="2790">
                  <c:v>41116.541666666664</c:v>
                </c:pt>
                <c:pt idx="2791">
                  <c:v>41116.583333333336</c:v>
                </c:pt>
                <c:pt idx="2792">
                  <c:v>41116.625</c:v>
                </c:pt>
                <c:pt idx="2793">
                  <c:v>41116.666666666664</c:v>
                </c:pt>
                <c:pt idx="2794">
                  <c:v>41116.708333333336</c:v>
                </c:pt>
                <c:pt idx="2795">
                  <c:v>41116.75</c:v>
                </c:pt>
                <c:pt idx="2796">
                  <c:v>41116.791666666664</c:v>
                </c:pt>
                <c:pt idx="2797">
                  <c:v>41116.833333333336</c:v>
                </c:pt>
                <c:pt idx="2798">
                  <c:v>41116.875</c:v>
                </c:pt>
                <c:pt idx="2799">
                  <c:v>41116.916666666664</c:v>
                </c:pt>
                <c:pt idx="2800">
                  <c:v>41116.958333333336</c:v>
                </c:pt>
                <c:pt idx="2801">
                  <c:v>41117</c:v>
                </c:pt>
                <c:pt idx="2802">
                  <c:v>41117.041666666664</c:v>
                </c:pt>
                <c:pt idx="2803">
                  <c:v>41117.083333333336</c:v>
                </c:pt>
                <c:pt idx="2804">
                  <c:v>41117.125</c:v>
                </c:pt>
                <c:pt idx="2805">
                  <c:v>41117.166666666664</c:v>
                </c:pt>
                <c:pt idx="2806">
                  <c:v>41117.208333333336</c:v>
                </c:pt>
                <c:pt idx="2807">
                  <c:v>41117.25</c:v>
                </c:pt>
                <c:pt idx="2808">
                  <c:v>41117.291666666664</c:v>
                </c:pt>
                <c:pt idx="2809">
                  <c:v>41117.333333333336</c:v>
                </c:pt>
                <c:pt idx="2810">
                  <c:v>41117.375</c:v>
                </c:pt>
                <c:pt idx="2811">
                  <c:v>41117.416666666664</c:v>
                </c:pt>
                <c:pt idx="2812">
                  <c:v>41117.458333333336</c:v>
                </c:pt>
                <c:pt idx="2813">
                  <c:v>41117.5</c:v>
                </c:pt>
                <c:pt idx="2814">
                  <c:v>41117.541666666664</c:v>
                </c:pt>
                <c:pt idx="2815">
                  <c:v>41117.583333333336</c:v>
                </c:pt>
                <c:pt idx="2816">
                  <c:v>41117.625</c:v>
                </c:pt>
                <c:pt idx="2817">
                  <c:v>41117.666666666664</c:v>
                </c:pt>
                <c:pt idx="2818">
                  <c:v>41117.708333333336</c:v>
                </c:pt>
                <c:pt idx="2819">
                  <c:v>41117.75</c:v>
                </c:pt>
                <c:pt idx="2820">
                  <c:v>41117.791666666664</c:v>
                </c:pt>
                <c:pt idx="2821">
                  <c:v>41117.833333333336</c:v>
                </c:pt>
                <c:pt idx="2822">
                  <c:v>41117.875</c:v>
                </c:pt>
                <c:pt idx="2823">
                  <c:v>41117.916666666664</c:v>
                </c:pt>
                <c:pt idx="2824">
                  <c:v>41117.958333333336</c:v>
                </c:pt>
                <c:pt idx="2825">
                  <c:v>41118</c:v>
                </c:pt>
                <c:pt idx="2826">
                  <c:v>41118.041666666664</c:v>
                </c:pt>
                <c:pt idx="2827">
                  <c:v>41118.083333333336</c:v>
                </c:pt>
                <c:pt idx="2828">
                  <c:v>41118.125</c:v>
                </c:pt>
                <c:pt idx="2829">
                  <c:v>41118.166666666664</c:v>
                </c:pt>
                <c:pt idx="2830">
                  <c:v>41118.208333333336</c:v>
                </c:pt>
                <c:pt idx="2831">
                  <c:v>41118.25</c:v>
                </c:pt>
                <c:pt idx="2832">
                  <c:v>41118.291666666664</c:v>
                </c:pt>
                <c:pt idx="2833">
                  <c:v>41118.333333333336</c:v>
                </c:pt>
                <c:pt idx="2834">
                  <c:v>41118.375</c:v>
                </c:pt>
                <c:pt idx="2835">
                  <c:v>41118.416666666664</c:v>
                </c:pt>
                <c:pt idx="2836">
                  <c:v>41118.458333333336</c:v>
                </c:pt>
                <c:pt idx="2837">
                  <c:v>41118.5</c:v>
                </c:pt>
                <c:pt idx="2838">
                  <c:v>41118.541666666664</c:v>
                </c:pt>
                <c:pt idx="2839">
                  <c:v>41118.583333333336</c:v>
                </c:pt>
                <c:pt idx="2840">
                  <c:v>41118.625</c:v>
                </c:pt>
                <c:pt idx="2841">
                  <c:v>41118.666666666664</c:v>
                </c:pt>
                <c:pt idx="2842">
                  <c:v>41118.708333333336</c:v>
                </c:pt>
                <c:pt idx="2843">
                  <c:v>41118.75</c:v>
                </c:pt>
                <c:pt idx="2844">
                  <c:v>41118.791666666664</c:v>
                </c:pt>
                <c:pt idx="2845">
                  <c:v>41118.833333333336</c:v>
                </c:pt>
                <c:pt idx="2846">
                  <c:v>41118.875</c:v>
                </c:pt>
                <c:pt idx="2847">
                  <c:v>41118.916666666664</c:v>
                </c:pt>
                <c:pt idx="2848">
                  <c:v>41118.958333333336</c:v>
                </c:pt>
                <c:pt idx="2849">
                  <c:v>41119</c:v>
                </c:pt>
                <c:pt idx="2850">
                  <c:v>41119.041666666664</c:v>
                </c:pt>
                <c:pt idx="2851">
                  <c:v>41119.083333333336</c:v>
                </c:pt>
                <c:pt idx="2852">
                  <c:v>41119.125</c:v>
                </c:pt>
                <c:pt idx="2853">
                  <c:v>41119.166666666664</c:v>
                </c:pt>
                <c:pt idx="2854">
                  <c:v>41119.208333333336</c:v>
                </c:pt>
                <c:pt idx="2855">
                  <c:v>41119.25</c:v>
                </c:pt>
                <c:pt idx="2856">
                  <c:v>41119.291666666664</c:v>
                </c:pt>
                <c:pt idx="2857">
                  <c:v>41119.333333333336</c:v>
                </c:pt>
                <c:pt idx="2858">
                  <c:v>41119.375</c:v>
                </c:pt>
                <c:pt idx="2859">
                  <c:v>41119.416666666664</c:v>
                </c:pt>
                <c:pt idx="2860">
                  <c:v>41119.458333333336</c:v>
                </c:pt>
                <c:pt idx="2861">
                  <c:v>41119.5</c:v>
                </c:pt>
                <c:pt idx="2862">
                  <c:v>41119.541666666664</c:v>
                </c:pt>
                <c:pt idx="2863">
                  <c:v>41119.583333333336</c:v>
                </c:pt>
                <c:pt idx="2864">
                  <c:v>41119.625</c:v>
                </c:pt>
                <c:pt idx="2865">
                  <c:v>41119.666666666664</c:v>
                </c:pt>
                <c:pt idx="2866">
                  <c:v>41119.708333333336</c:v>
                </c:pt>
                <c:pt idx="2867">
                  <c:v>41119.75</c:v>
                </c:pt>
                <c:pt idx="2868">
                  <c:v>41119.791666666664</c:v>
                </c:pt>
                <c:pt idx="2869">
                  <c:v>41119.833333333336</c:v>
                </c:pt>
                <c:pt idx="2870">
                  <c:v>41119.875</c:v>
                </c:pt>
                <c:pt idx="2871">
                  <c:v>41119.916666666664</c:v>
                </c:pt>
                <c:pt idx="2872">
                  <c:v>41119.958333333336</c:v>
                </c:pt>
                <c:pt idx="2873">
                  <c:v>41120</c:v>
                </c:pt>
                <c:pt idx="2874">
                  <c:v>41120.041666666664</c:v>
                </c:pt>
                <c:pt idx="2875">
                  <c:v>41120.083333333336</c:v>
                </c:pt>
                <c:pt idx="2876">
                  <c:v>41120.125</c:v>
                </c:pt>
                <c:pt idx="2877">
                  <c:v>41120.166666666664</c:v>
                </c:pt>
                <c:pt idx="2878">
                  <c:v>41120.208333333336</c:v>
                </c:pt>
                <c:pt idx="2879">
                  <c:v>41120.25</c:v>
                </c:pt>
                <c:pt idx="2880">
                  <c:v>41120.291666666664</c:v>
                </c:pt>
                <c:pt idx="2881">
                  <c:v>41120.333333333336</c:v>
                </c:pt>
                <c:pt idx="2882">
                  <c:v>41120.375</c:v>
                </c:pt>
                <c:pt idx="2883">
                  <c:v>41120.416666666664</c:v>
                </c:pt>
                <c:pt idx="2884">
                  <c:v>41120.458333333336</c:v>
                </c:pt>
                <c:pt idx="2885">
                  <c:v>41120.5</c:v>
                </c:pt>
                <c:pt idx="2886">
                  <c:v>41120.541666666664</c:v>
                </c:pt>
                <c:pt idx="2887">
                  <c:v>41120.583333333336</c:v>
                </c:pt>
                <c:pt idx="2888">
                  <c:v>41120.625</c:v>
                </c:pt>
                <c:pt idx="2889">
                  <c:v>41120.666666666664</c:v>
                </c:pt>
                <c:pt idx="2890">
                  <c:v>41120.708333333336</c:v>
                </c:pt>
                <c:pt idx="2891">
                  <c:v>41120.75</c:v>
                </c:pt>
                <c:pt idx="2892">
                  <c:v>41120.791666666664</c:v>
                </c:pt>
                <c:pt idx="2893">
                  <c:v>41120.833333333336</c:v>
                </c:pt>
                <c:pt idx="2894">
                  <c:v>41120.875</c:v>
                </c:pt>
                <c:pt idx="2895">
                  <c:v>41120.916666666664</c:v>
                </c:pt>
                <c:pt idx="2896">
                  <c:v>41120.958333333336</c:v>
                </c:pt>
                <c:pt idx="2897">
                  <c:v>41121</c:v>
                </c:pt>
                <c:pt idx="2898">
                  <c:v>41121.041666666664</c:v>
                </c:pt>
                <c:pt idx="2899">
                  <c:v>41121.083333333336</c:v>
                </c:pt>
                <c:pt idx="2900">
                  <c:v>41121.125</c:v>
                </c:pt>
                <c:pt idx="2901">
                  <c:v>41121.166666666664</c:v>
                </c:pt>
                <c:pt idx="2902">
                  <c:v>41121.208333333336</c:v>
                </c:pt>
                <c:pt idx="2903">
                  <c:v>41121.25</c:v>
                </c:pt>
                <c:pt idx="2904">
                  <c:v>41121.291666666664</c:v>
                </c:pt>
                <c:pt idx="2905">
                  <c:v>41121.333333333336</c:v>
                </c:pt>
                <c:pt idx="2906">
                  <c:v>41121.375</c:v>
                </c:pt>
                <c:pt idx="2907">
                  <c:v>41121.416666666664</c:v>
                </c:pt>
                <c:pt idx="2908">
                  <c:v>41121.458333333336</c:v>
                </c:pt>
                <c:pt idx="2909">
                  <c:v>41121.5</c:v>
                </c:pt>
                <c:pt idx="2910">
                  <c:v>41121.541666666664</c:v>
                </c:pt>
                <c:pt idx="2911">
                  <c:v>41121.583333333336</c:v>
                </c:pt>
                <c:pt idx="2912">
                  <c:v>41121.625</c:v>
                </c:pt>
                <c:pt idx="2913">
                  <c:v>41121.666666666664</c:v>
                </c:pt>
                <c:pt idx="2914">
                  <c:v>41121.708333333336</c:v>
                </c:pt>
                <c:pt idx="2915">
                  <c:v>41121.75</c:v>
                </c:pt>
                <c:pt idx="2916">
                  <c:v>41121.791666666664</c:v>
                </c:pt>
                <c:pt idx="2917">
                  <c:v>41121.833333333336</c:v>
                </c:pt>
                <c:pt idx="2918">
                  <c:v>41121.875</c:v>
                </c:pt>
                <c:pt idx="2919">
                  <c:v>41121.916666666664</c:v>
                </c:pt>
                <c:pt idx="2920">
                  <c:v>41121.958333333336</c:v>
                </c:pt>
                <c:pt idx="2921">
                  <c:v>41122</c:v>
                </c:pt>
                <c:pt idx="2922">
                  <c:v>41122.041666666664</c:v>
                </c:pt>
                <c:pt idx="2923">
                  <c:v>41122.083333333336</c:v>
                </c:pt>
                <c:pt idx="2924">
                  <c:v>41122.125</c:v>
                </c:pt>
                <c:pt idx="2925">
                  <c:v>41122.166666666664</c:v>
                </c:pt>
                <c:pt idx="2926">
                  <c:v>41122.208333333336</c:v>
                </c:pt>
                <c:pt idx="2927">
                  <c:v>41122.25</c:v>
                </c:pt>
                <c:pt idx="2928">
                  <c:v>41122.291666666664</c:v>
                </c:pt>
                <c:pt idx="2929">
                  <c:v>41122.333333333336</c:v>
                </c:pt>
                <c:pt idx="2930">
                  <c:v>41122.375</c:v>
                </c:pt>
                <c:pt idx="2931">
                  <c:v>41122.416666666664</c:v>
                </c:pt>
                <c:pt idx="2932">
                  <c:v>41122.458333333336</c:v>
                </c:pt>
                <c:pt idx="2933">
                  <c:v>41122.5</c:v>
                </c:pt>
                <c:pt idx="2934">
                  <c:v>41122.541666666664</c:v>
                </c:pt>
                <c:pt idx="2935">
                  <c:v>41122.583333333336</c:v>
                </c:pt>
                <c:pt idx="2936">
                  <c:v>41122.625</c:v>
                </c:pt>
                <c:pt idx="2937">
                  <c:v>41122.666666666664</c:v>
                </c:pt>
                <c:pt idx="2938">
                  <c:v>41122.708333333336</c:v>
                </c:pt>
                <c:pt idx="2939">
                  <c:v>41122.75</c:v>
                </c:pt>
                <c:pt idx="2940">
                  <c:v>41122.791666666664</c:v>
                </c:pt>
                <c:pt idx="2941">
                  <c:v>41122.833333333336</c:v>
                </c:pt>
                <c:pt idx="2942">
                  <c:v>41122.875</c:v>
                </c:pt>
                <c:pt idx="2943">
                  <c:v>41122.916666666664</c:v>
                </c:pt>
                <c:pt idx="2944">
                  <c:v>41122.958333333336</c:v>
                </c:pt>
                <c:pt idx="2945">
                  <c:v>41123</c:v>
                </c:pt>
                <c:pt idx="2946">
                  <c:v>41123.041666666664</c:v>
                </c:pt>
                <c:pt idx="2947">
                  <c:v>41123.083333333336</c:v>
                </c:pt>
                <c:pt idx="2948">
                  <c:v>41123.125</c:v>
                </c:pt>
                <c:pt idx="2949">
                  <c:v>41123.166666666664</c:v>
                </c:pt>
                <c:pt idx="2950">
                  <c:v>41123.208333333336</c:v>
                </c:pt>
                <c:pt idx="2951">
                  <c:v>41123.25</c:v>
                </c:pt>
                <c:pt idx="2952">
                  <c:v>41123.291666666664</c:v>
                </c:pt>
                <c:pt idx="2953">
                  <c:v>41123.333333333336</c:v>
                </c:pt>
                <c:pt idx="2954">
                  <c:v>41123.375</c:v>
                </c:pt>
                <c:pt idx="2955">
                  <c:v>41123.416666666664</c:v>
                </c:pt>
                <c:pt idx="2956">
                  <c:v>41123.458333333336</c:v>
                </c:pt>
                <c:pt idx="2957">
                  <c:v>41123.5</c:v>
                </c:pt>
                <c:pt idx="2958">
                  <c:v>41123.541666666664</c:v>
                </c:pt>
                <c:pt idx="2959">
                  <c:v>41123.583333333336</c:v>
                </c:pt>
                <c:pt idx="2960">
                  <c:v>41123.625</c:v>
                </c:pt>
                <c:pt idx="2961">
                  <c:v>41123.666666666664</c:v>
                </c:pt>
                <c:pt idx="2962">
                  <c:v>41123.708333333336</c:v>
                </c:pt>
                <c:pt idx="2963">
                  <c:v>41123.75</c:v>
                </c:pt>
                <c:pt idx="2964">
                  <c:v>41123.791666666664</c:v>
                </c:pt>
                <c:pt idx="2965">
                  <c:v>41123.833333333336</c:v>
                </c:pt>
                <c:pt idx="2966">
                  <c:v>41123.875</c:v>
                </c:pt>
                <c:pt idx="2967">
                  <c:v>41123.916666666664</c:v>
                </c:pt>
                <c:pt idx="2968">
                  <c:v>41123.958333333336</c:v>
                </c:pt>
                <c:pt idx="2969">
                  <c:v>41124</c:v>
                </c:pt>
                <c:pt idx="2970">
                  <c:v>41124.041666666664</c:v>
                </c:pt>
                <c:pt idx="2971">
                  <c:v>41124.083333333336</c:v>
                </c:pt>
                <c:pt idx="2972">
                  <c:v>41124.125</c:v>
                </c:pt>
                <c:pt idx="2973">
                  <c:v>41124.166666666664</c:v>
                </c:pt>
                <c:pt idx="2974">
                  <c:v>41124.208333333336</c:v>
                </c:pt>
                <c:pt idx="2975">
                  <c:v>41124.25</c:v>
                </c:pt>
                <c:pt idx="2976">
                  <c:v>41124.291666666664</c:v>
                </c:pt>
                <c:pt idx="2977">
                  <c:v>41124.333333333336</c:v>
                </c:pt>
                <c:pt idx="2978">
                  <c:v>41124.375</c:v>
                </c:pt>
                <c:pt idx="2979">
                  <c:v>41124.416666666664</c:v>
                </c:pt>
                <c:pt idx="2980">
                  <c:v>41124.458333333336</c:v>
                </c:pt>
                <c:pt idx="2981">
                  <c:v>41124.5</c:v>
                </c:pt>
                <c:pt idx="2982">
                  <c:v>41124.541666666664</c:v>
                </c:pt>
                <c:pt idx="2983">
                  <c:v>41124.583333333336</c:v>
                </c:pt>
                <c:pt idx="2984">
                  <c:v>41124.625</c:v>
                </c:pt>
                <c:pt idx="2985">
                  <c:v>41124.666666666664</c:v>
                </c:pt>
                <c:pt idx="2986">
                  <c:v>41124.708333333336</c:v>
                </c:pt>
                <c:pt idx="2987">
                  <c:v>41124.75</c:v>
                </c:pt>
                <c:pt idx="2988">
                  <c:v>41124.791666666664</c:v>
                </c:pt>
                <c:pt idx="2989">
                  <c:v>41124.833333333336</c:v>
                </c:pt>
                <c:pt idx="2990">
                  <c:v>41124.875</c:v>
                </c:pt>
                <c:pt idx="2991">
                  <c:v>41124.916666666664</c:v>
                </c:pt>
                <c:pt idx="2992">
                  <c:v>41124.958333333336</c:v>
                </c:pt>
                <c:pt idx="2993">
                  <c:v>41125</c:v>
                </c:pt>
                <c:pt idx="2994">
                  <c:v>41125.041666666664</c:v>
                </c:pt>
                <c:pt idx="2995">
                  <c:v>41125.083333333336</c:v>
                </c:pt>
                <c:pt idx="2996">
                  <c:v>41125.125</c:v>
                </c:pt>
                <c:pt idx="2997">
                  <c:v>41125.166666666664</c:v>
                </c:pt>
                <c:pt idx="2998">
                  <c:v>41125.208333333336</c:v>
                </c:pt>
                <c:pt idx="2999">
                  <c:v>41125.25</c:v>
                </c:pt>
                <c:pt idx="3000">
                  <c:v>41125.291666666664</c:v>
                </c:pt>
                <c:pt idx="3001">
                  <c:v>41125.333333333336</c:v>
                </c:pt>
                <c:pt idx="3002">
                  <c:v>41125.375</c:v>
                </c:pt>
                <c:pt idx="3003">
                  <c:v>41125.416666666664</c:v>
                </c:pt>
                <c:pt idx="3004">
                  <c:v>41125.458333333336</c:v>
                </c:pt>
                <c:pt idx="3005">
                  <c:v>41125.5</c:v>
                </c:pt>
                <c:pt idx="3006">
                  <c:v>41125.541666666664</c:v>
                </c:pt>
                <c:pt idx="3007">
                  <c:v>41125.583333333336</c:v>
                </c:pt>
                <c:pt idx="3008">
                  <c:v>41125.625</c:v>
                </c:pt>
                <c:pt idx="3009">
                  <c:v>41125.666666666664</c:v>
                </c:pt>
                <c:pt idx="3010">
                  <c:v>41125.708333333336</c:v>
                </c:pt>
                <c:pt idx="3011">
                  <c:v>41125.75</c:v>
                </c:pt>
                <c:pt idx="3012">
                  <c:v>41125.791666666664</c:v>
                </c:pt>
                <c:pt idx="3013">
                  <c:v>41125.833333333336</c:v>
                </c:pt>
                <c:pt idx="3014">
                  <c:v>41125.875</c:v>
                </c:pt>
                <c:pt idx="3015">
                  <c:v>41125.916666666664</c:v>
                </c:pt>
                <c:pt idx="3016">
                  <c:v>41125.958333333336</c:v>
                </c:pt>
                <c:pt idx="3017">
                  <c:v>41126</c:v>
                </c:pt>
                <c:pt idx="3018">
                  <c:v>41126.041666666664</c:v>
                </c:pt>
                <c:pt idx="3019">
                  <c:v>41126.083333333336</c:v>
                </c:pt>
                <c:pt idx="3020">
                  <c:v>41126.125</c:v>
                </c:pt>
                <c:pt idx="3021">
                  <c:v>41126.166666666664</c:v>
                </c:pt>
                <c:pt idx="3022">
                  <c:v>41126.208333333336</c:v>
                </c:pt>
                <c:pt idx="3023">
                  <c:v>41126.25</c:v>
                </c:pt>
                <c:pt idx="3024">
                  <c:v>41126.291666666664</c:v>
                </c:pt>
                <c:pt idx="3025">
                  <c:v>41126.333333333336</c:v>
                </c:pt>
                <c:pt idx="3026">
                  <c:v>41126.375</c:v>
                </c:pt>
                <c:pt idx="3027">
                  <c:v>41126.416666666664</c:v>
                </c:pt>
                <c:pt idx="3028">
                  <c:v>41126.458333333336</c:v>
                </c:pt>
                <c:pt idx="3029">
                  <c:v>41126.5</c:v>
                </c:pt>
                <c:pt idx="3030">
                  <c:v>41126.541666666664</c:v>
                </c:pt>
                <c:pt idx="3031">
                  <c:v>41126.583333333336</c:v>
                </c:pt>
                <c:pt idx="3032">
                  <c:v>41126.625</c:v>
                </c:pt>
                <c:pt idx="3033">
                  <c:v>41126.666666666664</c:v>
                </c:pt>
                <c:pt idx="3034">
                  <c:v>41126.708333333336</c:v>
                </c:pt>
                <c:pt idx="3035">
                  <c:v>41126.75</c:v>
                </c:pt>
                <c:pt idx="3036">
                  <c:v>41126.791666666664</c:v>
                </c:pt>
                <c:pt idx="3037">
                  <c:v>41126.833333333336</c:v>
                </c:pt>
                <c:pt idx="3038">
                  <c:v>41126.875</c:v>
                </c:pt>
                <c:pt idx="3039">
                  <c:v>41126.916666666664</c:v>
                </c:pt>
                <c:pt idx="3040">
                  <c:v>41126.958333333336</c:v>
                </c:pt>
                <c:pt idx="3041">
                  <c:v>41127</c:v>
                </c:pt>
                <c:pt idx="3042">
                  <c:v>41127.041666666664</c:v>
                </c:pt>
                <c:pt idx="3043">
                  <c:v>41127.083333333336</c:v>
                </c:pt>
                <c:pt idx="3044">
                  <c:v>41127.125</c:v>
                </c:pt>
                <c:pt idx="3045">
                  <c:v>41127.166666666664</c:v>
                </c:pt>
                <c:pt idx="3046">
                  <c:v>41127.208333333336</c:v>
                </c:pt>
                <c:pt idx="3047">
                  <c:v>41127.25</c:v>
                </c:pt>
                <c:pt idx="3048">
                  <c:v>41127.291666666664</c:v>
                </c:pt>
                <c:pt idx="3049">
                  <c:v>41127.333333333336</c:v>
                </c:pt>
                <c:pt idx="3050">
                  <c:v>41127.375</c:v>
                </c:pt>
                <c:pt idx="3051">
                  <c:v>41127.416666666664</c:v>
                </c:pt>
                <c:pt idx="3052">
                  <c:v>41127.458333333336</c:v>
                </c:pt>
                <c:pt idx="3053">
                  <c:v>41127.5</c:v>
                </c:pt>
                <c:pt idx="3054">
                  <c:v>41127.541666666664</c:v>
                </c:pt>
                <c:pt idx="3055">
                  <c:v>41127.583333333336</c:v>
                </c:pt>
                <c:pt idx="3056">
                  <c:v>41127.625</c:v>
                </c:pt>
                <c:pt idx="3057">
                  <c:v>41127.666666666664</c:v>
                </c:pt>
                <c:pt idx="3058">
                  <c:v>41127.708333333336</c:v>
                </c:pt>
                <c:pt idx="3059">
                  <c:v>41127.75</c:v>
                </c:pt>
                <c:pt idx="3060">
                  <c:v>41127.791666666664</c:v>
                </c:pt>
                <c:pt idx="3061">
                  <c:v>41127.833333333336</c:v>
                </c:pt>
                <c:pt idx="3062">
                  <c:v>41127.875</c:v>
                </c:pt>
                <c:pt idx="3063">
                  <c:v>41127.916666666664</c:v>
                </c:pt>
                <c:pt idx="3064">
                  <c:v>41127.958333333336</c:v>
                </c:pt>
                <c:pt idx="3065">
                  <c:v>41128</c:v>
                </c:pt>
                <c:pt idx="3066">
                  <c:v>41128.041666666664</c:v>
                </c:pt>
                <c:pt idx="3067">
                  <c:v>41128.083333333336</c:v>
                </c:pt>
                <c:pt idx="3068">
                  <c:v>41128.125</c:v>
                </c:pt>
                <c:pt idx="3069">
                  <c:v>41128.166666666664</c:v>
                </c:pt>
                <c:pt idx="3070">
                  <c:v>41128.208333333336</c:v>
                </c:pt>
                <c:pt idx="3071">
                  <c:v>41128.25</c:v>
                </c:pt>
                <c:pt idx="3072">
                  <c:v>41128.291666666664</c:v>
                </c:pt>
                <c:pt idx="3073">
                  <c:v>41128.333333333336</c:v>
                </c:pt>
                <c:pt idx="3074">
                  <c:v>41128.375</c:v>
                </c:pt>
                <c:pt idx="3075">
                  <c:v>41128.416666666664</c:v>
                </c:pt>
                <c:pt idx="3076">
                  <c:v>41128.458333333336</c:v>
                </c:pt>
                <c:pt idx="3077">
                  <c:v>41128.5</c:v>
                </c:pt>
                <c:pt idx="3078">
                  <c:v>41128.541666666664</c:v>
                </c:pt>
                <c:pt idx="3079">
                  <c:v>41128.583333333336</c:v>
                </c:pt>
                <c:pt idx="3080">
                  <c:v>41128.625</c:v>
                </c:pt>
                <c:pt idx="3081">
                  <c:v>41128.666666666664</c:v>
                </c:pt>
                <c:pt idx="3082">
                  <c:v>41128.708333333336</c:v>
                </c:pt>
                <c:pt idx="3083">
                  <c:v>41128.75</c:v>
                </c:pt>
                <c:pt idx="3084">
                  <c:v>41128.791666666664</c:v>
                </c:pt>
                <c:pt idx="3085">
                  <c:v>41128.833333333336</c:v>
                </c:pt>
                <c:pt idx="3086">
                  <c:v>41128.875</c:v>
                </c:pt>
                <c:pt idx="3087">
                  <c:v>41128.916666666664</c:v>
                </c:pt>
                <c:pt idx="3088">
                  <c:v>41128.958333333336</c:v>
                </c:pt>
                <c:pt idx="3089">
                  <c:v>41129</c:v>
                </c:pt>
                <c:pt idx="3090">
                  <c:v>41129.041666666664</c:v>
                </c:pt>
                <c:pt idx="3091">
                  <c:v>41129.083333333336</c:v>
                </c:pt>
                <c:pt idx="3092">
                  <c:v>41129.125</c:v>
                </c:pt>
                <c:pt idx="3093">
                  <c:v>41129.166666666664</c:v>
                </c:pt>
                <c:pt idx="3094">
                  <c:v>41129.208333333336</c:v>
                </c:pt>
                <c:pt idx="3095">
                  <c:v>41129.25</c:v>
                </c:pt>
                <c:pt idx="3096">
                  <c:v>41129.291666666664</c:v>
                </c:pt>
                <c:pt idx="3097">
                  <c:v>41129.333333333336</c:v>
                </c:pt>
                <c:pt idx="3098">
                  <c:v>41129.375</c:v>
                </c:pt>
                <c:pt idx="3099">
                  <c:v>41129.416666666664</c:v>
                </c:pt>
                <c:pt idx="3100">
                  <c:v>41129.458333333336</c:v>
                </c:pt>
                <c:pt idx="3101">
                  <c:v>41129.5</c:v>
                </c:pt>
                <c:pt idx="3102">
                  <c:v>41129.541666666664</c:v>
                </c:pt>
                <c:pt idx="3103">
                  <c:v>41129.583333333336</c:v>
                </c:pt>
                <c:pt idx="3104">
                  <c:v>41129.625</c:v>
                </c:pt>
                <c:pt idx="3105">
                  <c:v>41129.666666666664</c:v>
                </c:pt>
                <c:pt idx="3106">
                  <c:v>41129.708333333336</c:v>
                </c:pt>
                <c:pt idx="3107">
                  <c:v>41129.75</c:v>
                </c:pt>
                <c:pt idx="3108">
                  <c:v>41129.791666666664</c:v>
                </c:pt>
                <c:pt idx="3109">
                  <c:v>41129.833333333336</c:v>
                </c:pt>
                <c:pt idx="3110">
                  <c:v>41129.875</c:v>
                </c:pt>
                <c:pt idx="3111">
                  <c:v>41129.916666666664</c:v>
                </c:pt>
                <c:pt idx="3112">
                  <c:v>41129.958333333336</c:v>
                </c:pt>
                <c:pt idx="3113">
                  <c:v>41130</c:v>
                </c:pt>
                <c:pt idx="3114">
                  <c:v>41130.041666666664</c:v>
                </c:pt>
                <c:pt idx="3115">
                  <c:v>41130.083333333336</c:v>
                </c:pt>
                <c:pt idx="3116">
                  <c:v>41130.125</c:v>
                </c:pt>
                <c:pt idx="3117">
                  <c:v>41130.166666666664</c:v>
                </c:pt>
                <c:pt idx="3118">
                  <c:v>41130.208333333336</c:v>
                </c:pt>
                <c:pt idx="3119">
                  <c:v>41130.25</c:v>
                </c:pt>
                <c:pt idx="3120">
                  <c:v>41130.291666666664</c:v>
                </c:pt>
                <c:pt idx="3121">
                  <c:v>41130.333333333336</c:v>
                </c:pt>
                <c:pt idx="3122">
                  <c:v>41130.375</c:v>
                </c:pt>
                <c:pt idx="3123">
                  <c:v>41130.416666666664</c:v>
                </c:pt>
                <c:pt idx="3124">
                  <c:v>41130.458333333336</c:v>
                </c:pt>
                <c:pt idx="3125">
                  <c:v>41130.5</c:v>
                </c:pt>
                <c:pt idx="3126">
                  <c:v>41130.541666666664</c:v>
                </c:pt>
                <c:pt idx="3127">
                  <c:v>41130.583333333336</c:v>
                </c:pt>
                <c:pt idx="3128">
                  <c:v>41130.625</c:v>
                </c:pt>
                <c:pt idx="3129">
                  <c:v>41130.666666666664</c:v>
                </c:pt>
                <c:pt idx="3130">
                  <c:v>41130.708333333336</c:v>
                </c:pt>
                <c:pt idx="3131">
                  <c:v>41130.75</c:v>
                </c:pt>
                <c:pt idx="3132">
                  <c:v>41130.791666666664</c:v>
                </c:pt>
                <c:pt idx="3133">
                  <c:v>41130.833333333336</c:v>
                </c:pt>
                <c:pt idx="3134">
                  <c:v>41130.875</c:v>
                </c:pt>
                <c:pt idx="3135">
                  <c:v>41130.916666666664</c:v>
                </c:pt>
                <c:pt idx="3136">
                  <c:v>41130.958333333336</c:v>
                </c:pt>
                <c:pt idx="3137">
                  <c:v>41131</c:v>
                </c:pt>
                <c:pt idx="3138">
                  <c:v>41131.041666666664</c:v>
                </c:pt>
                <c:pt idx="3139">
                  <c:v>41131.083333333336</c:v>
                </c:pt>
                <c:pt idx="3140">
                  <c:v>41131.125</c:v>
                </c:pt>
                <c:pt idx="3141">
                  <c:v>41131.166666666664</c:v>
                </c:pt>
                <c:pt idx="3142">
                  <c:v>41131.208333333336</c:v>
                </c:pt>
                <c:pt idx="3143">
                  <c:v>41131.25</c:v>
                </c:pt>
                <c:pt idx="3144">
                  <c:v>41131.291666666664</c:v>
                </c:pt>
                <c:pt idx="3145">
                  <c:v>41131.333333333336</c:v>
                </c:pt>
                <c:pt idx="3146">
                  <c:v>41131.375</c:v>
                </c:pt>
                <c:pt idx="3147">
                  <c:v>41131.416666666664</c:v>
                </c:pt>
                <c:pt idx="3148">
                  <c:v>41131.458333333336</c:v>
                </c:pt>
                <c:pt idx="3149">
                  <c:v>41131.5</c:v>
                </c:pt>
                <c:pt idx="3150">
                  <c:v>41131.541666666664</c:v>
                </c:pt>
                <c:pt idx="3151">
                  <c:v>41131.583333333336</c:v>
                </c:pt>
                <c:pt idx="3152">
                  <c:v>41131.625</c:v>
                </c:pt>
                <c:pt idx="3153">
                  <c:v>41131.666666666664</c:v>
                </c:pt>
                <c:pt idx="3154">
                  <c:v>41131.708333333336</c:v>
                </c:pt>
                <c:pt idx="3155">
                  <c:v>41131.75</c:v>
                </c:pt>
                <c:pt idx="3156">
                  <c:v>41131.791666666664</c:v>
                </c:pt>
                <c:pt idx="3157">
                  <c:v>41131.833333333336</c:v>
                </c:pt>
                <c:pt idx="3158">
                  <c:v>41131.875</c:v>
                </c:pt>
                <c:pt idx="3159">
                  <c:v>41131.916666666664</c:v>
                </c:pt>
                <c:pt idx="3160">
                  <c:v>41131.958333333336</c:v>
                </c:pt>
                <c:pt idx="3161">
                  <c:v>41132</c:v>
                </c:pt>
                <c:pt idx="3162">
                  <c:v>41132.041666666664</c:v>
                </c:pt>
                <c:pt idx="3163">
                  <c:v>41132.083333333336</c:v>
                </c:pt>
                <c:pt idx="3164">
                  <c:v>41132.125</c:v>
                </c:pt>
                <c:pt idx="3165">
                  <c:v>41132.166666666664</c:v>
                </c:pt>
                <c:pt idx="3166">
                  <c:v>41132.208333333336</c:v>
                </c:pt>
                <c:pt idx="3167">
                  <c:v>41132.25</c:v>
                </c:pt>
                <c:pt idx="3168">
                  <c:v>41132.291666666664</c:v>
                </c:pt>
                <c:pt idx="3169">
                  <c:v>41132.333333333336</c:v>
                </c:pt>
                <c:pt idx="3170">
                  <c:v>41132.375</c:v>
                </c:pt>
                <c:pt idx="3171">
                  <c:v>41132.416666666664</c:v>
                </c:pt>
                <c:pt idx="3172">
                  <c:v>41132.458333333336</c:v>
                </c:pt>
                <c:pt idx="3173">
                  <c:v>41132.5</c:v>
                </c:pt>
                <c:pt idx="3174">
                  <c:v>41132.541666666664</c:v>
                </c:pt>
                <c:pt idx="3175">
                  <c:v>41132.583333333336</c:v>
                </c:pt>
                <c:pt idx="3176">
                  <c:v>41132.625</c:v>
                </c:pt>
                <c:pt idx="3177">
                  <c:v>41132.666666666664</c:v>
                </c:pt>
                <c:pt idx="3178">
                  <c:v>41132.708333333336</c:v>
                </c:pt>
                <c:pt idx="3179">
                  <c:v>41132.75</c:v>
                </c:pt>
                <c:pt idx="3180">
                  <c:v>41132.791666666664</c:v>
                </c:pt>
                <c:pt idx="3181">
                  <c:v>41132.833333333336</c:v>
                </c:pt>
                <c:pt idx="3182">
                  <c:v>41132.875</c:v>
                </c:pt>
                <c:pt idx="3183">
                  <c:v>41132.916666666664</c:v>
                </c:pt>
                <c:pt idx="3184">
                  <c:v>41132.958333333336</c:v>
                </c:pt>
                <c:pt idx="3185">
                  <c:v>41133</c:v>
                </c:pt>
                <c:pt idx="3186">
                  <c:v>41133.041666666664</c:v>
                </c:pt>
                <c:pt idx="3187">
                  <c:v>41133.083333333336</c:v>
                </c:pt>
                <c:pt idx="3188">
                  <c:v>41133.125</c:v>
                </c:pt>
                <c:pt idx="3189">
                  <c:v>41133.166666666664</c:v>
                </c:pt>
                <c:pt idx="3190">
                  <c:v>41133.208333333336</c:v>
                </c:pt>
                <c:pt idx="3191">
                  <c:v>41133.25</c:v>
                </c:pt>
                <c:pt idx="3192">
                  <c:v>41133.291666666664</c:v>
                </c:pt>
                <c:pt idx="3193">
                  <c:v>41133.333333333336</c:v>
                </c:pt>
                <c:pt idx="3194">
                  <c:v>41133.375</c:v>
                </c:pt>
                <c:pt idx="3195">
                  <c:v>41133.416666666664</c:v>
                </c:pt>
                <c:pt idx="3196">
                  <c:v>41133.458333333336</c:v>
                </c:pt>
                <c:pt idx="3197">
                  <c:v>41133.5</c:v>
                </c:pt>
                <c:pt idx="3198">
                  <c:v>41133.541666666664</c:v>
                </c:pt>
                <c:pt idx="3199">
                  <c:v>41133.583333333336</c:v>
                </c:pt>
                <c:pt idx="3200">
                  <c:v>41133.625</c:v>
                </c:pt>
                <c:pt idx="3201">
                  <c:v>41133.666666666664</c:v>
                </c:pt>
                <c:pt idx="3202">
                  <c:v>41133.708333333336</c:v>
                </c:pt>
                <c:pt idx="3203">
                  <c:v>41133.75</c:v>
                </c:pt>
                <c:pt idx="3204">
                  <c:v>41133.791666666664</c:v>
                </c:pt>
                <c:pt idx="3205">
                  <c:v>41133.833333333336</c:v>
                </c:pt>
                <c:pt idx="3206">
                  <c:v>41133.875</c:v>
                </c:pt>
                <c:pt idx="3207">
                  <c:v>41133.916666666664</c:v>
                </c:pt>
                <c:pt idx="3208">
                  <c:v>41133.958333333336</c:v>
                </c:pt>
                <c:pt idx="3209">
                  <c:v>41134</c:v>
                </c:pt>
                <c:pt idx="3210">
                  <c:v>41134.041666666664</c:v>
                </c:pt>
                <c:pt idx="3211">
                  <c:v>41134.083333333336</c:v>
                </c:pt>
                <c:pt idx="3212">
                  <c:v>41134.125</c:v>
                </c:pt>
                <c:pt idx="3213">
                  <c:v>41134.166666666664</c:v>
                </c:pt>
                <c:pt idx="3214">
                  <c:v>41134.208333333336</c:v>
                </c:pt>
                <c:pt idx="3215">
                  <c:v>41134.25</c:v>
                </c:pt>
                <c:pt idx="3216">
                  <c:v>41134.291666666664</c:v>
                </c:pt>
                <c:pt idx="3217">
                  <c:v>41134.333333333336</c:v>
                </c:pt>
                <c:pt idx="3218">
                  <c:v>41134.375</c:v>
                </c:pt>
                <c:pt idx="3219">
                  <c:v>41134.416666666664</c:v>
                </c:pt>
                <c:pt idx="3220">
                  <c:v>41134.458333333336</c:v>
                </c:pt>
                <c:pt idx="3221">
                  <c:v>41134.5</c:v>
                </c:pt>
                <c:pt idx="3222">
                  <c:v>41134.541666666664</c:v>
                </c:pt>
                <c:pt idx="3223">
                  <c:v>41134.583333333336</c:v>
                </c:pt>
                <c:pt idx="3224">
                  <c:v>41134.625</c:v>
                </c:pt>
                <c:pt idx="3225">
                  <c:v>41134.666666666664</c:v>
                </c:pt>
                <c:pt idx="3226">
                  <c:v>41134.708333333336</c:v>
                </c:pt>
                <c:pt idx="3227">
                  <c:v>41134.75</c:v>
                </c:pt>
                <c:pt idx="3228">
                  <c:v>41134.791666666664</c:v>
                </c:pt>
                <c:pt idx="3229">
                  <c:v>41134.833333333336</c:v>
                </c:pt>
                <c:pt idx="3230">
                  <c:v>41134.875</c:v>
                </c:pt>
                <c:pt idx="3231">
                  <c:v>41134.916666666664</c:v>
                </c:pt>
                <c:pt idx="3232">
                  <c:v>41134.958333333336</c:v>
                </c:pt>
                <c:pt idx="3233">
                  <c:v>41135</c:v>
                </c:pt>
                <c:pt idx="3234">
                  <c:v>41135.041666666664</c:v>
                </c:pt>
                <c:pt idx="3235">
                  <c:v>41135.083333333336</c:v>
                </c:pt>
                <c:pt idx="3236">
                  <c:v>41135.125</c:v>
                </c:pt>
                <c:pt idx="3237">
                  <c:v>41135.166666666664</c:v>
                </c:pt>
                <c:pt idx="3238">
                  <c:v>41135.208333333336</c:v>
                </c:pt>
                <c:pt idx="3239">
                  <c:v>41135.25</c:v>
                </c:pt>
                <c:pt idx="3240">
                  <c:v>41135.291666666664</c:v>
                </c:pt>
                <c:pt idx="3241">
                  <c:v>41135.333333333336</c:v>
                </c:pt>
                <c:pt idx="3242">
                  <c:v>41135.375</c:v>
                </c:pt>
                <c:pt idx="3243">
                  <c:v>41135.416666666664</c:v>
                </c:pt>
                <c:pt idx="3244">
                  <c:v>41135.458333333336</c:v>
                </c:pt>
                <c:pt idx="3245">
                  <c:v>41135.5</c:v>
                </c:pt>
                <c:pt idx="3246">
                  <c:v>41135.541666666664</c:v>
                </c:pt>
                <c:pt idx="3247">
                  <c:v>41135.583333333336</c:v>
                </c:pt>
                <c:pt idx="3248">
                  <c:v>41135.625</c:v>
                </c:pt>
                <c:pt idx="3249">
                  <c:v>41135.666666666664</c:v>
                </c:pt>
                <c:pt idx="3250">
                  <c:v>41135.708333333336</c:v>
                </c:pt>
                <c:pt idx="3251">
                  <c:v>41135.75</c:v>
                </c:pt>
                <c:pt idx="3252">
                  <c:v>41135.791666666664</c:v>
                </c:pt>
                <c:pt idx="3253">
                  <c:v>41135.833333333336</c:v>
                </c:pt>
                <c:pt idx="3254">
                  <c:v>41135.875</c:v>
                </c:pt>
                <c:pt idx="3255">
                  <c:v>41135.916666666664</c:v>
                </c:pt>
                <c:pt idx="3256">
                  <c:v>41135.958333333336</c:v>
                </c:pt>
                <c:pt idx="3257">
                  <c:v>41136</c:v>
                </c:pt>
                <c:pt idx="3258">
                  <c:v>41136.041666666664</c:v>
                </c:pt>
                <c:pt idx="3259">
                  <c:v>41136.083333333336</c:v>
                </c:pt>
                <c:pt idx="3260">
                  <c:v>41136.125</c:v>
                </c:pt>
                <c:pt idx="3261">
                  <c:v>41136.166666666664</c:v>
                </c:pt>
                <c:pt idx="3262">
                  <c:v>41136.208333333336</c:v>
                </c:pt>
                <c:pt idx="3263">
                  <c:v>41136.25</c:v>
                </c:pt>
                <c:pt idx="3264">
                  <c:v>41136.291666666664</c:v>
                </c:pt>
                <c:pt idx="3265">
                  <c:v>41136.333333333336</c:v>
                </c:pt>
                <c:pt idx="3266">
                  <c:v>41136.375</c:v>
                </c:pt>
                <c:pt idx="3267">
                  <c:v>41136.416666666664</c:v>
                </c:pt>
                <c:pt idx="3268">
                  <c:v>41136.458333333336</c:v>
                </c:pt>
                <c:pt idx="3269">
                  <c:v>41136.5</c:v>
                </c:pt>
                <c:pt idx="3270">
                  <c:v>41136.541666666664</c:v>
                </c:pt>
                <c:pt idx="3271">
                  <c:v>41136.583333333336</c:v>
                </c:pt>
                <c:pt idx="3272">
                  <c:v>41136.625</c:v>
                </c:pt>
                <c:pt idx="3273">
                  <c:v>41136.666666666664</c:v>
                </c:pt>
                <c:pt idx="3274">
                  <c:v>41136.708333333336</c:v>
                </c:pt>
                <c:pt idx="3275">
                  <c:v>41136.75</c:v>
                </c:pt>
                <c:pt idx="3276">
                  <c:v>41136.791666666664</c:v>
                </c:pt>
                <c:pt idx="3277">
                  <c:v>41136.833333333336</c:v>
                </c:pt>
                <c:pt idx="3278">
                  <c:v>41136.875</c:v>
                </c:pt>
                <c:pt idx="3279">
                  <c:v>41136.916666666664</c:v>
                </c:pt>
                <c:pt idx="3280">
                  <c:v>41136.958333333336</c:v>
                </c:pt>
                <c:pt idx="3281">
                  <c:v>41137</c:v>
                </c:pt>
                <c:pt idx="3282">
                  <c:v>41137.041666666664</c:v>
                </c:pt>
                <c:pt idx="3283">
                  <c:v>41137.083333333336</c:v>
                </c:pt>
                <c:pt idx="3284">
                  <c:v>41137.125</c:v>
                </c:pt>
                <c:pt idx="3285">
                  <c:v>41137.166666666664</c:v>
                </c:pt>
                <c:pt idx="3286">
                  <c:v>41137.208333333336</c:v>
                </c:pt>
                <c:pt idx="3287">
                  <c:v>41137.25</c:v>
                </c:pt>
                <c:pt idx="3288">
                  <c:v>41137.291666666664</c:v>
                </c:pt>
                <c:pt idx="3289">
                  <c:v>41137.333333333336</c:v>
                </c:pt>
                <c:pt idx="3290">
                  <c:v>41137.375</c:v>
                </c:pt>
                <c:pt idx="3291">
                  <c:v>41137.416666666664</c:v>
                </c:pt>
                <c:pt idx="3292">
                  <c:v>41137.458333333336</c:v>
                </c:pt>
                <c:pt idx="3293">
                  <c:v>41137.5</c:v>
                </c:pt>
                <c:pt idx="3294">
                  <c:v>41137.541666666664</c:v>
                </c:pt>
                <c:pt idx="3295">
                  <c:v>41137.583333333336</c:v>
                </c:pt>
                <c:pt idx="3296">
                  <c:v>41137.625</c:v>
                </c:pt>
                <c:pt idx="3297">
                  <c:v>41137.666666666664</c:v>
                </c:pt>
                <c:pt idx="3298">
                  <c:v>41137.708333333336</c:v>
                </c:pt>
                <c:pt idx="3299">
                  <c:v>41137.75</c:v>
                </c:pt>
                <c:pt idx="3300">
                  <c:v>41137.791666666664</c:v>
                </c:pt>
                <c:pt idx="3301">
                  <c:v>41137.833333333336</c:v>
                </c:pt>
                <c:pt idx="3302">
                  <c:v>41137.875</c:v>
                </c:pt>
                <c:pt idx="3303">
                  <c:v>41137.916666666664</c:v>
                </c:pt>
                <c:pt idx="3304">
                  <c:v>41137.958333333336</c:v>
                </c:pt>
                <c:pt idx="3305">
                  <c:v>41138</c:v>
                </c:pt>
                <c:pt idx="3306">
                  <c:v>41138.041666666664</c:v>
                </c:pt>
                <c:pt idx="3307">
                  <c:v>41138.083333333336</c:v>
                </c:pt>
                <c:pt idx="3308">
                  <c:v>41138.125</c:v>
                </c:pt>
                <c:pt idx="3309">
                  <c:v>41138.166666666664</c:v>
                </c:pt>
                <c:pt idx="3310">
                  <c:v>41138.208333333336</c:v>
                </c:pt>
                <c:pt idx="3311">
                  <c:v>41138.25</c:v>
                </c:pt>
                <c:pt idx="3312">
                  <c:v>41138.291666666664</c:v>
                </c:pt>
                <c:pt idx="3313">
                  <c:v>41138.333333333336</c:v>
                </c:pt>
                <c:pt idx="3314">
                  <c:v>41138.375</c:v>
                </c:pt>
                <c:pt idx="3315">
                  <c:v>41138.416666666664</c:v>
                </c:pt>
                <c:pt idx="3316">
                  <c:v>41138.458333333336</c:v>
                </c:pt>
                <c:pt idx="3317">
                  <c:v>41138.5</c:v>
                </c:pt>
                <c:pt idx="3318">
                  <c:v>41138.541666666664</c:v>
                </c:pt>
                <c:pt idx="3319">
                  <c:v>41138.583333333336</c:v>
                </c:pt>
                <c:pt idx="3320">
                  <c:v>41138.625</c:v>
                </c:pt>
                <c:pt idx="3321">
                  <c:v>41138.666666666664</c:v>
                </c:pt>
                <c:pt idx="3322">
                  <c:v>41138.708333333336</c:v>
                </c:pt>
                <c:pt idx="3323">
                  <c:v>41138.75</c:v>
                </c:pt>
                <c:pt idx="3324">
                  <c:v>41138.791666666664</c:v>
                </c:pt>
                <c:pt idx="3325">
                  <c:v>41138.833333333336</c:v>
                </c:pt>
                <c:pt idx="3326">
                  <c:v>41138.875</c:v>
                </c:pt>
                <c:pt idx="3327">
                  <c:v>41138.916666666664</c:v>
                </c:pt>
                <c:pt idx="3328">
                  <c:v>41138.958333333336</c:v>
                </c:pt>
                <c:pt idx="3329">
                  <c:v>41139</c:v>
                </c:pt>
                <c:pt idx="3330">
                  <c:v>41139.041666666664</c:v>
                </c:pt>
                <c:pt idx="3331">
                  <c:v>41139.083333333336</c:v>
                </c:pt>
                <c:pt idx="3332">
                  <c:v>41139.125</c:v>
                </c:pt>
                <c:pt idx="3333">
                  <c:v>41139.166666666664</c:v>
                </c:pt>
                <c:pt idx="3334">
                  <c:v>41139.208333333336</c:v>
                </c:pt>
                <c:pt idx="3335">
                  <c:v>41139.25</c:v>
                </c:pt>
                <c:pt idx="3336">
                  <c:v>41139.291666666664</c:v>
                </c:pt>
                <c:pt idx="3337">
                  <c:v>41139.333333333336</c:v>
                </c:pt>
                <c:pt idx="3338">
                  <c:v>41139.375</c:v>
                </c:pt>
                <c:pt idx="3339">
                  <c:v>41139.416666666664</c:v>
                </c:pt>
                <c:pt idx="3340">
                  <c:v>41139.458333333336</c:v>
                </c:pt>
                <c:pt idx="3341">
                  <c:v>41139.5</c:v>
                </c:pt>
                <c:pt idx="3342">
                  <c:v>41139.541666666664</c:v>
                </c:pt>
                <c:pt idx="3343">
                  <c:v>41139.583333333336</c:v>
                </c:pt>
                <c:pt idx="3344">
                  <c:v>41139.625</c:v>
                </c:pt>
                <c:pt idx="3345">
                  <c:v>41139.666666666664</c:v>
                </c:pt>
                <c:pt idx="3346">
                  <c:v>41139.708333333336</c:v>
                </c:pt>
                <c:pt idx="3347">
                  <c:v>41139.75</c:v>
                </c:pt>
                <c:pt idx="3348">
                  <c:v>41139.791666666664</c:v>
                </c:pt>
                <c:pt idx="3349">
                  <c:v>41139.833333333336</c:v>
                </c:pt>
                <c:pt idx="3350">
                  <c:v>41139.875</c:v>
                </c:pt>
                <c:pt idx="3351">
                  <c:v>41139.916666666664</c:v>
                </c:pt>
                <c:pt idx="3352">
                  <c:v>41139.958333333336</c:v>
                </c:pt>
                <c:pt idx="3353">
                  <c:v>41140</c:v>
                </c:pt>
                <c:pt idx="3354">
                  <c:v>41140.041666666664</c:v>
                </c:pt>
                <c:pt idx="3355">
                  <c:v>41140.083333333336</c:v>
                </c:pt>
                <c:pt idx="3356">
                  <c:v>41140.125</c:v>
                </c:pt>
                <c:pt idx="3357">
                  <c:v>41140.166666666664</c:v>
                </c:pt>
                <c:pt idx="3358">
                  <c:v>41140.208333333336</c:v>
                </c:pt>
                <c:pt idx="3359">
                  <c:v>41140.25</c:v>
                </c:pt>
                <c:pt idx="3360">
                  <c:v>41140.291666666664</c:v>
                </c:pt>
                <c:pt idx="3361">
                  <c:v>41140.333333333336</c:v>
                </c:pt>
                <c:pt idx="3362">
                  <c:v>41140.375</c:v>
                </c:pt>
                <c:pt idx="3363">
                  <c:v>41140.416666666664</c:v>
                </c:pt>
                <c:pt idx="3364">
                  <c:v>41140.458333333336</c:v>
                </c:pt>
                <c:pt idx="3365">
                  <c:v>41140.5</c:v>
                </c:pt>
                <c:pt idx="3366">
                  <c:v>41140.541666666664</c:v>
                </c:pt>
                <c:pt idx="3367">
                  <c:v>41140.583333333336</c:v>
                </c:pt>
                <c:pt idx="3368">
                  <c:v>41140.625</c:v>
                </c:pt>
                <c:pt idx="3369">
                  <c:v>41140.666666666664</c:v>
                </c:pt>
                <c:pt idx="3370">
                  <c:v>41140.708333333336</c:v>
                </c:pt>
                <c:pt idx="3371">
                  <c:v>41140.75</c:v>
                </c:pt>
                <c:pt idx="3372">
                  <c:v>41140.791666666664</c:v>
                </c:pt>
                <c:pt idx="3373">
                  <c:v>41140.833333333336</c:v>
                </c:pt>
                <c:pt idx="3374">
                  <c:v>41140.875</c:v>
                </c:pt>
                <c:pt idx="3375">
                  <c:v>41140.916666666664</c:v>
                </c:pt>
                <c:pt idx="3376">
                  <c:v>41140.958333333336</c:v>
                </c:pt>
                <c:pt idx="3377">
                  <c:v>41141</c:v>
                </c:pt>
                <c:pt idx="3378">
                  <c:v>41141.041666666664</c:v>
                </c:pt>
                <c:pt idx="3379">
                  <c:v>41141.083333333336</c:v>
                </c:pt>
                <c:pt idx="3380">
                  <c:v>41141.125</c:v>
                </c:pt>
                <c:pt idx="3381">
                  <c:v>41141.166666666664</c:v>
                </c:pt>
                <c:pt idx="3382">
                  <c:v>41141.208333333336</c:v>
                </c:pt>
                <c:pt idx="3383">
                  <c:v>41141.25</c:v>
                </c:pt>
                <c:pt idx="3384">
                  <c:v>41141.291666666664</c:v>
                </c:pt>
                <c:pt idx="3385">
                  <c:v>41141.333333333336</c:v>
                </c:pt>
                <c:pt idx="3386">
                  <c:v>41141.375</c:v>
                </c:pt>
                <c:pt idx="3387">
                  <c:v>41141.416666666664</c:v>
                </c:pt>
                <c:pt idx="3388">
                  <c:v>41141.458333333336</c:v>
                </c:pt>
                <c:pt idx="3389">
                  <c:v>41141.5</c:v>
                </c:pt>
                <c:pt idx="3390">
                  <c:v>41141.541666666664</c:v>
                </c:pt>
                <c:pt idx="3391">
                  <c:v>41141.583333333336</c:v>
                </c:pt>
                <c:pt idx="3392">
                  <c:v>41141.625</c:v>
                </c:pt>
                <c:pt idx="3393">
                  <c:v>41141.666666666664</c:v>
                </c:pt>
                <c:pt idx="3394">
                  <c:v>41141.708333333336</c:v>
                </c:pt>
                <c:pt idx="3395">
                  <c:v>41141.75</c:v>
                </c:pt>
                <c:pt idx="3396">
                  <c:v>41141.791666666664</c:v>
                </c:pt>
                <c:pt idx="3397">
                  <c:v>41141.833333333336</c:v>
                </c:pt>
                <c:pt idx="3398">
                  <c:v>41141.875</c:v>
                </c:pt>
                <c:pt idx="3399">
                  <c:v>41141.916666666664</c:v>
                </c:pt>
                <c:pt idx="3400">
                  <c:v>41141.958333333336</c:v>
                </c:pt>
                <c:pt idx="3401">
                  <c:v>41142</c:v>
                </c:pt>
                <c:pt idx="3402">
                  <c:v>41142.041666666664</c:v>
                </c:pt>
                <c:pt idx="3403">
                  <c:v>41142.083333333336</c:v>
                </c:pt>
                <c:pt idx="3404">
                  <c:v>41142.125</c:v>
                </c:pt>
                <c:pt idx="3405">
                  <c:v>41142.166666666664</c:v>
                </c:pt>
                <c:pt idx="3406">
                  <c:v>41142.208333333336</c:v>
                </c:pt>
                <c:pt idx="3407">
                  <c:v>41142.25</c:v>
                </c:pt>
                <c:pt idx="3408">
                  <c:v>41142.291666666664</c:v>
                </c:pt>
                <c:pt idx="3409">
                  <c:v>41142.333333333336</c:v>
                </c:pt>
                <c:pt idx="3410">
                  <c:v>41142.375</c:v>
                </c:pt>
                <c:pt idx="3411">
                  <c:v>41142.416666666664</c:v>
                </c:pt>
                <c:pt idx="3412">
                  <c:v>41142.458333333336</c:v>
                </c:pt>
                <c:pt idx="3413">
                  <c:v>41142.5</c:v>
                </c:pt>
                <c:pt idx="3414">
                  <c:v>41142.541666666664</c:v>
                </c:pt>
                <c:pt idx="3415">
                  <c:v>41142.583333333336</c:v>
                </c:pt>
                <c:pt idx="3416">
                  <c:v>41142.625</c:v>
                </c:pt>
                <c:pt idx="3417">
                  <c:v>41142.666666666664</c:v>
                </c:pt>
                <c:pt idx="3418">
                  <c:v>41142.708333333336</c:v>
                </c:pt>
                <c:pt idx="3419">
                  <c:v>41142.75</c:v>
                </c:pt>
                <c:pt idx="3420">
                  <c:v>41142.791666666664</c:v>
                </c:pt>
                <c:pt idx="3421">
                  <c:v>41142.833333333336</c:v>
                </c:pt>
                <c:pt idx="3422">
                  <c:v>41142.875</c:v>
                </c:pt>
                <c:pt idx="3423">
                  <c:v>41142.916666666664</c:v>
                </c:pt>
                <c:pt idx="3424">
                  <c:v>41142.958333333336</c:v>
                </c:pt>
                <c:pt idx="3425">
                  <c:v>41143</c:v>
                </c:pt>
                <c:pt idx="3426">
                  <c:v>41143.041666666664</c:v>
                </c:pt>
                <c:pt idx="3427">
                  <c:v>41143.083333333336</c:v>
                </c:pt>
                <c:pt idx="3428">
                  <c:v>41143.125</c:v>
                </c:pt>
                <c:pt idx="3429">
                  <c:v>41143.166666666664</c:v>
                </c:pt>
                <c:pt idx="3430">
                  <c:v>41143.208333333336</c:v>
                </c:pt>
                <c:pt idx="3431">
                  <c:v>41143.25</c:v>
                </c:pt>
                <c:pt idx="3432">
                  <c:v>41143.291666666664</c:v>
                </c:pt>
                <c:pt idx="3433">
                  <c:v>41143.333333333336</c:v>
                </c:pt>
                <c:pt idx="3434">
                  <c:v>41143.375</c:v>
                </c:pt>
                <c:pt idx="3435">
                  <c:v>41143.416666666664</c:v>
                </c:pt>
                <c:pt idx="3436">
                  <c:v>41143.458333333336</c:v>
                </c:pt>
                <c:pt idx="3437">
                  <c:v>41143.5</c:v>
                </c:pt>
                <c:pt idx="3438">
                  <c:v>41143.541666666664</c:v>
                </c:pt>
                <c:pt idx="3439">
                  <c:v>41143.583333333336</c:v>
                </c:pt>
                <c:pt idx="3440">
                  <c:v>41143.625</c:v>
                </c:pt>
                <c:pt idx="3441">
                  <c:v>41143.666666666664</c:v>
                </c:pt>
                <c:pt idx="3442">
                  <c:v>41143.708333333336</c:v>
                </c:pt>
                <c:pt idx="3443">
                  <c:v>41143.75</c:v>
                </c:pt>
                <c:pt idx="3444">
                  <c:v>41143.791666666664</c:v>
                </c:pt>
                <c:pt idx="3445">
                  <c:v>41143.833333333336</c:v>
                </c:pt>
                <c:pt idx="3446">
                  <c:v>41143.875</c:v>
                </c:pt>
                <c:pt idx="3447">
                  <c:v>41143.916666666664</c:v>
                </c:pt>
                <c:pt idx="3448">
                  <c:v>41143.958333333336</c:v>
                </c:pt>
                <c:pt idx="3449">
                  <c:v>41144</c:v>
                </c:pt>
                <c:pt idx="3450">
                  <c:v>41144.041666666664</c:v>
                </c:pt>
                <c:pt idx="3451">
                  <c:v>41144.083333333336</c:v>
                </c:pt>
                <c:pt idx="3452">
                  <c:v>41144.125</c:v>
                </c:pt>
                <c:pt idx="3453">
                  <c:v>41144.166666666664</c:v>
                </c:pt>
                <c:pt idx="3454">
                  <c:v>41144.208333333336</c:v>
                </c:pt>
                <c:pt idx="3455">
                  <c:v>41144.25</c:v>
                </c:pt>
                <c:pt idx="3456">
                  <c:v>41144.291666666664</c:v>
                </c:pt>
                <c:pt idx="3457">
                  <c:v>41144.333333333336</c:v>
                </c:pt>
                <c:pt idx="3458">
                  <c:v>41144.375</c:v>
                </c:pt>
                <c:pt idx="3459">
                  <c:v>41144.416666666664</c:v>
                </c:pt>
                <c:pt idx="3460">
                  <c:v>41144.458333333336</c:v>
                </c:pt>
                <c:pt idx="3461">
                  <c:v>41144.5</c:v>
                </c:pt>
                <c:pt idx="3462">
                  <c:v>41144.541666666664</c:v>
                </c:pt>
                <c:pt idx="3463">
                  <c:v>41144.583333333336</c:v>
                </c:pt>
                <c:pt idx="3464">
                  <c:v>41144.625</c:v>
                </c:pt>
                <c:pt idx="3465">
                  <c:v>41144.666666666664</c:v>
                </c:pt>
                <c:pt idx="3466">
                  <c:v>41144.708333333336</c:v>
                </c:pt>
                <c:pt idx="3467">
                  <c:v>41144.75</c:v>
                </c:pt>
                <c:pt idx="3468">
                  <c:v>41144.791666666664</c:v>
                </c:pt>
                <c:pt idx="3469">
                  <c:v>41144.833333333336</c:v>
                </c:pt>
                <c:pt idx="3470">
                  <c:v>41144.875</c:v>
                </c:pt>
                <c:pt idx="3471">
                  <c:v>41144.916666666664</c:v>
                </c:pt>
                <c:pt idx="3472">
                  <c:v>41144.958333333336</c:v>
                </c:pt>
                <c:pt idx="3473">
                  <c:v>41145</c:v>
                </c:pt>
                <c:pt idx="3474">
                  <c:v>41145.041666666664</c:v>
                </c:pt>
                <c:pt idx="3475">
                  <c:v>41145.083333333336</c:v>
                </c:pt>
                <c:pt idx="3476">
                  <c:v>41145.125</c:v>
                </c:pt>
                <c:pt idx="3477">
                  <c:v>41145.166666666664</c:v>
                </c:pt>
                <c:pt idx="3478">
                  <c:v>41145.208333333336</c:v>
                </c:pt>
                <c:pt idx="3479">
                  <c:v>41145.25</c:v>
                </c:pt>
                <c:pt idx="3480">
                  <c:v>41145.291666666664</c:v>
                </c:pt>
                <c:pt idx="3481">
                  <c:v>41145.333333333336</c:v>
                </c:pt>
                <c:pt idx="3482">
                  <c:v>41145.375</c:v>
                </c:pt>
                <c:pt idx="3483">
                  <c:v>41145.416666666664</c:v>
                </c:pt>
                <c:pt idx="3484">
                  <c:v>41145.458333333336</c:v>
                </c:pt>
                <c:pt idx="3485">
                  <c:v>41145.5</c:v>
                </c:pt>
                <c:pt idx="3486">
                  <c:v>41145.541666666664</c:v>
                </c:pt>
                <c:pt idx="3487">
                  <c:v>41145.583333333336</c:v>
                </c:pt>
                <c:pt idx="3488">
                  <c:v>41145.625</c:v>
                </c:pt>
                <c:pt idx="3489">
                  <c:v>41145.666666666664</c:v>
                </c:pt>
                <c:pt idx="3490">
                  <c:v>41145.708333333336</c:v>
                </c:pt>
                <c:pt idx="3491">
                  <c:v>41145.75</c:v>
                </c:pt>
                <c:pt idx="3492">
                  <c:v>41145.791666666664</c:v>
                </c:pt>
                <c:pt idx="3493">
                  <c:v>41145.833333333336</c:v>
                </c:pt>
                <c:pt idx="3494">
                  <c:v>41145.875</c:v>
                </c:pt>
                <c:pt idx="3495">
                  <c:v>41145.916666666664</c:v>
                </c:pt>
                <c:pt idx="3496">
                  <c:v>41145.958333333336</c:v>
                </c:pt>
                <c:pt idx="3497">
                  <c:v>41146</c:v>
                </c:pt>
                <c:pt idx="3498">
                  <c:v>41146.041666666664</c:v>
                </c:pt>
                <c:pt idx="3499">
                  <c:v>41146.083333333336</c:v>
                </c:pt>
                <c:pt idx="3500">
                  <c:v>41146.125</c:v>
                </c:pt>
                <c:pt idx="3501">
                  <c:v>41146.166666666664</c:v>
                </c:pt>
                <c:pt idx="3502">
                  <c:v>41146.208333333336</c:v>
                </c:pt>
                <c:pt idx="3503">
                  <c:v>41146.25</c:v>
                </c:pt>
                <c:pt idx="3504">
                  <c:v>41146.291666666664</c:v>
                </c:pt>
                <c:pt idx="3505">
                  <c:v>41146.333333333336</c:v>
                </c:pt>
                <c:pt idx="3506">
                  <c:v>41146.375</c:v>
                </c:pt>
                <c:pt idx="3507">
                  <c:v>41146.416666666664</c:v>
                </c:pt>
                <c:pt idx="3508">
                  <c:v>41146.458333333336</c:v>
                </c:pt>
                <c:pt idx="3509">
                  <c:v>41146.5</c:v>
                </c:pt>
                <c:pt idx="3510">
                  <c:v>41146.541666666664</c:v>
                </c:pt>
                <c:pt idx="3511">
                  <c:v>41146.583333333336</c:v>
                </c:pt>
                <c:pt idx="3512">
                  <c:v>41146.625</c:v>
                </c:pt>
                <c:pt idx="3513">
                  <c:v>41146.666666666664</c:v>
                </c:pt>
                <c:pt idx="3514">
                  <c:v>41146.708333333336</c:v>
                </c:pt>
                <c:pt idx="3515">
                  <c:v>41146.75</c:v>
                </c:pt>
                <c:pt idx="3516">
                  <c:v>41146.791666666664</c:v>
                </c:pt>
                <c:pt idx="3517">
                  <c:v>41146.833333333336</c:v>
                </c:pt>
                <c:pt idx="3518">
                  <c:v>41146.875</c:v>
                </c:pt>
                <c:pt idx="3519">
                  <c:v>41146.916666666664</c:v>
                </c:pt>
                <c:pt idx="3520">
                  <c:v>41146.958333333336</c:v>
                </c:pt>
                <c:pt idx="3521">
                  <c:v>41147</c:v>
                </c:pt>
                <c:pt idx="3522">
                  <c:v>41147.041666666664</c:v>
                </c:pt>
                <c:pt idx="3523">
                  <c:v>41147.083333333336</c:v>
                </c:pt>
                <c:pt idx="3524">
                  <c:v>41147.125</c:v>
                </c:pt>
                <c:pt idx="3525">
                  <c:v>41147.166666666664</c:v>
                </c:pt>
                <c:pt idx="3526">
                  <c:v>41147.208333333336</c:v>
                </c:pt>
                <c:pt idx="3527">
                  <c:v>41147.25</c:v>
                </c:pt>
                <c:pt idx="3528">
                  <c:v>41147.291666666664</c:v>
                </c:pt>
                <c:pt idx="3529">
                  <c:v>41147.333333333336</c:v>
                </c:pt>
                <c:pt idx="3530">
                  <c:v>41147.375</c:v>
                </c:pt>
                <c:pt idx="3531">
                  <c:v>41147.416666666664</c:v>
                </c:pt>
                <c:pt idx="3532">
                  <c:v>41147.458333333336</c:v>
                </c:pt>
                <c:pt idx="3533">
                  <c:v>41147.5</c:v>
                </c:pt>
                <c:pt idx="3534">
                  <c:v>41147.541666666664</c:v>
                </c:pt>
                <c:pt idx="3535">
                  <c:v>41147.583333333336</c:v>
                </c:pt>
                <c:pt idx="3536">
                  <c:v>41147.625</c:v>
                </c:pt>
                <c:pt idx="3537">
                  <c:v>41147.666666666664</c:v>
                </c:pt>
                <c:pt idx="3538">
                  <c:v>41147.708333333336</c:v>
                </c:pt>
                <c:pt idx="3539">
                  <c:v>41147.75</c:v>
                </c:pt>
                <c:pt idx="3540">
                  <c:v>41147.791666666664</c:v>
                </c:pt>
                <c:pt idx="3541">
                  <c:v>41147.833333333336</c:v>
                </c:pt>
                <c:pt idx="3542">
                  <c:v>41147.875</c:v>
                </c:pt>
                <c:pt idx="3543">
                  <c:v>41147.916666666664</c:v>
                </c:pt>
                <c:pt idx="3544">
                  <c:v>41147.958333333336</c:v>
                </c:pt>
                <c:pt idx="3545">
                  <c:v>41148</c:v>
                </c:pt>
                <c:pt idx="3546">
                  <c:v>41148.041666666664</c:v>
                </c:pt>
                <c:pt idx="3547">
                  <c:v>41148.083333333336</c:v>
                </c:pt>
                <c:pt idx="3548">
                  <c:v>41148.125</c:v>
                </c:pt>
                <c:pt idx="3549">
                  <c:v>41148.166666666664</c:v>
                </c:pt>
                <c:pt idx="3550">
                  <c:v>41148.208333333336</c:v>
                </c:pt>
                <c:pt idx="3551">
                  <c:v>41148.25</c:v>
                </c:pt>
                <c:pt idx="3552">
                  <c:v>41148.291666666664</c:v>
                </c:pt>
                <c:pt idx="3553">
                  <c:v>41148.333333333336</c:v>
                </c:pt>
                <c:pt idx="3554">
                  <c:v>41148.375</c:v>
                </c:pt>
                <c:pt idx="3555">
                  <c:v>41148.416666666664</c:v>
                </c:pt>
                <c:pt idx="3556">
                  <c:v>41148.458333333336</c:v>
                </c:pt>
                <c:pt idx="3557">
                  <c:v>41148.5</c:v>
                </c:pt>
                <c:pt idx="3558">
                  <c:v>41148.541666666664</c:v>
                </c:pt>
                <c:pt idx="3559">
                  <c:v>41148.583333333336</c:v>
                </c:pt>
                <c:pt idx="3560">
                  <c:v>41148.625</c:v>
                </c:pt>
                <c:pt idx="3561">
                  <c:v>41148.666666666664</c:v>
                </c:pt>
                <c:pt idx="3562">
                  <c:v>41148.708333333336</c:v>
                </c:pt>
                <c:pt idx="3563">
                  <c:v>41148.75</c:v>
                </c:pt>
                <c:pt idx="3564">
                  <c:v>41148.791666666664</c:v>
                </c:pt>
                <c:pt idx="3565">
                  <c:v>41148.833333333336</c:v>
                </c:pt>
                <c:pt idx="3566">
                  <c:v>41148.875</c:v>
                </c:pt>
                <c:pt idx="3567">
                  <c:v>41148.916666666664</c:v>
                </c:pt>
                <c:pt idx="3568">
                  <c:v>41148.958333333336</c:v>
                </c:pt>
                <c:pt idx="3569">
                  <c:v>41149</c:v>
                </c:pt>
                <c:pt idx="3570">
                  <c:v>41149.041666666664</c:v>
                </c:pt>
                <c:pt idx="3571">
                  <c:v>41149.083333333336</c:v>
                </c:pt>
                <c:pt idx="3572">
                  <c:v>41149.125</c:v>
                </c:pt>
                <c:pt idx="3573">
                  <c:v>41149.166666666664</c:v>
                </c:pt>
                <c:pt idx="3574">
                  <c:v>41149.208333333336</c:v>
                </c:pt>
                <c:pt idx="3575">
                  <c:v>41149.25</c:v>
                </c:pt>
                <c:pt idx="3576">
                  <c:v>41149.291666666664</c:v>
                </c:pt>
                <c:pt idx="3577">
                  <c:v>41149.333333333336</c:v>
                </c:pt>
                <c:pt idx="3578">
                  <c:v>41149.375</c:v>
                </c:pt>
                <c:pt idx="3579">
                  <c:v>41149.416666666664</c:v>
                </c:pt>
                <c:pt idx="3580">
                  <c:v>41149.458333333336</c:v>
                </c:pt>
                <c:pt idx="3581">
                  <c:v>41149.5</c:v>
                </c:pt>
                <c:pt idx="3582">
                  <c:v>41149.541666666664</c:v>
                </c:pt>
                <c:pt idx="3583">
                  <c:v>41149.583333333336</c:v>
                </c:pt>
                <c:pt idx="3584">
                  <c:v>41149.625</c:v>
                </c:pt>
                <c:pt idx="3585">
                  <c:v>41149.666666666664</c:v>
                </c:pt>
                <c:pt idx="3586">
                  <c:v>41149.708333333336</c:v>
                </c:pt>
                <c:pt idx="3587">
                  <c:v>41149.75</c:v>
                </c:pt>
                <c:pt idx="3588">
                  <c:v>41149.791666666664</c:v>
                </c:pt>
                <c:pt idx="3589">
                  <c:v>41149.833333333336</c:v>
                </c:pt>
                <c:pt idx="3590">
                  <c:v>41149.875</c:v>
                </c:pt>
                <c:pt idx="3591">
                  <c:v>41149.916666666664</c:v>
                </c:pt>
                <c:pt idx="3592">
                  <c:v>41149.958333333336</c:v>
                </c:pt>
                <c:pt idx="3593">
                  <c:v>41150</c:v>
                </c:pt>
                <c:pt idx="3594">
                  <c:v>41150.041666666664</c:v>
                </c:pt>
                <c:pt idx="3595">
                  <c:v>41150.083333333336</c:v>
                </c:pt>
                <c:pt idx="3596">
                  <c:v>41150.125</c:v>
                </c:pt>
                <c:pt idx="3597">
                  <c:v>41150.166666666664</c:v>
                </c:pt>
                <c:pt idx="3598">
                  <c:v>41150.208333333336</c:v>
                </c:pt>
                <c:pt idx="3599">
                  <c:v>41150.25</c:v>
                </c:pt>
                <c:pt idx="3600">
                  <c:v>41150.291666666664</c:v>
                </c:pt>
                <c:pt idx="3601">
                  <c:v>41150.333333333336</c:v>
                </c:pt>
                <c:pt idx="3602">
                  <c:v>41150.375</c:v>
                </c:pt>
                <c:pt idx="3603">
                  <c:v>41150.416666666664</c:v>
                </c:pt>
                <c:pt idx="3604">
                  <c:v>41150.458333333336</c:v>
                </c:pt>
                <c:pt idx="3605">
                  <c:v>41150.5</c:v>
                </c:pt>
                <c:pt idx="3606">
                  <c:v>41150.541666666664</c:v>
                </c:pt>
                <c:pt idx="3607">
                  <c:v>41150.583333333336</c:v>
                </c:pt>
                <c:pt idx="3608">
                  <c:v>41150.625</c:v>
                </c:pt>
                <c:pt idx="3609">
                  <c:v>41150.666666666664</c:v>
                </c:pt>
                <c:pt idx="3610">
                  <c:v>41150.708333333336</c:v>
                </c:pt>
                <c:pt idx="3611">
                  <c:v>41150.75</c:v>
                </c:pt>
                <c:pt idx="3612">
                  <c:v>41150.791666666664</c:v>
                </c:pt>
                <c:pt idx="3613">
                  <c:v>41150.833333333336</c:v>
                </c:pt>
                <c:pt idx="3614">
                  <c:v>41150.875</c:v>
                </c:pt>
                <c:pt idx="3615">
                  <c:v>41150.916666666664</c:v>
                </c:pt>
                <c:pt idx="3616">
                  <c:v>41150.958333333336</c:v>
                </c:pt>
                <c:pt idx="3617">
                  <c:v>41151</c:v>
                </c:pt>
                <c:pt idx="3618">
                  <c:v>41151.041666666664</c:v>
                </c:pt>
                <c:pt idx="3619">
                  <c:v>41151.083333333336</c:v>
                </c:pt>
                <c:pt idx="3620">
                  <c:v>41151.125</c:v>
                </c:pt>
                <c:pt idx="3621">
                  <c:v>41151.166666666664</c:v>
                </c:pt>
                <c:pt idx="3622">
                  <c:v>41151.208333333336</c:v>
                </c:pt>
                <c:pt idx="3623">
                  <c:v>41151.25</c:v>
                </c:pt>
                <c:pt idx="3624">
                  <c:v>41151.291666666664</c:v>
                </c:pt>
                <c:pt idx="3625">
                  <c:v>41151.333333333336</c:v>
                </c:pt>
                <c:pt idx="3626">
                  <c:v>41151.375</c:v>
                </c:pt>
                <c:pt idx="3627">
                  <c:v>41151.416666666664</c:v>
                </c:pt>
                <c:pt idx="3628">
                  <c:v>41151.458333333336</c:v>
                </c:pt>
                <c:pt idx="3629">
                  <c:v>41151.5</c:v>
                </c:pt>
                <c:pt idx="3630">
                  <c:v>41151.541666666664</c:v>
                </c:pt>
                <c:pt idx="3631">
                  <c:v>41151.583333333336</c:v>
                </c:pt>
                <c:pt idx="3632">
                  <c:v>41151.625</c:v>
                </c:pt>
                <c:pt idx="3633">
                  <c:v>41151.666666666664</c:v>
                </c:pt>
                <c:pt idx="3634">
                  <c:v>41151.708333333336</c:v>
                </c:pt>
                <c:pt idx="3635">
                  <c:v>41151.75</c:v>
                </c:pt>
                <c:pt idx="3636">
                  <c:v>41151.791666666664</c:v>
                </c:pt>
                <c:pt idx="3637">
                  <c:v>41151.833333333336</c:v>
                </c:pt>
                <c:pt idx="3638">
                  <c:v>41151.875</c:v>
                </c:pt>
                <c:pt idx="3639">
                  <c:v>41151.916666666664</c:v>
                </c:pt>
                <c:pt idx="3640">
                  <c:v>41151.958333333336</c:v>
                </c:pt>
                <c:pt idx="3641">
                  <c:v>41152</c:v>
                </c:pt>
                <c:pt idx="3642">
                  <c:v>41152.041666666664</c:v>
                </c:pt>
                <c:pt idx="3643">
                  <c:v>41152.083333333336</c:v>
                </c:pt>
                <c:pt idx="3644">
                  <c:v>41152.125</c:v>
                </c:pt>
                <c:pt idx="3645">
                  <c:v>41152.166666666664</c:v>
                </c:pt>
                <c:pt idx="3646">
                  <c:v>41152.208333333336</c:v>
                </c:pt>
                <c:pt idx="3647">
                  <c:v>41152.25</c:v>
                </c:pt>
                <c:pt idx="3648">
                  <c:v>41152.291666666664</c:v>
                </c:pt>
                <c:pt idx="3649">
                  <c:v>41152.333333333336</c:v>
                </c:pt>
                <c:pt idx="3650">
                  <c:v>41152.375</c:v>
                </c:pt>
                <c:pt idx="3651">
                  <c:v>41152.416666666664</c:v>
                </c:pt>
                <c:pt idx="3652">
                  <c:v>41152.458333333336</c:v>
                </c:pt>
                <c:pt idx="3653">
                  <c:v>41152.5</c:v>
                </c:pt>
                <c:pt idx="3654">
                  <c:v>41152.541666666664</c:v>
                </c:pt>
                <c:pt idx="3655">
                  <c:v>41152.583333333336</c:v>
                </c:pt>
                <c:pt idx="3656">
                  <c:v>41152.625</c:v>
                </c:pt>
                <c:pt idx="3657">
                  <c:v>41152.666666666664</c:v>
                </c:pt>
                <c:pt idx="3658">
                  <c:v>41152.708333333336</c:v>
                </c:pt>
                <c:pt idx="3659">
                  <c:v>41152.75</c:v>
                </c:pt>
                <c:pt idx="3660">
                  <c:v>41152.791666666664</c:v>
                </c:pt>
                <c:pt idx="3661">
                  <c:v>41152.833333333336</c:v>
                </c:pt>
                <c:pt idx="3662">
                  <c:v>41152.875</c:v>
                </c:pt>
                <c:pt idx="3663">
                  <c:v>41152.916666666664</c:v>
                </c:pt>
                <c:pt idx="3664">
                  <c:v>41152.958333333336</c:v>
                </c:pt>
                <c:pt idx="3665">
                  <c:v>41153</c:v>
                </c:pt>
                <c:pt idx="3666">
                  <c:v>41153.041666666664</c:v>
                </c:pt>
                <c:pt idx="3667">
                  <c:v>41153.083333333336</c:v>
                </c:pt>
                <c:pt idx="3668">
                  <c:v>41153.125</c:v>
                </c:pt>
                <c:pt idx="3669">
                  <c:v>41153.166666666664</c:v>
                </c:pt>
                <c:pt idx="3670">
                  <c:v>41153.208333333336</c:v>
                </c:pt>
                <c:pt idx="3671">
                  <c:v>41153.25</c:v>
                </c:pt>
                <c:pt idx="3672">
                  <c:v>41153.291666666664</c:v>
                </c:pt>
                <c:pt idx="3673">
                  <c:v>41153.333333333336</c:v>
                </c:pt>
                <c:pt idx="3674">
                  <c:v>41153.375</c:v>
                </c:pt>
                <c:pt idx="3675">
                  <c:v>41153.416666666664</c:v>
                </c:pt>
                <c:pt idx="3676">
                  <c:v>41153.458333333336</c:v>
                </c:pt>
                <c:pt idx="3677">
                  <c:v>41153.5</c:v>
                </c:pt>
                <c:pt idx="3678">
                  <c:v>41153.541666666664</c:v>
                </c:pt>
                <c:pt idx="3679">
                  <c:v>41153.583333333336</c:v>
                </c:pt>
                <c:pt idx="3680">
                  <c:v>41153.625</c:v>
                </c:pt>
                <c:pt idx="3681">
                  <c:v>41153.666666666664</c:v>
                </c:pt>
                <c:pt idx="3682">
                  <c:v>41153.708333333336</c:v>
                </c:pt>
                <c:pt idx="3683">
                  <c:v>41153.75</c:v>
                </c:pt>
                <c:pt idx="3684">
                  <c:v>41153.791666666664</c:v>
                </c:pt>
                <c:pt idx="3685">
                  <c:v>41153.833333333336</c:v>
                </c:pt>
                <c:pt idx="3686">
                  <c:v>41153.875</c:v>
                </c:pt>
                <c:pt idx="3687">
                  <c:v>41153.916666666664</c:v>
                </c:pt>
                <c:pt idx="3688">
                  <c:v>41153.958333333336</c:v>
                </c:pt>
                <c:pt idx="3689">
                  <c:v>41154</c:v>
                </c:pt>
                <c:pt idx="3690">
                  <c:v>41154.041666666664</c:v>
                </c:pt>
                <c:pt idx="3691">
                  <c:v>41154.083333333336</c:v>
                </c:pt>
                <c:pt idx="3692">
                  <c:v>41154.125</c:v>
                </c:pt>
                <c:pt idx="3693">
                  <c:v>41154.166666666664</c:v>
                </c:pt>
                <c:pt idx="3694">
                  <c:v>41154.208333333336</c:v>
                </c:pt>
                <c:pt idx="3695">
                  <c:v>41154.25</c:v>
                </c:pt>
                <c:pt idx="3696">
                  <c:v>41154.291666666664</c:v>
                </c:pt>
                <c:pt idx="3697">
                  <c:v>41154.333333333336</c:v>
                </c:pt>
                <c:pt idx="3698">
                  <c:v>41154.375</c:v>
                </c:pt>
                <c:pt idx="3699">
                  <c:v>41154.416666666664</c:v>
                </c:pt>
                <c:pt idx="3700">
                  <c:v>41154.458333333336</c:v>
                </c:pt>
                <c:pt idx="3701">
                  <c:v>41154.5</c:v>
                </c:pt>
                <c:pt idx="3702">
                  <c:v>41154.541666666664</c:v>
                </c:pt>
                <c:pt idx="3703">
                  <c:v>41154.583333333336</c:v>
                </c:pt>
                <c:pt idx="3704">
                  <c:v>41154.625</c:v>
                </c:pt>
                <c:pt idx="3705">
                  <c:v>41154.666666666664</c:v>
                </c:pt>
                <c:pt idx="3706">
                  <c:v>41154.708333333336</c:v>
                </c:pt>
                <c:pt idx="3707">
                  <c:v>41154.75</c:v>
                </c:pt>
                <c:pt idx="3708">
                  <c:v>41154.791666666664</c:v>
                </c:pt>
                <c:pt idx="3709">
                  <c:v>41154.833333333336</c:v>
                </c:pt>
                <c:pt idx="3710">
                  <c:v>41154.875</c:v>
                </c:pt>
                <c:pt idx="3711">
                  <c:v>41154.916666666664</c:v>
                </c:pt>
                <c:pt idx="3712">
                  <c:v>41154.958333333336</c:v>
                </c:pt>
                <c:pt idx="3713">
                  <c:v>41155</c:v>
                </c:pt>
                <c:pt idx="3714">
                  <c:v>41155.041666666664</c:v>
                </c:pt>
                <c:pt idx="3715">
                  <c:v>41155.083333333336</c:v>
                </c:pt>
                <c:pt idx="3716">
                  <c:v>41155.125</c:v>
                </c:pt>
                <c:pt idx="3717">
                  <c:v>41155.166666666664</c:v>
                </c:pt>
                <c:pt idx="3718">
                  <c:v>41155.208333333336</c:v>
                </c:pt>
                <c:pt idx="3719">
                  <c:v>41155.25</c:v>
                </c:pt>
                <c:pt idx="3720">
                  <c:v>41155.291666666664</c:v>
                </c:pt>
                <c:pt idx="3721">
                  <c:v>41155.333333333336</c:v>
                </c:pt>
                <c:pt idx="3722">
                  <c:v>41155.375</c:v>
                </c:pt>
                <c:pt idx="3723">
                  <c:v>41155.416666666664</c:v>
                </c:pt>
                <c:pt idx="3724">
                  <c:v>41155.458333333336</c:v>
                </c:pt>
                <c:pt idx="3725">
                  <c:v>41155.5</c:v>
                </c:pt>
                <c:pt idx="3726">
                  <c:v>41155.541666666664</c:v>
                </c:pt>
                <c:pt idx="3727">
                  <c:v>41155.583333333336</c:v>
                </c:pt>
                <c:pt idx="3728">
                  <c:v>41155.625</c:v>
                </c:pt>
                <c:pt idx="3729">
                  <c:v>41155.666666666664</c:v>
                </c:pt>
                <c:pt idx="3730">
                  <c:v>41155.708333333336</c:v>
                </c:pt>
                <c:pt idx="3731">
                  <c:v>41155.75</c:v>
                </c:pt>
                <c:pt idx="3732">
                  <c:v>41155.791666666664</c:v>
                </c:pt>
                <c:pt idx="3733">
                  <c:v>41155.833333333336</c:v>
                </c:pt>
                <c:pt idx="3734">
                  <c:v>41155.875</c:v>
                </c:pt>
                <c:pt idx="3735">
                  <c:v>41155.916666666664</c:v>
                </c:pt>
                <c:pt idx="3736">
                  <c:v>41155.958333333336</c:v>
                </c:pt>
                <c:pt idx="3737">
                  <c:v>41156</c:v>
                </c:pt>
                <c:pt idx="3738">
                  <c:v>41156.041666666664</c:v>
                </c:pt>
                <c:pt idx="3739">
                  <c:v>41156.083333333336</c:v>
                </c:pt>
                <c:pt idx="3740">
                  <c:v>41156.125</c:v>
                </c:pt>
                <c:pt idx="3741">
                  <c:v>41156.166666666664</c:v>
                </c:pt>
                <c:pt idx="3742">
                  <c:v>41156.208333333336</c:v>
                </c:pt>
                <c:pt idx="3743">
                  <c:v>41156.25</c:v>
                </c:pt>
                <c:pt idx="3744">
                  <c:v>41156.291666666664</c:v>
                </c:pt>
                <c:pt idx="3745">
                  <c:v>41156.333333333336</c:v>
                </c:pt>
                <c:pt idx="3746">
                  <c:v>41156.375</c:v>
                </c:pt>
                <c:pt idx="3747">
                  <c:v>41156.416666666664</c:v>
                </c:pt>
                <c:pt idx="3748">
                  <c:v>41156.458333333336</c:v>
                </c:pt>
                <c:pt idx="3749">
                  <c:v>41156.5</c:v>
                </c:pt>
                <c:pt idx="3750">
                  <c:v>41156.541666666664</c:v>
                </c:pt>
                <c:pt idx="3751">
                  <c:v>41156.583333333336</c:v>
                </c:pt>
                <c:pt idx="3752">
                  <c:v>41156.625</c:v>
                </c:pt>
                <c:pt idx="3753">
                  <c:v>41156.666666666664</c:v>
                </c:pt>
                <c:pt idx="3754">
                  <c:v>41156.708333333336</c:v>
                </c:pt>
                <c:pt idx="3755">
                  <c:v>41156.75</c:v>
                </c:pt>
                <c:pt idx="3756">
                  <c:v>41156.791666666664</c:v>
                </c:pt>
                <c:pt idx="3757">
                  <c:v>41156.833333333336</c:v>
                </c:pt>
                <c:pt idx="3758">
                  <c:v>41156.875</c:v>
                </c:pt>
                <c:pt idx="3759">
                  <c:v>41156.916666666664</c:v>
                </c:pt>
                <c:pt idx="3760">
                  <c:v>41156.958333333336</c:v>
                </c:pt>
                <c:pt idx="3761">
                  <c:v>41157</c:v>
                </c:pt>
                <c:pt idx="3762">
                  <c:v>41157.041666666664</c:v>
                </c:pt>
                <c:pt idx="3763">
                  <c:v>41157.083333333336</c:v>
                </c:pt>
                <c:pt idx="3764">
                  <c:v>41157.125</c:v>
                </c:pt>
                <c:pt idx="3765">
                  <c:v>41157.166666666664</c:v>
                </c:pt>
                <c:pt idx="3766">
                  <c:v>41157.208333333336</c:v>
                </c:pt>
                <c:pt idx="3767">
                  <c:v>41157.25</c:v>
                </c:pt>
                <c:pt idx="3768">
                  <c:v>41157.291666666664</c:v>
                </c:pt>
                <c:pt idx="3769">
                  <c:v>41157.333333333336</c:v>
                </c:pt>
                <c:pt idx="3770">
                  <c:v>41157.375</c:v>
                </c:pt>
                <c:pt idx="3771">
                  <c:v>41157.416666666664</c:v>
                </c:pt>
                <c:pt idx="3772">
                  <c:v>41157.458333333336</c:v>
                </c:pt>
                <c:pt idx="3773">
                  <c:v>41157.5</c:v>
                </c:pt>
                <c:pt idx="3774">
                  <c:v>41157.541666666664</c:v>
                </c:pt>
                <c:pt idx="3775">
                  <c:v>41157.583333333336</c:v>
                </c:pt>
                <c:pt idx="3776">
                  <c:v>41157.625</c:v>
                </c:pt>
                <c:pt idx="3777">
                  <c:v>41157.666666666664</c:v>
                </c:pt>
                <c:pt idx="3778">
                  <c:v>41157.708333333336</c:v>
                </c:pt>
                <c:pt idx="3779">
                  <c:v>41157.75</c:v>
                </c:pt>
                <c:pt idx="3780">
                  <c:v>41157.791666666664</c:v>
                </c:pt>
                <c:pt idx="3781">
                  <c:v>41157.833333333336</c:v>
                </c:pt>
                <c:pt idx="3782">
                  <c:v>41157.875</c:v>
                </c:pt>
                <c:pt idx="3783">
                  <c:v>41157.916666666664</c:v>
                </c:pt>
                <c:pt idx="3784">
                  <c:v>41157.958333333336</c:v>
                </c:pt>
                <c:pt idx="3785">
                  <c:v>41158</c:v>
                </c:pt>
                <c:pt idx="3786">
                  <c:v>41158.041666666664</c:v>
                </c:pt>
                <c:pt idx="3787">
                  <c:v>41158.083333333336</c:v>
                </c:pt>
                <c:pt idx="3788">
                  <c:v>41158.125</c:v>
                </c:pt>
                <c:pt idx="3789">
                  <c:v>41158.166666666664</c:v>
                </c:pt>
                <c:pt idx="3790">
                  <c:v>41158.208333333336</c:v>
                </c:pt>
                <c:pt idx="3791">
                  <c:v>41158.25</c:v>
                </c:pt>
                <c:pt idx="3792">
                  <c:v>41158.291666666664</c:v>
                </c:pt>
                <c:pt idx="3793">
                  <c:v>41158.333333333336</c:v>
                </c:pt>
                <c:pt idx="3794">
                  <c:v>41158.375</c:v>
                </c:pt>
                <c:pt idx="3795">
                  <c:v>41158.416666666664</c:v>
                </c:pt>
                <c:pt idx="3796">
                  <c:v>41158.458333333336</c:v>
                </c:pt>
                <c:pt idx="3797">
                  <c:v>41158.5</c:v>
                </c:pt>
                <c:pt idx="3798">
                  <c:v>41158.541666666664</c:v>
                </c:pt>
                <c:pt idx="3799">
                  <c:v>41158.583333333336</c:v>
                </c:pt>
                <c:pt idx="3800">
                  <c:v>41158.625</c:v>
                </c:pt>
                <c:pt idx="3801">
                  <c:v>41158.666666666664</c:v>
                </c:pt>
                <c:pt idx="3802">
                  <c:v>41158.708333333336</c:v>
                </c:pt>
                <c:pt idx="3803">
                  <c:v>41158.75</c:v>
                </c:pt>
                <c:pt idx="3804">
                  <c:v>41158.791666666664</c:v>
                </c:pt>
                <c:pt idx="3805">
                  <c:v>41158.833333333336</c:v>
                </c:pt>
                <c:pt idx="3806">
                  <c:v>41158.875</c:v>
                </c:pt>
                <c:pt idx="3807">
                  <c:v>41158.916666666664</c:v>
                </c:pt>
                <c:pt idx="3808">
                  <c:v>41158.958333333336</c:v>
                </c:pt>
                <c:pt idx="3809">
                  <c:v>41159</c:v>
                </c:pt>
                <c:pt idx="3810">
                  <c:v>41159.041666666664</c:v>
                </c:pt>
                <c:pt idx="3811">
                  <c:v>41159.083333333336</c:v>
                </c:pt>
                <c:pt idx="3812">
                  <c:v>41159.125</c:v>
                </c:pt>
                <c:pt idx="3813">
                  <c:v>41159.166666666664</c:v>
                </c:pt>
                <c:pt idx="3814">
                  <c:v>41159.208333333336</c:v>
                </c:pt>
                <c:pt idx="3815">
                  <c:v>41159.25</c:v>
                </c:pt>
                <c:pt idx="3816">
                  <c:v>41159.291666666664</c:v>
                </c:pt>
                <c:pt idx="3817">
                  <c:v>41159.333333333336</c:v>
                </c:pt>
                <c:pt idx="3818">
                  <c:v>41159.375</c:v>
                </c:pt>
                <c:pt idx="3819">
                  <c:v>41159.416666666664</c:v>
                </c:pt>
                <c:pt idx="3820">
                  <c:v>41159.458333333336</c:v>
                </c:pt>
                <c:pt idx="3821">
                  <c:v>41159.5</c:v>
                </c:pt>
                <c:pt idx="3822">
                  <c:v>41159.541666666664</c:v>
                </c:pt>
                <c:pt idx="3823">
                  <c:v>41159.583333333336</c:v>
                </c:pt>
                <c:pt idx="3824">
                  <c:v>41159.625</c:v>
                </c:pt>
                <c:pt idx="3825">
                  <c:v>41159.666666666664</c:v>
                </c:pt>
                <c:pt idx="3826">
                  <c:v>41159.708333333336</c:v>
                </c:pt>
                <c:pt idx="3827">
                  <c:v>41159.75</c:v>
                </c:pt>
                <c:pt idx="3828">
                  <c:v>41159.791666666664</c:v>
                </c:pt>
                <c:pt idx="3829">
                  <c:v>41159.833333333336</c:v>
                </c:pt>
                <c:pt idx="3830">
                  <c:v>41159.875</c:v>
                </c:pt>
                <c:pt idx="3831">
                  <c:v>41159.916666666664</c:v>
                </c:pt>
                <c:pt idx="3832">
                  <c:v>41159.958333333336</c:v>
                </c:pt>
                <c:pt idx="3833">
                  <c:v>41160</c:v>
                </c:pt>
                <c:pt idx="3834">
                  <c:v>41160.041666666664</c:v>
                </c:pt>
                <c:pt idx="3835">
                  <c:v>41160.083333333336</c:v>
                </c:pt>
                <c:pt idx="3836">
                  <c:v>41160.125</c:v>
                </c:pt>
                <c:pt idx="3837">
                  <c:v>41160.166666666664</c:v>
                </c:pt>
                <c:pt idx="3838">
                  <c:v>41160.208333333336</c:v>
                </c:pt>
                <c:pt idx="3839">
                  <c:v>41160.25</c:v>
                </c:pt>
                <c:pt idx="3840">
                  <c:v>41160.291666666664</c:v>
                </c:pt>
                <c:pt idx="3841">
                  <c:v>41160.333333333336</c:v>
                </c:pt>
                <c:pt idx="3842">
                  <c:v>41160.375</c:v>
                </c:pt>
                <c:pt idx="3843">
                  <c:v>41160.416666666664</c:v>
                </c:pt>
                <c:pt idx="3844">
                  <c:v>41160.458333333336</c:v>
                </c:pt>
                <c:pt idx="3845">
                  <c:v>41160.5</c:v>
                </c:pt>
                <c:pt idx="3846">
                  <c:v>41160.541666666664</c:v>
                </c:pt>
                <c:pt idx="3847">
                  <c:v>41160.583333333336</c:v>
                </c:pt>
                <c:pt idx="3848">
                  <c:v>41160.625</c:v>
                </c:pt>
                <c:pt idx="3849">
                  <c:v>41160.666666666664</c:v>
                </c:pt>
                <c:pt idx="3850">
                  <c:v>41160.708333333336</c:v>
                </c:pt>
                <c:pt idx="3851">
                  <c:v>41160.75</c:v>
                </c:pt>
                <c:pt idx="3852">
                  <c:v>41160.791666666664</c:v>
                </c:pt>
                <c:pt idx="3853">
                  <c:v>41160.833333333336</c:v>
                </c:pt>
                <c:pt idx="3854">
                  <c:v>41160.875</c:v>
                </c:pt>
                <c:pt idx="3855">
                  <c:v>41160.916666666664</c:v>
                </c:pt>
                <c:pt idx="3856">
                  <c:v>41160.958333333336</c:v>
                </c:pt>
                <c:pt idx="3857">
                  <c:v>41161</c:v>
                </c:pt>
                <c:pt idx="3858">
                  <c:v>41161.041666666664</c:v>
                </c:pt>
                <c:pt idx="3859">
                  <c:v>41161.083333333336</c:v>
                </c:pt>
                <c:pt idx="3860">
                  <c:v>41161.125</c:v>
                </c:pt>
                <c:pt idx="3861">
                  <c:v>41161.166666666664</c:v>
                </c:pt>
                <c:pt idx="3862">
                  <c:v>41161.208333333336</c:v>
                </c:pt>
                <c:pt idx="3863">
                  <c:v>41161.25</c:v>
                </c:pt>
                <c:pt idx="3864">
                  <c:v>41161.291666666664</c:v>
                </c:pt>
                <c:pt idx="3865">
                  <c:v>41161.333333333336</c:v>
                </c:pt>
                <c:pt idx="3866">
                  <c:v>41161.375</c:v>
                </c:pt>
                <c:pt idx="3867">
                  <c:v>41161.416666666664</c:v>
                </c:pt>
                <c:pt idx="3868">
                  <c:v>41161.458333333336</c:v>
                </c:pt>
                <c:pt idx="3869">
                  <c:v>41161.5</c:v>
                </c:pt>
                <c:pt idx="3870">
                  <c:v>41161.541666666664</c:v>
                </c:pt>
                <c:pt idx="3871">
                  <c:v>41161.583333333336</c:v>
                </c:pt>
                <c:pt idx="3872">
                  <c:v>41161.625</c:v>
                </c:pt>
                <c:pt idx="3873">
                  <c:v>41161.666666666664</c:v>
                </c:pt>
                <c:pt idx="3874">
                  <c:v>41161.708333333336</c:v>
                </c:pt>
                <c:pt idx="3875">
                  <c:v>41161.75</c:v>
                </c:pt>
                <c:pt idx="3876">
                  <c:v>41161.791666666664</c:v>
                </c:pt>
                <c:pt idx="3877">
                  <c:v>41161.833333333336</c:v>
                </c:pt>
                <c:pt idx="3878">
                  <c:v>41161.875</c:v>
                </c:pt>
                <c:pt idx="3879">
                  <c:v>41161.916666666664</c:v>
                </c:pt>
                <c:pt idx="3880">
                  <c:v>41161.958333333336</c:v>
                </c:pt>
                <c:pt idx="3881">
                  <c:v>41162</c:v>
                </c:pt>
                <c:pt idx="3882">
                  <c:v>41162.041666666664</c:v>
                </c:pt>
                <c:pt idx="3883">
                  <c:v>41162.083333333336</c:v>
                </c:pt>
                <c:pt idx="3884">
                  <c:v>41162.125</c:v>
                </c:pt>
                <c:pt idx="3885">
                  <c:v>41162.166666666664</c:v>
                </c:pt>
                <c:pt idx="3886">
                  <c:v>41162.208333333336</c:v>
                </c:pt>
                <c:pt idx="3887">
                  <c:v>41162.25</c:v>
                </c:pt>
                <c:pt idx="3888">
                  <c:v>41162.291666666664</c:v>
                </c:pt>
                <c:pt idx="3889">
                  <c:v>41162.333333333336</c:v>
                </c:pt>
                <c:pt idx="3890">
                  <c:v>41162.375</c:v>
                </c:pt>
                <c:pt idx="3891">
                  <c:v>41162.416666666664</c:v>
                </c:pt>
                <c:pt idx="3892">
                  <c:v>41162.458333333336</c:v>
                </c:pt>
                <c:pt idx="3893">
                  <c:v>41162.5</c:v>
                </c:pt>
                <c:pt idx="3894">
                  <c:v>41162.541666666664</c:v>
                </c:pt>
                <c:pt idx="3895">
                  <c:v>41162.583333333336</c:v>
                </c:pt>
                <c:pt idx="3896">
                  <c:v>41162.625</c:v>
                </c:pt>
                <c:pt idx="3897">
                  <c:v>41162.666666666664</c:v>
                </c:pt>
                <c:pt idx="3898">
                  <c:v>41162.708333333336</c:v>
                </c:pt>
                <c:pt idx="3899">
                  <c:v>41162.75</c:v>
                </c:pt>
                <c:pt idx="3900">
                  <c:v>41162.791666666664</c:v>
                </c:pt>
                <c:pt idx="3901">
                  <c:v>41162.833333333336</c:v>
                </c:pt>
                <c:pt idx="3902">
                  <c:v>41162.875</c:v>
                </c:pt>
                <c:pt idx="3903">
                  <c:v>41162.916666666664</c:v>
                </c:pt>
                <c:pt idx="3904">
                  <c:v>41162.958333333336</c:v>
                </c:pt>
                <c:pt idx="3905">
                  <c:v>41163</c:v>
                </c:pt>
                <c:pt idx="3906">
                  <c:v>41163.041666666664</c:v>
                </c:pt>
                <c:pt idx="3907">
                  <c:v>41163.083333333336</c:v>
                </c:pt>
                <c:pt idx="3908">
                  <c:v>41163.125</c:v>
                </c:pt>
                <c:pt idx="3909">
                  <c:v>41163.166666666664</c:v>
                </c:pt>
                <c:pt idx="3910">
                  <c:v>41163.208333333336</c:v>
                </c:pt>
                <c:pt idx="3911">
                  <c:v>41163.25</c:v>
                </c:pt>
                <c:pt idx="3912">
                  <c:v>41163.291666666664</c:v>
                </c:pt>
                <c:pt idx="3913">
                  <c:v>41163.333333333336</c:v>
                </c:pt>
                <c:pt idx="3914">
                  <c:v>41163.375</c:v>
                </c:pt>
                <c:pt idx="3915">
                  <c:v>41163.416666666664</c:v>
                </c:pt>
                <c:pt idx="3916">
                  <c:v>41163.458333333336</c:v>
                </c:pt>
                <c:pt idx="3917">
                  <c:v>41163.5</c:v>
                </c:pt>
                <c:pt idx="3918">
                  <c:v>41163.541666666664</c:v>
                </c:pt>
                <c:pt idx="3919">
                  <c:v>41163.583333333336</c:v>
                </c:pt>
                <c:pt idx="3920">
                  <c:v>41163.625</c:v>
                </c:pt>
                <c:pt idx="3921">
                  <c:v>41163.666666666664</c:v>
                </c:pt>
                <c:pt idx="3922">
                  <c:v>41163.708333333336</c:v>
                </c:pt>
                <c:pt idx="3923">
                  <c:v>41163.75</c:v>
                </c:pt>
                <c:pt idx="3924">
                  <c:v>41163.791666666664</c:v>
                </c:pt>
                <c:pt idx="3925">
                  <c:v>41163.833333333336</c:v>
                </c:pt>
                <c:pt idx="3926">
                  <c:v>41163.875</c:v>
                </c:pt>
                <c:pt idx="3927">
                  <c:v>41163.916666666664</c:v>
                </c:pt>
                <c:pt idx="3928">
                  <c:v>41163.958333333336</c:v>
                </c:pt>
                <c:pt idx="3929">
                  <c:v>41164</c:v>
                </c:pt>
                <c:pt idx="3930">
                  <c:v>41164.041666666664</c:v>
                </c:pt>
                <c:pt idx="3931">
                  <c:v>41164.083333333336</c:v>
                </c:pt>
                <c:pt idx="3932">
                  <c:v>41164.125</c:v>
                </c:pt>
                <c:pt idx="3933">
                  <c:v>41164.166666666664</c:v>
                </c:pt>
                <c:pt idx="3934">
                  <c:v>41164.208333333336</c:v>
                </c:pt>
                <c:pt idx="3935">
                  <c:v>41164.25</c:v>
                </c:pt>
                <c:pt idx="3936">
                  <c:v>41164.291666666664</c:v>
                </c:pt>
                <c:pt idx="3937">
                  <c:v>41164.333333333336</c:v>
                </c:pt>
                <c:pt idx="3938">
                  <c:v>41164.375</c:v>
                </c:pt>
                <c:pt idx="3939">
                  <c:v>41164.416666666664</c:v>
                </c:pt>
                <c:pt idx="3940">
                  <c:v>41164.458333333336</c:v>
                </c:pt>
                <c:pt idx="3941">
                  <c:v>41164.5</c:v>
                </c:pt>
                <c:pt idx="3942">
                  <c:v>41164.541666666664</c:v>
                </c:pt>
                <c:pt idx="3943">
                  <c:v>41164.583333333336</c:v>
                </c:pt>
                <c:pt idx="3944">
                  <c:v>41164.625</c:v>
                </c:pt>
                <c:pt idx="3945">
                  <c:v>41164.666666666664</c:v>
                </c:pt>
                <c:pt idx="3946">
                  <c:v>41164.708333333336</c:v>
                </c:pt>
                <c:pt idx="3947">
                  <c:v>41164.75</c:v>
                </c:pt>
                <c:pt idx="3948">
                  <c:v>41164.791666666664</c:v>
                </c:pt>
                <c:pt idx="3949">
                  <c:v>41164.833333333336</c:v>
                </c:pt>
                <c:pt idx="3950">
                  <c:v>41164.875</c:v>
                </c:pt>
                <c:pt idx="3951">
                  <c:v>41164.916666666664</c:v>
                </c:pt>
                <c:pt idx="3952">
                  <c:v>41164.958333333336</c:v>
                </c:pt>
                <c:pt idx="3953">
                  <c:v>41165</c:v>
                </c:pt>
                <c:pt idx="3954">
                  <c:v>41165.041666666664</c:v>
                </c:pt>
                <c:pt idx="3955">
                  <c:v>41165.083333333336</c:v>
                </c:pt>
                <c:pt idx="3956">
                  <c:v>41165.125</c:v>
                </c:pt>
                <c:pt idx="3957">
                  <c:v>41165.166666666664</c:v>
                </c:pt>
                <c:pt idx="3958">
                  <c:v>41165.208333333336</c:v>
                </c:pt>
                <c:pt idx="3959">
                  <c:v>41165.25</c:v>
                </c:pt>
                <c:pt idx="3960">
                  <c:v>41165.291666666664</c:v>
                </c:pt>
                <c:pt idx="3961">
                  <c:v>41165.333333333336</c:v>
                </c:pt>
                <c:pt idx="3962">
                  <c:v>41165.375</c:v>
                </c:pt>
                <c:pt idx="3963">
                  <c:v>41165.416666666664</c:v>
                </c:pt>
                <c:pt idx="3964">
                  <c:v>41165.458333333336</c:v>
                </c:pt>
                <c:pt idx="3965">
                  <c:v>41165.5</c:v>
                </c:pt>
                <c:pt idx="3966">
                  <c:v>41165.541666666664</c:v>
                </c:pt>
                <c:pt idx="3967">
                  <c:v>41165.583333333336</c:v>
                </c:pt>
                <c:pt idx="3968">
                  <c:v>41165.625</c:v>
                </c:pt>
                <c:pt idx="3969">
                  <c:v>41165.666666666664</c:v>
                </c:pt>
                <c:pt idx="3970">
                  <c:v>41165.708333333336</c:v>
                </c:pt>
                <c:pt idx="3971">
                  <c:v>41165.75</c:v>
                </c:pt>
                <c:pt idx="3972">
                  <c:v>41165.791666666664</c:v>
                </c:pt>
                <c:pt idx="3973">
                  <c:v>41165.833333333336</c:v>
                </c:pt>
                <c:pt idx="3974">
                  <c:v>41165.875</c:v>
                </c:pt>
                <c:pt idx="3975">
                  <c:v>41165.916666666664</c:v>
                </c:pt>
                <c:pt idx="3976">
                  <c:v>41165.958333333336</c:v>
                </c:pt>
                <c:pt idx="3977">
                  <c:v>41166</c:v>
                </c:pt>
                <c:pt idx="3978">
                  <c:v>41166.041666666664</c:v>
                </c:pt>
                <c:pt idx="3979">
                  <c:v>41166.083333333336</c:v>
                </c:pt>
                <c:pt idx="3980">
                  <c:v>41166.125</c:v>
                </c:pt>
                <c:pt idx="3981">
                  <c:v>41166.166666666664</c:v>
                </c:pt>
                <c:pt idx="3982">
                  <c:v>41166.208333333336</c:v>
                </c:pt>
                <c:pt idx="3983">
                  <c:v>41166.25</c:v>
                </c:pt>
                <c:pt idx="3984">
                  <c:v>41166.291666666664</c:v>
                </c:pt>
                <c:pt idx="3985">
                  <c:v>41166.333333333336</c:v>
                </c:pt>
                <c:pt idx="3986">
                  <c:v>41166.375</c:v>
                </c:pt>
                <c:pt idx="3987">
                  <c:v>41166.416666666664</c:v>
                </c:pt>
                <c:pt idx="3988">
                  <c:v>41166.458333333336</c:v>
                </c:pt>
                <c:pt idx="3989">
                  <c:v>41166.5</c:v>
                </c:pt>
                <c:pt idx="3990">
                  <c:v>41166.541666666664</c:v>
                </c:pt>
                <c:pt idx="3991">
                  <c:v>41166.583333333336</c:v>
                </c:pt>
                <c:pt idx="3992">
                  <c:v>41166.625</c:v>
                </c:pt>
                <c:pt idx="3993">
                  <c:v>41166.666666666664</c:v>
                </c:pt>
                <c:pt idx="3994">
                  <c:v>41166.708333333336</c:v>
                </c:pt>
                <c:pt idx="3995">
                  <c:v>41166.75</c:v>
                </c:pt>
                <c:pt idx="3996">
                  <c:v>41166.791666666664</c:v>
                </c:pt>
                <c:pt idx="3997">
                  <c:v>41166.833333333336</c:v>
                </c:pt>
                <c:pt idx="3998">
                  <c:v>41166.875</c:v>
                </c:pt>
                <c:pt idx="3999">
                  <c:v>41166.916666666664</c:v>
                </c:pt>
                <c:pt idx="4000">
                  <c:v>41166.958333333336</c:v>
                </c:pt>
                <c:pt idx="4001">
                  <c:v>41167</c:v>
                </c:pt>
                <c:pt idx="4002">
                  <c:v>41167.041666666664</c:v>
                </c:pt>
                <c:pt idx="4003">
                  <c:v>41167.083333333336</c:v>
                </c:pt>
                <c:pt idx="4004">
                  <c:v>41167.125</c:v>
                </c:pt>
                <c:pt idx="4005">
                  <c:v>41167.166666666664</c:v>
                </c:pt>
                <c:pt idx="4006">
                  <c:v>41167.208333333336</c:v>
                </c:pt>
                <c:pt idx="4007">
                  <c:v>41167.25</c:v>
                </c:pt>
                <c:pt idx="4008">
                  <c:v>41167.291666666664</c:v>
                </c:pt>
                <c:pt idx="4009">
                  <c:v>41167.333333333336</c:v>
                </c:pt>
                <c:pt idx="4010">
                  <c:v>41167.375</c:v>
                </c:pt>
                <c:pt idx="4011">
                  <c:v>41167.416666666664</c:v>
                </c:pt>
                <c:pt idx="4012">
                  <c:v>41167.458333333336</c:v>
                </c:pt>
                <c:pt idx="4013">
                  <c:v>41167.5</c:v>
                </c:pt>
                <c:pt idx="4014">
                  <c:v>41167.541666666664</c:v>
                </c:pt>
                <c:pt idx="4015">
                  <c:v>41167.583333333336</c:v>
                </c:pt>
                <c:pt idx="4016">
                  <c:v>41167.625</c:v>
                </c:pt>
                <c:pt idx="4017">
                  <c:v>41167.666666666664</c:v>
                </c:pt>
                <c:pt idx="4018">
                  <c:v>41167.708333333336</c:v>
                </c:pt>
                <c:pt idx="4019">
                  <c:v>41167.75</c:v>
                </c:pt>
                <c:pt idx="4020">
                  <c:v>41167.791666666664</c:v>
                </c:pt>
                <c:pt idx="4021">
                  <c:v>41167.833333333336</c:v>
                </c:pt>
                <c:pt idx="4022">
                  <c:v>41167.875</c:v>
                </c:pt>
                <c:pt idx="4023">
                  <c:v>41167.916666666664</c:v>
                </c:pt>
                <c:pt idx="4024">
                  <c:v>41167.958333333336</c:v>
                </c:pt>
                <c:pt idx="4025">
                  <c:v>41168</c:v>
                </c:pt>
                <c:pt idx="4026">
                  <c:v>41168.041666666664</c:v>
                </c:pt>
                <c:pt idx="4027">
                  <c:v>41168.083333333336</c:v>
                </c:pt>
                <c:pt idx="4028">
                  <c:v>41168.125</c:v>
                </c:pt>
                <c:pt idx="4029">
                  <c:v>41168.166666666664</c:v>
                </c:pt>
                <c:pt idx="4030">
                  <c:v>41168.208333333336</c:v>
                </c:pt>
                <c:pt idx="4031">
                  <c:v>41168.25</c:v>
                </c:pt>
                <c:pt idx="4032">
                  <c:v>41168.291666666664</c:v>
                </c:pt>
                <c:pt idx="4033">
                  <c:v>41168.333333333336</c:v>
                </c:pt>
                <c:pt idx="4034">
                  <c:v>41168.375</c:v>
                </c:pt>
                <c:pt idx="4035">
                  <c:v>41168.416666666664</c:v>
                </c:pt>
                <c:pt idx="4036">
                  <c:v>41168.458333333336</c:v>
                </c:pt>
                <c:pt idx="4037">
                  <c:v>41168.5</c:v>
                </c:pt>
                <c:pt idx="4038">
                  <c:v>41168.541666666664</c:v>
                </c:pt>
                <c:pt idx="4039">
                  <c:v>41168.583333333336</c:v>
                </c:pt>
                <c:pt idx="4040">
                  <c:v>41168.625</c:v>
                </c:pt>
                <c:pt idx="4041">
                  <c:v>41168.666666666664</c:v>
                </c:pt>
                <c:pt idx="4042">
                  <c:v>41168.708333333336</c:v>
                </c:pt>
                <c:pt idx="4043">
                  <c:v>41168.75</c:v>
                </c:pt>
                <c:pt idx="4044">
                  <c:v>41168.791666666664</c:v>
                </c:pt>
                <c:pt idx="4045">
                  <c:v>41168.833333333336</c:v>
                </c:pt>
                <c:pt idx="4046">
                  <c:v>41168.875</c:v>
                </c:pt>
                <c:pt idx="4047">
                  <c:v>41168.916666666664</c:v>
                </c:pt>
                <c:pt idx="4048">
                  <c:v>41168.958333333336</c:v>
                </c:pt>
                <c:pt idx="4049">
                  <c:v>41169</c:v>
                </c:pt>
                <c:pt idx="4050">
                  <c:v>41169.041666666664</c:v>
                </c:pt>
                <c:pt idx="4051">
                  <c:v>41169.083333333336</c:v>
                </c:pt>
                <c:pt idx="4052">
                  <c:v>41169.125</c:v>
                </c:pt>
                <c:pt idx="4053">
                  <c:v>41169.166666666664</c:v>
                </c:pt>
                <c:pt idx="4054">
                  <c:v>41169.208333333336</c:v>
                </c:pt>
                <c:pt idx="4055">
                  <c:v>41169.25</c:v>
                </c:pt>
                <c:pt idx="4056">
                  <c:v>41169.291666666664</c:v>
                </c:pt>
                <c:pt idx="4057">
                  <c:v>41169.333333333336</c:v>
                </c:pt>
                <c:pt idx="4058">
                  <c:v>41169.375</c:v>
                </c:pt>
                <c:pt idx="4059">
                  <c:v>41169.416666666664</c:v>
                </c:pt>
                <c:pt idx="4060">
                  <c:v>41169.458333333336</c:v>
                </c:pt>
                <c:pt idx="4061">
                  <c:v>41169.5</c:v>
                </c:pt>
                <c:pt idx="4062">
                  <c:v>41169.541666666664</c:v>
                </c:pt>
                <c:pt idx="4063">
                  <c:v>41169.583333333336</c:v>
                </c:pt>
                <c:pt idx="4064">
                  <c:v>41169.625</c:v>
                </c:pt>
                <c:pt idx="4065">
                  <c:v>41169.666666666664</c:v>
                </c:pt>
                <c:pt idx="4066">
                  <c:v>41169.708333333336</c:v>
                </c:pt>
                <c:pt idx="4067">
                  <c:v>41169.75</c:v>
                </c:pt>
                <c:pt idx="4068">
                  <c:v>41169.791666666664</c:v>
                </c:pt>
                <c:pt idx="4069">
                  <c:v>41169.833333333336</c:v>
                </c:pt>
                <c:pt idx="4070">
                  <c:v>41169.875</c:v>
                </c:pt>
                <c:pt idx="4071">
                  <c:v>41169.916666666664</c:v>
                </c:pt>
                <c:pt idx="4072">
                  <c:v>41169.958333333336</c:v>
                </c:pt>
                <c:pt idx="4073">
                  <c:v>41170</c:v>
                </c:pt>
                <c:pt idx="4074">
                  <c:v>41170.041666666664</c:v>
                </c:pt>
                <c:pt idx="4075">
                  <c:v>41170.083333333336</c:v>
                </c:pt>
                <c:pt idx="4076">
                  <c:v>41170.125</c:v>
                </c:pt>
                <c:pt idx="4077">
                  <c:v>41170.166666666664</c:v>
                </c:pt>
                <c:pt idx="4078">
                  <c:v>41170.208333333336</c:v>
                </c:pt>
                <c:pt idx="4079">
                  <c:v>41170.25</c:v>
                </c:pt>
                <c:pt idx="4080">
                  <c:v>41170.291666666664</c:v>
                </c:pt>
                <c:pt idx="4081">
                  <c:v>41170.333333333336</c:v>
                </c:pt>
                <c:pt idx="4082">
                  <c:v>41170.375</c:v>
                </c:pt>
                <c:pt idx="4083">
                  <c:v>41170.416666666664</c:v>
                </c:pt>
                <c:pt idx="4084">
                  <c:v>41170.458333333336</c:v>
                </c:pt>
                <c:pt idx="4085">
                  <c:v>41170.5</c:v>
                </c:pt>
                <c:pt idx="4086">
                  <c:v>41170.541666666664</c:v>
                </c:pt>
                <c:pt idx="4087">
                  <c:v>41170.583333333336</c:v>
                </c:pt>
                <c:pt idx="4088">
                  <c:v>41170.625</c:v>
                </c:pt>
                <c:pt idx="4089">
                  <c:v>41170.666666666664</c:v>
                </c:pt>
                <c:pt idx="4090">
                  <c:v>41170.708333333336</c:v>
                </c:pt>
                <c:pt idx="4091">
                  <c:v>41170.75</c:v>
                </c:pt>
                <c:pt idx="4092">
                  <c:v>41170.791666666664</c:v>
                </c:pt>
                <c:pt idx="4093">
                  <c:v>41170.833333333336</c:v>
                </c:pt>
                <c:pt idx="4094">
                  <c:v>41170.875</c:v>
                </c:pt>
                <c:pt idx="4095">
                  <c:v>41170.916666666664</c:v>
                </c:pt>
                <c:pt idx="4096">
                  <c:v>41170.958333333336</c:v>
                </c:pt>
                <c:pt idx="4097">
                  <c:v>41171</c:v>
                </c:pt>
                <c:pt idx="4098">
                  <c:v>41171.041666666664</c:v>
                </c:pt>
                <c:pt idx="4099">
                  <c:v>41171.083333333336</c:v>
                </c:pt>
                <c:pt idx="4100">
                  <c:v>41171.125</c:v>
                </c:pt>
                <c:pt idx="4101">
                  <c:v>41171.166666666664</c:v>
                </c:pt>
                <c:pt idx="4102">
                  <c:v>41171.208333333336</c:v>
                </c:pt>
                <c:pt idx="4103">
                  <c:v>41171.25</c:v>
                </c:pt>
                <c:pt idx="4104">
                  <c:v>41171.291666666664</c:v>
                </c:pt>
                <c:pt idx="4105">
                  <c:v>41171.333333333336</c:v>
                </c:pt>
                <c:pt idx="4106">
                  <c:v>41171.375</c:v>
                </c:pt>
                <c:pt idx="4107">
                  <c:v>41171.416666666664</c:v>
                </c:pt>
                <c:pt idx="4108">
                  <c:v>41171.458333333336</c:v>
                </c:pt>
                <c:pt idx="4109">
                  <c:v>41171.5</c:v>
                </c:pt>
                <c:pt idx="4110">
                  <c:v>41171.541666666664</c:v>
                </c:pt>
                <c:pt idx="4111">
                  <c:v>41171.583333333336</c:v>
                </c:pt>
                <c:pt idx="4112">
                  <c:v>41171.625</c:v>
                </c:pt>
                <c:pt idx="4113">
                  <c:v>41171.666666666664</c:v>
                </c:pt>
                <c:pt idx="4114">
                  <c:v>41171.708333333336</c:v>
                </c:pt>
                <c:pt idx="4115">
                  <c:v>41171.75</c:v>
                </c:pt>
                <c:pt idx="4116">
                  <c:v>41171.791666666664</c:v>
                </c:pt>
                <c:pt idx="4117">
                  <c:v>41171.833333333336</c:v>
                </c:pt>
                <c:pt idx="4118">
                  <c:v>41171.875</c:v>
                </c:pt>
                <c:pt idx="4119">
                  <c:v>41171.916666666664</c:v>
                </c:pt>
                <c:pt idx="4120">
                  <c:v>41171.958333333336</c:v>
                </c:pt>
                <c:pt idx="4121">
                  <c:v>41172</c:v>
                </c:pt>
                <c:pt idx="4122">
                  <c:v>41172.041666666664</c:v>
                </c:pt>
                <c:pt idx="4123">
                  <c:v>41172.083333333336</c:v>
                </c:pt>
                <c:pt idx="4124">
                  <c:v>41172.125</c:v>
                </c:pt>
                <c:pt idx="4125">
                  <c:v>41172.166666666664</c:v>
                </c:pt>
                <c:pt idx="4126">
                  <c:v>41172.208333333336</c:v>
                </c:pt>
                <c:pt idx="4127">
                  <c:v>41172.25</c:v>
                </c:pt>
                <c:pt idx="4128">
                  <c:v>41172.291666666664</c:v>
                </c:pt>
                <c:pt idx="4129">
                  <c:v>41172.333333333336</c:v>
                </c:pt>
                <c:pt idx="4130">
                  <c:v>41172.375</c:v>
                </c:pt>
                <c:pt idx="4131">
                  <c:v>41172.416666666664</c:v>
                </c:pt>
                <c:pt idx="4132">
                  <c:v>41172.458333333336</c:v>
                </c:pt>
                <c:pt idx="4133">
                  <c:v>41172.5</c:v>
                </c:pt>
                <c:pt idx="4134">
                  <c:v>41172.541666666664</c:v>
                </c:pt>
                <c:pt idx="4135">
                  <c:v>41172.583333333336</c:v>
                </c:pt>
                <c:pt idx="4136">
                  <c:v>41172.625</c:v>
                </c:pt>
                <c:pt idx="4137">
                  <c:v>41172.666666666664</c:v>
                </c:pt>
                <c:pt idx="4138">
                  <c:v>41172.708333333336</c:v>
                </c:pt>
                <c:pt idx="4139">
                  <c:v>41172.75</c:v>
                </c:pt>
                <c:pt idx="4140">
                  <c:v>41172.791666666664</c:v>
                </c:pt>
                <c:pt idx="4141">
                  <c:v>41172.833333333336</c:v>
                </c:pt>
                <c:pt idx="4142">
                  <c:v>41172.875</c:v>
                </c:pt>
                <c:pt idx="4143">
                  <c:v>41172.916666666664</c:v>
                </c:pt>
                <c:pt idx="4144">
                  <c:v>41172.958333333336</c:v>
                </c:pt>
                <c:pt idx="4145">
                  <c:v>41173</c:v>
                </c:pt>
                <c:pt idx="4146">
                  <c:v>41173.041666666664</c:v>
                </c:pt>
                <c:pt idx="4147">
                  <c:v>41173.083333333336</c:v>
                </c:pt>
                <c:pt idx="4148">
                  <c:v>41173.125</c:v>
                </c:pt>
                <c:pt idx="4149">
                  <c:v>41173.166666666664</c:v>
                </c:pt>
                <c:pt idx="4150">
                  <c:v>41173.208333333336</c:v>
                </c:pt>
                <c:pt idx="4151">
                  <c:v>41173.25</c:v>
                </c:pt>
                <c:pt idx="4152">
                  <c:v>41173.291666666664</c:v>
                </c:pt>
                <c:pt idx="4153">
                  <c:v>41173.333333333336</c:v>
                </c:pt>
                <c:pt idx="4154">
                  <c:v>41173.375</c:v>
                </c:pt>
                <c:pt idx="4155">
                  <c:v>41173.416666666664</c:v>
                </c:pt>
                <c:pt idx="4156">
                  <c:v>41173.458333333336</c:v>
                </c:pt>
                <c:pt idx="4157">
                  <c:v>41173.5</c:v>
                </c:pt>
                <c:pt idx="4158">
                  <c:v>41173.541666666664</c:v>
                </c:pt>
                <c:pt idx="4159">
                  <c:v>41173.583333333336</c:v>
                </c:pt>
                <c:pt idx="4160">
                  <c:v>41173.625</c:v>
                </c:pt>
                <c:pt idx="4161">
                  <c:v>41173.666666666664</c:v>
                </c:pt>
                <c:pt idx="4162">
                  <c:v>41173.708333333336</c:v>
                </c:pt>
                <c:pt idx="4163">
                  <c:v>41173.75</c:v>
                </c:pt>
                <c:pt idx="4164">
                  <c:v>41173.791666666664</c:v>
                </c:pt>
                <c:pt idx="4165">
                  <c:v>41173.833333333336</c:v>
                </c:pt>
                <c:pt idx="4166">
                  <c:v>41173.875</c:v>
                </c:pt>
                <c:pt idx="4167">
                  <c:v>41173.916666666664</c:v>
                </c:pt>
                <c:pt idx="4168">
                  <c:v>41173.958333333336</c:v>
                </c:pt>
                <c:pt idx="4169">
                  <c:v>41174</c:v>
                </c:pt>
                <c:pt idx="4170">
                  <c:v>41174.041666666664</c:v>
                </c:pt>
                <c:pt idx="4171">
                  <c:v>41174.083333333336</c:v>
                </c:pt>
                <c:pt idx="4172">
                  <c:v>41174.125</c:v>
                </c:pt>
                <c:pt idx="4173">
                  <c:v>41174.166666666664</c:v>
                </c:pt>
                <c:pt idx="4174">
                  <c:v>41174.208333333336</c:v>
                </c:pt>
                <c:pt idx="4175">
                  <c:v>41174.25</c:v>
                </c:pt>
                <c:pt idx="4176">
                  <c:v>41174.291666666664</c:v>
                </c:pt>
                <c:pt idx="4177">
                  <c:v>41174.333333333336</c:v>
                </c:pt>
                <c:pt idx="4178">
                  <c:v>41174.375</c:v>
                </c:pt>
                <c:pt idx="4179">
                  <c:v>41174.416666666664</c:v>
                </c:pt>
                <c:pt idx="4180">
                  <c:v>41174.458333333336</c:v>
                </c:pt>
                <c:pt idx="4181">
                  <c:v>41174.5</c:v>
                </c:pt>
                <c:pt idx="4182">
                  <c:v>41174.541666666664</c:v>
                </c:pt>
                <c:pt idx="4183">
                  <c:v>41174.583333333336</c:v>
                </c:pt>
                <c:pt idx="4184">
                  <c:v>41174.625</c:v>
                </c:pt>
                <c:pt idx="4185">
                  <c:v>41174.666666666664</c:v>
                </c:pt>
                <c:pt idx="4186">
                  <c:v>41174.708333333336</c:v>
                </c:pt>
                <c:pt idx="4187">
                  <c:v>41174.75</c:v>
                </c:pt>
                <c:pt idx="4188">
                  <c:v>41174.791666666664</c:v>
                </c:pt>
                <c:pt idx="4189">
                  <c:v>41174.833333333336</c:v>
                </c:pt>
                <c:pt idx="4190">
                  <c:v>41174.875</c:v>
                </c:pt>
                <c:pt idx="4191">
                  <c:v>41174.916666666664</c:v>
                </c:pt>
                <c:pt idx="4192">
                  <c:v>41174.958333333336</c:v>
                </c:pt>
                <c:pt idx="4193">
                  <c:v>41175</c:v>
                </c:pt>
                <c:pt idx="4194">
                  <c:v>41175.041666666664</c:v>
                </c:pt>
                <c:pt idx="4195">
                  <c:v>41175.083333333336</c:v>
                </c:pt>
                <c:pt idx="4196">
                  <c:v>41175.125</c:v>
                </c:pt>
                <c:pt idx="4197">
                  <c:v>41175.166666666664</c:v>
                </c:pt>
                <c:pt idx="4198">
                  <c:v>41175.208333333336</c:v>
                </c:pt>
                <c:pt idx="4199">
                  <c:v>41175.25</c:v>
                </c:pt>
                <c:pt idx="4200">
                  <c:v>41175.291666666664</c:v>
                </c:pt>
                <c:pt idx="4201">
                  <c:v>41175.333333333336</c:v>
                </c:pt>
                <c:pt idx="4202">
                  <c:v>41175.375</c:v>
                </c:pt>
                <c:pt idx="4203">
                  <c:v>41175.416666666664</c:v>
                </c:pt>
                <c:pt idx="4204">
                  <c:v>41175.458333333336</c:v>
                </c:pt>
                <c:pt idx="4205">
                  <c:v>41175.5</c:v>
                </c:pt>
                <c:pt idx="4206">
                  <c:v>41175.541666666664</c:v>
                </c:pt>
                <c:pt idx="4207">
                  <c:v>41175.583333333336</c:v>
                </c:pt>
                <c:pt idx="4208">
                  <c:v>41175.625</c:v>
                </c:pt>
                <c:pt idx="4209">
                  <c:v>41175.666666666664</c:v>
                </c:pt>
                <c:pt idx="4210">
                  <c:v>41175.708333333336</c:v>
                </c:pt>
                <c:pt idx="4211">
                  <c:v>41175.75</c:v>
                </c:pt>
                <c:pt idx="4212">
                  <c:v>41175.791666666664</c:v>
                </c:pt>
                <c:pt idx="4213">
                  <c:v>41175.833333333336</c:v>
                </c:pt>
                <c:pt idx="4214">
                  <c:v>41175.875</c:v>
                </c:pt>
                <c:pt idx="4215">
                  <c:v>41175.916666666664</c:v>
                </c:pt>
                <c:pt idx="4216">
                  <c:v>41175.958333333336</c:v>
                </c:pt>
                <c:pt idx="4217">
                  <c:v>41176</c:v>
                </c:pt>
                <c:pt idx="4218">
                  <c:v>41176.041666666664</c:v>
                </c:pt>
                <c:pt idx="4219">
                  <c:v>41176.083333333336</c:v>
                </c:pt>
                <c:pt idx="4220">
                  <c:v>41176.125</c:v>
                </c:pt>
                <c:pt idx="4221">
                  <c:v>41176.166666666664</c:v>
                </c:pt>
                <c:pt idx="4222">
                  <c:v>41176.208333333336</c:v>
                </c:pt>
                <c:pt idx="4223">
                  <c:v>41176.25</c:v>
                </c:pt>
                <c:pt idx="4224">
                  <c:v>41176.291666666664</c:v>
                </c:pt>
                <c:pt idx="4225">
                  <c:v>41176.333333333336</c:v>
                </c:pt>
                <c:pt idx="4226">
                  <c:v>41176.375</c:v>
                </c:pt>
                <c:pt idx="4227">
                  <c:v>41176.416666666664</c:v>
                </c:pt>
                <c:pt idx="4228">
                  <c:v>41176.458333333336</c:v>
                </c:pt>
                <c:pt idx="4229">
                  <c:v>41176.5</c:v>
                </c:pt>
                <c:pt idx="4230">
                  <c:v>41176.541666666664</c:v>
                </c:pt>
                <c:pt idx="4231">
                  <c:v>41176.583333333336</c:v>
                </c:pt>
                <c:pt idx="4232">
                  <c:v>41176.625</c:v>
                </c:pt>
                <c:pt idx="4233">
                  <c:v>41176.666666666664</c:v>
                </c:pt>
                <c:pt idx="4234">
                  <c:v>41176.708333333336</c:v>
                </c:pt>
                <c:pt idx="4235">
                  <c:v>41176.75</c:v>
                </c:pt>
                <c:pt idx="4236">
                  <c:v>41176.791666666664</c:v>
                </c:pt>
                <c:pt idx="4237">
                  <c:v>41176.833333333336</c:v>
                </c:pt>
                <c:pt idx="4238">
                  <c:v>41176.875</c:v>
                </c:pt>
                <c:pt idx="4239">
                  <c:v>41176.916666666664</c:v>
                </c:pt>
                <c:pt idx="4240">
                  <c:v>41176.958333333336</c:v>
                </c:pt>
                <c:pt idx="4241">
                  <c:v>41177</c:v>
                </c:pt>
                <c:pt idx="4242">
                  <c:v>41177.041666666664</c:v>
                </c:pt>
                <c:pt idx="4243">
                  <c:v>41177.083333333336</c:v>
                </c:pt>
                <c:pt idx="4244">
                  <c:v>41177.125</c:v>
                </c:pt>
                <c:pt idx="4245">
                  <c:v>41177.166666666664</c:v>
                </c:pt>
                <c:pt idx="4246">
                  <c:v>41177.208333333336</c:v>
                </c:pt>
                <c:pt idx="4247">
                  <c:v>41177.25</c:v>
                </c:pt>
                <c:pt idx="4248">
                  <c:v>41177.291666666664</c:v>
                </c:pt>
                <c:pt idx="4249">
                  <c:v>41177.333333333336</c:v>
                </c:pt>
                <c:pt idx="4250">
                  <c:v>41177.375</c:v>
                </c:pt>
                <c:pt idx="4251">
                  <c:v>41177.416666666664</c:v>
                </c:pt>
                <c:pt idx="4252">
                  <c:v>41177.458333333336</c:v>
                </c:pt>
                <c:pt idx="4253">
                  <c:v>41177.5</c:v>
                </c:pt>
                <c:pt idx="4254">
                  <c:v>41177.541666666664</c:v>
                </c:pt>
                <c:pt idx="4255">
                  <c:v>41177.583333333336</c:v>
                </c:pt>
                <c:pt idx="4256">
                  <c:v>41177.625</c:v>
                </c:pt>
                <c:pt idx="4257">
                  <c:v>41177.666666666664</c:v>
                </c:pt>
                <c:pt idx="4258">
                  <c:v>41177.708333333336</c:v>
                </c:pt>
                <c:pt idx="4259">
                  <c:v>41177.75</c:v>
                </c:pt>
                <c:pt idx="4260">
                  <c:v>41177.791666666664</c:v>
                </c:pt>
                <c:pt idx="4261">
                  <c:v>41177.833333333336</c:v>
                </c:pt>
                <c:pt idx="4262">
                  <c:v>41177.875</c:v>
                </c:pt>
                <c:pt idx="4263">
                  <c:v>41177.916666666664</c:v>
                </c:pt>
                <c:pt idx="4264">
                  <c:v>41177.958333333336</c:v>
                </c:pt>
                <c:pt idx="4265">
                  <c:v>41178</c:v>
                </c:pt>
                <c:pt idx="4266">
                  <c:v>41178.041666666664</c:v>
                </c:pt>
                <c:pt idx="4267">
                  <c:v>41178.083333333336</c:v>
                </c:pt>
                <c:pt idx="4268">
                  <c:v>41178.125</c:v>
                </c:pt>
                <c:pt idx="4269">
                  <c:v>41178.166666666664</c:v>
                </c:pt>
                <c:pt idx="4270">
                  <c:v>41178.208333333336</c:v>
                </c:pt>
                <c:pt idx="4271">
                  <c:v>41178.25</c:v>
                </c:pt>
                <c:pt idx="4272">
                  <c:v>41178.291666666664</c:v>
                </c:pt>
                <c:pt idx="4273">
                  <c:v>41178.333333333336</c:v>
                </c:pt>
                <c:pt idx="4274">
                  <c:v>41178.375</c:v>
                </c:pt>
                <c:pt idx="4275">
                  <c:v>41178.416666666664</c:v>
                </c:pt>
                <c:pt idx="4276">
                  <c:v>41178.458333333336</c:v>
                </c:pt>
                <c:pt idx="4277">
                  <c:v>41178.5</c:v>
                </c:pt>
                <c:pt idx="4278">
                  <c:v>41178.541666666664</c:v>
                </c:pt>
                <c:pt idx="4279">
                  <c:v>41178.583333333336</c:v>
                </c:pt>
                <c:pt idx="4280">
                  <c:v>41178.625</c:v>
                </c:pt>
                <c:pt idx="4281">
                  <c:v>41178.666666666664</c:v>
                </c:pt>
                <c:pt idx="4282">
                  <c:v>41178.708333333336</c:v>
                </c:pt>
                <c:pt idx="4283">
                  <c:v>41178.75</c:v>
                </c:pt>
                <c:pt idx="4284">
                  <c:v>41178.791666666664</c:v>
                </c:pt>
                <c:pt idx="4285">
                  <c:v>41178.833333333336</c:v>
                </c:pt>
                <c:pt idx="4286">
                  <c:v>41178.875</c:v>
                </c:pt>
                <c:pt idx="4287">
                  <c:v>41178.916666666664</c:v>
                </c:pt>
                <c:pt idx="4288">
                  <c:v>41178.958333333336</c:v>
                </c:pt>
                <c:pt idx="4289">
                  <c:v>41179</c:v>
                </c:pt>
                <c:pt idx="4290">
                  <c:v>41179.041666666664</c:v>
                </c:pt>
                <c:pt idx="4291">
                  <c:v>41179.083333333336</c:v>
                </c:pt>
                <c:pt idx="4292">
                  <c:v>41179.125</c:v>
                </c:pt>
                <c:pt idx="4293">
                  <c:v>41179.166666666664</c:v>
                </c:pt>
                <c:pt idx="4294">
                  <c:v>41179.208333333336</c:v>
                </c:pt>
                <c:pt idx="4295">
                  <c:v>41179.25</c:v>
                </c:pt>
                <c:pt idx="4296">
                  <c:v>41179.291666666664</c:v>
                </c:pt>
                <c:pt idx="4297">
                  <c:v>41179.333333333336</c:v>
                </c:pt>
                <c:pt idx="4298">
                  <c:v>41179.375</c:v>
                </c:pt>
                <c:pt idx="4299">
                  <c:v>41179.416666666664</c:v>
                </c:pt>
                <c:pt idx="4300">
                  <c:v>41179.458333333336</c:v>
                </c:pt>
                <c:pt idx="4301">
                  <c:v>41179.5</c:v>
                </c:pt>
                <c:pt idx="4302">
                  <c:v>41179.541666666664</c:v>
                </c:pt>
                <c:pt idx="4303">
                  <c:v>41179.583333333336</c:v>
                </c:pt>
                <c:pt idx="4304">
                  <c:v>41179.625</c:v>
                </c:pt>
                <c:pt idx="4305">
                  <c:v>41179.666666666664</c:v>
                </c:pt>
                <c:pt idx="4306">
                  <c:v>41179.708333333336</c:v>
                </c:pt>
                <c:pt idx="4307">
                  <c:v>41179.75</c:v>
                </c:pt>
                <c:pt idx="4308">
                  <c:v>41179.791666666664</c:v>
                </c:pt>
                <c:pt idx="4309">
                  <c:v>41179.833333333336</c:v>
                </c:pt>
                <c:pt idx="4310">
                  <c:v>41179.875</c:v>
                </c:pt>
                <c:pt idx="4311">
                  <c:v>41179.916666666664</c:v>
                </c:pt>
                <c:pt idx="4312">
                  <c:v>41179.958333333336</c:v>
                </c:pt>
                <c:pt idx="4313">
                  <c:v>41180</c:v>
                </c:pt>
                <c:pt idx="4314">
                  <c:v>41180.041666666664</c:v>
                </c:pt>
                <c:pt idx="4315">
                  <c:v>41180.083333333336</c:v>
                </c:pt>
                <c:pt idx="4316">
                  <c:v>41180.125</c:v>
                </c:pt>
                <c:pt idx="4317">
                  <c:v>41180.166666666664</c:v>
                </c:pt>
                <c:pt idx="4318">
                  <c:v>41180.208333333336</c:v>
                </c:pt>
                <c:pt idx="4319">
                  <c:v>41180.25</c:v>
                </c:pt>
                <c:pt idx="4320">
                  <c:v>41180.291666666664</c:v>
                </c:pt>
                <c:pt idx="4321">
                  <c:v>41180.333333333336</c:v>
                </c:pt>
                <c:pt idx="4322">
                  <c:v>41180.375</c:v>
                </c:pt>
                <c:pt idx="4323">
                  <c:v>41180.416666666664</c:v>
                </c:pt>
                <c:pt idx="4324">
                  <c:v>41180.458333333336</c:v>
                </c:pt>
                <c:pt idx="4325">
                  <c:v>41180.5</c:v>
                </c:pt>
                <c:pt idx="4326">
                  <c:v>41180.541666666664</c:v>
                </c:pt>
                <c:pt idx="4327">
                  <c:v>41180.583333333336</c:v>
                </c:pt>
                <c:pt idx="4328">
                  <c:v>41180.625</c:v>
                </c:pt>
                <c:pt idx="4329">
                  <c:v>41180.666666666664</c:v>
                </c:pt>
                <c:pt idx="4330">
                  <c:v>41180.708333333336</c:v>
                </c:pt>
                <c:pt idx="4331">
                  <c:v>41180.75</c:v>
                </c:pt>
                <c:pt idx="4332">
                  <c:v>41180.791666666664</c:v>
                </c:pt>
                <c:pt idx="4333">
                  <c:v>41180.833333333336</c:v>
                </c:pt>
                <c:pt idx="4334">
                  <c:v>41180.875</c:v>
                </c:pt>
                <c:pt idx="4335">
                  <c:v>41180.916666666664</c:v>
                </c:pt>
                <c:pt idx="4336">
                  <c:v>41180.958333333336</c:v>
                </c:pt>
                <c:pt idx="4337">
                  <c:v>41181</c:v>
                </c:pt>
                <c:pt idx="4338">
                  <c:v>41181.041666666664</c:v>
                </c:pt>
                <c:pt idx="4339">
                  <c:v>41181.083333333336</c:v>
                </c:pt>
                <c:pt idx="4340">
                  <c:v>41181.125</c:v>
                </c:pt>
                <c:pt idx="4341">
                  <c:v>41181.166666666664</c:v>
                </c:pt>
                <c:pt idx="4342">
                  <c:v>41181.208333333336</c:v>
                </c:pt>
                <c:pt idx="4343">
                  <c:v>41181.25</c:v>
                </c:pt>
                <c:pt idx="4344">
                  <c:v>41181.291666666664</c:v>
                </c:pt>
                <c:pt idx="4345">
                  <c:v>41181.333333333336</c:v>
                </c:pt>
                <c:pt idx="4346">
                  <c:v>41181.375</c:v>
                </c:pt>
                <c:pt idx="4347">
                  <c:v>41181.416666666664</c:v>
                </c:pt>
                <c:pt idx="4348">
                  <c:v>41181.458333333336</c:v>
                </c:pt>
                <c:pt idx="4349">
                  <c:v>41181.5</c:v>
                </c:pt>
                <c:pt idx="4350">
                  <c:v>41181.541666666664</c:v>
                </c:pt>
                <c:pt idx="4351">
                  <c:v>41181.583333333336</c:v>
                </c:pt>
                <c:pt idx="4352">
                  <c:v>41181.625</c:v>
                </c:pt>
                <c:pt idx="4353">
                  <c:v>41181.666666666664</c:v>
                </c:pt>
                <c:pt idx="4354">
                  <c:v>41181.708333333336</c:v>
                </c:pt>
                <c:pt idx="4355">
                  <c:v>41181.75</c:v>
                </c:pt>
                <c:pt idx="4356">
                  <c:v>41181.791666666664</c:v>
                </c:pt>
                <c:pt idx="4357">
                  <c:v>41181.833333333336</c:v>
                </c:pt>
                <c:pt idx="4358">
                  <c:v>41181.875</c:v>
                </c:pt>
                <c:pt idx="4359">
                  <c:v>41181.916666666664</c:v>
                </c:pt>
                <c:pt idx="4360">
                  <c:v>41181.958333333336</c:v>
                </c:pt>
                <c:pt idx="4361">
                  <c:v>41182</c:v>
                </c:pt>
                <c:pt idx="4362">
                  <c:v>41182.041666666664</c:v>
                </c:pt>
                <c:pt idx="4363">
                  <c:v>41182.083333333336</c:v>
                </c:pt>
                <c:pt idx="4364">
                  <c:v>41182.125</c:v>
                </c:pt>
                <c:pt idx="4365">
                  <c:v>41182.166666666664</c:v>
                </c:pt>
                <c:pt idx="4366">
                  <c:v>41182.208333333336</c:v>
                </c:pt>
                <c:pt idx="4367">
                  <c:v>41182.25</c:v>
                </c:pt>
                <c:pt idx="4368">
                  <c:v>41182.291666666664</c:v>
                </c:pt>
                <c:pt idx="4369">
                  <c:v>41182.333333333336</c:v>
                </c:pt>
                <c:pt idx="4370">
                  <c:v>41182.375</c:v>
                </c:pt>
                <c:pt idx="4371">
                  <c:v>41182.416666666664</c:v>
                </c:pt>
                <c:pt idx="4372">
                  <c:v>41182.458333333336</c:v>
                </c:pt>
                <c:pt idx="4373">
                  <c:v>41182.5</c:v>
                </c:pt>
                <c:pt idx="4374">
                  <c:v>41182.541666666664</c:v>
                </c:pt>
                <c:pt idx="4375">
                  <c:v>41182.583333333336</c:v>
                </c:pt>
                <c:pt idx="4376">
                  <c:v>41182.625</c:v>
                </c:pt>
                <c:pt idx="4377">
                  <c:v>41182.666666666664</c:v>
                </c:pt>
                <c:pt idx="4378">
                  <c:v>41182.708333333336</c:v>
                </c:pt>
                <c:pt idx="4379">
                  <c:v>41182.75</c:v>
                </c:pt>
                <c:pt idx="4380">
                  <c:v>41182.791666666664</c:v>
                </c:pt>
                <c:pt idx="4381">
                  <c:v>41182.833333333336</c:v>
                </c:pt>
                <c:pt idx="4382">
                  <c:v>41182.875</c:v>
                </c:pt>
                <c:pt idx="4383">
                  <c:v>41182.916666666664</c:v>
                </c:pt>
                <c:pt idx="4384">
                  <c:v>41182.958333333336</c:v>
                </c:pt>
                <c:pt idx="4385">
                  <c:v>41183</c:v>
                </c:pt>
                <c:pt idx="4386">
                  <c:v>41183.041666666664</c:v>
                </c:pt>
                <c:pt idx="4387">
                  <c:v>41183.083333333336</c:v>
                </c:pt>
                <c:pt idx="4388">
                  <c:v>41183.125</c:v>
                </c:pt>
                <c:pt idx="4389">
                  <c:v>41183.166666666664</c:v>
                </c:pt>
                <c:pt idx="4390">
                  <c:v>41183.208333333336</c:v>
                </c:pt>
                <c:pt idx="4391">
                  <c:v>41183.25</c:v>
                </c:pt>
                <c:pt idx="4392">
                  <c:v>41183.291666666664</c:v>
                </c:pt>
                <c:pt idx="4393">
                  <c:v>41183.333333333336</c:v>
                </c:pt>
                <c:pt idx="4394">
                  <c:v>41183.375</c:v>
                </c:pt>
                <c:pt idx="4395">
                  <c:v>41183.416666666664</c:v>
                </c:pt>
                <c:pt idx="4396">
                  <c:v>41183.458333333336</c:v>
                </c:pt>
                <c:pt idx="4397">
                  <c:v>41183.5</c:v>
                </c:pt>
                <c:pt idx="4398">
                  <c:v>41183.541666666664</c:v>
                </c:pt>
                <c:pt idx="4399">
                  <c:v>41183.583333333336</c:v>
                </c:pt>
                <c:pt idx="4400">
                  <c:v>41183.625</c:v>
                </c:pt>
              </c:numCache>
            </c:numRef>
          </c:xVal>
          <c:yVal>
            <c:numRef>
              <c:f>Matric!$Q$5280:$Q$9680</c:f>
              <c:numCache>
                <c:formatCode>General</c:formatCode>
                <c:ptCount val="4401"/>
                <c:pt idx="0">
                  <c:v>0.60499999999999998</c:v>
                </c:pt>
                <c:pt idx="1">
                  <c:v>0.60799999999999998</c:v>
                </c:pt>
                <c:pt idx="2">
                  <c:v>0.623</c:v>
                </c:pt>
                <c:pt idx="3">
                  <c:v>0.624</c:v>
                </c:pt>
                <c:pt idx="4">
                  <c:v>0.624</c:v>
                </c:pt>
                <c:pt idx="5">
                  <c:v>0.61499999999999999</c:v>
                </c:pt>
                <c:pt idx="6">
                  <c:v>0.61499999999999999</c:v>
                </c:pt>
                <c:pt idx="7">
                  <c:v>0.61499999999999999</c:v>
                </c:pt>
                <c:pt idx="8">
                  <c:v>0.61299999999999999</c:v>
                </c:pt>
                <c:pt idx="9">
                  <c:v>0.61299999999999999</c:v>
                </c:pt>
                <c:pt idx="10">
                  <c:v>0.61299999999999999</c:v>
                </c:pt>
                <c:pt idx="11">
                  <c:v>0.60899999999999999</c:v>
                </c:pt>
                <c:pt idx="12">
                  <c:v>0.60599999999999998</c:v>
                </c:pt>
                <c:pt idx="13">
                  <c:v>0.6</c:v>
                </c:pt>
                <c:pt idx="14">
                  <c:v>0.6</c:v>
                </c:pt>
                <c:pt idx="15">
                  <c:v>0.6</c:v>
                </c:pt>
                <c:pt idx="16">
                  <c:v>0.60299999999999998</c:v>
                </c:pt>
                <c:pt idx="17">
                  <c:v>0.60199999999999998</c:v>
                </c:pt>
                <c:pt idx="18">
                  <c:v>0.60499999999999998</c:v>
                </c:pt>
                <c:pt idx="19">
                  <c:v>0.60799999999999998</c:v>
                </c:pt>
                <c:pt idx="20">
                  <c:v>0.61399999999999999</c:v>
                </c:pt>
                <c:pt idx="21">
                  <c:v>0.61699999999999999</c:v>
                </c:pt>
                <c:pt idx="22">
                  <c:v>0.60799999999999998</c:v>
                </c:pt>
                <c:pt idx="23">
                  <c:v>0.60499999999999998</c:v>
                </c:pt>
                <c:pt idx="24">
                  <c:v>0.60499999999999998</c:v>
                </c:pt>
                <c:pt idx="25">
                  <c:v>0.60799999999999998</c:v>
                </c:pt>
                <c:pt idx="26">
                  <c:v>0.61699999999999999</c:v>
                </c:pt>
                <c:pt idx="27">
                  <c:v>0.627</c:v>
                </c:pt>
                <c:pt idx="28">
                  <c:v>0.621</c:v>
                </c:pt>
                <c:pt idx="29">
                  <c:v>0.61499999999999999</c:v>
                </c:pt>
                <c:pt idx="30">
                  <c:v>0.61499999999999999</c:v>
                </c:pt>
                <c:pt idx="31">
                  <c:v>0.61499999999999999</c:v>
                </c:pt>
                <c:pt idx="32">
                  <c:v>0.61199999999999999</c:v>
                </c:pt>
                <c:pt idx="33">
                  <c:v>0.60899999999999999</c:v>
                </c:pt>
                <c:pt idx="34">
                  <c:v>0.60599999999999998</c:v>
                </c:pt>
                <c:pt idx="35">
                  <c:v>0.60599999999999998</c:v>
                </c:pt>
                <c:pt idx="36">
                  <c:v>0.60599999999999998</c:v>
                </c:pt>
                <c:pt idx="37">
                  <c:v>0.59899999999999998</c:v>
                </c:pt>
                <c:pt idx="38">
                  <c:v>0.60199999999999998</c:v>
                </c:pt>
                <c:pt idx="39">
                  <c:v>0.60499999999999998</c:v>
                </c:pt>
                <c:pt idx="40">
                  <c:v>0.60199999999999998</c:v>
                </c:pt>
                <c:pt idx="41">
                  <c:v>0.60499999999999998</c:v>
                </c:pt>
                <c:pt idx="42">
                  <c:v>0.60499999999999998</c:v>
                </c:pt>
                <c:pt idx="43">
                  <c:v>0.60799999999999998</c:v>
                </c:pt>
                <c:pt idx="44">
                  <c:v>0.60399999999999998</c:v>
                </c:pt>
                <c:pt idx="45">
                  <c:v>0.60399999999999998</c:v>
                </c:pt>
                <c:pt idx="46">
                  <c:v>0.61</c:v>
                </c:pt>
                <c:pt idx="47">
                  <c:v>0.60699999999999998</c:v>
                </c:pt>
                <c:pt idx="48">
                  <c:v>0.60399999999999998</c:v>
                </c:pt>
                <c:pt idx="49">
                  <c:v>0.60099999999999998</c:v>
                </c:pt>
                <c:pt idx="50">
                  <c:v>0.61599999999999999</c:v>
                </c:pt>
                <c:pt idx="51">
                  <c:v>0.626</c:v>
                </c:pt>
                <c:pt idx="52">
                  <c:v>0.61399999999999999</c:v>
                </c:pt>
                <c:pt idx="53">
                  <c:v>0.61699999999999999</c:v>
                </c:pt>
                <c:pt idx="54">
                  <c:v>0.61699999999999999</c:v>
                </c:pt>
                <c:pt idx="55">
                  <c:v>0.61399999999999999</c:v>
                </c:pt>
                <c:pt idx="56">
                  <c:v>0.60799999999999998</c:v>
                </c:pt>
                <c:pt idx="57">
                  <c:v>0.61499999999999999</c:v>
                </c:pt>
                <c:pt idx="58">
                  <c:v>0.61199999999999999</c:v>
                </c:pt>
                <c:pt idx="59">
                  <c:v>0.61199999999999999</c:v>
                </c:pt>
                <c:pt idx="60">
                  <c:v>0.60499999999999998</c:v>
                </c:pt>
                <c:pt idx="61">
                  <c:v>0.60199999999999998</c:v>
                </c:pt>
                <c:pt idx="62">
                  <c:v>0.61099999999999999</c:v>
                </c:pt>
                <c:pt idx="63">
                  <c:v>0.60499999999999998</c:v>
                </c:pt>
                <c:pt idx="64">
                  <c:v>0.60499999999999998</c:v>
                </c:pt>
                <c:pt idx="65">
                  <c:v>0.60499999999999998</c:v>
                </c:pt>
                <c:pt idx="66">
                  <c:v>0.60099999999999998</c:v>
                </c:pt>
                <c:pt idx="67">
                  <c:v>0.60399999999999998</c:v>
                </c:pt>
                <c:pt idx="68">
                  <c:v>0.60799999999999998</c:v>
                </c:pt>
                <c:pt idx="69">
                  <c:v>0.60399999999999998</c:v>
                </c:pt>
                <c:pt idx="70">
                  <c:v>0.60099999999999998</c:v>
                </c:pt>
                <c:pt idx="71">
                  <c:v>0.60099999999999998</c:v>
                </c:pt>
                <c:pt idx="72">
                  <c:v>0.60399999999999998</c:v>
                </c:pt>
                <c:pt idx="73">
                  <c:v>0.60699999999999998</c:v>
                </c:pt>
                <c:pt idx="74">
                  <c:v>0.61599999999999999</c:v>
                </c:pt>
                <c:pt idx="75">
                  <c:v>0.61399999999999999</c:v>
                </c:pt>
                <c:pt idx="76">
                  <c:v>0.61399999999999999</c:v>
                </c:pt>
                <c:pt idx="77">
                  <c:v>0.61399999999999999</c:v>
                </c:pt>
                <c:pt idx="78">
                  <c:v>0.624</c:v>
                </c:pt>
                <c:pt idx="79">
                  <c:v>0.621</c:v>
                </c:pt>
                <c:pt idx="80">
                  <c:v>0.61799999999999999</c:v>
                </c:pt>
                <c:pt idx="81">
                  <c:v>0.61199999999999999</c:v>
                </c:pt>
                <c:pt idx="82">
                  <c:v>0.60899999999999999</c:v>
                </c:pt>
                <c:pt idx="83">
                  <c:v>0.60899999999999999</c:v>
                </c:pt>
                <c:pt idx="84">
                  <c:v>0.60599999999999998</c:v>
                </c:pt>
                <c:pt idx="85">
                  <c:v>0.60599999999999998</c:v>
                </c:pt>
                <c:pt idx="86">
                  <c:v>0.60199999999999998</c:v>
                </c:pt>
                <c:pt idx="87">
                  <c:v>0.60199999999999998</c:v>
                </c:pt>
                <c:pt idx="88">
                  <c:v>0.60499999999999998</c:v>
                </c:pt>
                <c:pt idx="89">
                  <c:v>0.59899999999999998</c:v>
                </c:pt>
                <c:pt idx="90">
                  <c:v>0.60199999999999998</c:v>
                </c:pt>
                <c:pt idx="91">
                  <c:v>0.60099999999999998</c:v>
                </c:pt>
                <c:pt idx="92">
                  <c:v>0.60399999999999998</c:v>
                </c:pt>
                <c:pt idx="93">
                  <c:v>0.60399999999999998</c:v>
                </c:pt>
                <c:pt idx="94">
                  <c:v>0.60699999999999998</c:v>
                </c:pt>
                <c:pt idx="95">
                  <c:v>0.60699999999999998</c:v>
                </c:pt>
                <c:pt idx="96">
                  <c:v>0.60699999999999998</c:v>
                </c:pt>
                <c:pt idx="97">
                  <c:v>0.61</c:v>
                </c:pt>
                <c:pt idx="98">
                  <c:v>0.62</c:v>
                </c:pt>
                <c:pt idx="99">
                  <c:v>0.62</c:v>
                </c:pt>
                <c:pt idx="100">
                  <c:v>0.61699999999999999</c:v>
                </c:pt>
                <c:pt idx="101">
                  <c:v>0.61799999999999999</c:v>
                </c:pt>
                <c:pt idx="102">
                  <c:v>0.621</c:v>
                </c:pt>
                <c:pt idx="103">
                  <c:v>0.621</c:v>
                </c:pt>
                <c:pt idx="104">
                  <c:v>0.61899999999999999</c:v>
                </c:pt>
                <c:pt idx="105">
                  <c:v>0.61899999999999999</c:v>
                </c:pt>
                <c:pt idx="106">
                  <c:v>0.61</c:v>
                </c:pt>
                <c:pt idx="107">
                  <c:v>0.60599999999999998</c:v>
                </c:pt>
                <c:pt idx="108">
                  <c:v>0.61</c:v>
                </c:pt>
                <c:pt idx="109">
                  <c:v>0.6</c:v>
                </c:pt>
                <c:pt idx="110">
                  <c:v>0.6</c:v>
                </c:pt>
                <c:pt idx="111">
                  <c:v>0.60299999999999998</c:v>
                </c:pt>
                <c:pt idx="112">
                  <c:v>0.60599999999999998</c:v>
                </c:pt>
                <c:pt idx="113">
                  <c:v>0.60199999999999998</c:v>
                </c:pt>
                <c:pt idx="114">
                  <c:v>0.60199999999999998</c:v>
                </c:pt>
                <c:pt idx="115">
                  <c:v>0.60499999999999998</c:v>
                </c:pt>
                <c:pt idx="116">
                  <c:v>0.60799999999999998</c:v>
                </c:pt>
                <c:pt idx="117">
                  <c:v>0.60799999999999998</c:v>
                </c:pt>
                <c:pt idx="118">
                  <c:v>0.60499999999999998</c:v>
                </c:pt>
                <c:pt idx="119">
                  <c:v>0.60499999999999998</c:v>
                </c:pt>
                <c:pt idx="120">
                  <c:v>0.60799999999999998</c:v>
                </c:pt>
                <c:pt idx="121">
                  <c:v>0.61099999999999999</c:v>
                </c:pt>
                <c:pt idx="122">
                  <c:v>0.60799999999999998</c:v>
                </c:pt>
                <c:pt idx="123">
                  <c:v>0.61399999999999999</c:v>
                </c:pt>
                <c:pt idx="124">
                  <c:v>0.624</c:v>
                </c:pt>
                <c:pt idx="125">
                  <c:v>0.61799999999999999</c:v>
                </c:pt>
                <c:pt idx="126">
                  <c:v>0.61799999999999999</c:v>
                </c:pt>
                <c:pt idx="127">
                  <c:v>0.61199999999999999</c:v>
                </c:pt>
                <c:pt idx="128">
                  <c:v>0.61199999999999999</c:v>
                </c:pt>
                <c:pt idx="129">
                  <c:v>0.61199999999999999</c:v>
                </c:pt>
                <c:pt idx="130">
                  <c:v>0.61599999999999999</c:v>
                </c:pt>
                <c:pt idx="131">
                  <c:v>0.61299999999999999</c:v>
                </c:pt>
                <c:pt idx="132">
                  <c:v>0.6</c:v>
                </c:pt>
                <c:pt idx="133">
                  <c:v>0.60599999999999998</c:v>
                </c:pt>
                <c:pt idx="134">
                  <c:v>0.60299999999999998</c:v>
                </c:pt>
                <c:pt idx="135">
                  <c:v>0.60299999999999998</c:v>
                </c:pt>
                <c:pt idx="136">
                  <c:v>0.6</c:v>
                </c:pt>
                <c:pt idx="137">
                  <c:v>0.60199999999999998</c:v>
                </c:pt>
                <c:pt idx="138">
                  <c:v>0.60799999999999998</c:v>
                </c:pt>
                <c:pt idx="139">
                  <c:v>0.60499999999999998</c:v>
                </c:pt>
                <c:pt idx="140">
                  <c:v>0.60199999999999998</c:v>
                </c:pt>
                <c:pt idx="141">
                  <c:v>0.60799999999999998</c:v>
                </c:pt>
                <c:pt idx="142">
                  <c:v>0.60799999999999998</c:v>
                </c:pt>
                <c:pt idx="143">
                  <c:v>0.61099999999999999</c:v>
                </c:pt>
                <c:pt idx="144">
                  <c:v>0.61099999999999999</c:v>
                </c:pt>
                <c:pt idx="145">
                  <c:v>0.60499999999999998</c:v>
                </c:pt>
                <c:pt idx="146">
                  <c:v>0.61399999999999999</c:v>
                </c:pt>
                <c:pt idx="147">
                  <c:v>0.621</c:v>
                </c:pt>
                <c:pt idx="148">
                  <c:v>0.60799999999999998</c:v>
                </c:pt>
                <c:pt idx="149">
                  <c:v>0.61199999999999999</c:v>
                </c:pt>
                <c:pt idx="150">
                  <c:v>0.60799999999999998</c:v>
                </c:pt>
                <c:pt idx="151">
                  <c:v>0.60799999999999998</c:v>
                </c:pt>
                <c:pt idx="152">
                  <c:v>0.61199999999999999</c:v>
                </c:pt>
                <c:pt idx="153">
                  <c:v>0.60599999999999998</c:v>
                </c:pt>
                <c:pt idx="154">
                  <c:v>0.60599999999999998</c:v>
                </c:pt>
                <c:pt idx="155">
                  <c:v>0.60199999999999998</c:v>
                </c:pt>
                <c:pt idx="156">
                  <c:v>0.60199999999999998</c:v>
                </c:pt>
                <c:pt idx="157">
                  <c:v>0.60499999999999998</c:v>
                </c:pt>
                <c:pt idx="158">
                  <c:v>0.60899999999999999</c:v>
                </c:pt>
                <c:pt idx="159">
                  <c:v>0.61099999999999999</c:v>
                </c:pt>
                <c:pt idx="160">
                  <c:v>0.61499999999999999</c:v>
                </c:pt>
                <c:pt idx="161">
                  <c:v>0.60799999999999998</c:v>
                </c:pt>
                <c:pt idx="162">
                  <c:v>0.61099999999999999</c:v>
                </c:pt>
                <c:pt idx="163">
                  <c:v>0.60499999999999998</c:v>
                </c:pt>
                <c:pt idx="164">
                  <c:v>0.60799999999999998</c:v>
                </c:pt>
                <c:pt idx="165">
                  <c:v>0.60499999999999998</c:v>
                </c:pt>
                <c:pt idx="166">
                  <c:v>0.60499999999999998</c:v>
                </c:pt>
                <c:pt idx="167">
                  <c:v>0.60499999999999998</c:v>
                </c:pt>
                <c:pt idx="168">
                  <c:v>0.60499999999999998</c:v>
                </c:pt>
                <c:pt idx="169">
                  <c:v>0.60799999999999998</c:v>
                </c:pt>
                <c:pt idx="170">
                  <c:v>0.61099999999999999</c:v>
                </c:pt>
                <c:pt idx="171">
                  <c:v>0.61099999999999999</c:v>
                </c:pt>
                <c:pt idx="172">
                  <c:v>0.621</c:v>
                </c:pt>
                <c:pt idx="173">
                  <c:v>0.61099999999999999</c:v>
                </c:pt>
                <c:pt idx="174">
                  <c:v>0.61799999999999999</c:v>
                </c:pt>
                <c:pt idx="175">
                  <c:v>0.61799999999999999</c:v>
                </c:pt>
                <c:pt idx="176">
                  <c:v>0.61199999999999999</c:v>
                </c:pt>
                <c:pt idx="177">
                  <c:v>0.61199999999999999</c:v>
                </c:pt>
                <c:pt idx="178">
                  <c:v>0.61199999999999999</c:v>
                </c:pt>
                <c:pt idx="179">
                  <c:v>0.61299999999999999</c:v>
                </c:pt>
                <c:pt idx="180">
                  <c:v>0.60299999999999998</c:v>
                </c:pt>
                <c:pt idx="181">
                  <c:v>0.60299999999999998</c:v>
                </c:pt>
                <c:pt idx="182">
                  <c:v>0.6</c:v>
                </c:pt>
                <c:pt idx="183">
                  <c:v>0.60299999999999998</c:v>
                </c:pt>
                <c:pt idx="184">
                  <c:v>0.60199999999999998</c:v>
                </c:pt>
                <c:pt idx="185">
                  <c:v>0.60499999999999998</c:v>
                </c:pt>
                <c:pt idx="186">
                  <c:v>0.61199999999999999</c:v>
                </c:pt>
                <c:pt idx="187">
                  <c:v>0.61099999999999999</c:v>
                </c:pt>
                <c:pt idx="188">
                  <c:v>0.61499999999999999</c:v>
                </c:pt>
                <c:pt idx="189">
                  <c:v>0.61099999999999999</c:v>
                </c:pt>
                <c:pt idx="190">
                  <c:v>0.60799999999999998</c:v>
                </c:pt>
                <c:pt idx="191">
                  <c:v>0.60799999999999998</c:v>
                </c:pt>
                <c:pt idx="192">
                  <c:v>0.60199999999999998</c:v>
                </c:pt>
                <c:pt idx="193">
                  <c:v>0.60499999999999998</c:v>
                </c:pt>
                <c:pt idx="194">
                  <c:v>0.61699999999999999</c:v>
                </c:pt>
                <c:pt idx="195">
                  <c:v>0.624</c:v>
                </c:pt>
                <c:pt idx="196">
                  <c:v>0.61499999999999999</c:v>
                </c:pt>
                <c:pt idx="197">
                  <c:v>0.61499999999999999</c:v>
                </c:pt>
                <c:pt idx="198">
                  <c:v>0.61799999999999999</c:v>
                </c:pt>
                <c:pt idx="199">
                  <c:v>0.61799999999999999</c:v>
                </c:pt>
                <c:pt idx="200">
                  <c:v>0.61199999999999999</c:v>
                </c:pt>
                <c:pt idx="201">
                  <c:v>0.61299999999999999</c:v>
                </c:pt>
                <c:pt idx="202">
                  <c:v>0.61</c:v>
                </c:pt>
                <c:pt idx="203">
                  <c:v>0.60599999999999998</c:v>
                </c:pt>
                <c:pt idx="204">
                  <c:v>0.60299999999999998</c:v>
                </c:pt>
                <c:pt idx="205">
                  <c:v>0.60599999999999998</c:v>
                </c:pt>
                <c:pt idx="206">
                  <c:v>0.60599999999999998</c:v>
                </c:pt>
                <c:pt idx="207">
                  <c:v>0.59699999999999998</c:v>
                </c:pt>
                <c:pt idx="208">
                  <c:v>0.60299999999999998</c:v>
                </c:pt>
                <c:pt idx="209">
                  <c:v>0.60299999999999998</c:v>
                </c:pt>
                <c:pt idx="210">
                  <c:v>0.60199999999999998</c:v>
                </c:pt>
                <c:pt idx="211">
                  <c:v>0.60899999999999999</c:v>
                </c:pt>
                <c:pt idx="212">
                  <c:v>0.61199999999999999</c:v>
                </c:pt>
                <c:pt idx="213">
                  <c:v>0.60799999999999998</c:v>
                </c:pt>
                <c:pt idx="214">
                  <c:v>0.60199999999999998</c:v>
                </c:pt>
                <c:pt idx="215">
                  <c:v>0.60499999999999998</c:v>
                </c:pt>
                <c:pt idx="216">
                  <c:v>0.60499999999999998</c:v>
                </c:pt>
                <c:pt idx="217">
                  <c:v>0.61099999999999999</c:v>
                </c:pt>
                <c:pt idx="218">
                  <c:v>0.621</c:v>
                </c:pt>
                <c:pt idx="219">
                  <c:v>0.621</c:v>
                </c:pt>
                <c:pt idx="220">
                  <c:v>0.61799999999999999</c:v>
                </c:pt>
                <c:pt idx="221">
                  <c:v>0.61799999999999999</c:v>
                </c:pt>
                <c:pt idx="222">
                  <c:v>0.61499999999999999</c:v>
                </c:pt>
                <c:pt idx="223">
                  <c:v>0.61799999999999999</c:v>
                </c:pt>
                <c:pt idx="224">
                  <c:v>0.60899999999999999</c:v>
                </c:pt>
                <c:pt idx="225">
                  <c:v>0.60899999999999999</c:v>
                </c:pt>
                <c:pt idx="226">
                  <c:v>0.60899999999999999</c:v>
                </c:pt>
                <c:pt idx="227">
                  <c:v>0.60899999999999999</c:v>
                </c:pt>
                <c:pt idx="228">
                  <c:v>0.60599999999999998</c:v>
                </c:pt>
                <c:pt idx="229">
                  <c:v>0.6</c:v>
                </c:pt>
                <c:pt idx="230">
                  <c:v>0.60299999999999998</c:v>
                </c:pt>
                <c:pt idx="231">
                  <c:v>0.60899999999999999</c:v>
                </c:pt>
                <c:pt idx="232">
                  <c:v>0.60599999999999998</c:v>
                </c:pt>
                <c:pt idx="233">
                  <c:v>0.60899999999999999</c:v>
                </c:pt>
                <c:pt idx="234">
                  <c:v>0.60899999999999999</c:v>
                </c:pt>
                <c:pt idx="235">
                  <c:v>0.60599999999999998</c:v>
                </c:pt>
                <c:pt idx="236">
                  <c:v>0.60499999999999998</c:v>
                </c:pt>
                <c:pt idx="237">
                  <c:v>0.60499999999999998</c:v>
                </c:pt>
                <c:pt idx="238">
                  <c:v>0.61199999999999999</c:v>
                </c:pt>
                <c:pt idx="239">
                  <c:v>0.61099999999999999</c:v>
                </c:pt>
                <c:pt idx="240">
                  <c:v>0.61099999999999999</c:v>
                </c:pt>
                <c:pt idx="241">
                  <c:v>0.61099999999999999</c:v>
                </c:pt>
                <c:pt idx="242">
                  <c:v>0.61699999999999999</c:v>
                </c:pt>
                <c:pt idx="243">
                  <c:v>0.60799999999999998</c:v>
                </c:pt>
                <c:pt idx="244">
                  <c:v>0.61499999999999999</c:v>
                </c:pt>
                <c:pt idx="245">
                  <c:v>0.61199999999999999</c:v>
                </c:pt>
                <c:pt idx="246">
                  <c:v>0.61499999999999999</c:v>
                </c:pt>
                <c:pt idx="247">
                  <c:v>0.61499999999999999</c:v>
                </c:pt>
                <c:pt idx="248">
                  <c:v>0.61199999999999999</c:v>
                </c:pt>
                <c:pt idx="249">
                  <c:v>0.61199999999999999</c:v>
                </c:pt>
                <c:pt idx="250">
                  <c:v>0.61199999999999999</c:v>
                </c:pt>
                <c:pt idx="251">
                  <c:v>0.60599999999999998</c:v>
                </c:pt>
                <c:pt idx="252">
                  <c:v>0.60299999999999998</c:v>
                </c:pt>
                <c:pt idx="253">
                  <c:v>0.60599999999999998</c:v>
                </c:pt>
                <c:pt idx="254">
                  <c:v>0.60299999999999998</c:v>
                </c:pt>
                <c:pt idx="255">
                  <c:v>0.60299999999999998</c:v>
                </c:pt>
                <c:pt idx="256">
                  <c:v>0.60599999999999998</c:v>
                </c:pt>
                <c:pt idx="257">
                  <c:v>0.60899999999999999</c:v>
                </c:pt>
                <c:pt idx="258">
                  <c:v>0.60199999999999998</c:v>
                </c:pt>
                <c:pt idx="259">
                  <c:v>0.61199999999999999</c:v>
                </c:pt>
                <c:pt idx="260">
                  <c:v>0.61499999999999999</c:v>
                </c:pt>
                <c:pt idx="261">
                  <c:v>0.61099999999999999</c:v>
                </c:pt>
                <c:pt idx="262">
                  <c:v>0.61099999999999999</c:v>
                </c:pt>
                <c:pt idx="263">
                  <c:v>0.60499999999999998</c:v>
                </c:pt>
                <c:pt idx="264">
                  <c:v>0.60499999999999998</c:v>
                </c:pt>
                <c:pt idx="265">
                  <c:v>0.60799999999999998</c:v>
                </c:pt>
                <c:pt idx="266">
                  <c:v>0.61399999999999999</c:v>
                </c:pt>
                <c:pt idx="267">
                  <c:v>0.61799999999999999</c:v>
                </c:pt>
                <c:pt idx="268">
                  <c:v>0.61499999999999999</c:v>
                </c:pt>
                <c:pt idx="269">
                  <c:v>0.61499999999999999</c:v>
                </c:pt>
                <c:pt idx="270">
                  <c:v>0.61499999999999999</c:v>
                </c:pt>
                <c:pt idx="271">
                  <c:v>0.61799999999999999</c:v>
                </c:pt>
                <c:pt idx="272">
                  <c:v>0.61499999999999999</c:v>
                </c:pt>
                <c:pt idx="273">
                  <c:v>0.61499999999999999</c:v>
                </c:pt>
                <c:pt idx="274">
                  <c:v>0.61199999999999999</c:v>
                </c:pt>
                <c:pt idx="275">
                  <c:v>0.61199999999999999</c:v>
                </c:pt>
                <c:pt idx="276">
                  <c:v>0.60899999999999999</c:v>
                </c:pt>
                <c:pt idx="277">
                  <c:v>0.60299999999999998</c:v>
                </c:pt>
                <c:pt idx="278">
                  <c:v>0.60599999999999998</c:v>
                </c:pt>
                <c:pt idx="279">
                  <c:v>0.60299999999999998</c:v>
                </c:pt>
                <c:pt idx="280">
                  <c:v>0.60599999999999998</c:v>
                </c:pt>
                <c:pt idx="281">
                  <c:v>0.60599999999999998</c:v>
                </c:pt>
                <c:pt idx="282">
                  <c:v>0.60599999999999998</c:v>
                </c:pt>
                <c:pt idx="283">
                  <c:v>0.60499999999999998</c:v>
                </c:pt>
                <c:pt idx="284">
                  <c:v>0.60499999999999998</c:v>
                </c:pt>
                <c:pt idx="285">
                  <c:v>0.60899999999999999</c:v>
                </c:pt>
                <c:pt idx="286">
                  <c:v>0.61099999999999999</c:v>
                </c:pt>
                <c:pt idx="287">
                  <c:v>0.60499999999999998</c:v>
                </c:pt>
                <c:pt idx="288">
                  <c:v>0.60199999999999998</c:v>
                </c:pt>
                <c:pt idx="289">
                  <c:v>0.60799999999999998</c:v>
                </c:pt>
                <c:pt idx="290">
                  <c:v>0.624</c:v>
                </c:pt>
                <c:pt idx="291">
                  <c:v>0.621</c:v>
                </c:pt>
                <c:pt idx="292">
                  <c:v>0.61499999999999999</c:v>
                </c:pt>
                <c:pt idx="293">
                  <c:v>0.61499999999999999</c:v>
                </c:pt>
                <c:pt idx="294">
                  <c:v>0.61499999999999999</c:v>
                </c:pt>
                <c:pt idx="295">
                  <c:v>0.61199999999999999</c:v>
                </c:pt>
                <c:pt idx="296">
                  <c:v>0.61199999999999999</c:v>
                </c:pt>
                <c:pt idx="297">
                  <c:v>0.61599999999999999</c:v>
                </c:pt>
                <c:pt idx="298">
                  <c:v>0.60899999999999999</c:v>
                </c:pt>
                <c:pt idx="299">
                  <c:v>0.61</c:v>
                </c:pt>
                <c:pt idx="300">
                  <c:v>0.60599999999999998</c:v>
                </c:pt>
                <c:pt idx="301">
                  <c:v>0.6</c:v>
                </c:pt>
                <c:pt idx="302">
                  <c:v>0.6</c:v>
                </c:pt>
                <c:pt idx="303">
                  <c:v>0.60299999999999998</c:v>
                </c:pt>
                <c:pt idx="304">
                  <c:v>0.60899999999999999</c:v>
                </c:pt>
                <c:pt idx="305">
                  <c:v>0.61199999999999999</c:v>
                </c:pt>
                <c:pt idx="306">
                  <c:v>0.60899999999999999</c:v>
                </c:pt>
                <c:pt idx="307">
                  <c:v>0.60899999999999999</c:v>
                </c:pt>
                <c:pt idx="308">
                  <c:v>0.61199999999999999</c:v>
                </c:pt>
                <c:pt idx="309">
                  <c:v>0.60899999999999999</c:v>
                </c:pt>
                <c:pt idx="310">
                  <c:v>0.60899999999999999</c:v>
                </c:pt>
                <c:pt idx="311">
                  <c:v>0.60899999999999999</c:v>
                </c:pt>
                <c:pt idx="312">
                  <c:v>0.60899999999999999</c:v>
                </c:pt>
                <c:pt idx="313">
                  <c:v>0.60499999999999998</c:v>
                </c:pt>
                <c:pt idx="314">
                  <c:v>0.60899999999999999</c:v>
                </c:pt>
                <c:pt idx="315">
                  <c:v>0.61499999999999999</c:v>
                </c:pt>
                <c:pt idx="316">
                  <c:v>0.61499999999999999</c:v>
                </c:pt>
                <c:pt idx="317">
                  <c:v>0.61799999999999999</c:v>
                </c:pt>
                <c:pt idx="318">
                  <c:v>0.61199999999999999</c:v>
                </c:pt>
                <c:pt idx="319">
                  <c:v>0.61899999999999999</c:v>
                </c:pt>
                <c:pt idx="320">
                  <c:v>0.61299999999999999</c:v>
                </c:pt>
                <c:pt idx="321">
                  <c:v>0.61299999999999999</c:v>
                </c:pt>
                <c:pt idx="322">
                  <c:v>0.61299999999999999</c:v>
                </c:pt>
                <c:pt idx="323">
                  <c:v>0.60299999999999998</c:v>
                </c:pt>
                <c:pt idx="324">
                  <c:v>0.61</c:v>
                </c:pt>
                <c:pt idx="325">
                  <c:v>0.60699999999999998</c:v>
                </c:pt>
                <c:pt idx="326">
                  <c:v>0.60299999999999998</c:v>
                </c:pt>
                <c:pt idx="327">
                  <c:v>0.60599999999999998</c:v>
                </c:pt>
                <c:pt idx="328">
                  <c:v>0.6</c:v>
                </c:pt>
                <c:pt idx="329">
                  <c:v>0.60299999999999998</c:v>
                </c:pt>
                <c:pt idx="330">
                  <c:v>0.60199999999999998</c:v>
                </c:pt>
                <c:pt idx="331">
                  <c:v>0.61499999999999999</c:v>
                </c:pt>
                <c:pt idx="332">
                  <c:v>0.60499999999999998</c:v>
                </c:pt>
                <c:pt idx="333">
                  <c:v>0.60499999999999998</c:v>
                </c:pt>
                <c:pt idx="334">
                  <c:v>0.60499999999999998</c:v>
                </c:pt>
                <c:pt idx="335">
                  <c:v>0.60499999999999998</c:v>
                </c:pt>
                <c:pt idx="336">
                  <c:v>0.60499999999999998</c:v>
                </c:pt>
                <c:pt idx="337">
                  <c:v>0.60399999999999998</c:v>
                </c:pt>
                <c:pt idx="338">
                  <c:v>0.61099999999999999</c:v>
                </c:pt>
                <c:pt idx="339">
                  <c:v>0.61399999999999999</c:v>
                </c:pt>
                <c:pt idx="340">
                  <c:v>0.60799999999999998</c:v>
                </c:pt>
                <c:pt idx="341">
                  <c:v>0.61399999999999999</c:v>
                </c:pt>
                <c:pt idx="342">
                  <c:v>0.61699999999999999</c:v>
                </c:pt>
                <c:pt idx="343">
                  <c:v>0.61499999999999999</c:v>
                </c:pt>
                <c:pt idx="344">
                  <c:v>0.61199999999999999</c:v>
                </c:pt>
                <c:pt idx="345">
                  <c:v>0.61499999999999999</c:v>
                </c:pt>
                <c:pt idx="346">
                  <c:v>0.61199999999999999</c:v>
                </c:pt>
                <c:pt idx="347">
                  <c:v>0.61199999999999999</c:v>
                </c:pt>
                <c:pt idx="348">
                  <c:v>0.60899999999999999</c:v>
                </c:pt>
                <c:pt idx="349">
                  <c:v>0.60599999999999998</c:v>
                </c:pt>
                <c:pt idx="350">
                  <c:v>0.59899999999999998</c:v>
                </c:pt>
                <c:pt idx="351">
                  <c:v>0.60199999999999998</c:v>
                </c:pt>
                <c:pt idx="352">
                  <c:v>0.60499999999999998</c:v>
                </c:pt>
                <c:pt idx="353">
                  <c:v>0.60199999999999998</c:v>
                </c:pt>
                <c:pt idx="354">
                  <c:v>0.60499999999999998</c:v>
                </c:pt>
                <c:pt idx="355">
                  <c:v>0.60499999999999998</c:v>
                </c:pt>
                <c:pt idx="356">
                  <c:v>0.60399999999999998</c:v>
                </c:pt>
                <c:pt idx="357">
                  <c:v>0.60099999999999998</c:v>
                </c:pt>
                <c:pt idx="358">
                  <c:v>0.60099999999999998</c:v>
                </c:pt>
                <c:pt idx="359">
                  <c:v>0.60799999999999998</c:v>
                </c:pt>
                <c:pt idx="360">
                  <c:v>0.60699999999999998</c:v>
                </c:pt>
                <c:pt idx="361">
                  <c:v>0.60699999999999998</c:v>
                </c:pt>
                <c:pt idx="362">
                  <c:v>0.61699999999999999</c:v>
                </c:pt>
                <c:pt idx="363">
                  <c:v>0.61099999999999999</c:v>
                </c:pt>
                <c:pt idx="364">
                  <c:v>0.61399999999999999</c:v>
                </c:pt>
                <c:pt idx="365">
                  <c:v>0.621</c:v>
                </c:pt>
                <c:pt idx="366">
                  <c:v>0.61799999999999999</c:v>
                </c:pt>
                <c:pt idx="367">
                  <c:v>0.61499999999999999</c:v>
                </c:pt>
                <c:pt idx="368">
                  <c:v>0.61499999999999999</c:v>
                </c:pt>
                <c:pt idx="369">
                  <c:v>0.60599999999999998</c:v>
                </c:pt>
                <c:pt idx="370">
                  <c:v>0.60299999999999998</c:v>
                </c:pt>
                <c:pt idx="371">
                  <c:v>0.60899999999999999</c:v>
                </c:pt>
                <c:pt idx="372">
                  <c:v>0.60899999999999999</c:v>
                </c:pt>
                <c:pt idx="373">
                  <c:v>0.60299999999999998</c:v>
                </c:pt>
                <c:pt idx="374">
                  <c:v>0.60599999999999998</c:v>
                </c:pt>
                <c:pt idx="375">
                  <c:v>0.60199999999999998</c:v>
                </c:pt>
                <c:pt idx="376">
                  <c:v>0.60799999999999998</c:v>
                </c:pt>
                <c:pt idx="377">
                  <c:v>0.60499999999999998</c:v>
                </c:pt>
                <c:pt idx="378">
                  <c:v>0.60499999999999998</c:v>
                </c:pt>
                <c:pt idx="379">
                  <c:v>0.60499999999999998</c:v>
                </c:pt>
                <c:pt idx="380">
                  <c:v>0.59899999999999998</c:v>
                </c:pt>
                <c:pt idx="381">
                  <c:v>0.60199999999999998</c:v>
                </c:pt>
                <c:pt idx="382">
                  <c:v>0.60099999999999998</c:v>
                </c:pt>
                <c:pt idx="383">
                  <c:v>0.60399999999999998</c:v>
                </c:pt>
                <c:pt idx="384">
                  <c:v>0.60399999999999998</c:v>
                </c:pt>
                <c:pt idx="385">
                  <c:v>0.61099999999999999</c:v>
                </c:pt>
                <c:pt idx="386">
                  <c:v>0.62</c:v>
                </c:pt>
                <c:pt idx="387">
                  <c:v>0.61399999999999999</c:v>
                </c:pt>
                <c:pt idx="388">
                  <c:v>0.61799999999999999</c:v>
                </c:pt>
                <c:pt idx="389">
                  <c:v>0.61499999999999999</c:v>
                </c:pt>
                <c:pt idx="390">
                  <c:v>0.61499999999999999</c:v>
                </c:pt>
                <c:pt idx="391">
                  <c:v>0.61499999999999999</c:v>
                </c:pt>
                <c:pt idx="392">
                  <c:v>0.61199999999999999</c:v>
                </c:pt>
                <c:pt idx="393">
                  <c:v>0.61499999999999999</c:v>
                </c:pt>
                <c:pt idx="394">
                  <c:v>0.60899999999999999</c:v>
                </c:pt>
                <c:pt idx="395">
                  <c:v>0.60899999999999999</c:v>
                </c:pt>
                <c:pt idx="396">
                  <c:v>0.60899999999999999</c:v>
                </c:pt>
                <c:pt idx="397">
                  <c:v>0.60599999999999998</c:v>
                </c:pt>
                <c:pt idx="398">
                  <c:v>0.6</c:v>
                </c:pt>
                <c:pt idx="399">
                  <c:v>0.60299999999999998</c:v>
                </c:pt>
                <c:pt idx="400">
                  <c:v>0.60599999999999998</c:v>
                </c:pt>
                <c:pt idx="401">
                  <c:v>0.60199999999999998</c:v>
                </c:pt>
                <c:pt idx="402">
                  <c:v>0.60499999999999998</c:v>
                </c:pt>
                <c:pt idx="403">
                  <c:v>0.61199999999999999</c:v>
                </c:pt>
                <c:pt idx="404">
                  <c:v>0.60499999999999998</c:v>
                </c:pt>
                <c:pt idx="405">
                  <c:v>0.60199999999999998</c:v>
                </c:pt>
                <c:pt idx="406">
                  <c:v>0.60199999999999998</c:v>
                </c:pt>
                <c:pt idx="407">
                  <c:v>0.60499999999999998</c:v>
                </c:pt>
                <c:pt idx="408">
                  <c:v>0.60799999999999998</c:v>
                </c:pt>
                <c:pt idx="409">
                  <c:v>0.60799999999999998</c:v>
                </c:pt>
                <c:pt idx="410">
                  <c:v>0.61699999999999999</c:v>
                </c:pt>
                <c:pt idx="411">
                  <c:v>0.624</c:v>
                </c:pt>
                <c:pt idx="412">
                  <c:v>0.61799999999999999</c:v>
                </c:pt>
                <c:pt idx="413">
                  <c:v>0.61799999999999999</c:v>
                </c:pt>
                <c:pt idx="414">
                  <c:v>0.621</c:v>
                </c:pt>
                <c:pt idx="415">
                  <c:v>0.61499999999999999</c:v>
                </c:pt>
                <c:pt idx="416">
                  <c:v>0.61599999999999999</c:v>
                </c:pt>
                <c:pt idx="417">
                  <c:v>0.61299999999999999</c:v>
                </c:pt>
                <c:pt idx="418">
                  <c:v>0.61299999999999999</c:v>
                </c:pt>
                <c:pt idx="419">
                  <c:v>0.61</c:v>
                </c:pt>
                <c:pt idx="420">
                  <c:v>0.60699999999999998</c:v>
                </c:pt>
                <c:pt idx="421">
                  <c:v>0.60299999999999998</c:v>
                </c:pt>
                <c:pt idx="422">
                  <c:v>0.6</c:v>
                </c:pt>
                <c:pt idx="423">
                  <c:v>0.60599999999999998</c:v>
                </c:pt>
                <c:pt idx="424">
                  <c:v>0.60599999999999998</c:v>
                </c:pt>
                <c:pt idx="425">
                  <c:v>0.60599999999999998</c:v>
                </c:pt>
                <c:pt idx="426">
                  <c:v>0.60299999999999998</c:v>
                </c:pt>
                <c:pt idx="427">
                  <c:v>0.60299999999999998</c:v>
                </c:pt>
                <c:pt idx="428">
                  <c:v>0.60199999999999998</c:v>
                </c:pt>
                <c:pt idx="429">
                  <c:v>0.60899999999999999</c:v>
                </c:pt>
                <c:pt idx="430">
                  <c:v>0.60799999999999998</c:v>
                </c:pt>
                <c:pt idx="431">
                  <c:v>0.60199999999999998</c:v>
                </c:pt>
                <c:pt idx="432">
                  <c:v>0.60199999999999998</c:v>
                </c:pt>
                <c:pt idx="433">
                  <c:v>0.60799999999999998</c:v>
                </c:pt>
                <c:pt idx="434">
                  <c:v>0.61399999999999999</c:v>
                </c:pt>
                <c:pt idx="435">
                  <c:v>0.624</c:v>
                </c:pt>
                <c:pt idx="436">
                  <c:v>0.61799999999999999</c:v>
                </c:pt>
                <c:pt idx="437">
                  <c:v>0.61499999999999999</c:v>
                </c:pt>
                <c:pt idx="438">
                  <c:v>0.61899999999999999</c:v>
                </c:pt>
                <c:pt idx="439">
                  <c:v>0.61599999999999999</c:v>
                </c:pt>
                <c:pt idx="440">
                  <c:v>0.61299999999999999</c:v>
                </c:pt>
                <c:pt idx="441">
                  <c:v>0.61299999999999999</c:v>
                </c:pt>
                <c:pt idx="442">
                  <c:v>0.61</c:v>
                </c:pt>
                <c:pt idx="443">
                  <c:v>0.6</c:v>
                </c:pt>
                <c:pt idx="444">
                  <c:v>0.60299999999999998</c:v>
                </c:pt>
                <c:pt idx="445">
                  <c:v>0.60299999999999998</c:v>
                </c:pt>
                <c:pt idx="446">
                  <c:v>0.60299999999999998</c:v>
                </c:pt>
                <c:pt idx="447">
                  <c:v>0.60299999999999998</c:v>
                </c:pt>
                <c:pt idx="448">
                  <c:v>0.61199999999999999</c:v>
                </c:pt>
                <c:pt idx="449">
                  <c:v>0.60899999999999999</c:v>
                </c:pt>
                <c:pt idx="450">
                  <c:v>0.60199999999999998</c:v>
                </c:pt>
                <c:pt idx="451">
                  <c:v>0.60899999999999999</c:v>
                </c:pt>
                <c:pt idx="452">
                  <c:v>0.61099999999999999</c:v>
                </c:pt>
                <c:pt idx="453">
                  <c:v>0.60499999999999998</c:v>
                </c:pt>
                <c:pt idx="454">
                  <c:v>0.60199999999999998</c:v>
                </c:pt>
                <c:pt idx="455">
                  <c:v>0.60499999999999998</c:v>
                </c:pt>
                <c:pt idx="456">
                  <c:v>0.60199999999999998</c:v>
                </c:pt>
                <c:pt idx="457">
                  <c:v>0.61099999999999999</c:v>
                </c:pt>
                <c:pt idx="458">
                  <c:v>0.61099999999999999</c:v>
                </c:pt>
                <c:pt idx="459">
                  <c:v>0.61699999999999999</c:v>
                </c:pt>
                <c:pt idx="460">
                  <c:v>0.61499999999999999</c:v>
                </c:pt>
                <c:pt idx="461">
                  <c:v>0.61199999999999999</c:v>
                </c:pt>
                <c:pt idx="462">
                  <c:v>0.60799999999999998</c:v>
                </c:pt>
                <c:pt idx="463">
                  <c:v>0.61199999999999999</c:v>
                </c:pt>
                <c:pt idx="464">
                  <c:v>0.61199999999999999</c:v>
                </c:pt>
                <c:pt idx="465">
                  <c:v>0.61199999999999999</c:v>
                </c:pt>
                <c:pt idx="466">
                  <c:v>0.60899999999999999</c:v>
                </c:pt>
                <c:pt idx="467">
                  <c:v>0.60599999999999998</c:v>
                </c:pt>
                <c:pt idx="468">
                  <c:v>0.60899999999999999</c:v>
                </c:pt>
                <c:pt idx="469">
                  <c:v>0.60599999999999998</c:v>
                </c:pt>
                <c:pt idx="470">
                  <c:v>0.6</c:v>
                </c:pt>
                <c:pt idx="471">
                  <c:v>0.59899999999999998</c:v>
                </c:pt>
                <c:pt idx="472">
                  <c:v>0.60199999999999998</c:v>
                </c:pt>
                <c:pt idx="473">
                  <c:v>0.60799999999999998</c:v>
                </c:pt>
                <c:pt idx="474">
                  <c:v>0.60799999999999998</c:v>
                </c:pt>
                <c:pt idx="475">
                  <c:v>0.60499999999999998</c:v>
                </c:pt>
                <c:pt idx="476">
                  <c:v>0.60199999999999998</c:v>
                </c:pt>
                <c:pt idx="477">
                  <c:v>0.59799999999999998</c:v>
                </c:pt>
                <c:pt idx="478">
                  <c:v>0.60799999999999998</c:v>
                </c:pt>
                <c:pt idx="479">
                  <c:v>0.60399999999999998</c:v>
                </c:pt>
                <c:pt idx="480">
                  <c:v>0.60099999999999998</c:v>
                </c:pt>
                <c:pt idx="481">
                  <c:v>0.61699999999999999</c:v>
                </c:pt>
                <c:pt idx="482">
                  <c:v>0.61699999999999999</c:v>
                </c:pt>
                <c:pt idx="483">
                  <c:v>0.61799999999999999</c:v>
                </c:pt>
                <c:pt idx="484">
                  <c:v>0.61499999999999999</c:v>
                </c:pt>
                <c:pt idx="485">
                  <c:v>0.61799999999999999</c:v>
                </c:pt>
                <c:pt idx="486">
                  <c:v>0.61499999999999999</c:v>
                </c:pt>
                <c:pt idx="487">
                  <c:v>0.61499999999999999</c:v>
                </c:pt>
                <c:pt idx="488">
                  <c:v>0.61199999999999999</c:v>
                </c:pt>
                <c:pt idx="489">
                  <c:v>0.61299999999999999</c:v>
                </c:pt>
                <c:pt idx="490">
                  <c:v>0.61599999999999999</c:v>
                </c:pt>
                <c:pt idx="491">
                  <c:v>0.61299999999999999</c:v>
                </c:pt>
                <c:pt idx="492">
                  <c:v>0.61</c:v>
                </c:pt>
                <c:pt idx="493">
                  <c:v>0.60399999999999998</c:v>
                </c:pt>
                <c:pt idx="494">
                  <c:v>0.6</c:v>
                </c:pt>
                <c:pt idx="495">
                  <c:v>0.59699999999999998</c:v>
                </c:pt>
                <c:pt idx="496">
                  <c:v>0.60299999999999998</c:v>
                </c:pt>
                <c:pt idx="497">
                  <c:v>0.60599999999999998</c:v>
                </c:pt>
                <c:pt idx="498">
                  <c:v>0.60899999999999999</c:v>
                </c:pt>
                <c:pt idx="499">
                  <c:v>0.60799999999999998</c:v>
                </c:pt>
                <c:pt idx="500">
                  <c:v>0.59899999999999998</c:v>
                </c:pt>
                <c:pt idx="501">
                  <c:v>0.60499999999999998</c:v>
                </c:pt>
                <c:pt idx="502">
                  <c:v>0.60799999999999998</c:v>
                </c:pt>
                <c:pt idx="503">
                  <c:v>0.60199999999999998</c:v>
                </c:pt>
                <c:pt idx="504">
                  <c:v>0.60199999999999998</c:v>
                </c:pt>
                <c:pt idx="505">
                  <c:v>0.61699999999999999</c:v>
                </c:pt>
                <c:pt idx="506">
                  <c:v>0.627</c:v>
                </c:pt>
                <c:pt idx="507">
                  <c:v>0.621</c:v>
                </c:pt>
                <c:pt idx="508">
                  <c:v>0.61799999999999999</c:v>
                </c:pt>
                <c:pt idx="509">
                  <c:v>0.61199999999999999</c:v>
                </c:pt>
                <c:pt idx="510">
                  <c:v>0.61499999999999999</c:v>
                </c:pt>
                <c:pt idx="511">
                  <c:v>0.61599999999999999</c:v>
                </c:pt>
                <c:pt idx="512">
                  <c:v>0.61599999999999999</c:v>
                </c:pt>
                <c:pt idx="513">
                  <c:v>0.61299999999999999</c:v>
                </c:pt>
                <c:pt idx="514">
                  <c:v>0.61599999999999999</c:v>
                </c:pt>
                <c:pt idx="515">
                  <c:v>0.60399999999999998</c:v>
                </c:pt>
                <c:pt idx="516">
                  <c:v>0.60399999999999998</c:v>
                </c:pt>
                <c:pt idx="517">
                  <c:v>0.6</c:v>
                </c:pt>
                <c:pt idx="518">
                  <c:v>0.60299999999999998</c:v>
                </c:pt>
                <c:pt idx="519">
                  <c:v>0.6</c:v>
                </c:pt>
                <c:pt idx="520">
                  <c:v>0.6</c:v>
                </c:pt>
                <c:pt idx="521">
                  <c:v>0.60299999999999998</c:v>
                </c:pt>
                <c:pt idx="522">
                  <c:v>0.60199999999999998</c:v>
                </c:pt>
                <c:pt idx="523">
                  <c:v>0.60899999999999999</c:v>
                </c:pt>
                <c:pt idx="524">
                  <c:v>0.61199999999999999</c:v>
                </c:pt>
                <c:pt idx="525">
                  <c:v>0.60799999999999998</c:v>
                </c:pt>
                <c:pt idx="526">
                  <c:v>0.60499999999999998</c:v>
                </c:pt>
                <c:pt idx="527">
                  <c:v>0.60499999999999998</c:v>
                </c:pt>
                <c:pt idx="528">
                  <c:v>0.60499999999999998</c:v>
                </c:pt>
                <c:pt idx="529">
                  <c:v>0.61099999999999999</c:v>
                </c:pt>
                <c:pt idx="530">
                  <c:v>0.60799999999999998</c:v>
                </c:pt>
                <c:pt idx="531">
                  <c:v>0.61099999999999999</c:v>
                </c:pt>
                <c:pt idx="532">
                  <c:v>0.624</c:v>
                </c:pt>
                <c:pt idx="533">
                  <c:v>0.61499999999999999</c:v>
                </c:pt>
                <c:pt idx="534">
                  <c:v>0.621</c:v>
                </c:pt>
                <c:pt idx="535">
                  <c:v>0.61199999999999999</c:v>
                </c:pt>
                <c:pt idx="536">
                  <c:v>0.61499999999999999</c:v>
                </c:pt>
                <c:pt idx="537">
                  <c:v>0.61499999999999999</c:v>
                </c:pt>
                <c:pt idx="538">
                  <c:v>0.61199999999999999</c:v>
                </c:pt>
                <c:pt idx="539">
                  <c:v>0.60599999999999998</c:v>
                </c:pt>
                <c:pt idx="540">
                  <c:v>0.61</c:v>
                </c:pt>
                <c:pt idx="541">
                  <c:v>0.60299999999999998</c:v>
                </c:pt>
                <c:pt idx="542">
                  <c:v>0.60299999999999998</c:v>
                </c:pt>
                <c:pt idx="543">
                  <c:v>0.60599999999999998</c:v>
                </c:pt>
                <c:pt idx="544">
                  <c:v>0.60599999999999998</c:v>
                </c:pt>
                <c:pt idx="545">
                  <c:v>0.60599999999999998</c:v>
                </c:pt>
                <c:pt idx="546">
                  <c:v>0.60199999999999998</c:v>
                </c:pt>
                <c:pt idx="547">
                  <c:v>0.60799999999999998</c:v>
                </c:pt>
                <c:pt idx="548">
                  <c:v>0.60499999999999998</c:v>
                </c:pt>
                <c:pt idx="549">
                  <c:v>0.60199999999999998</c:v>
                </c:pt>
                <c:pt idx="550">
                  <c:v>0.60499999999999998</c:v>
                </c:pt>
                <c:pt idx="551">
                  <c:v>0.60799999999999998</c:v>
                </c:pt>
                <c:pt idx="552">
                  <c:v>0.60099999999999998</c:v>
                </c:pt>
                <c:pt idx="553">
                  <c:v>0.62</c:v>
                </c:pt>
                <c:pt idx="554">
                  <c:v>0.624</c:v>
                </c:pt>
                <c:pt idx="555">
                  <c:v>0.61799999999999999</c:v>
                </c:pt>
                <c:pt idx="556">
                  <c:v>0.61799999999999999</c:v>
                </c:pt>
                <c:pt idx="557">
                  <c:v>0.61499999999999999</c:v>
                </c:pt>
                <c:pt idx="558">
                  <c:v>0.61799999999999999</c:v>
                </c:pt>
                <c:pt idx="559">
                  <c:v>0.61899999999999999</c:v>
                </c:pt>
                <c:pt idx="560">
                  <c:v>0.61299999999999999</c:v>
                </c:pt>
                <c:pt idx="561">
                  <c:v>0.61599999999999999</c:v>
                </c:pt>
                <c:pt idx="562">
                  <c:v>0.61299999999999999</c:v>
                </c:pt>
                <c:pt idx="563">
                  <c:v>0.61</c:v>
                </c:pt>
                <c:pt idx="564">
                  <c:v>0.60399999999999998</c:v>
                </c:pt>
                <c:pt idx="565">
                  <c:v>0.60399999999999998</c:v>
                </c:pt>
                <c:pt idx="566">
                  <c:v>0.59699999999999998</c:v>
                </c:pt>
                <c:pt idx="567">
                  <c:v>0.6</c:v>
                </c:pt>
                <c:pt idx="568">
                  <c:v>0.60299999999999998</c:v>
                </c:pt>
                <c:pt idx="569">
                  <c:v>0.60599999999999998</c:v>
                </c:pt>
                <c:pt idx="570">
                  <c:v>0.60299999999999998</c:v>
                </c:pt>
                <c:pt idx="571">
                  <c:v>0.60599999999999998</c:v>
                </c:pt>
                <c:pt idx="572">
                  <c:v>0.60599999999999998</c:v>
                </c:pt>
                <c:pt idx="573">
                  <c:v>0.60899999999999999</c:v>
                </c:pt>
                <c:pt idx="574">
                  <c:v>0.60899999999999999</c:v>
                </c:pt>
                <c:pt idx="575">
                  <c:v>0.60499999999999998</c:v>
                </c:pt>
                <c:pt idx="576">
                  <c:v>0.60499999999999998</c:v>
                </c:pt>
                <c:pt idx="577">
                  <c:v>0.61199999999999999</c:v>
                </c:pt>
                <c:pt idx="578">
                  <c:v>0.61799999999999999</c:v>
                </c:pt>
                <c:pt idx="579">
                  <c:v>0.621</c:v>
                </c:pt>
                <c:pt idx="580">
                  <c:v>0.622</c:v>
                </c:pt>
                <c:pt idx="581">
                  <c:v>0.61899999999999999</c:v>
                </c:pt>
                <c:pt idx="582">
                  <c:v>0.61899999999999999</c:v>
                </c:pt>
                <c:pt idx="583">
                  <c:v>0.61599999999999999</c:v>
                </c:pt>
                <c:pt idx="584">
                  <c:v>0.61299999999999999</c:v>
                </c:pt>
                <c:pt idx="585">
                  <c:v>0.61</c:v>
                </c:pt>
                <c:pt idx="586">
                  <c:v>0.61299999999999999</c:v>
                </c:pt>
                <c:pt idx="587">
                  <c:v>0.61</c:v>
                </c:pt>
                <c:pt idx="588">
                  <c:v>0.60399999999999998</c:v>
                </c:pt>
                <c:pt idx="589">
                  <c:v>0.60099999999999998</c:v>
                </c:pt>
                <c:pt idx="590">
                  <c:v>0.60099999999999998</c:v>
                </c:pt>
                <c:pt idx="591">
                  <c:v>0.60399999999999998</c:v>
                </c:pt>
                <c:pt idx="592">
                  <c:v>0.60299999999999998</c:v>
                </c:pt>
                <c:pt idx="593">
                  <c:v>0.60599999999999998</c:v>
                </c:pt>
                <c:pt idx="594">
                  <c:v>0.60599999999999998</c:v>
                </c:pt>
                <c:pt idx="595">
                  <c:v>0.60599999999999998</c:v>
                </c:pt>
                <c:pt idx="596">
                  <c:v>0.60599999999999998</c:v>
                </c:pt>
                <c:pt idx="597">
                  <c:v>0.60899999999999999</c:v>
                </c:pt>
                <c:pt idx="598">
                  <c:v>0.60599999999999998</c:v>
                </c:pt>
                <c:pt idx="599">
                  <c:v>0.60899999999999999</c:v>
                </c:pt>
                <c:pt idx="600">
                  <c:v>0.60499999999999998</c:v>
                </c:pt>
                <c:pt idx="601">
                  <c:v>0.60799999999999998</c:v>
                </c:pt>
                <c:pt idx="602">
                  <c:v>0.61199999999999999</c:v>
                </c:pt>
                <c:pt idx="603">
                  <c:v>0.621</c:v>
                </c:pt>
                <c:pt idx="604">
                  <c:v>0.61499999999999999</c:v>
                </c:pt>
                <c:pt idx="605">
                  <c:v>0.61599999999999999</c:v>
                </c:pt>
                <c:pt idx="606">
                  <c:v>0.61899999999999999</c:v>
                </c:pt>
                <c:pt idx="607">
                  <c:v>0.61899999999999999</c:v>
                </c:pt>
                <c:pt idx="608">
                  <c:v>0.61899999999999999</c:v>
                </c:pt>
                <c:pt idx="609">
                  <c:v>0.61599999999999999</c:v>
                </c:pt>
                <c:pt idx="610">
                  <c:v>0.60699999999999998</c:v>
                </c:pt>
                <c:pt idx="611">
                  <c:v>0.61</c:v>
                </c:pt>
                <c:pt idx="612">
                  <c:v>0.61</c:v>
                </c:pt>
                <c:pt idx="613">
                  <c:v>0.60699999999999998</c:v>
                </c:pt>
                <c:pt idx="614">
                  <c:v>0.59699999999999998</c:v>
                </c:pt>
                <c:pt idx="615">
                  <c:v>0.60299999999999998</c:v>
                </c:pt>
                <c:pt idx="616">
                  <c:v>0.60299999999999998</c:v>
                </c:pt>
                <c:pt idx="617">
                  <c:v>0.60599999999999998</c:v>
                </c:pt>
                <c:pt idx="618">
                  <c:v>0.60899999999999999</c:v>
                </c:pt>
                <c:pt idx="619">
                  <c:v>0.60599999999999998</c:v>
                </c:pt>
                <c:pt idx="620">
                  <c:v>0.60599999999999998</c:v>
                </c:pt>
                <c:pt idx="621">
                  <c:v>0.61199999999999999</c:v>
                </c:pt>
                <c:pt idx="622">
                  <c:v>0.60599999999999998</c:v>
                </c:pt>
                <c:pt idx="623">
                  <c:v>0.60499999999999998</c:v>
                </c:pt>
                <c:pt idx="624">
                  <c:v>0.60499999999999998</c:v>
                </c:pt>
                <c:pt idx="625">
                  <c:v>0.61499999999999999</c:v>
                </c:pt>
                <c:pt idx="626">
                  <c:v>0.61799999999999999</c:v>
                </c:pt>
                <c:pt idx="627">
                  <c:v>0.61799999999999999</c:v>
                </c:pt>
                <c:pt idx="628">
                  <c:v>0.61499999999999999</c:v>
                </c:pt>
                <c:pt idx="629">
                  <c:v>0.61499999999999999</c:v>
                </c:pt>
                <c:pt idx="630">
                  <c:v>0.61499999999999999</c:v>
                </c:pt>
                <c:pt idx="631">
                  <c:v>0.61499999999999999</c:v>
                </c:pt>
                <c:pt idx="632">
                  <c:v>0.61599999999999999</c:v>
                </c:pt>
                <c:pt idx="633">
                  <c:v>0.61599999999999999</c:v>
                </c:pt>
                <c:pt idx="634">
                  <c:v>0.61299999999999999</c:v>
                </c:pt>
                <c:pt idx="635">
                  <c:v>0.61299999999999999</c:v>
                </c:pt>
                <c:pt idx="636">
                  <c:v>0.61</c:v>
                </c:pt>
                <c:pt idx="637">
                  <c:v>0.60699999999999998</c:v>
                </c:pt>
                <c:pt idx="638">
                  <c:v>0.59399999999999997</c:v>
                </c:pt>
                <c:pt idx="639">
                  <c:v>0.59699999999999998</c:v>
                </c:pt>
                <c:pt idx="640">
                  <c:v>0.60599999999999998</c:v>
                </c:pt>
                <c:pt idx="641">
                  <c:v>0.59899999999999998</c:v>
                </c:pt>
                <c:pt idx="642">
                  <c:v>0.60499999999999998</c:v>
                </c:pt>
                <c:pt idx="643">
                  <c:v>0.60799999999999998</c:v>
                </c:pt>
                <c:pt idx="644">
                  <c:v>0.60499999999999998</c:v>
                </c:pt>
                <c:pt idx="645">
                  <c:v>0.60499999999999998</c:v>
                </c:pt>
                <c:pt idx="646">
                  <c:v>0.60799999999999998</c:v>
                </c:pt>
                <c:pt idx="647">
                  <c:v>0.60499999999999998</c:v>
                </c:pt>
                <c:pt idx="648">
                  <c:v>0.60099999999999998</c:v>
                </c:pt>
                <c:pt idx="649">
                  <c:v>0.61699999999999999</c:v>
                </c:pt>
                <c:pt idx="650">
                  <c:v>0.61699999999999999</c:v>
                </c:pt>
                <c:pt idx="651">
                  <c:v>0.621</c:v>
                </c:pt>
                <c:pt idx="652">
                  <c:v>0.61499999999999999</c:v>
                </c:pt>
                <c:pt idx="653">
                  <c:v>0.61799999999999999</c:v>
                </c:pt>
                <c:pt idx="654">
                  <c:v>0.61799999999999999</c:v>
                </c:pt>
                <c:pt idx="655">
                  <c:v>0.61499999999999999</c:v>
                </c:pt>
                <c:pt idx="656">
                  <c:v>0.61599999999999999</c:v>
                </c:pt>
                <c:pt idx="657">
                  <c:v>0.61599999999999999</c:v>
                </c:pt>
                <c:pt idx="658">
                  <c:v>0.61599999999999999</c:v>
                </c:pt>
                <c:pt idx="659">
                  <c:v>0.60599999999999998</c:v>
                </c:pt>
                <c:pt idx="660">
                  <c:v>0.61299999999999999</c:v>
                </c:pt>
                <c:pt idx="661">
                  <c:v>0.60299999999999998</c:v>
                </c:pt>
                <c:pt idx="662">
                  <c:v>0.60299999999999998</c:v>
                </c:pt>
                <c:pt idx="663">
                  <c:v>0.60599999999999998</c:v>
                </c:pt>
                <c:pt idx="664">
                  <c:v>0.60599999999999998</c:v>
                </c:pt>
                <c:pt idx="665">
                  <c:v>0.60299999999999998</c:v>
                </c:pt>
                <c:pt idx="666">
                  <c:v>0.60599999999999998</c:v>
                </c:pt>
                <c:pt idx="667">
                  <c:v>0.60299999999999998</c:v>
                </c:pt>
                <c:pt idx="668">
                  <c:v>0.60199999999999998</c:v>
                </c:pt>
                <c:pt idx="669">
                  <c:v>0.60799999999999998</c:v>
                </c:pt>
                <c:pt idx="670">
                  <c:v>0.60499999999999998</c:v>
                </c:pt>
                <c:pt idx="671">
                  <c:v>0.60499999999999998</c:v>
                </c:pt>
                <c:pt idx="672">
                  <c:v>0.60499999999999998</c:v>
                </c:pt>
                <c:pt idx="673">
                  <c:v>0.61099999999999999</c:v>
                </c:pt>
                <c:pt idx="674">
                  <c:v>0.61399999999999999</c:v>
                </c:pt>
                <c:pt idx="675">
                  <c:v>0.61399999999999999</c:v>
                </c:pt>
                <c:pt idx="676">
                  <c:v>0.61099999999999999</c:v>
                </c:pt>
                <c:pt idx="677">
                  <c:v>0.61499999999999999</c:v>
                </c:pt>
                <c:pt idx="678">
                  <c:v>0.61799999999999999</c:v>
                </c:pt>
                <c:pt idx="679">
                  <c:v>0.61499999999999999</c:v>
                </c:pt>
                <c:pt idx="680">
                  <c:v>0.61799999999999999</c:v>
                </c:pt>
                <c:pt idx="681">
                  <c:v>0.61599999999999999</c:v>
                </c:pt>
                <c:pt idx="682">
                  <c:v>0.61599999999999999</c:v>
                </c:pt>
                <c:pt idx="683">
                  <c:v>0.61299999999999999</c:v>
                </c:pt>
                <c:pt idx="684">
                  <c:v>0.60599999999999998</c:v>
                </c:pt>
                <c:pt idx="685">
                  <c:v>0.60299999999999998</c:v>
                </c:pt>
                <c:pt idx="686">
                  <c:v>0.60299999999999998</c:v>
                </c:pt>
                <c:pt idx="687">
                  <c:v>0.59</c:v>
                </c:pt>
                <c:pt idx="688">
                  <c:v>0.61199999999999999</c:v>
                </c:pt>
                <c:pt idx="689">
                  <c:v>0.60799999999999998</c:v>
                </c:pt>
                <c:pt idx="690">
                  <c:v>0.60499999999999998</c:v>
                </c:pt>
                <c:pt idx="691">
                  <c:v>0.60799999999999998</c:v>
                </c:pt>
                <c:pt idx="692">
                  <c:v>0.60499999999999998</c:v>
                </c:pt>
                <c:pt idx="693">
                  <c:v>0.60499999999999998</c:v>
                </c:pt>
                <c:pt idx="694">
                  <c:v>0.60499999999999998</c:v>
                </c:pt>
                <c:pt idx="695">
                  <c:v>0.60799999999999998</c:v>
                </c:pt>
                <c:pt idx="696">
                  <c:v>0.61099999999999999</c:v>
                </c:pt>
                <c:pt idx="697">
                  <c:v>0.61799999999999999</c:v>
                </c:pt>
                <c:pt idx="698">
                  <c:v>0.61399999999999999</c:v>
                </c:pt>
                <c:pt idx="699">
                  <c:v>0.61199999999999999</c:v>
                </c:pt>
                <c:pt idx="700">
                  <c:v>0.61499999999999999</c:v>
                </c:pt>
                <c:pt idx="701">
                  <c:v>0.61199999999999999</c:v>
                </c:pt>
                <c:pt idx="702">
                  <c:v>0.61499999999999999</c:v>
                </c:pt>
                <c:pt idx="703">
                  <c:v>0.61199999999999999</c:v>
                </c:pt>
                <c:pt idx="704">
                  <c:v>0.61199999999999999</c:v>
                </c:pt>
                <c:pt idx="705">
                  <c:v>0.61899999999999999</c:v>
                </c:pt>
                <c:pt idx="706">
                  <c:v>0.61199999999999999</c:v>
                </c:pt>
                <c:pt idx="707">
                  <c:v>0.60899999999999999</c:v>
                </c:pt>
                <c:pt idx="708">
                  <c:v>0.60699999999999998</c:v>
                </c:pt>
                <c:pt idx="709">
                  <c:v>0.60599999999999998</c:v>
                </c:pt>
                <c:pt idx="710">
                  <c:v>0.60299999999999998</c:v>
                </c:pt>
                <c:pt idx="711">
                  <c:v>0.6</c:v>
                </c:pt>
                <c:pt idx="712">
                  <c:v>0.60299999999999998</c:v>
                </c:pt>
                <c:pt idx="713">
                  <c:v>0.60899999999999999</c:v>
                </c:pt>
                <c:pt idx="714">
                  <c:v>0.60599999999999998</c:v>
                </c:pt>
                <c:pt idx="715">
                  <c:v>0.60499999999999998</c:v>
                </c:pt>
                <c:pt idx="716">
                  <c:v>0.60599999999999998</c:v>
                </c:pt>
                <c:pt idx="717">
                  <c:v>0.60499999999999998</c:v>
                </c:pt>
                <c:pt idx="718">
                  <c:v>0.60499999999999998</c:v>
                </c:pt>
                <c:pt idx="719">
                  <c:v>0.60499999999999998</c:v>
                </c:pt>
                <c:pt idx="720">
                  <c:v>0.61099999999999999</c:v>
                </c:pt>
                <c:pt idx="721">
                  <c:v>0.61399999999999999</c:v>
                </c:pt>
                <c:pt idx="722">
                  <c:v>0.61799999999999999</c:v>
                </c:pt>
                <c:pt idx="723">
                  <c:v>0.61199999999999999</c:v>
                </c:pt>
                <c:pt idx="724">
                  <c:v>0.61799999999999999</c:v>
                </c:pt>
                <c:pt idx="725">
                  <c:v>0.61799999999999999</c:v>
                </c:pt>
                <c:pt idx="726">
                  <c:v>0.61499999999999999</c:v>
                </c:pt>
                <c:pt idx="727">
                  <c:v>0.61499999999999999</c:v>
                </c:pt>
                <c:pt idx="728">
                  <c:v>0.61199999999999999</c:v>
                </c:pt>
                <c:pt idx="729">
                  <c:v>0.61599999999999999</c:v>
                </c:pt>
                <c:pt idx="730">
                  <c:v>0.61299999999999999</c:v>
                </c:pt>
                <c:pt idx="731">
                  <c:v>0.61299999999999999</c:v>
                </c:pt>
                <c:pt idx="732">
                  <c:v>0.61</c:v>
                </c:pt>
                <c:pt idx="733">
                  <c:v>0.60699999999999998</c:v>
                </c:pt>
                <c:pt idx="734">
                  <c:v>0.6</c:v>
                </c:pt>
                <c:pt idx="735">
                  <c:v>0.60299999999999998</c:v>
                </c:pt>
                <c:pt idx="736">
                  <c:v>0.60899999999999999</c:v>
                </c:pt>
                <c:pt idx="737">
                  <c:v>0.60299999999999998</c:v>
                </c:pt>
                <c:pt idx="738">
                  <c:v>0.60599999999999998</c:v>
                </c:pt>
                <c:pt idx="739">
                  <c:v>0.60299999999999998</c:v>
                </c:pt>
                <c:pt idx="740">
                  <c:v>0.60599999999999998</c:v>
                </c:pt>
                <c:pt idx="741">
                  <c:v>0.60799999999999998</c:v>
                </c:pt>
                <c:pt idx="742">
                  <c:v>0.61199999999999999</c:v>
                </c:pt>
                <c:pt idx="743">
                  <c:v>0.60499999999999998</c:v>
                </c:pt>
                <c:pt idx="744">
                  <c:v>0.60799999999999998</c:v>
                </c:pt>
                <c:pt idx="745">
                  <c:v>0.60799999999999998</c:v>
                </c:pt>
                <c:pt idx="746">
                  <c:v>0.61499999999999999</c:v>
                </c:pt>
                <c:pt idx="747">
                  <c:v>0.61799999999999999</c:v>
                </c:pt>
                <c:pt idx="748">
                  <c:v>0.61799999999999999</c:v>
                </c:pt>
                <c:pt idx="749">
                  <c:v>0.61499999999999999</c:v>
                </c:pt>
                <c:pt idx="750">
                  <c:v>0.61499999999999999</c:v>
                </c:pt>
                <c:pt idx="751">
                  <c:v>0.61499999999999999</c:v>
                </c:pt>
                <c:pt idx="752">
                  <c:v>0.61599999999999999</c:v>
                </c:pt>
                <c:pt idx="753">
                  <c:v>0.61299999999999999</c:v>
                </c:pt>
                <c:pt idx="754">
                  <c:v>0.61299999999999999</c:v>
                </c:pt>
                <c:pt idx="755">
                  <c:v>0.61</c:v>
                </c:pt>
                <c:pt idx="756">
                  <c:v>0.60699999999999998</c:v>
                </c:pt>
                <c:pt idx="757">
                  <c:v>0.60699999999999998</c:v>
                </c:pt>
                <c:pt idx="758">
                  <c:v>0.6</c:v>
                </c:pt>
                <c:pt idx="759">
                  <c:v>0.60299999999999998</c:v>
                </c:pt>
                <c:pt idx="760">
                  <c:v>0.6</c:v>
                </c:pt>
                <c:pt idx="761">
                  <c:v>0.6</c:v>
                </c:pt>
                <c:pt idx="762">
                  <c:v>0.60299999999999998</c:v>
                </c:pt>
                <c:pt idx="763">
                  <c:v>0.60499999999999998</c:v>
                </c:pt>
                <c:pt idx="764">
                  <c:v>0.60499999999999998</c:v>
                </c:pt>
                <c:pt idx="765">
                  <c:v>0.60499999999999998</c:v>
                </c:pt>
                <c:pt idx="766">
                  <c:v>0.60199999999999998</c:v>
                </c:pt>
                <c:pt idx="767">
                  <c:v>0.60499999999999998</c:v>
                </c:pt>
                <c:pt idx="768">
                  <c:v>0.60499999999999998</c:v>
                </c:pt>
                <c:pt idx="769">
                  <c:v>0.61399999999999999</c:v>
                </c:pt>
                <c:pt idx="770">
                  <c:v>0.61799999999999999</c:v>
                </c:pt>
                <c:pt idx="771">
                  <c:v>0.61799999999999999</c:v>
                </c:pt>
                <c:pt idx="772">
                  <c:v>0.61499999999999999</c:v>
                </c:pt>
                <c:pt idx="773">
                  <c:v>0.61199999999999999</c:v>
                </c:pt>
                <c:pt idx="774">
                  <c:v>0.61499999999999999</c:v>
                </c:pt>
                <c:pt idx="775">
                  <c:v>0.61499999999999999</c:v>
                </c:pt>
                <c:pt idx="776">
                  <c:v>0.61599999999999999</c:v>
                </c:pt>
                <c:pt idx="777">
                  <c:v>0.61299999999999999</c:v>
                </c:pt>
                <c:pt idx="778">
                  <c:v>0.61599999999999999</c:v>
                </c:pt>
                <c:pt idx="779">
                  <c:v>0.61</c:v>
                </c:pt>
                <c:pt idx="780">
                  <c:v>0.60699999999999998</c:v>
                </c:pt>
                <c:pt idx="781">
                  <c:v>0.61</c:v>
                </c:pt>
                <c:pt idx="782">
                  <c:v>0.6</c:v>
                </c:pt>
                <c:pt idx="783">
                  <c:v>0.61199999999999999</c:v>
                </c:pt>
                <c:pt idx="784">
                  <c:v>0.59699999999999998</c:v>
                </c:pt>
                <c:pt idx="785">
                  <c:v>0.60299999999999998</c:v>
                </c:pt>
                <c:pt idx="786">
                  <c:v>0.60299999999999998</c:v>
                </c:pt>
                <c:pt idx="787">
                  <c:v>0.60199999999999998</c:v>
                </c:pt>
                <c:pt idx="788">
                  <c:v>0.60499999999999998</c:v>
                </c:pt>
                <c:pt idx="789">
                  <c:v>0.60499999999999998</c:v>
                </c:pt>
                <c:pt idx="790">
                  <c:v>0.60199999999999998</c:v>
                </c:pt>
                <c:pt idx="791">
                  <c:v>0.60799999999999998</c:v>
                </c:pt>
                <c:pt idx="792">
                  <c:v>0.61399999999999999</c:v>
                </c:pt>
                <c:pt idx="793">
                  <c:v>0.621</c:v>
                </c:pt>
                <c:pt idx="794">
                  <c:v>0.61499999999999999</c:v>
                </c:pt>
                <c:pt idx="795">
                  <c:v>0.621</c:v>
                </c:pt>
                <c:pt idx="796">
                  <c:v>0.61199999999999999</c:v>
                </c:pt>
                <c:pt idx="797">
                  <c:v>0.61199999999999999</c:v>
                </c:pt>
                <c:pt idx="798">
                  <c:v>0.61499999999999999</c:v>
                </c:pt>
                <c:pt idx="799">
                  <c:v>0.61199999999999999</c:v>
                </c:pt>
                <c:pt idx="800">
                  <c:v>0.60899999999999999</c:v>
                </c:pt>
                <c:pt idx="801">
                  <c:v>0.61299999999999999</c:v>
                </c:pt>
                <c:pt idx="802">
                  <c:v>0.61299999999999999</c:v>
                </c:pt>
                <c:pt idx="803">
                  <c:v>0.61</c:v>
                </c:pt>
                <c:pt idx="804">
                  <c:v>0.61299999999999999</c:v>
                </c:pt>
                <c:pt idx="805">
                  <c:v>0.60699999999999998</c:v>
                </c:pt>
                <c:pt idx="806">
                  <c:v>0.59699999999999998</c:v>
                </c:pt>
                <c:pt idx="807">
                  <c:v>0.60299999999999998</c:v>
                </c:pt>
                <c:pt idx="808">
                  <c:v>0.60299999999999998</c:v>
                </c:pt>
                <c:pt idx="809">
                  <c:v>0.59899999999999998</c:v>
                </c:pt>
                <c:pt idx="810">
                  <c:v>0.59899999999999998</c:v>
                </c:pt>
                <c:pt idx="811">
                  <c:v>0.60499999999999998</c:v>
                </c:pt>
                <c:pt idx="812">
                  <c:v>0.61099999999999999</c:v>
                </c:pt>
                <c:pt idx="813">
                  <c:v>0.60499999999999998</c:v>
                </c:pt>
                <c:pt idx="814">
                  <c:v>0.60499999999999998</c:v>
                </c:pt>
                <c:pt idx="815">
                  <c:v>0.60799999999999998</c:v>
                </c:pt>
                <c:pt idx="816">
                  <c:v>0.61099999999999999</c:v>
                </c:pt>
                <c:pt idx="817">
                  <c:v>0.621</c:v>
                </c:pt>
                <c:pt idx="818">
                  <c:v>0.61399999999999999</c:v>
                </c:pt>
                <c:pt idx="819">
                  <c:v>0.61799999999999999</c:v>
                </c:pt>
                <c:pt idx="820">
                  <c:v>0.61799999999999999</c:v>
                </c:pt>
                <c:pt idx="821">
                  <c:v>0.61499999999999999</c:v>
                </c:pt>
                <c:pt idx="822">
                  <c:v>0.61499999999999999</c:v>
                </c:pt>
                <c:pt idx="823">
                  <c:v>0.61199999999999999</c:v>
                </c:pt>
                <c:pt idx="824">
                  <c:v>0.61199999999999999</c:v>
                </c:pt>
                <c:pt idx="825">
                  <c:v>0.61299999999999999</c:v>
                </c:pt>
                <c:pt idx="826">
                  <c:v>0.61299999999999999</c:v>
                </c:pt>
                <c:pt idx="827">
                  <c:v>0.61</c:v>
                </c:pt>
                <c:pt idx="828">
                  <c:v>0.60599999999999998</c:v>
                </c:pt>
                <c:pt idx="829">
                  <c:v>0.60299999999999998</c:v>
                </c:pt>
                <c:pt idx="830">
                  <c:v>0.60299999999999998</c:v>
                </c:pt>
                <c:pt idx="831">
                  <c:v>0.60599999999999998</c:v>
                </c:pt>
                <c:pt idx="832">
                  <c:v>0.6</c:v>
                </c:pt>
                <c:pt idx="833">
                  <c:v>0.60599999999999998</c:v>
                </c:pt>
                <c:pt idx="834">
                  <c:v>0.60199999999999998</c:v>
                </c:pt>
                <c:pt idx="835">
                  <c:v>0.60899999999999999</c:v>
                </c:pt>
                <c:pt idx="836">
                  <c:v>0.60799999999999998</c:v>
                </c:pt>
                <c:pt idx="837">
                  <c:v>0.60499999999999998</c:v>
                </c:pt>
                <c:pt idx="838">
                  <c:v>0.59899999999999998</c:v>
                </c:pt>
                <c:pt idx="839">
                  <c:v>0.61099999999999999</c:v>
                </c:pt>
                <c:pt idx="840">
                  <c:v>0.61099999999999999</c:v>
                </c:pt>
                <c:pt idx="841">
                  <c:v>0.61399999999999999</c:v>
                </c:pt>
                <c:pt idx="842">
                  <c:v>0.624</c:v>
                </c:pt>
                <c:pt idx="843">
                  <c:v>0.61099999999999999</c:v>
                </c:pt>
                <c:pt idx="844">
                  <c:v>0.61099999999999999</c:v>
                </c:pt>
                <c:pt idx="845">
                  <c:v>0.61099999999999999</c:v>
                </c:pt>
                <c:pt idx="846">
                  <c:v>0.61099999999999999</c:v>
                </c:pt>
                <c:pt idx="847">
                  <c:v>0.61199999999999999</c:v>
                </c:pt>
                <c:pt idx="848">
                  <c:v>0.61199999999999999</c:v>
                </c:pt>
                <c:pt idx="849">
                  <c:v>0.61499999999999999</c:v>
                </c:pt>
                <c:pt idx="850">
                  <c:v>0.61499999999999999</c:v>
                </c:pt>
                <c:pt idx="851">
                  <c:v>0.60899999999999999</c:v>
                </c:pt>
                <c:pt idx="852">
                  <c:v>0.60899999999999999</c:v>
                </c:pt>
                <c:pt idx="853">
                  <c:v>0.60599999999999998</c:v>
                </c:pt>
                <c:pt idx="854">
                  <c:v>0.60599999999999998</c:v>
                </c:pt>
                <c:pt idx="855">
                  <c:v>0.60299999999999998</c:v>
                </c:pt>
                <c:pt idx="856">
                  <c:v>0.60199999999999998</c:v>
                </c:pt>
                <c:pt idx="857">
                  <c:v>0.60199999999999998</c:v>
                </c:pt>
                <c:pt idx="858">
                  <c:v>0.60499999999999998</c:v>
                </c:pt>
                <c:pt idx="859">
                  <c:v>0.60499999999999998</c:v>
                </c:pt>
                <c:pt idx="860">
                  <c:v>0.60499999999999998</c:v>
                </c:pt>
                <c:pt idx="861">
                  <c:v>0.60499999999999998</c:v>
                </c:pt>
                <c:pt idx="862">
                  <c:v>0.60799999999999998</c:v>
                </c:pt>
                <c:pt idx="863">
                  <c:v>0.61399999999999999</c:v>
                </c:pt>
                <c:pt idx="864">
                  <c:v>0.61099999999999999</c:v>
                </c:pt>
                <c:pt idx="865">
                  <c:v>0.61099999999999999</c:v>
                </c:pt>
                <c:pt idx="866">
                  <c:v>0.61399999999999999</c:v>
                </c:pt>
                <c:pt idx="867">
                  <c:v>0.61099999999999999</c:v>
                </c:pt>
                <c:pt idx="868">
                  <c:v>0.61099999999999999</c:v>
                </c:pt>
                <c:pt idx="869">
                  <c:v>0.61099999999999999</c:v>
                </c:pt>
                <c:pt idx="870">
                  <c:v>0.61399999999999999</c:v>
                </c:pt>
                <c:pt idx="871">
                  <c:v>0.61099999999999999</c:v>
                </c:pt>
                <c:pt idx="872">
                  <c:v>0.60799999999999998</c:v>
                </c:pt>
                <c:pt idx="873">
                  <c:v>0.61199999999999999</c:v>
                </c:pt>
                <c:pt idx="874">
                  <c:v>0.60499999999999998</c:v>
                </c:pt>
                <c:pt idx="875">
                  <c:v>0.60599999999999998</c:v>
                </c:pt>
                <c:pt idx="876">
                  <c:v>0.60199999999999998</c:v>
                </c:pt>
                <c:pt idx="877">
                  <c:v>0.60899999999999999</c:v>
                </c:pt>
                <c:pt idx="878">
                  <c:v>0.60799999999999998</c:v>
                </c:pt>
                <c:pt idx="879">
                  <c:v>0.59899999999999998</c:v>
                </c:pt>
                <c:pt idx="880">
                  <c:v>0.60499999999999998</c:v>
                </c:pt>
                <c:pt idx="881">
                  <c:v>0.61099999999999999</c:v>
                </c:pt>
                <c:pt idx="882">
                  <c:v>0.61399999999999999</c:v>
                </c:pt>
                <c:pt idx="883">
                  <c:v>0.60799999999999998</c:v>
                </c:pt>
                <c:pt idx="884">
                  <c:v>0.60799999999999998</c:v>
                </c:pt>
                <c:pt idx="885">
                  <c:v>0.60099999999999998</c:v>
                </c:pt>
                <c:pt idx="886">
                  <c:v>0.60399999999999998</c:v>
                </c:pt>
                <c:pt idx="887">
                  <c:v>0.60399999999999998</c:v>
                </c:pt>
                <c:pt idx="888">
                  <c:v>0.60799999999999998</c:v>
                </c:pt>
                <c:pt idx="889">
                  <c:v>0.60699999999999998</c:v>
                </c:pt>
                <c:pt idx="890">
                  <c:v>0.60699999999999998</c:v>
                </c:pt>
                <c:pt idx="891">
                  <c:v>0.60799999999999998</c:v>
                </c:pt>
                <c:pt idx="892">
                  <c:v>0.61099999999999999</c:v>
                </c:pt>
                <c:pt idx="893">
                  <c:v>0.61699999999999999</c:v>
                </c:pt>
                <c:pt idx="894">
                  <c:v>0.61699999999999999</c:v>
                </c:pt>
                <c:pt idx="895">
                  <c:v>0.60799999999999998</c:v>
                </c:pt>
                <c:pt idx="896">
                  <c:v>0.60499999999999998</c:v>
                </c:pt>
                <c:pt idx="897">
                  <c:v>0.60799999999999998</c:v>
                </c:pt>
                <c:pt idx="898">
                  <c:v>0.60799999999999998</c:v>
                </c:pt>
                <c:pt idx="899">
                  <c:v>0.60799999999999998</c:v>
                </c:pt>
                <c:pt idx="900">
                  <c:v>0.60499999999999998</c:v>
                </c:pt>
                <c:pt idx="901">
                  <c:v>0.60199999999999998</c:v>
                </c:pt>
                <c:pt idx="902">
                  <c:v>0.60199999999999998</c:v>
                </c:pt>
                <c:pt idx="903">
                  <c:v>0.60799999999999998</c:v>
                </c:pt>
                <c:pt idx="904">
                  <c:v>0.60799999999999998</c:v>
                </c:pt>
                <c:pt idx="905">
                  <c:v>0.61099999999999999</c:v>
                </c:pt>
                <c:pt idx="906">
                  <c:v>0.60799999999999998</c:v>
                </c:pt>
                <c:pt idx="907">
                  <c:v>0.60399999999999998</c:v>
                </c:pt>
                <c:pt idx="908">
                  <c:v>0.60499999999999998</c:v>
                </c:pt>
                <c:pt idx="909">
                  <c:v>0.60499999999999998</c:v>
                </c:pt>
                <c:pt idx="910">
                  <c:v>0.60099999999999998</c:v>
                </c:pt>
                <c:pt idx="911">
                  <c:v>0.60099999999999998</c:v>
                </c:pt>
                <c:pt idx="912">
                  <c:v>0.60399999999999998</c:v>
                </c:pt>
                <c:pt idx="913">
                  <c:v>0.61099999999999999</c:v>
                </c:pt>
                <c:pt idx="914">
                  <c:v>0.61399999999999999</c:v>
                </c:pt>
                <c:pt idx="915">
                  <c:v>0.61699999999999999</c:v>
                </c:pt>
                <c:pt idx="916">
                  <c:v>0.61099999999999999</c:v>
                </c:pt>
                <c:pt idx="917">
                  <c:v>0.60799999999999998</c:v>
                </c:pt>
                <c:pt idx="918">
                  <c:v>0.61099999999999999</c:v>
                </c:pt>
                <c:pt idx="919">
                  <c:v>0.60799999999999998</c:v>
                </c:pt>
                <c:pt idx="920">
                  <c:v>0.60499999999999998</c:v>
                </c:pt>
                <c:pt idx="921">
                  <c:v>0.61199999999999999</c:v>
                </c:pt>
                <c:pt idx="922">
                  <c:v>0.61199999999999999</c:v>
                </c:pt>
                <c:pt idx="923">
                  <c:v>0.60599999999999998</c:v>
                </c:pt>
                <c:pt idx="924">
                  <c:v>0.60899999999999999</c:v>
                </c:pt>
                <c:pt idx="925">
                  <c:v>0.60199999999999998</c:v>
                </c:pt>
                <c:pt idx="926">
                  <c:v>0.60899999999999999</c:v>
                </c:pt>
                <c:pt idx="927">
                  <c:v>0.60199999999999998</c:v>
                </c:pt>
                <c:pt idx="928">
                  <c:v>0.60199999999999998</c:v>
                </c:pt>
                <c:pt idx="929">
                  <c:v>0.60499999999999998</c:v>
                </c:pt>
                <c:pt idx="930">
                  <c:v>0.60499999999999998</c:v>
                </c:pt>
                <c:pt idx="931">
                  <c:v>0.60799999999999998</c:v>
                </c:pt>
                <c:pt idx="932">
                  <c:v>0.61099999999999999</c:v>
                </c:pt>
                <c:pt idx="933">
                  <c:v>0.61099999999999999</c:v>
                </c:pt>
                <c:pt idx="934">
                  <c:v>0.61399999999999999</c:v>
                </c:pt>
                <c:pt idx="935">
                  <c:v>0.61699999999999999</c:v>
                </c:pt>
                <c:pt idx="936">
                  <c:v>0.61099999999999999</c:v>
                </c:pt>
                <c:pt idx="937">
                  <c:v>0.61399999999999999</c:v>
                </c:pt>
                <c:pt idx="938">
                  <c:v>0.61099999999999999</c:v>
                </c:pt>
                <c:pt idx="939">
                  <c:v>0.61699999999999999</c:v>
                </c:pt>
                <c:pt idx="940">
                  <c:v>0.61399999999999999</c:v>
                </c:pt>
                <c:pt idx="941">
                  <c:v>0.61099999999999999</c:v>
                </c:pt>
                <c:pt idx="942">
                  <c:v>0.61099999999999999</c:v>
                </c:pt>
                <c:pt idx="943">
                  <c:v>0.61099999999999999</c:v>
                </c:pt>
                <c:pt idx="944">
                  <c:v>0.61399999999999999</c:v>
                </c:pt>
                <c:pt idx="945">
                  <c:v>0.61399999999999999</c:v>
                </c:pt>
                <c:pt idx="946">
                  <c:v>0.61099999999999999</c:v>
                </c:pt>
                <c:pt idx="947">
                  <c:v>0.60699999999999998</c:v>
                </c:pt>
                <c:pt idx="948">
                  <c:v>0.60699999999999998</c:v>
                </c:pt>
                <c:pt idx="949">
                  <c:v>0.60699999999999998</c:v>
                </c:pt>
                <c:pt idx="950">
                  <c:v>0.60699999999999998</c:v>
                </c:pt>
                <c:pt idx="951">
                  <c:v>0.60699999999999998</c:v>
                </c:pt>
                <c:pt idx="952">
                  <c:v>0.60699999999999998</c:v>
                </c:pt>
                <c:pt idx="953">
                  <c:v>0.60699999999999998</c:v>
                </c:pt>
                <c:pt idx="954">
                  <c:v>0.60799999999999998</c:v>
                </c:pt>
                <c:pt idx="955">
                  <c:v>0.60399999999999998</c:v>
                </c:pt>
                <c:pt idx="956">
                  <c:v>0.60399999999999998</c:v>
                </c:pt>
                <c:pt idx="957">
                  <c:v>0.60799999999999998</c:v>
                </c:pt>
                <c:pt idx="958">
                  <c:v>0.60799999999999998</c:v>
                </c:pt>
                <c:pt idx="959">
                  <c:v>0.60399999999999998</c:v>
                </c:pt>
                <c:pt idx="960">
                  <c:v>0.60399999999999998</c:v>
                </c:pt>
                <c:pt idx="961">
                  <c:v>0.61099999999999999</c:v>
                </c:pt>
                <c:pt idx="962">
                  <c:v>0.61099999999999999</c:v>
                </c:pt>
                <c:pt idx="963">
                  <c:v>0.61099999999999999</c:v>
                </c:pt>
                <c:pt idx="964">
                  <c:v>0.61099999999999999</c:v>
                </c:pt>
                <c:pt idx="965">
                  <c:v>0.61399999999999999</c:v>
                </c:pt>
                <c:pt idx="966">
                  <c:v>0.61399999999999999</c:v>
                </c:pt>
                <c:pt idx="967">
                  <c:v>0.61399999999999999</c:v>
                </c:pt>
                <c:pt idx="968">
                  <c:v>0.60199999999999998</c:v>
                </c:pt>
                <c:pt idx="969">
                  <c:v>0.61099999999999999</c:v>
                </c:pt>
                <c:pt idx="970">
                  <c:v>0.61399999999999999</c:v>
                </c:pt>
                <c:pt idx="971">
                  <c:v>0.60499999999999998</c:v>
                </c:pt>
                <c:pt idx="972">
                  <c:v>0.60799999999999998</c:v>
                </c:pt>
                <c:pt idx="973">
                  <c:v>0.60199999999999998</c:v>
                </c:pt>
                <c:pt idx="974">
                  <c:v>0.61099999999999999</c:v>
                </c:pt>
                <c:pt idx="975">
                  <c:v>0.60499999999999998</c:v>
                </c:pt>
                <c:pt idx="976">
                  <c:v>0.60399999999999998</c:v>
                </c:pt>
                <c:pt idx="977">
                  <c:v>0.61099999999999999</c:v>
                </c:pt>
                <c:pt idx="978">
                  <c:v>0.60399999999999998</c:v>
                </c:pt>
                <c:pt idx="979">
                  <c:v>0.60399999999999998</c:v>
                </c:pt>
                <c:pt idx="980">
                  <c:v>0.60799999999999998</c:v>
                </c:pt>
                <c:pt idx="981">
                  <c:v>0.60399999999999998</c:v>
                </c:pt>
                <c:pt idx="982">
                  <c:v>0.60699999999999998</c:v>
                </c:pt>
                <c:pt idx="983">
                  <c:v>0.60699999999999998</c:v>
                </c:pt>
                <c:pt idx="984">
                  <c:v>0.60399999999999998</c:v>
                </c:pt>
                <c:pt idx="985">
                  <c:v>0.60699999999999998</c:v>
                </c:pt>
                <c:pt idx="986">
                  <c:v>0.61099999999999999</c:v>
                </c:pt>
                <c:pt idx="987">
                  <c:v>0.61099999999999999</c:v>
                </c:pt>
                <c:pt idx="988">
                  <c:v>0.61699999999999999</c:v>
                </c:pt>
                <c:pt idx="989">
                  <c:v>0.61399999999999999</c:v>
                </c:pt>
                <c:pt idx="990">
                  <c:v>0.61099999999999999</c:v>
                </c:pt>
                <c:pt idx="991">
                  <c:v>0.61099999999999999</c:v>
                </c:pt>
                <c:pt idx="992">
                  <c:v>0.60499999999999998</c:v>
                </c:pt>
                <c:pt idx="993">
                  <c:v>0.61099999999999999</c:v>
                </c:pt>
                <c:pt idx="994">
                  <c:v>0.61199999999999999</c:v>
                </c:pt>
                <c:pt idx="995">
                  <c:v>0.61499999999999999</c:v>
                </c:pt>
                <c:pt idx="996">
                  <c:v>0.60799999999999998</c:v>
                </c:pt>
                <c:pt idx="997">
                  <c:v>0.60199999999999998</c:v>
                </c:pt>
                <c:pt idx="998">
                  <c:v>0.60199999999999998</c:v>
                </c:pt>
                <c:pt idx="999">
                  <c:v>0.60199999999999998</c:v>
                </c:pt>
                <c:pt idx="1000">
                  <c:v>0.60499999999999998</c:v>
                </c:pt>
                <c:pt idx="1001">
                  <c:v>0.60499999999999998</c:v>
                </c:pt>
                <c:pt idx="1002">
                  <c:v>0.61099999999999999</c:v>
                </c:pt>
                <c:pt idx="1003">
                  <c:v>0.60799999999999998</c:v>
                </c:pt>
                <c:pt idx="1004">
                  <c:v>0.60399999999999998</c:v>
                </c:pt>
                <c:pt idx="1005">
                  <c:v>0.60099999999999998</c:v>
                </c:pt>
                <c:pt idx="1006">
                  <c:v>0.60099999999999998</c:v>
                </c:pt>
                <c:pt idx="1007">
                  <c:v>0.60399999999999998</c:v>
                </c:pt>
                <c:pt idx="1008">
                  <c:v>0.59799999999999998</c:v>
                </c:pt>
                <c:pt idx="1009">
                  <c:v>0.61399999999999999</c:v>
                </c:pt>
                <c:pt idx="1010">
                  <c:v>0.61699999999999999</c:v>
                </c:pt>
                <c:pt idx="1011">
                  <c:v>0.61099999999999999</c:v>
                </c:pt>
                <c:pt idx="1012">
                  <c:v>0.60799999999999998</c:v>
                </c:pt>
                <c:pt idx="1013">
                  <c:v>0.61399999999999999</c:v>
                </c:pt>
                <c:pt idx="1014">
                  <c:v>0.60799999999999998</c:v>
                </c:pt>
                <c:pt idx="1015">
                  <c:v>0.60799999999999998</c:v>
                </c:pt>
                <c:pt idx="1016">
                  <c:v>0.60799999999999998</c:v>
                </c:pt>
                <c:pt idx="1017">
                  <c:v>0.60799999999999998</c:v>
                </c:pt>
                <c:pt idx="1018">
                  <c:v>0.60799999999999998</c:v>
                </c:pt>
                <c:pt idx="1019">
                  <c:v>0.60499999999999998</c:v>
                </c:pt>
                <c:pt idx="1020">
                  <c:v>0.60799999999999998</c:v>
                </c:pt>
                <c:pt idx="1021">
                  <c:v>0.60199999999999998</c:v>
                </c:pt>
                <c:pt idx="1022">
                  <c:v>0.59499999999999997</c:v>
                </c:pt>
                <c:pt idx="1023">
                  <c:v>0.60799999999999998</c:v>
                </c:pt>
                <c:pt idx="1024">
                  <c:v>0.61099999999999999</c:v>
                </c:pt>
                <c:pt idx="1025">
                  <c:v>0.61099999999999999</c:v>
                </c:pt>
                <c:pt idx="1026">
                  <c:v>0.60799999999999998</c:v>
                </c:pt>
                <c:pt idx="1027">
                  <c:v>0.60699999999999998</c:v>
                </c:pt>
                <c:pt idx="1028">
                  <c:v>0.60399999999999998</c:v>
                </c:pt>
                <c:pt idx="1029">
                  <c:v>0.60399999999999998</c:v>
                </c:pt>
                <c:pt idx="1030">
                  <c:v>0.60399999999999998</c:v>
                </c:pt>
                <c:pt idx="1031">
                  <c:v>0.60399999999999998</c:v>
                </c:pt>
                <c:pt idx="1032">
                  <c:v>0.60399999999999998</c:v>
                </c:pt>
                <c:pt idx="1033">
                  <c:v>0.61099999999999999</c:v>
                </c:pt>
                <c:pt idx="1034">
                  <c:v>0.61099999999999999</c:v>
                </c:pt>
                <c:pt idx="1035">
                  <c:v>0.60399999999999998</c:v>
                </c:pt>
                <c:pt idx="1036">
                  <c:v>0.61099999999999999</c:v>
                </c:pt>
                <c:pt idx="1037">
                  <c:v>0.61699999999999999</c:v>
                </c:pt>
                <c:pt idx="1038">
                  <c:v>0.61399999999999999</c:v>
                </c:pt>
                <c:pt idx="1039">
                  <c:v>0.60799999999999998</c:v>
                </c:pt>
                <c:pt idx="1040">
                  <c:v>0.61099999999999999</c:v>
                </c:pt>
                <c:pt idx="1041">
                  <c:v>0.60799999999999998</c:v>
                </c:pt>
                <c:pt idx="1042">
                  <c:v>0.60499999999999998</c:v>
                </c:pt>
                <c:pt idx="1043">
                  <c:v>0.60699999999999998</c:v>
                </c:pt>
                <c:pt idx="1044">
                  <c:v>0.60699999999999998</c:v>
                </c:pt>
                <c:pt idx="1045">
                  <c:v>0.60699999999999998</c:v>
                </c:pt>
                <c:pt idx="1046">
                  <c:v>0.60399999999999998</c:v>
                </c:pt>
                <c:pt idx="1047">
                  <c:v>0.60699999999999998</c:v>
                </c:pt>
                <c:pt idx="1048">
                  <c:v>0.60699999999999998</c:v>
                </c:pt>
                <c:pt idx="1049">
                  <c:v>0.60399999999999998</c:v>
                </c:pt>
                <c:pt idx="1050">
                  <c:v>0.60699999999999998</c:v>
                </c:pt>
                <c:pt idx="1051">
                  <c:v>0.60399999999999998</c:v>
                </c:pt>
                <c:pt idx="1052">
                  <c:v>0.60699999999999998</c:v>
                </c:pt>
                <c:pt idx="1053">
                  <c:v>0.60699999999999998</c:v>
                </c:pt>
                <c:pt idx="1054">
                  <c:v>0.60699999999999998</c:v>
                </c:pt>
                <c:pt idx="1055">
                  <c:v>0.60699999999999998</c:v>
                </c:pt>
                <c:pt idx="1056">
                  <c:v>0.60399999999999998</c:v>
                </c:pt>
                <c:pt idx="1057">
                  <c:v>0.61399999999999999</c:v>
                </c:pt>
                <c:pt idx="1058">
                  <c:v>0.61099999999999999</c:v>
                </c:pt>
                <c:pt idx="1059">
                  <c:v>0.61699999999999999</c:v>
                </c:pt>
                <c:pt idx="1060">
                  <c:v>0.61699999999999999</c:v>
                </c:pt>
                <c:pt idx="1061">
                  <c:v>0.61399999999999999</c:v>
                </c:pt>
                <c:pt idx="1062">
                  <c:v>0.61399999999999999</c:v>
                </c:pt>
                <c:pt idx="1063">
                  <c:v>0.60799999999999998</c:v>
                </c:pt>
                <c:pt idx="1064">
                  <c:v>0.61099999999999999</c:v>
                </c:pt>
                <c:pt idx="1065">
                  <c:v>0.61799999999999999</c:v>
                </c:pt>
                <c:pt idx="1066">
                  <c:v>0.60799999999999998</c:v>
                </c:pt>
                <c:pt idx="1067">
                  <c:v>0.61199999999999999</c:v>
                </c:pt>
                <c:pt idx="1068">
                  <c:v>0.60899999999999999</c:v>
                </c:pt>
                <c:pt idx="1069">
                  <c:v>0.60499999999999998</c:v>
                </c:pt>
                <c:pt idx="1070">
                  <c:v>0.59899999999999998</c:v>
                </c:pt>
                <c:pt idx="1071">
                  <c:v>0.59899999999999998</c:v>
                </c:pt>
                <c:pt idx="1072">
                  <c:v>0.60199999999999998</c:v>
                </c:pt>
                <c:pt idx="1073">
                  <c:v>0.59799999999999998</c:v>
                </c:pt>
                <c:pt idx="1074">
                  <c:v>0.60499999999999998</c:v>
                </c:pt>
                <c:pt idx="1075">
                  <c:v>0.60799999999999998</c:v>
                </c:pt>
                <c:pt idx="1076">
                  <c:v>0.61099999999999999</c:v>
                </c:pt>
                <c:pt idx="1077">
                  <c:v>0.60799999999999998</c:v>
                </c:pt>
                <c:pt idx="1078">
                  <c:v>0.60399999999999998</c:v>
                </c:pt>
                <c:pt idx="1079">
                  <c:v>0.60099999999999998</c:v>
                </c:pt>
                <c:pt idx="1080">
                  <c:v>0.60799999999999998</c:v>
                </c:pt>
                <c:pt idx="1081">
                  <c:v>0.61099999999999999</c:v>
                </c:pt>
                <c:pt idx="1082">
                  <c:v>0.61699999999999999</c:v>
                </c:pt>
                <c:pt idx="1083">
                  <c:v>0.61099999999999999</c:v>
                </c:pt>
                <c:pt idx="1084">
                  <c:v>0.61399999999999999</c:v>
                </c:pt>
                <c:pt idx="1085">
                  <c:v>0.61099999999999999</c:v>
                </c:pt>
                <c:pt idx="1086">
                  <c:v>0.61099999999999999</c:v>
                </c:pt>
                <c:pt idx="1087">
                  <c:v>0.61199999999999999</c:v>
                </c:pt>
                <c:pt idx="1088">
                  <c:v>0.61499999999999999</c:v>
                </c:pt>
                <c:pt idx="1089">
                  <c:v>0.61199999999999999</c:v>
                </c:pt>
                <c:pt idx="1090">
                  <c:v>0.61199999999999999</c:v>
                </c:pt>
                <c:pt idx="1091">
                  <c:v>0.60899999999999999</c:v>
                </c:pt>
                <c:pt idx="1092">
                  <c:v>0.61199999999999999</c:v>
                </c:pt>
                <c:pt idx="1093">
                  <c:v>0.60599999999999998</c:v>
                </c:pt>
                <c:pt idx="1094">
                  <c:v>0.6</c:v>
                </c:pt>
                <c:pt idx="1095">
                  <c:v>0.59899999999999998</c:v>
                </c:pt>
                <c:pt idx="1096">
                  <c:v>0.60199999999999998</c:v>
                </c:pt>
                <c:pt idx="1097">
                  <c:v>0.60499999999999998</c:v>
                </c:pt>
                <c:pt idx="1098">
                  <c:v>0.60499999999999998</c:v>
                </c:pt>
                <c:pt idx="1099">
                  <c:v>0.59899999999999998</c:v>
                </c:pt>
                <c:pt idx="1100">
                  <c:v>0.60499999999999998</c:v>
                </c:pt>
                <c:pt idx="1101">
                  <c:v>0.60799999999999998</c:v>
                </c:pt>
                <c:pt idx="1102">
                  <c:v>0.61099999999999999</c:v>
                </c:pt>
                <c:pt idx="1103">
                  <c:v>0.60399999999999998</c:v>
                </c:pt>
                <c:pt idx="1104">
                  <c:v>0.60699999999999998</c:v>
                </c:pt>
                <c:pt idx="1105">
                  <c:v>0.623</c:v>
                </c:pt>
                <c:pt idx="1106">
                  <c:v>0.61099999999999999</c:v>
                </c:pt>
                <c:pt idx="1107">
                  <c:v>0.61399999999999999</c:v>
                </c:pt>
                <c:pt idx="1108">
                  <c:v>0.60799999999999998</c:v>
                </c:pt>
                <c:pt idx="1109">
                  <c:v>0.61099999999999999</c:v>
                </c:pt>
                <c:pt idx="1110">
                  <c:v>0.61499999999999999</c:v>
                </c:pt>
                <c:pt idx="1111">
                  <c:v>0.61099999999999999</c:v>
                </c:pt>
                <c:pt idx="1112">
                  <c:v>0.61199999999999999</c:v>
                </c:pt>
                <c:pt idx="1113">
                  <c:v>0.61199999999999999</c:v>
                </c:pt>
                <c:pt idx="1114">
                  <c:v>0.61199999999999999</c:v>
                </c:pt>
                <c:pt idx="1115">
                  <c:v>0.61199999999999999</c:v>
                </c:pt>
                <c:pt idx="1116">
                  <c:v>0.60899999999999999</c:v>
                </c:pt>
                <c:pt idx="1117">
                  <c:v>0.60599999999999998</c:v>
                </c:pt>
                <c:pt idx="1118">
                  <c:v>0.60199999999999998</c:v>
                </c:pt>
                <c:pt idx="1119">
                  <c:v>0.60199999999999998</c:v>
                </c:pt>
                <c:pt idx="1120">
                  <c:v>0.60199999999999998</c:v>
                </c:pt>
                <c:pt idx="1121">
                  <c:v>0.60799999999999998</c:v>
                </c:pt>
                <c:pt idx="1122">
                  <c:v>0.60499999999999998</c:v>
                </c:pt>
                <c:pt idx="1123">
                  <c:v>0.60799999999999998</c:v>
                </c:pt>
                <c:pt idx="1124">
                  <c:v>0.60799999999999998</c:v>
                </c:pt>
                <c:pt idx="1125">
                  <c:v>0.60499999999999998</c:v>
                </c:pt>
                <c:pt idx="1126">
                  <c:v>0.60499999999999998</c:v>
                </c:pt>
                <c:pt idx="1127">
                  <c:v>0.60799999999999998</c:v>
                </c:pt>
                <c:pt idx="1128">
                  <c:v>0.60799999999999998</c:v>
                </c:pt>
                <c:pt idx="1129">
                  <c:v>0.61399999999999999</c:v>
                </c:pt>
                <c:pt idx="1130">
                  <c:v>0.61399999999999999</c:v>
                </c:pt>
                <c:pt idx="1131">
                  <c:v>0.61399999999999999</c:v>
                </c:pt>
                <c:pt idx="1132">
                  <c:v>0.61099999999999999</c:v>
                </c:pt>
                <c:pt idx="1133">
                  <c:v>0.61399999999999999</c:v>
                </c:pt>
                <c:pt idx="1134">
                  <c:v>0.621</c:v>
                </c:pt>
                <c:pt idx="1135">
                  <c:v>0.61799999999999999</c:v>
                </c:pt>
                <c:pt idx="1136">
                  <c:v>0.61799999999999999</c:v>
                </c:pt>
                <c:pt idx="1137">
                  <c:v>0.61799999999999999</c:v>
                </c:pt>
                <c:pt idx="1138">
                  <c:v>0.60899999999999999</c:v>
                </c:pt>
                <c:pt idx="1139">
                  <c:v>0.60899999999999999</c:v>
                </c:pt>
                <c:pt idx="1140">
                  <c:v>0.60899999999999999</c:v>
                </c:pt>
                <c:pt idx="1141">
                  <c:v>0.60599999999999998</c:v>
                </c:pt>
                <c:pt idx="1142">
                  <c:v>0.60299999999999998</c:v>
                </c:pt>
                <c:pt idx="1143">
                  <c:v>0.60599999999999998</c:v>
                </c:pt>
                <c:pt idx="1144">
                  <c:v>0.60599999999999998</c:v>
                </c:pt>
                <c:pt idx="1145">
                  <c:v>0.60499999999999998</c:v>
                </c:pt>
                <c:pt idx="1146">
                  <c:v>0.60199999999999998</c:v>
                </c:pt>
                <c:pt idx="1147">
                  <c:v>0.60199999999999998</c:v>
                </c:pt>
                <c:pt idx="1148">
                  <c:v>0.60799999999999998</c:v>
                </c:pt>
                <c:pt idx="1149">
                  <c:v>0.60499999999999998</c:v>
                </c:pt>
                <c:pt idx="1150">
                  <c:v>0.60499999999999998</c:v>
                </c:pt>
                <c:pt idx="1151">
                  <c:v>0.60099999999999998</c:v>
                </c:pt>
                <c:pt idx="1152">
                  <c:v>0.60499999999999998</c:v>
                </c:pt>
                <c:pt idx="1153">
                  <c:v>0.61399999999999999</c:v>
                </c:pt>
                <c:pt idx="1154">
                  <c:v>0.61399999999999999</c:v>
                </c:pt>
                <c:pt idx="1155">
                  <c:v>0.61399999999999999</c:v>
                </c:pt>
                <c:pt idx="1156">
                  <c:v>0.61799999999999999</c:v>
                </c:pt>
                <c:pt idx="1157">
                  <c:v>0.61099999999999999</c:v>
                </c:pt>
                <c:pt idx="1158">
                  <c:v>0.61499999999999999</c:v>
                </c:pt>
                <c:pt idx="1159">
                  <c:v>0.61199999999999999</c:v>
                </c:pt>
                <c:pt idx="1160">
                  <c:v>0.61499999999999999</c:v>
                </c:pt>
                <c:pt idx="1161">
                  <c:v>0.60899999999999999</c:v>
                </c:pt>
                <c:pt idx="1162">
                  <c:v>0.61199999999999999</c:v>
                </c:pt>
                <c:pt idx="1163">
                  <c:v>0.61199999999999999</c:v>
                </c:pt>
                <c:pt idx="1164">
                  <c:v>0.60899999999999999</c:v>
                </c:pt>
                <c:pt idx="1165">
                  <c:v>0.60899999999999999</c:v>
                </c:pt>
                <c:pt idx="1166">
                  <c:v>0.6</c:v>
                </c:pt>
                <c:pt idx="1167">
                  <c:v>0.59899999999999998</c:v>
                </c:pt>
                <c:pt idx="1168">
                  <c:v>0.60499999999999998</c:v>
                </c:pt>
                <c:pt idx="1169">
                  <c:v>0.61099999999999999</c:v>
                </c:pt>
                <c:pt idx="1170">
                  <c:v>0.60799999999999998</c:v>
                </c:pt>
                <c:pt idx="1171">
                  <c:v>0.60799999999999998</c:v>
                </c:pt>
                <c:pt idx="1172">
                  <c:v>0.60499999999999998</c:v>
                </c:pt>
                <c:pt idx="1173">
                  <c:v>0.60799999999999998</c:v>
                </c:pt>
                <c:pt idx="1174">
                  <c:v>0.60499999999999998</c:v>
                </c:pt>
                <c:pt idx="1175">
                  <c:v>0.60199999999999998</c:v>
                </c:pt>
                <c:pt idx="1176">
                  <c:v>0.60099999999999998</c:v>
                </c:pt>
                <c:pt idx="1177">
                  <c:v>0.60499999999999998</c:v>
                </c:pt>
                <c:pt idx="1178">
                  <c:v>0.61099999999999999</c:v>
                </c:pt>
                <c:pt idx="1179">
                  <c:v>0.61099999999999999</c:v>
                </c:pt>
                <c:pt idx="1180">
                  <c:v>0.61399999999999999</c:v>
                </c:pt>
                <c:pt idx="1181">
                  <c:v>0.60499999999999998</c:v>
                </c:pt>
                <c:pt idx="1182">
                  <c:v>0.60799999999999998</c:v>
                </c:pt>
                <c:pt idx="1183">
                  <c:v>0.61399999999999999</c:v>
                </c:pt>
                <c:pt idx="1184">
                  <c:v>0.61099999999999999</c:v>
                </c:pt>
                <c:pt idx="1185">
                  <c:v>0.61399999999999999</c:v>
                </c:pt>
                <c:pt idx="1186">
                  <c:v>0.60899999999999999</c:v>
                </c:pt>
                <c:pt idx="1187">
                  <c:v>0.60499999999999998</c:v>
                </c:pt>
                <c:pt idx="1188">
                  <c:v>0.60499999999999998</c:v>
                </c:pt>
                <c:pt idx="1189">
                  <c:v>0.60499999999999998</c:v>
                </c:pt>
                <c:pt idx="1190">
                  <c:v>0.60499999999999998</c:v>
                </c:pt>
                <c:pt idx="1191">
                  <c:v>0.60499999999999998</c:v>
                </c:pt>
                <c:pt idx="1192">
                  <c:v>0.59899999999999998</c:v>
                </c:pt>
                <c:pt idx="1193">
                  <c:v>0.60199999999999998</c:v>
                </c:pt>
                <c:pt idx="1194">
                  <c:v>0.60199999999999998</c:v>
                </c:pt>
                <c:pt idx="1195">
                  <c:v>0.60199999999999998</c:v>
                </c:pt>
                <c:pt idx="1196">
                  <c:v>0.60399999999999998</c:v>
                </c:pt>
                <c:pt idx="1197">
                  <c:v>0.60799999999999998</c:v>
                </c:pt>
                <c:pt idx="1198">
                  <c:v>0.60799999999999998</c:v>
                </c:pt>
                <c:pt idx="1199">
                  <c:v>0.61399999999999999</c:v>
                </c:pt>
                <c:pt idx="1200">
                  <c:v>0.60699999999999998</c:v>
                </c:pt>
                <c:pt idx="1201">
                  <c:v>0.61699999999999999</c:v>
                </c:pt>
                <c:pt idx="1202">
                  <c:v>0.61399999999999999</c:v>
                </c:pt>
                <c:pt idx="1203">
                  <c:v>0.61399999999999999</c:v>
                </c:pt>
                <c:pt idx="1204">
                  <c:v>0.61099999999999999</c:v>
                </c:pt>
                <c:pt idx="1205">
                  <c:v>0.61399999999999999</c:v>
                </c:pt>
                <c:pt idx="1206">
                  <c:v>0.61399999999999999</c:v>
                </c:pt>
                <c:pt idx="1207">
                  <c:v>0.61399999999999999</c:v>
                </c:pt>
                <c:pt idx="1208">
                  <c:v>0.61399999999999999</c:v>
                </c:pt>
                <c:pt idx="1209">
                  <c:v>0.61499999999999999</c:v>
                </c:pt>
                <c:pt idx="1210">
                  <c:v>0.60899999999999999</c:v>
                </c:pt>
                <c:pt idx="1211">
                  <c:v>0.61199999999999999</c:v>
                </c:pt>
                <c:pt idx="1212">
                  <c:v>0.60499999999999998</c:v>
                </c:pt>
                <c:pt idx="1213">
                  <c:v>0.60499999999999998</c:v>
                </c:pt>
                <c:pt idx="1214">
                  <c:v>0.60499999999999998</c:v>
                </c:pt>
                <c:pt idx="1215">
                  <c:v>0.60199999999999998</c:v>
                </c:pt>
                <c:pt idx="1216">
                  <c:v>0.60499999999999998</c:v>
                </c:pt>
                <c:pt idx="1217">
                  <c:v>0.60499999999999998</c:v>
                </c:pt>
                <c:pt idx="1218">
                  <c:v>0.60499999999999998</c:v>
                </c:pt>
                <c:pt idx="1219">
                  <c:v>0.60499999999999998</c:v>
                </c:pt>
                <c:pt idx="1220">
                  <c:v>0.60199999999999998</c:v>
                </c:pt>
                <c:pt idx="1221">
                  <c:v>0.60799999999999998</c:v>
                </c:pt>
                <c:pt idx="1222">
                  <c:v>0.60499999999999998</c:v>
                </c:pt>
                <c:pt idx="1223">
                  <c:v>0.60399999999999998</c:v>
                </c:pt>
                <c:pt idx="1224">
                  <c:v>0.60499999999999998</c:v>
                </c:pt>
                <c:pt idx="1225">
                  <c:v>0.61099999999999999</c:v>
                </c:pt>
                <c:pt idx="1226">
                  <c:v>0.61399999999999999</c:v>
                </c:pt>
                <c:pt idx="1227">
                  <c:v>0.61099999999999999</c:v>
                </c:pt>
                <c:pt idx="1228">
                  <c:v>0.61099999999999999</c:v>
                </c:pt>
                <c:pt idx="1229">
                  <c:v>0.61399999999999999</c:v>
                </c:pt>
                <c:pt idx="1230">
                  <c:v>0.61099999999999999</c:v>
                </c:pt>
                <c:pt idx="1231">
                  <c:v>0.61399999999999999</c:v>
                </c:pt>
                <c:pt idx="1232">
                  <c:v>0.61499999999999999</c:v>
                </c:pt>
                <c:pt idx="1233">
                  <c:v>0.61499999999999999</c:v>
                </c:pt>
                <c:pt idx="1234">
                  <c:v>0.61199999999999999</c:v>
                </c:pt>
                <c:pt idx="1235">
                  <c:v>0.60899999999999999</c:v>
                </c:pt>
                <c:pt idx="1236">
                  <c:v>0.60299999999999998</c:v>
                </c:pt>
                <c:pt idx="1237">
                  <c:v>0.60599999999999998</c:v>
                </c:pt>
                <c:pt idx="1238">
                  <c:v>0.59899999999999998</c:v>
                </c:pt>
                <c:pt idx="1239">
                  <c:v>0.60599999999999998</c:v>
                </c:pt>
                <c:pt idx="1240">
                  <c:v>0.60499999999999998</c:v>
                </c:pt>
                <c:pt idx="1241">
                  <c:v>0.60499999999999998</c:v>
                </c:pt>
                <c:pt idx="1242">
                  <c:v>0.60199999999999998</c:v>
                </c:pt>
                <c:pt idx="1243">
                  <c:v>0.60499999999999998</c:v>
                </c:pt>
                <c:pt idx="1244">
                  <c:v>0.60199999999999998</c:v>
                </c:pt>
                <c:pt idx="1245">
                  <c:v>0.60499999999999998</c:v>
                </c:pt>
                <c:pt idx="1246">
                  <c:v>0.60099999999999998</c:v>
                </c:pt>
                <c:pt idx="1247">
                  <c:v>0.60399999999999998</c:v>
                </c:pt>
                <c:pt idx="1248">
                  <c:v>0.60799999999999998</c:v>
                </c:pt>
                <c:pt idx="1249">
                  <c:v>0.61099999999999999</c:v>
                </c:pt>
                <c:pt idx="1250">
                  <c:v>0.61399999999999999</c:v>
                </c:pt>
                <c:pt idx="1251">
                  <c:v>0.61699999999999999</c:v>
                </c:pt>
                <c:pt idx="1252">
                  <c:v>0.61399999999999999</c:v>
                </c:pt>
                <c:pt idx="1253">
                  <c:v>0.61799999999999999</c:v>
                </c:pt>
                <c:pt idx="1254">
                  <c:v>0.61499999999999999</c:v>
                </c:pt>
                <c:pt idx="1255">
                  <c:v>0.61199999999999999</c:v>
                </c:pt>
                <c:pt idx="1256">
                  <c:v>0.61199999999999999</c:v>
                </c:pt>
                <c:pt idx="1257">
                  <c:v>0.60599999999999998</c:v>
                </c:pt>
                <c:pt idx="1258">
                  <c:v>0.60899999999999999</c:v>
                </c:pt>
                <c:pt idx="1259">
                  <c:v>0.61199999999999999</c:v>
                </c:pt>
                <c:pt idx="1260">
                  <c:v>0.60899999999999999</c:v>
                </c:pt>
                <c:pt idx="1261">
                  <c:v>0.60599999999999998</c:v>
                </c:pt>
                <c:pt idx="1262">
                  <c:v>0.6</c:v>
                </c:pt>
                <c:pt idx="1263">
                  <c:v>0.60299999999999998</c:v>
                </c:pt>
                <c:pt idx="1264">
                  <c:v>0.60199999999999998</c:v>
                </c:pt>
                <c:pt idx="1265">
                  <c:v>0.60499999999999998</c:v>
                </c:pt>
                <c:pt idx="1266">
                  <c:v>0.60499999999999998</c:v>
                </c:pt>
                <c:pt idx="1267">
                  <c:v>0.60799999999999998</c:v>
                </c:pt>
                <c:pt idx="1268">
                  <c:v>0.60799999999999998</c:v>
                </c:pt>
                <c:pt idx="1269">
                  <c:v>0.60799999999999998</c:v>
                </c:pt>
                <c:pt idx="1270">
                  <c:v>0.61099999999999999</c:v>
                </c:pt>
                <c:pt idx="1271">
                  <c:v>0.60799999999999998</c:v>
                </c:pt>
                <c:pt idx="1272">
                  <c:v>0.60499999999999998</c:v>
                </c:pt>
                <c:pt idx="1273">
                  <c:v>0.60799999999999998</c:v>
                </c:pt>
                <c:pt idx="1274">
                  <c:v>0.60499999999999998</c:v>
                </c:pt>
                <c:pt idx="1275">
                  <c:v>0.60799999999999998</c:v>
                </c:pt>
                <c:pt idx="1276">
                  <c:v>0.61099999999999999</c:v>
                </c:pt>
                <c:pt idx="1277">
                  <c:v>0.621</c:v>
                </c:pt>
                <c:pt idx="1278">
                  <c:v>0.62</c:v>
                </c:pt>
                <c:pt idx="1279">
                  <c:v>0.61399999999999999</c:v>
                </c:pt>
                <c:pt idx="1280">
                  <c:v>0.61499999999999999</c:v>
                </c:pt>
                <c:pt idx="1281">
                  <c:v>0.61199999999999999</c:v>
                </c:pt>
                <c:pt idx="1282">
                  <c:v>0.61199999999999999</c:v>
                </c:pt>
                <c:pt idx="1283">
                  <c:v>0.61199999999999999</c:v>
                </c:pt>
                <c:pt idx="1284">
                  <c:v>0.60899999999999999</c:v>
                </c:pt>
                <c:pt idx="1285">
                  <c:v>0.60599999999999998</c:v>
                </c:pt>
                <c:pt idx="1286">
                  <c:v>0.60299999999999998</c:v>
                </c:pt>
                <c:pt idx="1287">
                  <c:v>0.60299999999999998</c:v>
                </c:pt>
                <c:pt idx="1288">
                  <c:v>0.60199999999999998</c:v>
                </c:pt>
                <c:pt idx="1289">
                  <c:v>0.60199999999999998</c:v>
                </c:pt>
                <c:pt idx="1290">
                  <c:v>0.60799999999999998</c:v>
                </c:pt>
                <c:pt idx="1291">
                  <c:v>0.60199999999999998</c:v>
                </c:pt>
                <c:pt idx="1292">
                  <c:v>0.60499999999999998</c:v>
                </c:pt>
                <c:pt idx="1293">
                  <c:v>0.60799999999999998</c:v>
                </c:pt>
                <c:pt idx="1294">
                  <c:v>0.60199999999999998</c:v>
                </c:pt>
                <c:pt idx="1295">
                  <c:v>0.60799999999999998</c:v>
                </c:pt>
                <c:pt idx="1296">
                  <c:v>0.60799999999999998</c:v>
                </c:pt>
                <c:pt idx="1297">
                  <c:v>0.61399999999999999</c:v>
                </c:pt>
                <c:pt idx="1298">
                  <c:v>0.61099999999999999</c:v>
                </c:pt>
                <c:pt idx="1299">
                  <c:v>0.61099999999999999</c:v>
                </c:pt>
                <c:pt idx="1300">
                  <c:v>0.61799999999999999</c:v>
                </c:pt>
                <c:pt idx="1301">
                  <c:v>0.61099999999999999</c:v>
                </c:pt>
                <c:pt idx="1302">
                  <c:v>0.61499999999999999</c:v>
                </c:pt>
                <c:pt idx="1303">
                  <c:v>0.61499999999999999</c:v>
                </c:pt>
                <c:pt idx="1304">
                  <c:v>0.61199999999999999</c:v>
                </c:pt>
                <c:pt idx="1305">
                  <c:v>0.60899999999999999</c:v>
                </c:pt>
                <c:pt idx="1306">
                  <c:v>0.60899999999999999</c:v>
                </c:pt>
                <c:pt idx="1307">
                  <c:v>0.61199999999999999</c:v>
                </c:pt>
                <c:pt idx="1308">
                  <c:v>0.60599999999999998</c:v>
                </c:pt>
                <c:pt idx="1309">
                  <c:v>0.60599999999999998</c:v>
                </c:pt>
                <c:pt idx="1310">
                  <c:v>0.60299999999999998</c:v>
                </c:pt>
                <c:pt idx="1311">
                  <c:v>0.60199999999999998</c:v>
                </c:pt>
                <c:pt idx="1312">
                  <c:v>0.60199999999999998</c:v>
                </c:pt>
                <c:pt idx="1313">
                  <c:v>0.60199999999999998</c:v>
                </c:pt>
                <c:pt idx="1314">
                  <c:v>0.60499999999999998</c:v>
                </c:pt>
                <c:pt idx="1315">
                  <c:v>0.60199999999999998</c:v>
                </c:pt>
                <c:pt idx="1316">
                  <c:v>0.59899999999999998</c:v>
                </c:pt>
                <c:pt idx="1317">
                  <c:v>0.60199999999999998</c:v>
                </c:pt>
                <c:pt idx="1318">
                  <c:v>0.60799999999999998</c:v>
                </c:pt>
                <c:pt idx="1319">
                  <c:v>0.60499999999999998</c:v>
                </c:pt>
                <c:pt idx="1320">
                  <c:v>0.61099999999999999</c:v>
                </c:pt>
                <c:pt idx="1321">
                  <c:v>0.60799999999999998</c:v>
                </c:pt>
                <c:pt idx="1322">
                  <c:v>0.61399999999999999</c:v>
                </c:pt>
                <c:pt idx="1323">
                  <c:v>0.61099999999999999</c:v>
                </c:pt>
                <c:pt idx="1324">
                  <c:v>0.61099999999999999</c:v>
                </c:pt>
                <c:pt idx="1325">
                  <c:v>0.60799999999999998</c:v>
                </c:pt>
                <c:pt idx="1326">
                  <c:v>0.61099999999999999</c:v>
                </c:pt>
                <c:pt idx="1327">
                  <c:v>0.61099999999999999</c:v>
                </c:pt>
                <c:pt idx="1328">
                  <c:v>0.61199999999999999</c:v>
                </c:pt>
                <c:pt idx="1329">
                  <c:v>0.61499999999999999</c:v>
                </c:pt>
                <c:pt idx="1330">
                  <c:v>0.61199999999999999</c:v>
                </c:pt>
                <c:pt idx="1331">
                  <c:v>0.60899999999999999</c:v>
                </c:pt>
                <c:pt idx="1332">
                  <c:v>0.60599999999999998</c:v>
                </c:pt>
                <c:pt idx="1333">
                  <c:v>0.60599999999999998</c:v>
                </c:pt>
                <c:pt idx="1334">
                  <c:v>0.60199999999999998</c:v>
                </c:pt>
                <c:pt idx="1335">
                  <c:v>0.60499999999999998</c:v>
                </c:pt>
                <c:pt idx="1336">
                  <c:v>0.60499999999999998</c:v>
                </c:pt>
                <c:pt idx="1337">
                  <c:v>0.60499999999999998</c:v>
                </c:pt>
                <c:pt idx="1338">
                  <c:v>0.60499999999999998</c:v>
                </c:pt>
                <c:pt idx="1339">
                  <c:v>0.60799999999999998</c:v>
                </c:pt>
                <c:pt idx="1340">
                  <c:v>0.61099999999999999</c:v>
                </c:pt>
                <c:pt idx="1341">
                  <c:v>0.60799999999999998</c:v>
                </c:pt>
                <c:pt idx="1342">
                  <c:v>0.60099999999999998</c:v>
                </c:pt>
                <c:pt idx="1343">
                  <c:v>0.60799999999999998</c:v>
                </c:pt>
                <c:pt idx="1344">
                  <c:v>0.60799999999999998</c:v>
                </c:pt>
                <c:pt idx="1345">
                  <c:v>0.61399999999999999</c:v>
                </c:pt>
                <c:pt idx="1346">
                  <c:v>0.61099999999999999</c:v>
                </c:pt>
                <c:pt idx="1347">
                  <c:v>0.61099999999999999</c:v>
                </c:pt>
                <c:pt idx="1348">
                  <c:v>0.61799999999999999</c:v>
                </c:pt>
                <c:pt idx="1349">
                  <c:v>0.61399999999999999</c:v>
                </c:pt>
                <c:pt idx="1350">
                  <c:v>0.61399999999999999</c:v>
                </c:pt>
                <c:pt idx="1351">
                  <c:v>0.61799999999999999</c:v>
                </c:pt>
                <c:pt idx="1352">
                  <c:v>0.61199999999999999</c:v>
                </c:pt>
                <c:pt idx="1353">
                  <c:v>0.61199999999999999</c:v>
                </c:pt>
                <c:pt idx="1354">
                  <c:v>0.61199999999999999</c:v>
                </c:pt>
                <c:pt idx="1355">
                  <c:v>0.61199999999999999</c:v>
                </c:pt>
                <c:pt idx="1356">
                  <c:v>0.60899999999999999</c:v>
                </c:pt>
                <c:pt idx="1357">
                  <c:v>0.60899999999999999</c:v>
                </c:pt>
                <c:pt idx="1358">
                  <c:v>0.60299999999999998</c:v>
                </c:pt>
                <c:pt idx="1359">
                  <c:v>0.60499999999999998</c:v>
                </c:pt>
                <c:pt idx="1360">
                  <c:v>0.59899999999999998</c:v>
                </c:pt>
                <c:pt idx="1361">
                  <c:v>0.60499999999999998</c:v>
                </c:pt>
                <c:pt idx="1362">
                  <c:v>0.60499999999999998</c:v>
                </c:pt>
                <c:pt idx="1363">
                  <c:v>0.60499999999999998</c:v>
                </c:pt>
                <c:pt idx="1364">
                  <c:v>0.60199999999999998</c:v>
                </c:pt>
                <c:pt idx="1365">
                  <c:v>0.60499999999999998</c:v>
                </c:pt>
                <c:pt idx="1366">
                  <c:v>0.60499999999999998</c:v>
                </c:pt>
                <c:pt idx="1367">
                  <c:v>0.60399999999999998</c:v>
                </c:pt>
                <c:pt idx="1368">
                  <c:v>0.60099999999999998</c:v>
                </c:pt>
                <c:pt idx="1369">
                  <c:v>0.61099999999999999</c:v>
                </c:pt>
                <c:pt idx="1370">
                  <c:v>0.61099999999999999</c:v>
                </c:pt>
                <c:pt idx="1371">
                  <c:v>0.61399999999999999</c:v>
                </c:pt>
                <c:pt idx="1372">
                  <c:v>0.61399999999999999</c:v>
                </c:pt>
                <c:pt idx="1373">
                  <c:v>0.61099999999999999</c:v>
                </c:pt>
                <c:pt idx="1374">
                  <c:v>0.61399999999999999</c:v>
                </c:pt>
                <c:pt idx="1375">
                  <c:v>0.61399999999999999</c:v>
                </c:pt>
                <c:pt idx="1376">
                  <c:v>0.61499999999999999</c:v>
                </c:pt>
                <c:pt idx="1377">
                  <c:v>0.61199999999999999</c:v>
                </c:pt>
                <c:pt idx="1378">
                  <c:v>0.61799999999999999</c:v>
                </c:pt>
                <c:pt idx="1379">
                  <c:v>0.60899999999999999</c:v>
                </c:pt>
                <c:pt idx="1380">
                  <c:v>0.61199999999999999</c:v>
                </c:pt>
                <c:pt idx="1381">
                  <c:v>0.60599999999999998</c:v>
                </c:pt>
                <c:pt idx="1382">
                  <c:v>0.59599999999999997</c:v>
                </c:pt>
                <c:pt idx="1383">
                  <c:v>0.59599999999999997</c:v>
                </c:pt>
                <c:pt idx="1384">
                  <c:v>0.60199999999999998</c:v>
                </c:pt>
                <c:pt idx="1385">
                  <c:v>0.60199999999999998</c:v>
                </c:pt>
                <c:pt idx="1386">
                  <c:v>0.60099999999999998</c:v>
                </c:pt>
                <c:pt idx="1387">
                  <c:v>0.60399999999999998</c:v>
                </c:pt>
                <c:pt idx="1388">
                  <c:v>0.60699999999999998</c:v>
                </c:pt>
                <c:pt idx="1389">
                  <c:v>0.61</c:v>
                </c:pt>
                <c:pt idx="1390">
                  <c:v>0.60399999999999998</c:v>
                </c:pt>
                <c:pt idx="1391">
                  <c:v>0.60699999999999998</c:v>
                </c:pt>
                <c:pt idx="1392">
                  <c:v>0.61</c:v>
                </c:pt>
                <c:pt idx="1393">
                  <c:v>0.62</c:v>
                </c:pt>
                <c:pt idx="1394">
                  <c:v>0.61699999999999999</c:v>
                </c:pt>
                <c:pt idx="1395">
                  <c:v>0.61399999999999999</c:v>
                </c:pt>
                <c:pt idx="1396">
                  <c:v>0.61399999999999999</c:v>
                </c:pt>
                <c:pt idx="1397">
                  <c:v>0.61399999999999999</c:v>
                </c:pt>
                <c:pt idx="1398">
                  <c:v>0.61699999999999999</c:v>
                </c:pt>
                <c:pt idx="1399">
                  <c:v>0.61399999999999999</c:v>
                </c:pt>
                <c:pt idx="1400">
                  <c:v>0.61499999999999999</c:v>
                </c:pt>
                <c:pt idx="1401">
                  <c:v>0.60799999999999998</c:v>
                </c:pt>
                <c:pt idx="1402">
                  <c:v>0.61199999999999999</c:v>
                </c:pt>
                <c:pt idx="1403">
                  <c:v>0.61199999999999999</c:v>
                </c:pt>
                <c:pt idx="1404">
                  <c:v>0.60899999999999999</c:v>
                </c:pt>
                <c:pt idx="1405">
                  <c:v>0.60899999999999999</c:v>
                </c:pt>
                <c:pt idx="1406">
                  <c:v>0.59599999999999997</c:v>
                </c:pt>
                <c:pt idx="1407">
                  <c:v>0.59299999999999997</c:v>
                </c:pt>
                <c:pt idx="1408">
                  <c:v>0.60499999999999998</c:v>
                </c:pt>
                <c:pt idx="1409">
                  <c:v>0.60499999999999998</c:v>
                </c:pt>
                <c:pt idx="1410">
                  <c:v>0.60099999999999998</c:v>
                </c:pt>
                <c:pt idx="1411">
                  <c:v>0.60399999999999998</c:v>
                </c:pt>
                <c:pt idx="1412">
                  <c:v>0.60099999999999998</c:v>
                </c:pt>
                <c:pt idx="1413">
                  <c:v>0.61</c:v>
                </c:pt>
                <c:pt idx="1414">
                  <c:v>0.60699999999999998</c:v>
                </c:pt>
                <c:pt idx="1415">
                  <c:v>0.60699999999999998</c:v>
                </c:pt>
                <c:pt idx="1416">
                  <c:v>0.61299999999999999</c:v>
                </c:pt>
                <c:pt idx="1417">
                  <c:v>0.61699999999999999</c:v>
                </c:pt>
                <c:pt idx="1418">
                  <c:v>0.61699999999999999</c:v>
                </c:pt>
                <c:pt idx="1419">
                  <c:v>0.61699999999999999</c:v>
                </c:pt>
                <c:pt idx="1420">
                  <c:v>0.61699999999999999</c:v>
                </c:pt>
                <c:pt idx="1421">
                  <c:v>0.61399999999999999</c:v>
                </c:pt>
                <c:pt idx="1422">
                  <c:v>0.61699999999999999</c:v>
                </c:pt>
                <c:pt idx="1423">
                  <c:v>0.61799999999999999</c:v>
                </c:pt>
                <c:pt idx="1424">
                  <c:v>0.61199999999999999</c:v>
                </c:pt>
                <c:pt idx="1425">
                  <c:v>0.61199999999999999</c:v>
                </c:pt>
                <c:pt idx="1426">
                  <c:v>0.61199999999999999</c:v>
                </c:pt>
                <c:pt idx="1427">
                  <c:v>0.60899999999999999</c:v>
                </c:pt>
                <c:pt idx="1428">
                  <c:v>0.60599999999999998</c:v>
                </c:pt>
                <c:pt idx="1429">
                  <c:v>0.60299999999999998</c:v>
                </c:pt>
                <c:pt idx="1430">
                  <c:v>0.59599999999999997</c:v>
                </c:pt>
                <c:pt idx="1431">
                  <c:v>0.59899999999999998</c:v>
                </c:pt>
                <c:pt idx="1432">
                  <c:v>0.59899999999999998</c:v>
                </c:pt>
                <c:pt idx="1433">
                  <c:v>0.60199999999999998</c:v>
                </c:pt>
                <c:pt idx="1434">
                  <c:v>0.60499999999999998</c:v>
                </c:pt>
                <c:pt idx="1435">
                  <c:v>0.60799999999999998</c:v>
                </c:pt>
                <c:pt idx="1436">
                  <c:v>0.60399999999999998</c:v>
                </c:pt>
                <c:pt idx="1437">
                  <c:v>0.60399999999999998</c:v>
                </c:pt>
                <c:pt idx="1438">
                  <c:v>0.60699999999999998</c:v>
                </c:pt>
                <c:pt idx="1439">
                  <c:v>0.60699999999999998</c:v>
                </c:pt>
                <c:pt idx="1440">
                  <c:v>0.61</c:v>
                </c:pt>
                <c:pt idx="1441">
                  <c:v>0.60699999999999998</c:v>
                </c:pt>
                <c:pt idx="1442">
                  <c:v>0.60699999999999998</c:v>
                </c:pt>
                <c:pt idx="1443">
                  <c:v>0.61399999999999999</c:v>
                </c:pt>
                <c:pt idx="1444">
                  <c:v>0.61399999999999999</c:v>
                </c:pt>
                <c:pt idx="1445">
                  <c:v>0.61399999999999999</c:v>
                </c:pt>
                <c:pt idx="1446">
                  <c:v>0.61099999999999999</c:v>
                </c:pt>
                <c:pt idx="1447">
                  <c:v>0.60799999999999998</c:v>
                </c:pt>
                <c:pt idx="1448">
                  <c:v>0.60799999999999998</c:v>
                </c:pt>
                <c:pt idx="1449">
                  <c:v>0.61099999999999999</c:v>
                </c:pt>
                <c:pt idx="1450">
                  <c:v>0.60799999999999998</c:v>
                </c:pt>
                <c:pt idx="1451">
                  <c:v>0.61099999999999999</c:v>
                </c:pt>
                <c:pt idx="1452">
                  <c:v>0.60799999999999998</c:v>
                </c:pt>
                <c:pt idx="1453">
                  <c:v>0.60499999999999998</c:v>
                </c:pt>
                <c:pt idx="1454">
                  <c:v>0.60199999999999998</c:v>
                </c:pt>
                <c:pt idx="1455">
                  <c:v>0.60499999999999998</c:v>
                </c:pt>
                <c:pt idx="1456">
                  <c:v>0.60499999999999998</c:v>
                </c:pt>
                <c:pt idx="1457">
                  <c:v>0.60099999999999998</c:v>
                </c:pt>
                <c:pt idx="1458">
                  <c:v>0.60099999999999998</c:v>
                </c:pt>
                <c:pt idx="1459">
                  <c:v>0.60699999999999998</c:v>
                </c:pt>
                <c:pt idx="1460">
                  <c:v>0.60399999999999998</c:v>
                </c:pt>
                <c:pt idx="1461">
                  <c:v>0.60699999999999998</c:v>
                </c:pt>
                <c:pt idx="1462">
                  <c:v>0.60399999999999998</c:v>
                </c:pt>
                <c:pt idx="1463">
                  <c:v>0.60699999999999998</c:v>
                </c:pt>
                <c:pt idx="1464">
                  <c:v>0.60399999999999998</c:v>
                </c:pt>
                <c:pt idx="1465">
                  <c:v>0.60699999999999998</c:v>
                </c:pt>
                <c:pt idx="1466">
                  <c:v>0.61299999999999999</c:v>
                </c:pt>
                <c:pt idx="1467">
                  <c:v>0.61299999999999999</c:v>
                </c:pt>
                <c:pt idx="1468">
                  <c:v>0.61399999999999999</c:v>
                </c:pt>
                <c:pt idx="1469">
                  <c:v>0.61399999999999999</c:v>
                </c:pt>
                <c:pt idx="1470">
                  <c:v>0.61399999999999999</c:v>
                </c:pt>
                <c:pt idx="1471">
                  <c:v>0.61399999999999999</c:v>
                </c:pt>
                <c:pt idx="1472">
                  <c:v>0.61399999999999999</c:v>
                </c:pt>
                <c:pt idx="1473">
                  <c:v>0.61399999999999999</c:v>
                </c:pt>
                <c:pt idx="1474">
                  <c:v>0.61099999999999999</c:v>
                </c:pt>
                <c:pt idx="1475">
                  <c:v>0.61099999999999999</c:v>
                </c:pt>
                <c:pt idx="1476">
                  <c:v>0.61099999999999999</c:v>
                </c:pt>
                <c:pt idx="1477">
                  <c:v>0.60799999999999998</c:v>
                </c:pt>
                <c:pt idx="1478">
                  <c:v>0.60499999999999998</c:v>
                </c:pt>
                <c:pt idx="1479">
                  <c:v>0.60499999999999998</c:v>
                </c:pt>
                <c:pt idx="1480">
                  <c:v>0.60499999999999998</c:v>
                </c:pt>
                <c:pt idx="1481">
                  <c:v>0.60499999999999998</c:v>
                </c:pt>
                <c:pt idx="1482">
                  <c:v>0.60799999999999998</c:v>
                </c:pt>
                <c:pt idx="1483">
                  <c:v>0.60799999999999998</c:v>
                </c:pt>
                <c:pt idx="1484">
                  <c:v>0.60799999999999998</c:v>
                </c:pt>
                <c:pt idx="1485">
                  <c:v>0.60499999999999998</c:v>
                </c:pt>
                <c:pt idx="1486">
                  <c:v>0.60399999999999998</c:v>
                </c:pt>
                <c:pt idx="1487">
                  <c:v>0.60399999999999998</c:v>
                </c:pt>
                <c:pt idx="1488">
                  <c:v>0.60399999999999998</c:v>
                </c:pt>
                <c:pt idx="1489">
                  <c:v>0.60699999999999998</c:v>
                </c:pt>
                <c:pt idx="1490">
                  <c:v>0.60699999999999998</c:v>
                </c:pt>
                <c:pt idx="1491">
                  <c:v>0.61399999999999999</c:v>
                </c:pt>
                <c:pt idx="1492">
                  <c:v>0.61399999999999999</c:v>
                </c:pt>
                <c:pt idx="1493">
                  <c:v>0.61699999999999999</c:v>
                </c:pt>
                <c:pt idx="1494">
                  <c:v>0.61399999999999999</c:v>
                </c:pt>
                <c:pt idx="1495">
                  <c:v>0.61099999999999999</c:v>
                </c:pt>
                <c:pt idx="1496">
                  <c:v>0.61499999999999999</c:v>
                </c:pt>
                <c:pt idx="1497">
                  <c:v>0.61099999999999999</c:v>
                </c:pt>
                <c:pt idx="1498">
                  <c:v>0.61199999999999999</c:v>
                </c:pt>
                <c:pt idx="1499">
                  <c:v>0.60599999999999998</c:v>
                </c:pt>
                <c:pt idx="1500">
                  <c:v>0.60899999999999999</c:v>
                </c:pt>
                <c:pt idx="1501">
                  <c:v>0.60899999999999999</c:v>
                </c:pt>
                <c:pt idx="1502">
                  <c:v>0.60799999999999998</c:v>
                </c:pt>
                <c:pt idx="1503">
                  <c:v>0.60499999999999998</c:v>
                </c:pt>
                <c:pt idx="1504">
                  <c:v>0.60499999999999998</c:v>
                </c:pt>
                <c:pt idx="1505">
                  <c:v>0.60199999999999998</c:v>
                </c:pt>
                <c:pt idx="1506">
                  <c:v>0.60499999999999998</c:v>
                </c:pt>
                <c:pt idx="1507">
                  <c:v>0.61099999999999999</c:v>
                </c:pt>
                <c:pt idx="1508">
                  <c:v>0.60799999999999998</c:v>
                </c:pt>
                <c:pt idx="1509">
                  <c:v>0.60399999999999998</c:v>
                </c:pt>
                <c:pt idx="1510">
                  <c:v>0.60399999999999998</c:v>
                </c:pt>
                <c:pt idx="1511">
                  <c:v>0.60699999999999998</c:v>
                </c:pt>
                <c:pt idx="1512">
                  <c:v>0.60699999999999998</c:v>
                </c:pt>
                <c:pt idx="1513">
                  <c:v>0.61399999999999999</c:v>
                </c:pt>
                <c:pt idx="1514">
                  <c:v>0.61399999999999999</c:v>
                </c:pt>
                <c:pt idx="1515">
                  <c:v>0.61699999999999999</c:v>
                </c:pt>
                <c:pt idx="1516">
                  <c:v>0.61399999999999999</c:v>
                </c:pt>
                <c:pt idx="1517">
                  <c:v>0.61699999999999999</c:v>
                </c:pt>
                <c:pt idx="1518">
                  <c:v>0.61399999999999999</c:v>
                </c:pt>
                <c:pt idx="1519">
                  <c:v>0.61399999999999999</c:v>
                </c:pt>
                <c:pt idx="1520">
                  <c:v>0.61499999999999999</c:v>
                </c:pt>
                <c:pt idx="1521">
                  <c:v>0.61199999999999999</c:v>
                </c:pt>
                <c:pt idx="1522">
                  <c:v>0.60599999999999998</c:v>
                </c:pt>
                <c:pt idx="1523">
                  <c:v>0.61499999999999999</c:v>
                </c:pt>
                <c:pt idx="1524">
                  <c:v>0.61199999999999999</c:v>
                </c:pt>
                <c:pt idx="1525">
                  <c:v>0.60299999999999998</c:v>
                </c:pt>
                <c:pt idx="1526">
                  <c:v>0.59899999999999998</c:v>
                </c:pt>
                <c:pt idx="1527">
                  <c:v>0.60199999999999998</c:v>
                </c:pt>
                <c:pt idx="1528">
                  <c:v>0.60499999999999998</c:v>
                </c:pt>
                <c:pt idx="1529">
                  <c:v>0.60499999999999998</c:v>
                </c:pt>
                <c:pt idx="1530">
                  <c:v>0.60499999999999998</c:v>
                </c:pt>
                <c:pt idx="1531">
                  <c:v>0.60799999999999998</c:v>
                </c:pt>
                <c:pt idx="1532">
                  <c:v>0.60499999999999998</c:v>
                </c:pt>
                <c:pt idx="1533">
                  <c:v>0.60699999999999998</c:v>
                </c:pt>
                <c:pt idx="1534">
                  <c:v>0.60399999999999998</c:v>
                </c:pt>
                <c:pt idx="1535">
                  <c:v>0.60699999999999998</c:v>
                </c:pt>
                <c:pt idx="1536">
                  <c:v>0.60399999999999998</c:v>
                </c:pt>
                <c:pt idx="1537">
                  <c:v>0.61299999999999999</c:v>
                </c:pt>
                <c:pt idx="1538">
                  <c:v>0.62</c:v>
                </c:pt>
                <c:pt idx="1539">
                  <c:v>0.61699999999999999</c:v>
                </c:pt>
                <c:pt idx="1540">
                  <c:v>0.61099999999999999</c:v>
                </c:pt>
                <c:pt idx="1541">
                  <c:v>0.61399999999999999</c:v>
                </c:pt>
                <c:pt idx="1542">
                  <c:v>0.61399999999999999</c:v>
                </c:pt>
                <c:pt idx="1543">
                  <c:v>0.61699999999999999</c:v>
                </c:pt>
                <c:pt idx="1544">
                  <c:v>0.61499999999999999</c:v>
                </c:pt>
                <c:pt idx="1545">
                  <c:v>0.61199999999999999</c:v>
                </c:pt>
                <c:pt idx="1546">
                  <c:v>0.60599999999999998</c:v>
                </c:pt>
                <c:pt idx="1547">
                  <c:v>0.58299999999999996</c:v>
                </c:pt>
                <c:pt idx="1548">
                  <c:v>0.59899999999999998</c:v>
                </c:pt>
                <c:pt idx="1549">
                  <c:v>0.60799999999999998</c:v>
                </c:pt>
                <c:pt idx="1550">
                  <c:v>0.60099999999999998</c:v>
                </c:pt>
                <c:pt idx="1551">
                  <c:v>0.60699999999999998</c:v>
                </c:pt>
                <c:pt idx="1552">
                  <c:v>0.60699999999999998</c:v>
                </c:pt>
                <c:pt idx="1553">
                  <c:v>0.60399999999999998</c:v>
                </c:pt>
                <c:pt idx="1554">
                  <c:v>0.60699999999999998</c:v>
                </c:pt>
                <c:pt idx="1555">
                  <c:v>0.61</c:v>
                </c:pt>
                <c:pt idx="1556">
                  <c:v>0.60399999999999998</c:v>
                </c:pt>
                <c:pt idx="1557">
                  <c:v>0.60699999999999998</c:v>
                </c:pt>
                <c:pt idx="1558">
                  <c:v>0.61</c:v>
                </c:pt>
                <c:pt idx="1559">
                  <c:v>0.60699999999999998</c:v>
                </c:pt>
                <c:pt idx="1560">
                  <c:v>0.61</c:v>
                </c:pt>
                <c:pt idx="1561">
                  <c:v>0.61</c:v>
                </c:pt>
                <c:pt idx="1562">
                  <c:v>0.61299999999999999</c:v>
                </c:pt>
                <c:pt idx="1563">
                  <c:v>0.61299999999999999</c:v>
                </c:pt>
                <c:pt idx="1564">
                  <c:v>0.60699999999999998</c:v>
                </c:pt>
                <c:pt idx="1565">
                  <c:v>0.61299999999999999</c:v>
                </c:pt>
                <c:pt idx="1566">
                  <c:v>0.60399999999999998</c:v>
                </c:pt>
                <c:pt idx="1567">
                  <c:v>0.61399999999999999</c:v>
                </c:pt>
                <c:pt idx="1568">
                  <c:v>0.61399999999999999</c:v>
                </c:pt>
                <c:pt idx="1569">
                  <c:v>0.61399999999999999</c:v>
                </c:pt>
                <c:pt idx="1570">
                  <c:v>0.61399999999999999</c:v>
                </c:pt>
                <c:pt idx="1571">
                  <c:v>0.60799999999999998</c:v>
                </c:pt>
                <c:pt idx="1572">
                  <c:v>0.61199999999999999</c:v>
                </c:pt>
                <c:pt idx="1573">
                  <c:v>0.60199999999999998</c:v>
                </c:pt>
                <c:pt idx="1574">
                  <c:v>0.59899999999999998</c:v>
                </c:pt>
                <c:pt idx="1575">
                  <c:v>0.60799999999999998</c:v>
                </c:pt>
                <c:pt idx="1576">
                  <c:v>0.60699999999999998</c:v>
                </c:pt>
                <c:pt idx="1577">
                  <c:v>0.60399999999999998</c:v>
                </c:pt>
                <c:pt idx="1578">
                  <c:v>0.60399999999999998</c:v>
                </c:pt>
                <c:pt idx="1579">
                  <c:v>0.60399999999999998</c:v>
                </c:pt>
                <c:pt idx="1580">
                  <c:v>0.60699999999999998</c:v>
                </c:pt>
                <c:pt idx="1581">
                  <c:v>0.60699999999999998</c:v>
                </c:pt>
                <c:pt idx="1582">
                  <c:v>0.60399999999999998</c:v>
                </c:pt>
                <c:pt idx="1583">
                  <c:v>0.60399999999999998</c:v>
                </c:pt>
                <c:pt idx="1584">
                  <c:v>0.60699999999999998</c:v>
                </c:pt>
                <c:pt idx="1585">
                  <c:v>0.60699999999999998</c:v>
                </c:pt>
                <c:pt idx="1586">
                  <c:v>0.61</c:v>
                </c:pt>
                <c:pt idx="1587">
                  <c:v>0.61299999999999999</c:v>
                </c:pt>
                <c:pt idx="1588">
                  <c:v>0.61299999999999999</c:v>
                </c:pt>
                <c:pt idx="1589">
                  <c:v>0.61299999999999999</c:v>
                </c:pt>
                <c:pt idx="1590">
                  <c:v>0.61699999999999999</c:v>
                </c:pt>
                <c:pt idx="1591">
                  <c:v>0.61399999999999999</c:v>
                </c:pt>
                <c:pt idx="1592">
                  <c:v>0.61099999999999999</c:v>
                </c:pt>
                <c:pt idx="1593">
                  <c:v>0.60799999999999998</c:v>
                </c:pt>
                <c:pt idx="1594">
                  <c:v>0.60799999999999998</c:v>
                </c:pt>
                <c:pt idx="1595">
                  <c:v>0.60799999999999998</c:v>
                </c:pt>
                <c:pt idx="1596">
                  <c:v>0.61099999999999999</c:v>
                </c:pt>
                <c:pt idx="1597">
                  <c:v>0.60499999999999998</c:v>
                </c:pt>
                <c:pt idx="1598">
                  <c:v>0.60099999999999998</c:v>
                </c:pt>
                <c:pt idx="1599">
                  <c:v>0.60399999999999998</c:v>
                </c:pt>
                <c:pt idx="1600">
                  <c:v>0.60399999999999998</c:v>
                </c:pt>
                <c:pt idx="1601">
                  <c:v>0.60399999999999998</c:v>
                </c:pt>
                <c:pt idx="1602">
                  <c:v>0.60699999999999998</c:v>
                </c:pt>
                <c:pt idx="1603">
                  <c:v>0.60699999999999998</c:v>
                </c:pt>
                <c:pt idx="1604">
                  <c:v>0.60399999999999998</c:v>
                </c:pt>
                <c:pt idx="1605">
                  <c:v>0.60399999999999998</c:v>
                </c:pt>
                <c:pt idx="1606">
                  <c:v>0.60699999999999998</c:v>
                </c:pt>
                <c:pt idx="1607">
                  <c:v>0.60399999999999998</c:v>
                </c:pt>
                <c:pt idx="1608">
                  <c:v>0.61</c:v>
                </c:pt>
                <c:pt idx="1609">
                  <c:v>0.61</c:v>
                </c:pt>
                <c:pt idx="1610">
                  <c:v>0.60699999999999998</c:v>
                </c:pt>
                <c:pt idx="1611">
                  <c:v>0.61</c:v>
                </c:pt>
                <c:pt idx="1612">
                  <c:v>0.60699999999999998</c:v>
                </c:pt>
                <c:pt idx="1613">
                  <c:v>0.61299999999999999</c:v>
                </c:pt>
                <c:pt idx="1614">
                  <c:v>0.61699999999999999</c:v>
                </c:pt>
                <c:pt idx="1615">
                  <c:v>0.61399999999999999</c:v>
                </c:pt>
                <c:pt idx="1616">
                  <c:v>0.61399999999999999</c:v>
                </c:pt>
                <c:pt idx="1617">
                  <c:v>0.61099999999999999</c:v>
                </c:pt>
                <c:pt idx="1618">
                  <c:v>0.60799999999999998</c:v>
                </c:pt>
                <c:pt idx="1619">
                  <c:v>0.60799999999999998</c:v>
                </c:pt>
                <c:pt idx="1620">
                  <c:v>0.61399999999999999</c:v>
                </c:pt>
                <c:pt idx="1621">
                  <c:v>0.60499999999999998</c:v>
                </c:pt>
                <c:pt idx="1622">
                  <c:v>0.59799999999999998</c:v>
                </c:pt>
                <c:pt idx="1623">
                  <c:v>0.60099999999999998</c:v>
                </c:pt>
                <c:pt idx="1624">
                  <c:v>0.60699999999999998</c:v>
                </c:pt>
                <c:pt idx="1625">
                  <c:v>0.60699999999999998</c:v>
                </c:pt>
                <c:pt idx="1626">
                  <c:v>0.60399999999999998</c:v>
                </c:pt>
                <c:pt idx="1627">
                  <c:v>0.60399999999999998</c:v>
                </c:pt>
                <c:pt idx="1628">
                  <c:v>0.60699999999999998</c:v>
                </c:pt>
                <c:pt idx="1629">
                  <c:v>0.60699999999999998</c:v>
                </c:pt>
                <c:pt idx="1630">
                  <c:v>0.60699999999999998</c:v>
                </c:pt>
                <c:pt idx="1631">
                  <c:v>0.60699999999999998</c:v>
                </c:pt>
                <c:pt idx="1632">
                  <c:v>0.60699999999999998</c:v>
                </c:pt>
                <c:pt idx="1633">
                  <c:v>0.61</c:v>
                </c:pt>
                <c:pt idx="1634">
                  <c:v>0.60699999999999998</c:v>
                </c:pt>
                <c:pt idx="1635">
                  <c:v>0.61</c:v>
                </c:pt>
                <c:pt idx="1636">
                  <c:v>0.60399999999999998</c:v>
                </c:pt>
                <c:pt idx="1637">
                  <c:v>0.61</c:v>
                </c:pt>
                <c:pt idx="1638">
                  <c:v>0.61599999999999999</c:v>
                </c:pt>
                <c:pt idx="1639">
                  <c:v>0.61299999999999999</c:v>
                </c:pt>
                <c:pt idx="1640">
                  <c:v>0.61299999999999999</c:v>
                </c:pt>
                <c:pt idx="1641">
                  <c:v>0.61399999999999999</c:v>
                </c:pt>
                <c:pt idx="1642">
                  <c:v>0.61399999999999999</c:v>
                </c:pt>
                <c:pt idx="1643">
                  <c:v>0.61099999999999999</c:v>
                </c:pt>
                <c:pt idx="1644">
                  <c:v>0.60799999999999998</c:v>
                </c:pt>
                <c:pt idx="1645">
                  <c:v>0.60799999999999998</c:v>
                </c:pt>
                <c:pt idx="1646">
                  <c:v>0.60399999999999998</c:v>
                </c:pt>
                <c:pt idx="1647">
                  <c:v>0.60399999999999998</c:v>
                </c:pt>
                <c:pt idx="1648">
                  <c:v>0.60399999999999998</c:v>
                </c:pt>
                <c:pt idx="1649">
                  <c:v>0.60699999999999998</c:v>
                </c:pt>
                <c:pt idx="1650">
                  <c:v>0.61</c:v>
                </c:pt>
                <c:pt idx="1651">
                  <c:v>0.60699999999999998</c:v>
                </c:pt>
                <c:pt idx="1652">
                  <c:v>0.60399999999999998</c:v>
                </c:pt>
                <c:pt idx="1653">
                  <c:v>0.60699999999999998</c:v>
                </c:pt>
                <c:pt idx="1654">
                  <c:v>0.61</c:v>
                </c:pt>
                <c:pt idx="1655">
                  <c:v>0.60399999999999998</c:v>
                </c:pt>
                <c:pt idx="1656">
                  <c:v>0.61</c:v>
                </c:pt>
                <c:pt idx="1657">
                  <c:v>0.61</c:v>
                </c:pt>
                <c:pt idx="1658">
                  <c:v>0.61</c:v>
                </c:pt>
                <c:pt idx="1659">
                  <c:v>0.61599999999999999</c:v>
                </c:pt>
                <c:pt idx="1660">
                  <c:v>0.61399999999999999</c:v>
                </c:pt>
                <c:pt idx="1661">
                  <c:v>0.61699999999999999</c:v>
                </c:pt>
                <c:pt idx="1662">
                  <c:v>0.61699999999999999</c:v>
                </c:pt>
                <c:pt idx="1663">
                  <c:v>0.61699999999999999</c:v>
                </c:pt>
                <c:pt idx="1664">
                  <c:v>0.61099999999999999</c:v>
                </c:pt>
                <c:pt idx="1665">
                  <c:v>0.61799999999999999</c:v>
                </c:pt>
                <c:pt idx="1666">
                  <c:v>0.61799999999999999</c:v>
                </c:pt>
                <c:pt idx="1667">
                  <c:v>0.61199999999999999</c:v>
                </c:pt>
                <c:pt idx="1668">
                  <c:v>0.61199999999999999</c:v>
                </c:pt>
                <c:pt idx="1669">
                  <c:v>0.60899999999999999</c:v>
                </c:pt>
                <c:pt idx="1670">
                  <c:v>0.59899999999999998</c:v>
                </c:pt>
                <c:pt idx="1671">
                  <c:v>0.60199999999999998</c:v>
                </c:pt>
                <c:pt idx="1672">
                  <c:v>0.60199999999999998</c:v>
                </c:pt>
                <c:pt idx="1673">
                  <c:v>0.60499999999999998</c:v>
                </c:pt>
                <c:pt idx="1674">
                  <c:v>0.60399999999999998</c:v>
                </c:pt>
                <c:pt idx="1675">
                  <c:v>0.60399999999999998</c:v>
                </c:pt>
                <c:pt idx="1676">
                  <c:v>0.60399999999999998</c:v>
                </c:pt>
                <c:pt idx="1677">
                  <c:v>0.60699999999999998</c:v>
                </c:pt>
                <c:pt idx="1678">
                  <c:v>0.60399999999999998</c:v>
                </c:pt>
                <c:pt idx="1679">
                  <c:v>0.60399999999999998</c:v>
                </c:pt>
                <c:pt idx="1680">
                  <c:v>0.60699999999999998</c:v>
                </c:pt>
                <c:pt idx="1681">
                  <c:v>0.61299999999999999</c:v>
                </c:pt>
                <c:pt idx="1682">
                  <c:v>0.623</c:v>
                </c:pt>
                <c:pt idx="1683">
                  <c:v>0.62</c:v>
                </c:pt>
                <c:pt idx="1684">
                  <c:v>0.61699999999999999</c:v>
                </c:pt>
                <c:pt idx="1685">
                  <c:v>0.61399999999999999</c:v>
                </c:pt>
                <c:pt idx="1686">
                  <c:v>0.61399999999999999</c:v>
                </c:pt>
                <c:pt idx="1687">
                  <c:v>0.61699999999999999</c:v>
                </c:pt>
                <c:pt idx="1688">
                  <c:v>0.61399999999999999</c:v>
                </c:pt>
                <c:pt idx="1689">
                  <c:v>0.61499999999999999</c:v>
                </c:pt>
                <c:pt idx="1690">
                  <c:v>0.61099999999999999</c:v>
                </c:pt>
                <c:pt idx="1691">
                  <c:v>0.61199999999999999</c:v>
                </c:pt>
                <c:pt idx="1692">
                  <c:v>0.61099999999999999</c:v>
                </c:pt>
                <c:pt idx="1693">
                  <c:v>0.60899999999999999</c:v>
                </c:pt>
                <c:pt idx="1694">
                  <c:v>0.60199999999999998</c:v>
                </c:pt>
                <c:pt idx="1695">
                  <c:v>0.60199999999999998</c:v>
                </c:pt>
                <c:pt idx="1696">
                  <c:v>0.60499999999999998</c:v>
                </c:pt>
                <c:pt idx="1697">
                  <c:v>0.60399999999999998</c:v>
                </c:pt>
                <c:pt idx="1698">
                  <c:v>0.60399999999999998</c:v>
                </c:pt>
                <c:pt idx="1699">
                  <c:v>0.60699999999999998</c:v>
                </c:pt>
                <c:pt idx="1700">
                  <c:v>0.60699999999999998</c:v>
                </c:pt>
                <c:pt idx="1701">
                  <c:v>0.60399999999999998</c:v>
                </c:pt>
                <c:pt idx="1702">
                  <c:v>0.60699999999999998</c:v>
                </c:pt>
                <c:pt idx="1703">
                  <c:v>0.60699999999999998</c:v>
                </c:pt>
                <c:pt idx="1704">
                  <c:v>0.60299999999999998</c:v>
                </c:pt>
                <c:pt idx="1705">
                  <c:v>0.61899999999999999</c:v>
                </c:pt>
                <c:pt idx="1706">
                  <c:v>0.61599999999999999</c:v>
                </c:pt>
                <c:pt idx="1707">
                  <c:v>0.61299999999999999</c:v>
                </c:pt>
                <c:pt idx="1708">
                  <c:v>0.61299999999999999</c:v>
                </c:pt>
                <c:pt idx="1709">
                  <c:v>0.61699999999999999</c:v>
                </c:pt>
                <c:pt idx="1710">
                  <c:v>0.61299999999999999</c:v>
                </c:pt>
                <c:pt idx="1711">
                  <c:v>0.61399999999999999</c:v>
                </c:pt>
                <c:pt idx="1712">
                  <c:v>0.61699999999999999</c:v>
                </c:pt>
                <c:pt idx="1713">
                  <c:v>0.61099999999999999</c:v>
                </c:pt>
                <c:pt idx="1714">
                  <c:v>0.61099999999999999</c:v>
                </c:pt>
                <c:pt idx="1715">
                  <c:v>0.60799999999999998</c:v>
                </c:pt>
                <c:pt idx="1716">
                  <c:v>0.61099999999999999</c:v>
                </c:pt>
                <c:pt idx="1717">
                  <c:v>0.60499999999999998</c:v>
                </c:pt>
                <c:pt idx="1718">
                  <c:v>0.60199999999999998</c:v>
                </c:pt>
                <c:pt idx="1719">
                  <c:v>0.60499999999999998</c:v>
                </c:pt>
                <c:pt idx="1720">
                  <c:v>0.60099999999999998</c:v>
                </c:pt>
                <c:pt idx="1721">
                  <c:v>0.60399999999999998</c:v>
                </c:pt>
                <c:pt idx="1722">
                  <c:v>0.61099999999999999</c:v>
                </c:pt>
                <c:pt idx="1723">
                  <c:v>0.60399999999999998</c:v>
                </c:pt>
                <c:pt idx="1724">
                  <c:v>0.60699999999999998</c:v>
                </c:pt>
                <c:pt idx="1725">
                  <c:v>0.60699999999999998</c:v>
                </c:pt>
                <c:pt idx="1726">
                  <c:v>0.60699999999999998</c:v>
                </c:pt>
                <c:pt idx="1727">
                  <c:v>0.61</c:v>
                </c:pt>
                <c:pt idx="1728">
                  <c:v>0.60699999999999998</c:v>
                </c:pt>
                <c:pt idx="1729">
                  <c:v>0.61</c:v>
                </c:pt>
                <c:pt idx="1730">
                  <c:v>0.61</c:v>
                </c:pt>
                <c:pt idx="1731">
                  <c:v>0.61299999999999999</c:v>
                </c:pt>
                <c:pt idx="1732">
                  <c:v>0.61299999999999999</c:v>
                </c:pt>
                <c:pt idx="1733">
                  <c:v>0.62</c:v>
                </c:pt>
                <c:pt idx="1734">
                  <c:v>0.61299999999999999</c:v>
                </c:pt>
                <c:pt idx="1735">
                  <c:v>0.61399999999999999</c:v>
                </c:pt>
                <c:pt idx="1736">
                  <c:v>0.61</c:v>
                </c:pt>
                <c:pt idx="1737">
                  <c:v>0.61399999999999999</c:v>
                </c:pt>
                <c:pt idx="1738">
                  <c:v>0.61399999999999999</c:v>
                </c:pt>
                <c:pt idx="1739">
                  <c:v>0.61099999999999999</c:v>
                </c:pt>
                <c:pt idx="1740">
                  <c:v>0.60799999999999998</c:v>
                </c:pt>
                <c:pt idx="1741">
                  <c:v>0.60799999999999998</c:v>
                </c:pt>
                <c:pt idx="1742">
                  <c:v>0.60399999999999998</c:v>
                </c:pt>
                <c:pt idx="1743">
                  <c:v>0.60699999999999998</c:v>
                </c:pt>
                <c:pt idx="1744">
                  <c:v>0.60699999999999998</c:v>
                </c:pt>
                <c:pt idx="1745">
                  <c:v>0.60399999999999998</c:v>
                </c:pt>
                <c:pt idx="1746">
                  <c:v>0.61</c:v>
                </c:pt>
                <c:pt idx="1747">
                  <c:v>0.59799999999999998</c:v>
                </c:pt>
                <c:pt idx="1748">
                  <c:v>0.60399999999999998</c:v>
                </c:pt>
                <c:pt idx="1749">
                  <c:v>0.60699999999999998</c:v>
                </c:pt>
                <c:pt idx="1750">
                  <c:v>0.60599999999999998</c:v>
                </c:pt>
                <c:pt idx="1751">
                  <c:v>0.61</c:v>
                </c:pt>
                <c:pt idx="1752">
                  <c:v>0.61</c:v>
                </c:pt>
                <c:pt idx="1753">
                  <c:v>0.61</c:v>
                </c:pt>
                <c:pt idx="1754">
                  <c:v>0.61899999999999999</c:v>
                </c:pt>
                <c:pt idx="1755">
                  <c:v>0.61599999999999999</c:v>
                </c:pt>
                <c:pt idx="1756">
                  <c:v>0.61299999999999999</c:v>
                </c:pt>
                <c:pt idx="1757">
                  <c:v>0.61</c:v>
                </c:pt>
                <c:pt idx="1758">
                  <c:v>0.61599999999999999</c:v>
                </c:pt>
                <c:pt idx="1759">
                  <c:v>0.61699999999999999</c:v>
                </c:pt>
                <c:pt idx="1760">
                  <c:v>0.61399999999999999</c:v>
                </c:pt>
                <c:pt idx="1761">
                  <c:v>0.61699999999999999</c:v>
                </c:pt>
                <c:pt idx="1762">
                  <c:v>0.61399999999999999</c:v>
                </c:pt>
                <c:pt idx="1763">
                  <c:v>0.61099999999999999</c:v>
                </c:pt>
                <c:pt idx="1764">
                  <c:v>0.60799999999999998</c:v>
                </c:pt>
                <c:pt idx="1765">
                  <c:v>0.61099999999999999</c:v>
                </c:pt>
                <c:pt idx="1766">
                  <c:v>0.61099999999999999</c:v>
                </c:pt>
                <c:pt idx="1767">
                  <c:v>0.60799999999999998</c:v>
                </c:pt>
                <c:pt idx="1768">
                  <c:v>0.60699999999999998</c:v>
                </c:pt>
                <c:pt idx="1769">
                  <c:v>0.60399999999999998</c:v>
                </c:pt>
                <c:pt idx="1770">
                  <c:v>0.60699999999999998</c:v>
                </c:pt>
                <c:pt idx="1771">
                  <c:v>0.60699999999999998</c:v>
                </c:pt>
                <c:pt idx="1772">
                  <c:v>0.60699999999999998</c:v>
                </c:pt>
                <c:pt idx="1773">
                  <c:v>0.60699999999999998</c:v>
                </c:pt>
                <c:pt idx="1774">
                  <c:v>0.60699999999999998</c:v>
                </c:pt>
                <c:pt idx="1775">
                  <c:v>0.60699999999999998</c:v>
                </c:pt>
                <c:pt idx="1776">
                  <c:v>0.60699999999999998</c:v>
                </c:pt>
                <c:pt idx="1777">
                  <c:v>0.61599999999999999</c:v>
                </c:pt>
                <c:pt idx="1778">
                  <c:v>0.61599999999999999</c:v>
                </c:pt>
                <c:pt idx="1779">
                  <c:v>0.61699999999999999</c:v>
                </c:pt>
                <c:pt idx="1780">
                  <c:v>0.61699999999999999</c:v>
                </c:pt>
                <c:pt idx="1781">
                  <c:v>0.61399999999999999</c:v>
                </c:pt>
                <c:pt idx="1782">
                  <c:v>0.61699999999999999</c:v>
                </c:pt>
                <c:pt idx="1783">
                  <c:v>0.61699999999999999</c:v>
                </c:pt>
                <c:pt idx="1784">
                  <c:v>0.61699999999999999</c:v>
                </c:pt>
                <c:pt idx="1785">
                  <c:v>0.61099999999999999</c:v>
                </c:pt>
                <c:pt idx="1786">
                  <c:v>0.61399999999999999</c:v>
                </c:pt>
                <c:pt idx="1787">
                  <c:v>0.61099999999999999</c:v>
                </c:pt>
                <c:pt idx="1788">
                  <c:v>0.60499999999999998</c:v>
                </c:pt>
                <c:pt idx="1789">
                  <c:v>0.60499999999999998</c:v>
                </c:pt>
                <c:pt idx="1790">
                  <c:v>0.59799999999999998</c:v>
                </c:pt>
                <c:pt idx="1791">
                  <c:v>0.59799999999999998</c:v>
                </c:pt>
                <c:pt idx="1792">
                  <c:v>0.61</c:v>
                </c:pt>
                <c:pt idx="1793">
                  <c:v>0.60399999999999998</c:v>
                </c:pt>
                <c:pt idx="1794">
                  <c:v>0.61</c:v>
                </c:pt>
                <c:pt idx="1795">
                  <c:v>0.61</c:v>
                </c:pt>
                <c:pt idx="1796">
                  <c:v>0.61</c:v>
                </c:pt>
                <c:pt idx="1797">
                  <c:v>0.61</c:v>
                </c:pt>
                <c:pt idx="1798">
                  <c:v>0.60599999999999998</c:v>
                </c:pt>
                <c:pt idx="1799">
                  <c:v>0.60899999999999999</c:v>
                </c:pt>
                <c:pt idx="1800">
                  <c:v>0.60599999999999998</c:v>
                </c:pt>
                <c:pt idx="1801">
                  <c:v>0.61599999999999999</c:v>
                </c:pt>
                <c:pt idx="1802">
                  <c:v>0.61299999999999999</c:v>
                </c:pt>
                <c:pt idx="1803">
                  <c:v>0.61299999999999999</c:v>
                </c:pt>
                <c:pt idx="1804">
                  <c:v>0.61</c:v>
                </c:pt>
                <c:pt idx="1805">
                  <c:v>0.61599999999999999</c:v>
                </c:pt>
                <c:pt idx="1806">
                  <c:v>0.61299999999999999</c:v>
                </c:pt>
                <c:pt idx="1807">
                  <c:v>0.61299999999999999</c:v>
                </c:pt>
                <c:pt idx="1808">
                  <c:v>0.623</c:v>
                </c:pt>
                <c:pt idx="1809">
                  <c:v>0.61699999999999999</c:v>
                </c:pt>
                <c:pt idx="1810">
                  <c:v>0.61399999999999999</c:v>
                </c:pt>
                <c:pt idx="1811">
                  <c:v>0.61399999999999999</c:v>
                </c:pt>
                <c:pt idx="1812">
                  <c:v>0.60799999999999998</c:v>
                </c:pt>
                <c:pt idx="1813">
                  <c:v>0.60399999999999998</c:v>
                </c:pt>
                <c:pt idx="1814">
                  <c:v>0.60399999999999998</c:v>
                </c:pt>
                <c:pt idx="1815">
                  <c:v>0.60099999999999998</c:v>
                </c:pt>
                <c:pt idx="1816">
                  <c:v>0.61</c:v>
                </c:pt>
                <c:pt idx="1817">
                  <c:v>0.60699999999999998</c:v>
                </c:pt>
                <c:pt idx="1818">
                  <c:v>0.61299999999999999</c:v>
                </c:pt>
                <c:pt idx="1819">
                  <c:v>0.61</c:v>
                </c:pt>
                <c:pt idx="1820">
                  <c:v>0.60699999999999998</c:v>
                </c:pt>
                <c:pt idx="1821">
                  <c:v>0.60699999999999998</c:v>
                </c:pt>
                <c:pt idx="1822">
                  <c:v>0.61299999999999999</c:v>
                </c:pt>
                <c:pt idx="1823">
                  <c:v>0.61</c:v>
                </c:pt>
                <c:pt idx="1824">
                  <c:v>0.61299999999999999</c:v>
                </c:pt>
                <c:pt idx="1825">
                  <c:v>0.61299999999999999</c:v>
                </c:pt>
                <c:pt idx="1826">
                  <c:v>0.61899999999999999</c:v>
                </c:pt>
                <c:pt idx="1827">
                  <c:v>0.61</c:v>
                </c:pt>
                <c:pt idx="1828">
                  <c:v>0.61299999999999999</c:v>
                </c:pt>
                <c:pt idx="1829">
                  <c:v>0.61</c:v>
                </c:pt>
                <c:pt idx="1830">
                  <c:v>0.61299999999999999</c:v>
                </c:pt>
                <c:pt idx="1831">
                  <c:v>0.62</c:v>
                </c:pt>
                <c:pt idx="1832">
                  <c:v>0.61699999999999999</c:v>
                </c:pt>
                <c:pt idx="1833">
                  <c:v>0.61699999999999999</c:v>
                </c:pt>
                <c:pt idx="1834">
                  <c:v>0.62</c:v>
                </c:pt>
                <c:pt idx="1835">
                  <c:v>0.59499999999999997</c:v>
                </c:pt>
                <c:pt idx="1836">
                  <c:v>0.61</c:v>
                </c:pt>
                <c:pt idx="1837">
                  <c:v>0.60699999999999998</c:v>
                </c:pt>
                <c:pt idx="1838">
                  <c:v>0.60099999999999998</c:v>
                </c:pt>
                <c:pt idx="1839">
                  <c:v>0.61</c:v>
                </c:pt>
                <c:pt idx="1840">
                  <c:v>0.60699999999999998</c:v>
                </c:pt>
                <c:pt idx="1841">
                  <c:v>0.60699999999999998</c:v>
                </c:pt>
                <c:pt idx="1842">
                  <c:v>0.61</c:v>
                </c:pt>
                <c:pt idx="1843">
                  <c:v>0.60399999999999998</c:v>
                </c:pt>
                <c:pt idx="1844">
                  <c:v>0.60699999999999998</c:v>
                </c:pt>
                <c:pt idx="1845">
                  <c:v>0.61</c:v>
                </c:pt>
                <c:pt idx="1846">
                  <c:v>0.60599999999999998</c:v>
                </c:pt>
                <c:pt idx="1847">
                  <c:v>0.61</c:v>
                </c:pt>
                <c:pt idx="1848">
                  <c:v>0.60899999999999999</c:v>
                </c:pt>
                <c:pt idx="1849">
                  <c:v>0.629</c:v>
                </c:pt>
                <c:pt idx="1850">
                  <c:v>0.61299999999999999</c:v>
                </c:pt>
                <c:pt idx="1851">
                  <c:v>0.61299999999999999</c:v>
                </c:pt>
                <c:pt idx="1852">
                  <c:v>0.61299999999999999</c:v>
                </c:pt>
                <c:pt idx="1853">
                  <c:v>0.61299999999999999</c:v>
                </c:pt>
                <c:pt idx="1854">
                  <c:v>0.61599999999999999</c:v>
                </c:pt>
                <c:pt idx="1855">
                  <c:v>0.61299999999999999</c:v>
                </c:pt>
                <c:pt idx="1856">
                  <c:v>0.61599999999999999</c:v>
                </c:pt>
                <c:pt idx="1857">
                  <c:v>0.61299999999999999</c:v>
                </c:pt>
                <c:pt idx="1858">
                  <c:v>0.61699999999999999</c:v>
                </c:pt>
                <c:pt idx="1859">
                  <c:v>0.61399999999999999</c:v>
                </c:pt>
                <c:pt idx="1860">
                  <c:v>0.60799999999999998</c:v>
                </c:pt>
                <c:pt idx="1861">
                  <c:v>0.61399999999999999</c:v>
                </c:pt>
                <c:pt idx="1862">
                  <c:v>0.60499999999999998</c:v>
                </c:pt>
                <c:pt idx="1863">
                  <c:v>0.60399999999999998</c:v>
                </c:pt>
                <c:pt idx="1864">
                  <c:v>0.60699999999999998</c:v>
                </c:pt>
                <c:pt idx="1865">
                  <c:v>0.60399999999999998</c:v>
                </c:pt>
                <c:pt idx="1866">
                  <c:v>0.61</c:v>
                </c:pt>
                <c:pt idx="1867">
                  <c:v>0.60699999999999998</c:v>
                </c:pt>
                <c:pt idx="1868">
                  <c:v>0.60399999999999998</c:v>
                </c:pt>
                <c:pt idx="1869">
                  <c:v>0.61299999999999999</c:v>
                </c:pt>
                <c:pt idx="1870">
                  <c:v>0.60699999999999998</c:v>
                </c:pt>
                <c:pt idx="1871">
                  <c:v>0.61</c:v>
                </c:pt>
                <c:pt idx="1872">
                  <c:v>0.61</c:v>
                </c:pt>
                <c:pt idx="1873">
                  <c:v>0.61599999999999999</c:v>
                </c:pt>
                <c:pt idx="1874">
                  <c:v>0.61299999999999999</c:v>
                </c:pt>
                <c:pt idx="1875">
                  <c:v>0.61899999999999999</c:v>
                </c:pt>
                <c:pt idx="1876">
                  <c:v>0.62</c:v>
                </c:pt>
                <c:pt idx="1877">
                  <c:v>0.61699999999999999</c:v>
                </c:pt>
                <c:pt idx="1878">
                  <c:v>0.623</c:v>
                </c:pt>
                <c:pt idx="1879">
                  <c:v>0.62</c:v>
                </c:pt>
                <c:pt idx="1880">
                  <c:v>0.62</c:v>
                </c:pt>
                <c:pt idx="1881">
                  <c:v>0.62</c:v>
                </c:pt>
                <c:pt idx="1882">
                  <c:v>0.61399999999999999</c:v>
                </c:pt>
                <c:pt idx="1883">
                  <c:v>0.61099999999999999</c:v>
                </c:pt>
                <c:pt idx="1884">
                  <c:v>0.61399999999999999</c:v>
                </c:pt>
                <c:pt idx="1885">
                  <c:v>0.60799999999999998</c:v>
                </c:pt>
                <c:pt idx="1886">
                  <c:v>0.60499999999999998</c:v>
                </c:pt>
                <c:pt idx="1887">
                  <c:v>0.61099999999999999</c:v>
                </c:pt>
                <c:pt idx="1888">
                  <c:v>0.60399999999999998</c:v>
                </c:pt>
                <c:pt idx="1889">
                  <c:v>0.60399999999999998</c:v>
                </c:pt>
                <c:pt idx="1890">
                  <c:v>0.61399999999999999</c:v>
                </c:pt>
                <c:pt idx="1891">
                  <c:v>0.60699999999999998</c:v>
                </c:pt>
                <c:pt idx="1892">
                  <c:v>0.60699999999999998</c:v>
                </c:pt>
                <c:pt idx="1893">
                  <c:v>0.60699999999999998</c:v>
                </c:pt>
                <c:pt idx="1894">
                  <c:v>0.61</c:v>
                </c:pt>
                <c:pt idx="1895">
                  <c:v>0.60699999999999998</c:v>
                </c:pt>
                <c:pt idx="1896">
                  <c:v>0.60699999999999998</c:v>
                </c:pt>
                <c:pt idx="1897">
                  <c:v>0.61299999999999999</c:v>
                </c:pt>
                <c:pt idx="1898">
                  <c:v>0.61599999999999999</c:v>
                </c:pt>
                <c:pt idx="1899">
                  <c:v>0.61299999999999999</c:v>
                </c:pt>
                <c:pt idx="1900">
                  <c:v>0.61299999999999999</c:v>
                </c:pt>
                <c:pt idx="1901">
                  <c:v>0.61299999999999999</c:v>
                </c:pt>
                <c:pt idx="1902">
                  <c:v>0.61599999999999999</c:v>
                </c:pt>
                <c:pt idx="1903">
                  <c:v>0.61699999999999999</c:v>
                </c:pt>
                <c:pt idx="1904">
                  <c:v>0.61299999999999999</c:v>
                </c:pt>
                <c:pt idx="1905">
                  <c:v>0.61699999999999999</c:v>
                </c:pt>
                <c:pt idx="1906">
                  <c:v>0.61699999999999999</c:v>
                </c:pt>
                <c:pt idx="1907">
                  <c:v>0.61399999999999999</c:v>
                </c:pt>
                <c:pt idx="1908">
                  <c:v>0.61399999999999999</c:v>
                </c:pt>
                <c:pt idx="1909">
                  <c:v>0.61099999999999999</c:v>
                </c:pt>
                <c:pt idx="1910">
                  <c:v>0.60799999999999998</c:v>
                </c:pt>
                <c:pt idx="1911">
                  <c:v>0.60799999999999998</c:v>
                </c:pt>
                <c:pt idx="1912">
                  <c:v>0.61</c:v>
                </c:pt>
                <c:pt idx="1913">
                  <c:v>0.61</c:v>
                </c:pt>
                <c:pt idx="1914">
                  <c:v>0.61</c:v>
                </c:pt>
                <c:pt idx="1915">
                  <c:v>0.60699999999999998</c:v>
                </c:pt>
                <c:pt idx="1916">
                  <c:v>0.60699999999999998</c:v>
                </c:pt>
                <c:pt idx="1917">
                  <c:v>0.60699999999999998</c:v>
                </c:pt>
                <c:pt idx="1918">
                  <c:v>0.61</c:v>
                </c:pt>
                <c:pt idx="1919">
                  <c:v>0.61</c:v>
                </c:pt>
                <c:pt idx="1920">
                  <c:v>0.61299999999999999</c:v>
                </c:pt>
                <c:pt idx="1921">
                  <c:v>0.61</c:v>
                </c:pt>
                <c:pt idx="1922">
                  <c:v>0.61299999999999999</c:v>
                </c:pt>
                <c:pt idx="1923">
                  <c:v>0.61599999999999999</c:v>
                </c:pt>
                <c:pt idx="1924">
                  <c:v>0.61599999999999999</c:v>
                </c:pt>
                <c:pt idx="1925">
                  <c:v>0.61299999999999999</c:v>
                </c:pt>
                <c:pt idx="1926">
                  <c:v>0.61599999999999999</c:v>
                </c:pt>
                <c:pt idx="1927">
                  <c:v>0.62</c:v>
                </c:pt>
                <c:pt idx="1928">
                  <c:v>0.61699999999999999</c:v>
                </c:pt>
                <c:pt idx="1929">
                  <c:v>0.61699999999999999</c:v>
                </c:pt>
                <c:pt idx="1930">
                  <c:v>0.61699999999999999</c:v>
                </c:pt>
                <c:pt idx="1931">
                  <c:v>0.61399999999999999</c:v>
                </c:pt>
                <c:pt idx="1932">
                  <c:v>0.61399999999999999</c:v>
                </c:pt>
                <c:pt idx="1933">
                  <c:v>0.61099999999999999</c:v>
                </c:pt>
                <c:pt idx="1934">
                  <c:v>0.60799999999999998</c:v>
                </c:pt>
                <c:pt idx="1935">
                  <c:v>0.60399999999999998</c:v>
                </c:pt>
                <c:pt idx="1936">
                  <c:v>0.60699999999999998</c:v>
                </c:pt>
                <c:pt idx="1937">
                  <c:v>0.61</c:v>
                </c:pt>
                <c:pt idx="1938">
                  <c:v>0.61</c:v>
                </c:pt>
                <c:pt idx="1939">
                  <c:v>0.60699999999999998</c:v>
                </c:pt>
                <c:pt idx="1940">
                  <c:v>0.61299999999999999</c:v>
                </c:pt>
                <c:pt idx="1941">
                  <c:v>0.61</c:v>
                </c:pt>
                <c:pt idx="1942">
                  <c:v>0.61299999999999999</c:v>
                </c:pt>
                <c:pt idx="1943">
                  <c:v>0.61</c:v>
                </c:pt>
                <c:pt idx="1944">
                  <c:v>0.60899999999999999</c:v>
                </c:pt>
                <c:pt idx="1945">
                  <c:v>0.61899999999999999</c:v>
                </c:pt>
                <c:pt idx="1946">
                  <c:v>0.61899999999999999</c:v>
                </c:pt>
                <c:pt idx="1947">
                  <c:v>0.61599999999999999</c:v>
                </c:pt>
                <c:pt idx="1948">
                  <c:v>0.62</c:v>
                </c:pt>
                <c:pt idx="1949">
                  <c:v>0.61599999999999999</c:v>
                </c:pt>
                <c:pt idx="1950">
                  <c:v>0.61299999999999999</c:v>
                </c:pt>
                <c:pt idx="1951">
                  <c:v>0.61299999999999999</c:v>
                </c:pt>
                <c:pt idx="1952">
                  <c:v>0.61699999999999999</c:v>
                </c:pt>
                <c:pt idx="1953">
                  <c:v>0.61</c:v>
                </c:pt>
                <c:pt idx="1954">
                  <c:v>0.61399999999999999</c:v>
                </c:pt>
                <c:pt idx="1955">
                  <c:v>0.61</c:v>
                </c:pt>
                <c:pt idx="1956">
                  <c:v>0.61099999999999999</c:v>
                </c:pt>
                <c:pt idx="1957">
                  <c:v>0.60699999999999998</c:v>
                </c:pt>
                <c:pt idx="1958">
                  <c:v>0.60699999999999998</c:v>
                </c:pt>
                <c:pt idx="1959">
                  <c:v>0.60699999999999998</c:v>
                </c:pt>
                <c:pt idx="1960">
                  <c:v>0.61</c:v>
                </c:pt>
                <c:pt idx="1961">
                  <c:v>0.60699999999999998</c:v>
                </c:pt>
                <c:pt idx="1962">
                  <c:v>0.61</c:v>
                </c:pt>
                <c:pt idx="1963">
                  <c:v>0.60699999999999998</c:v>
                </c:pt>
                <c:pt idx="1964">
                  <c:v>0.60599999999999998</c:v>
                </c:pt>
                <c:pt idx="1965">
                  <c:v>0.60899999999999999</c:v>
                </c:pt>
                <c:pt idx="1966">
                  <c:v>0.60599999999999998</c:v>
                </c:pt>
                <c:pt idx="1967">
                  <c:v>0.60899999999999999</c:v>
                </c:pt>
                <c:pt idx="1968">
                  <c:v>0.61199999999999999</c:v>
                </c:pt>
                <c:pt idx="1969">
                  <c:v>0.61899999999999999</c:v>
                </c:pt>
                <c:pt idx="1970">
                  <c:v>0.61899999999999999</c:v>
                </c:pt>
                <c:pt idx="1971">
                  <c:v>0.61899999999999999</c:v>
                </c:pt>
                <c:pt idx="1972">
                  <c:v>0.61599999999999999</c:v>
                </c:pt>
                <c:pt idx="1973">
                  <c:v>0.61299999999999999</c:v>
                </c:pt>
                <c:pt idx="1974">
                  <c:v>0.61599999999999999</c:v>
                </c:pt>
                <c:pt idx="1975">
                  <c:v>0.61599999999999999</c:v>
                </c:pt>
                <c:pt idx="1976">
                  <c:v>0.62</c:v>
                </c:pt>
                <c:pt idx="1977">
                  <c:v>0.62</c:v>
                </c:pt>
                <c:pt idx="1978">
                  <c:v>0.61399999999999999</c:v>
                </c:pt>
                <c:pt idx="1979">
                  <c:v>0.61399999999999999</c:v>
                </c:pt>
                <c:pt idx="1980">
                  <c:v>0.61399999999999999</c:v>
                </c:pt>
                <c:pt idx="1981">
                  <c:v>0.61099999999999999</c:v>
                </c:pt>
                <c:pt idx="1982">
                  <c:v>0.60399999999999998</c:v>
                </c:pt>
                <c:pt idx="1983">
                  <c:v>0.60699999999999998</c:v>
                </c:pt>
                <c:pt idx="1984">
                  <c:v>0.61</c:v>
                </c:pt>
                <c:pt idx="1985">
                  <c:v>0.60699999999999998</c:v>
                </c:pt>
                <c:pt idx="1986">
                  <c:v>0.61</c:v>
                </c:pt>
                <c:pt idx="1987">
                  <c:v>0.61299999999999999</c:v>
                </c:pt>
                <c:pt idx="1988">
                  <c:v>0.61299999999999999</c:v>
                </c:pt>
                <c:pt idx="1989">
                  <c:v>0.61</c:v>
                </c:pt>
                <c:pt idx="1990">
                  <c:v>0.61</c:v>
                </c:pt>
                <c:pt idx="1991">
                  <c:v>0.60899999999999999</c:v>
                </c:pt>
                <c:pt idx="1992">
                  <c:v>0.61</c:v>
                </c:pt>
                <c:pt idx="1993">
                  <c:v>0.61899999999999999</c:v>
                </c:pt>
                <c:pt idx="1994">
                  <c:v>0.61599999999999999</c:v>
                </c:pt>
                <c:pt idx="1995">
                  <c:v>0.61599999999999999</c:v>
                </c:pt>
                <c:pt idx="1996">
                  <c:v>0.61599999999999999</c:v>
                </c:pt>
                <c:pt idx="1997">
                  <c:v>0.61599999999999999</c:v>
                </c:pt>
                <c:pt idx="1998">
                  <c:v>0.61599999999999999</c:v>
                </c:pt>
                <c:pt idx="1999">
                  <c:v>0.61599999999999999</c:v>
                </c:pt>
                <c:pt idx="2000">
                  <c:v>0.61599999999999999</c:v>
                </c:pt>
                <c:pt idx="2001">
                  <c:v>0.61699999999999999</c:v>
                </c:pt>
                <c:pt idx="2002">
                  <c:v>0.61699999999999999</c:v>
                </c:pt>
                <c:pt idx="2003">
                  <c:v>0.61399999999999999</c:v>
                </c:pt>
                <c:pt idx="2004">
                  <c:v>0.61399999999999999</c:v>
                </c:pt>
                <c:pt idx="2005">
                  <c:v>0.61099999999999999</c:v>
                </c:pt>
                <c:pt idx="2006">
                  <c:v>0.60699999999999998</c:v>
                </c:pt>
                <c:pt idx="2007">
                  <c:v>0.60699999999999998</c:v>
                </c:pt>
                <c:pt idx="2008">
                  <c:v>0.60399999999999998</c:v>
                </c:pt>
                <c:pt idx="2009">
                  <c:v>0.60399999999999998</c:v>
                </c:pt>
                <c:pt idx="2010">
                  <c:v>0.61</c:v>
                </c:pt>
                <c:pt idx="2011">
                  <c:v>0.61</c:v>
                </c:pt>
                <c:pt idx="2012">
                  <c:v>0.60599999999999998</c:v>
                </c:pt>
                <c:pt idx="2013">
                  <c:v>0.60899999999999999</c:v>
                </c:pt>
                <c:pt idx="2014">
                  <c:v>0.60899999999999999</c:v>
                </c:pt>
                <c:pt idx="2015">
                  <c:v>0.60899999999999999</c:v>
                </c:pt>
                <c:pt idx="2016">
                  <c:v>0.61199999999999999</c:v>
                </c:pt>
                <c:pt idx="2017">
                  <c:v>0.622</c:v>
                </c:pt>
                <c:pt idx="2018">
                  <c:v>0.61899999999999999</c:v>
                </c:pt>
                <c:pt idx="2019">
                  <c:v>0.61899999999999999</c:v>
                </c:pt>
                <c:pt idx="2020">
                  <c:v>0.61899999999999999</c:v>
                </c:pt>
                <c:pt idx="2021">
                  <c:v>0.61599999999999999</c:v>
                </c:pt>
                <c:pt idx="2022">
                  <c:v>0.61599999999999999</c:v>
                </c:pt>
                <c:pt idx="2023">
                  <c:v>0.623</c:v>
                </c:pt>
                <c:pt idx="2024">
                  <c:v>0.61899999999999999</c:v>
                </c:pt>
                <c:pt idx="2025">
                  <c:v>0.61699999999999999</c:v>
                </c:pt>
                <c:pt idx="2026">
                  <c:v>0.61699999999999999</c:v>
                </c:pt>
                <c:pt idx="2027">
                  <c:v>0.61399999999999999</c:v>
                </c:pt>
                <c:pt idx="2028">
                  <c:v>0.61399999999999999</c:v>
                </c:pt>
                <c:pt idx="2029">
                  <c:v>0.61399999999999999</c:v>
                </c:pt>
                <c:pt idx="2030">
                  <c:v>0.60499999999999998</c:v>
                </c:pt>
                <c:pt idx="2031">
                  <c:v>0.60399999999999998</c:v>
                </c:pt>
                <c:pt idx="2032">
                  <c:v>0.60699999999999998</c:v>
                </c:pt>
                <c:pt idx="2033">
                  <c:v>0.60699999999999998</c:v>
                </c:pt>
                <c:pt idx="2034">
                  <c:v>0.61299999999999999</c:v>
                </c:pt>
                <c:pt idx="2035">
                  <c:v>0.61299999999999999</c:v>
                </c:pt>
                <c:pt idx="2036">
                  <c:v>0.61299999999999999</c:v>
                </c:pt>
                <c:pt idx="2037">
                  <c:v>0.61199999999999999</c:v>
                </c:pt>
                <c:pt idx="2038">
                  <c:v>0.61199999999999999</c:v>
                </c:pt>
                <c:pt idx="2039">
                  <c:v>0.61199999999999999</c:v>
                </c:pt>
                <c:pt idx="2040">
                  <c:v>0.60899999999999999</c:v>
                </c:pt>
                <c:pt idx="2041">
                  <c:v>0.625</c:v>
                </c:pt>
                <c:pt idx="2042">
                  <c:v>0.61899999999999999</c:v>
                </c:pt>
                <c:pt idx="2043">
                  <c:v>0.61599999999999999</c:v>
                </c:pt>
                <c:pt idx="2044">
                  <c:v>0.62</c:v>
                </c:pt>
                <c:pt idx="2045">
                  <c:v>0.61599999999999999</c:v>
                </c:pt>
                <c:pt idx="2046">
                  <c:v>0.61599999999999999</c:v>
                </c:pt>
                <c:pt idx="2047">
                  <c:v>0.62</c:v>
                </c:pt>
                <c:pt idx="2048">
                  <c:v>0.623</c:v>
                </c:pt>
                <c:pt idx="2049">
                  <c:v>0.61399999999999999</c:v>
                </c:pt>
                <c:pt idx="2050">
                  <c:v>0.61699999999999999</c:v>
                </c:pt>
                <c:pt idx="2051">
                  <c:v>0.61399999999999999</c:v>
                </c:pt>
                <c:pt idx="2052">
                  <c:v>0.61099999999999999</c:v>
                </c:pt>
                <c:pt idx="2053">
                  <c:v>0.61099999999999999</c:v>
                </c:pt>
                <c:pt idx="2054">
                  <c:v>0.60499999999999998</c:v>
                </c:pt>
                <c:pt idx="2055">
                  <c:v>0.60399999999999998</c:v>
                </c:pt>
                <c:pt idx="2056">
                  <c:v>0.60699999999999998</c:v>
                </c:pt>
                <c:pt idx="2057">
                  <c:v>0.60699999999999998</c:v>
                </c:pt>
                <c:pt idx="2058">
                  <c:v>0.61</c:v>
                </c:pt>
                <c:pt idx="2059">
                  <c:v>0.61</c:v>
                </c:pt>
                <c:pt idx="2060">
                  <c:v>0.60899999999999999</c:v>
                </c:pt>
                <c:pt idx="2061">
                  <c:v>0.60899999999999999</c:v>
                </c:pt>
                <c:pt idx="2062">
                  <c:v>0.60899999999999999</c:v>
                </c:pt>
                <c:pt idx="2063">
                  <c:v>0.60599999999999998</c:v>
                </c:pt>
                <c:pt idx="2064">
                  <c:v>0.61199999999999999</c:v>
                </c:pt>
                <c:pt idx="2065">
                  <c:v>0.622</c:v>
                </c:pt>
                <c:pt idx="2066">
                  <c:v>0.61899999999999999</c:v>
                </c:pt>
                <c:pt idx="2067">
                  <c:v>0.622</c:v>
                </c:pt>
                <c:pt idx="2068">
                  <c:v>0.61899999999999999</c:v>
                </c:pt>
                <c:pt idx="2069">
                  <c:v>0.61599999999999999</c:v>
                </c:pt>
                <c:pt idx="2070">
                  <c:v>0.61599999999999999</c:v>
                </c:pt>
                <c:pt idx="2071">
                  <c:v>0.61599999999999999</c:v>
                </c:pt>
                <c:pt idx="2072">
                  <c:v>0.61699999999999999</c:v>
                </c:pt>
                <c:pt idx="2073">
                  <c:v>0.62</c:v>
                </c:pt>
                <c:pt idx="2074">
                  <c:v>0.61699999999999999</c:v>
                </c:pt>
                <c:pt idx="2075">
                  <c:v>0.62</c:v>
                </c:pt>
                <c:pt idx="2076">
                  <c:v>0.61399999999999999</c:v>
                </c:pt>
                <c:pt idx="2077">
                  <c:v>0.61399999999999999</c:v>
                </c:pt>
                <c:pt idx="2078">
                  <c:v>0.60799999999999998</c:v>
                </c:pt>
                <c:pt idx="2079">
                  <c:v>0.60399999999999998</c:v>
                </c:pt>
                <c:pt idx="2080">
                  <c:v>0.60699999999999998</c:v>
                </c:pt>
                <c:pt idx="2081">
                  <c:v>0.61</c:v>
                </c:pt>
                <c:pt idx="2082">
                  <c:v>0.61</c:v>
                </c:pt>
                <c:pt idx="2083">
                  <c:v>0.61</c:v>
                </c:pt>
                <c:pt idx="2084">
                  <c:v>0.61299999999999999</c:v>
                </c:pt>
                <c:pt idx="2085">
                  <c:v>0.61299999999999999</c:v>
                </c:pt>
                <c:pt idx="2086">
                  <c:v>0.60599999999999998</c:v>
                </c:pt>
                <c:pt idx="2087">
                  <c:v>0.61599999999999999</c:v>
                </c:pt>
                <c:pt idx="2088">
                  <c:v>0.61199999999999999</c:v>
                </c:pt>
                <c:pt idx="2089">
                  <c:v>0.61899999999999999</c:v>
                </c:pt>
                <c:pt idx="2090">
                  <c:v>0.61599999999999999</c:v>
                </c:pt>
                <c:pt idx="2091">
                  <c:v>0.622</c:v>
                </c:pt>
                <c:pt idx="2092">
                  <c:v>0.61899999999999999</c:v>
                </c:pt>
                <c:pt idx="2093">
                  <c:v>0.62</c:v>
                </c:pt>
                <c:pt idx="2094">
                  <c:v>0.61599999999999999</c:v>
                </c:pt>
                <c:pt idx="2095">
                  <c:v>0.62</c:v>
                </c:pt>
                <c:pt idx="2096">
                  <c:v>0.61699999999999999</c:v>
                </c:pt>
                <c:pt idx="2097">
                  <c:v>0.61699999999999999</c:v>
                </c:pt>
                <c:pt idx="2098">
                  <c:v>0.61399999999999999</c:v>
                </c:pt>
                <c:pt idx="2099">
                  <c:v>0.61699999999999999</c:v>
                </c:pt>
                <c:pt idx="2100">
                  <c:v>0.61699999999999999</c:v>
                </c:pt>
                <c:pt idx="2101">
                  <c:v>0.61399999999999999</c:v>
                </c:pt>
                <c:pt idx="2102">
                  <c:v>0.61099999999999999</c:v>
                </c:pt>
                <c:pt idx="2103">
                  <c:v>0.60699999999999998</c:v>
                </c:pt>
                <c:pt idx="2104">
                  <c:v>0.60399999999999998</c:v>
                </c:pt>
                <c:pt idx="2105">
                  <c:v>0.61</c:v>
                </c:pt>
                <c:pt idx="2106">
                  <c:v>0.61</c:v>
                </c:pt>
                <c:pt idx="2107">
                  <c:v>0.61299999999999999</c:v>
                </c:pt>
                <c:pt idx="2108">
                  <c:v>0.61</c:v>
                </c:pt>
                <c:pt idx="2109">
                  <c:v>0.60899999999999999</c:v>
                </c:pt>
                <c:pt idx="2110">
                  <c:v>0.61299999999999999</c:v>
                </c:pt>
                <c:pt idx="2111">
                  <c:v>0.61199999999999999</c:v>
                </c:pt>
                <c:pt idx="2112">
                  <c:v>0.61199999999999999</c:v>
                </c:pt>
                <c:pt idx="2113">
                  <c:v>0.622</c:v>
                </c:pt>
                <c:pt idx="2114">
                  <c:v>0.61899999999999999</c:v>
                </c:pt>
                <c:pt idx="2115">
                  <c:v>0.61899999999999999</c:v>
                </c:pt>
                <c:pt idx="2116">
                  <c:v>0.61599999999999999</c:v>
                </c:pt>
                <c:pt idx="2117">
                  <c:v>0.61899999999999999</c:v>
                </c:pt>
                <c:pt idx="2118">
                  <c:v>0.61899999999999999</c:v>
                </c:pt>
                <c:pt idx="2119">
                  <c:v>0.622</c:v>
                </c:pt>
                <c:pt idx="2120">
                  <c:v>0.61899999999999999</c:v>
                </c:pt>
                <c:pt idx="2121">
                  <c:v>0.62</c:v>
                </c:pt>
                <c:pt idx="2122">
                  <c:v>0.61699999999999999</c:v>
                </c:pt>
                <c:pt idx="2123">
                  <c:v>0.61299999999999999</c:v>
                </c:pt>
                <c:pt idx="2124">
                  <c:v>0.61</c:v>
                </c:pt>
                <c:pt idx="2125">
                  <c:v>0.61</c:v>
                </c:pt>
                <c:pt idx="2126">
                  <c:v>0.61</c:v>
                </c:pt>
                <c:pt idx="2127">
                  <c:v>0.60699999999999998</c:v>
                </c:pt>
                <c:pt idx="2128">
                  <c:v>0.61</c:v>
                </c:pt>
                <c:pt idx="2129">
                  <c:v>0.61</c:v>
                </c:pt>
                <c:pt idx="2130">
                  <c:v>0.61</c:v>
                </c:pt>
                <c:pt idx="2131">
                  <c:v>0.61</c:v>
                </c:pt>
                <c:pt idx="2132">
                  <c:v>0.60899999999999999</c:v>
                </c:pt>
                <c:pt idx="2133">
                  <c:v>0.60899999999999999</c:v>
                </c:pt>
                <c:pt idx="2134">
                  <c:v>0.61599999999999999</c:v>
                </c:pt>
                <c:pt idx="2135">
                  <c:v>0.61199999999999999</c:v>
                </c:pt>
                <c:pt idx="2136">
                  <c:v>0.61199999999999999</c:v>
                </c:pt>
                <c:pt idx="2137">
                  <c:v>0.61899999999999999</c:v>
                </c:pt>
                <c:pt idx="2138">
                  <c:v>0.61899999999999999</c:v>
                </c:pt>
                <c:pt idx="2139">
                  <c:v>0.622</c:v>
                </c:pt>
                <c:pt idx="2140">
                  <c:v>0.61599999999999999</c:v>
                </c:pt>
                <c:pt idx="2141">
                  <c:v>0.61899999999999999</c:v>
                </c:pt>
                <c:pt idx="2142">
                  <c:v>0.61899999999999999</c:v>
                </c:pt>
                <c:pt idx="2143">
                  <c:v>0.61599999999999999</c:v>
                </c:pt>
                <c:pt idx="2144">
                  <c:v>0.61599999999999999</c:v>
                </c:pt>
                <c:pt idx="2145">
                  <c:v>0.62</c:v>
                </c:pt>
                <c:pt idx="2146">
                  <c:v>0.62</c:v>
                </c:pt>
                <c:pt idx="2147">
                  <c:v>0.62</c:v>
                </c:pt>
                <c:pt idx="2148">
                  <c:v>0.61699999999999999</c:v>
                </c:pt>
                <c:pt idx="2149">
                  <c:v>0.61399999999999999</c:v>
                </c:pt>
                <c:pt idx="2150">
                  <c:v>0.61</c:v>
                </c:pt>
                <c:pt idx="2151">
                  <c:v>0.60699999999999998</c:v>
                </c:pt>
                <c:pt idx="2152">
                  <c:v>0.61</c:v>
                </c:pt>
                <c:pt idx="2153">
                  <c:v>0.61299999999999999</c:v>
                </c:pt>
                <c:pt idx="2154">
                  <c:v>0.61</c:v>
                </c:pt>
                <c:pt idx="2155">
                  <c:v>0.61299999999999999</c:v>
                </c:pt>
                <c:pt idx="2156">
                  <c:v>0.60899999999999999</c:v>
                </c:pt>
                <c:pt idx="2157">
                  <c:v>0.60899999999999999</c:v>
                </c:pt>
                <c:pt idx="2158">
                  <c:v>0.61299999999999999</c:v>
                </c:pt>
                <c:pt idx="2159">
                  <c:v>0.61199999999999999</c:v>
                </c:pt>
                <c:pt idx="2160">
                  <c:v>0.60899999999999999</c:v>
                </c:pt>
                <c:pt idx="2161">
                  <c:v>0.622</c:v>
                </c:pt>
                <c:pt idx="2162">
                  <c:v>0.622</c:v>
                </c:pt>
                <c:pt idx="2163">
                  <c:v>0.61599999999999999</c:v>
                </c:pt>
                <c:pt idx="2164">
                  <c:v>0.61599999999999999</c:v>
                </c:pt>
                <c:pt idx="2165">
                  <c:v>0.622</c:v>
                </c:pt>
                <c:pt idx="2166">
                  <c:v>0.622</c:v>
                </c:pt>
                <c:pt idx="2167">
                  <c:v>0.61899999999999999</c:v>
                </c:pt>
                <c:pt idx="2168">
                  <c:v>0.61899999999999999</c:v>
                </c:pt>
                <c:pt idx="2169">
                  <c:v>0.61599999999999999</c:v>
                </c:pt>
                <c:pt idx="2170">
                  <c:v>0.62</c:v>
                </c:pt>
                <c:pt idx="2171">
                  <c:v>0.61299999999999999</c:v>
                </c:pt>
                <c:pt idx="2172">
                  <c:v>0.61399999999999999</c:v>
                </c:pt>
                <c:pt idx="2173">
                  <c:v>0.61</c:v>
                </c:pt>
                <c:pt idx="2174">
                  <c:v>0.60699999999999998</c:v>
                </c:pt>
                <c:pt idx="2175">
                  <c:v>0.60699999999999998</c:v>
                </c:pt>
                <c:pt idx="2176">
                  <c:v>0.60699999999999998</c:v>
                </c:pt>
                <c:pt idx="2177">
                  <c:v>0.61</c:v>
                </c:pt>
                <c:pt idx="2178">
                  <c:v>0.61299999999999999</c:v>
                </c:pt>
                <c:pt idx="2179">
                  <c:v>0.60599999999999998</c:v>
                </c:pt>
                <c:pt idx="2180">
                  <c:v>0.60899999999999999</c:v>
                </c:pt>
                <c:pt idx="2181">
                  <c:v>0.61199999999999999</c:v>
                </c:pt>
                <c:pt idx="2182">
                  <c:v>0.61199999999999999</c:v>
                </c:pt>
                <c:pt idx="2183">
                  <c:v>0.61199999999999999</c:v>
                </c:pt>
                <c:pt idx="2184">
                  <c:v>0.61199999999999999</c:v>
                </c:pt>
                <c:pt idx="2185">
                  <c:v>0.61799999999999999</c:v>
                </c:pt>
                <c:pt idx="2186">
                  <c:v>0.61799999999999999</c:v>
                </c:pt>
                <c:pt idx="2187">
                  <c:v>0.61899999999999999</c:v>
                </c:pt>
                <c:pt idx="2188">
                  <c:v>0.61899999999999999</c:v>
                </c:pt>
                <c:pt idx="2189">
                  <c:v>0.61199999999999999</c:v>
                </c:pt>
                <c:pt idx="2190">
                  <c:v>0.622</c:v>
                </c:pt>
                <c:pt idx="2191">
                  <c:v>0.61899999999999999</c:v>
                </c:pt>
                <c:pt idx="2192">
                  <c:v>0.61899999999999999</c:v>
                </c:pt>
                <c:pt idx="2193">
                  <c:v>0.61899999999999999</c:v>
                </c:pt>
                <c:pt idx="2194">
                  <c:v>0.61599999999999999</c:v>
                </c:pt>
                <c:pt idx="2195">
                  <c:v>0.61599999999999999</c:v>
                </c:pt>
                <c:pt idx="2196">
                  <c:v>0.61299999999999999</c:v>
                </c:pt>
                <c:pt idx="2197">
                  <c:v>0.61599999999999999</c:v>
                </c:pt>
                <c:pt idx="2198">
                  <c:v>0.61</c:v>
                </c:pt>
                <c:pt idx="2199">
                  <c:v>0.61299999999999999</c:v>
                </c:pt>
                <c:pt idx="2200">
                  <c:v>0.61299999999999999</c:v>
                </c:pt>
                <c:pt idx="2201">
                  <c:v>0.61299999999999999</c:v>
                </c:pt>
                <c:pt idx="2202">
                  <c:v>0.61299999999999999</c:v>
                </c:pt>
                <c:pt idx="2203">
                  <c:v>0.61199999999999999</c:v>
                </c:pt>
                <c:pt idx="2204">
                  <c:v>0.61199999999999999</c:v>
                </c:pt>
                <c:pt idx="2205">
                  <c:v>0.61199999999999999</c:v>
                </c:pt>
                <c:pt idx="2206">
                  <c:v>0.60899999999999999</c:v>
                </c:pt>
                <c:pt idx="2207">
                  <c:v>0.61199999999999999</c:v>
                </c:pt>
                <c:pt idx="2208">
                  <c:v>0.61499999999999999</c:v>
                </c:pt>
                <c:pt idx="2209">
                  <c:v>0.61799999999999999</c:v>
                </c:pt>
                <c:pt idx="2210">
                  <c:v>0.61799999999999999</c:v>
                </c:pt>
                <c:pt idx="2211">
                  <c:v>0.61499999999999999</c:v>
                </c:pt>
                <c:pt idx="2212">
                  <c:v>0.61499999999999999</c:v>
                </c:pt>
                <c:pt idx="2213">
                  <c:v>0.61499999999999999</c:v>
                </c:pt>
                <c:pt idx="2214">
                  <c:v>0.622</c:v>
                </c:pt>
                <c:pt idx="2215">
                  <c:v>0.622</c:v>
                </c:pt>
                <c:pt idx="2216">
                  <c:v>0.622</c:v>
                </c:pt>
                <c:pt idx="2217">
                  <c:v>0.61899999999999999</c:v>
                </c:pt>
                <c:pt idx="2218">
                  <c:v>0.61599999999999999</c:v>
                </c:pt>
                <c:pt idx="2219">
                  <c:v>0.61899999999999999</c:v>
                </c:pt>
                <c:pt idx="2220">
                  <c:v>0.61299999999999999</c:v>
                </c:pt>
                <c:pt idx="2221">
                  <c:v>0.61299999999999999</c:v>
                </c:pt>
                <c:pt idx="2222">
                  <c:v>0.61</c:v>
                </c:pt>
                <c:pt idx="2223">
                  <c:v>0.61299999999999999</c:v>
                </c:pt>
                <c:pt idx="2224">
                  <c:v>0.61199999999999999</c:v>
                </c:pt>
                <c:pt idx="2225">
                  <c:v>0.61599999999999999</c:v>
                </c:pt>
                <c:pt idx="2226">
                  <c:v>0.61199999999999999</c:v>
                </c:pt>
                <c:pt idx="2227">
                  <c:v>0.61199999999999999</c:v>
                </c:pt>
                <c:pt idx="2228">
                  <c:v>0.61499999999999999</c:v>
                </c:pt>
                <c:pt idx="2229">
                  <c:v>0.61199999999999999</c:v>
                </c:pt>
                <c:pt idx="2230">
                  <c:v>0.61199999999999999</c:v>
                </c:pt>
                <c:pt idx="2231">
                  <c:v>0.60899999999999999</c:v>
                </c:pt>
                <c:pt idx="2232">
                  <c:v>0.61499999999999999</c:v>
                </c:pt>
                <c:pt idx="2233">
                  <c:v>0.61799999999999999</c:v>
                </c:pt>
                <c:pt idx="2234">
                  <c:v>0.61799999999999999</c:v>
                </c:pt>
                <c:pt idx="2235">
                  <c:v>0.61799999999999999</c:v>
                </c:pt>
                <c:pt idx="2236">
                  <c:v>0.61799999999999999</c:v>
                </c:pt>
                <c:pt idx="2237">
                  <c:v>0.61599999999999999</c:v>
                </c:pt>
                <c:pt idx="2238">
                  <c:v>0.625</c:v>
                </c:pt>
                <c:pt idx="2239">
                  <c:v>0.61899999999999999</c:v>
                </c:pt>
                <c:pt idx="2240">
                  <c:v>0.61899999999999999</c:v>
                </c:pt>
                <c:pt idx="2241">
                  <c:v>0.622</c:v>
                </c:pt>
                <c:pt idx="2242">
                  <c:v>0.61899999999999999</c:v>
                </c:pt>
                <c:pt idx="2243">
                  <c:v>0.61599999999999999</c:v>
                </c:pt>
                <c:pt idx="2244">
                  <c:v>0.61599999999999999</c:v>
                </c:pt>
                <c:pt idx="2245">
                  <c:v>0.61599999999999999</c:v>
                </c:pt>
                <c:pt idx="2246">
                  <c:v>0.60699999999999998</c:v>
                </c:pt>
                <c:pt idx="2247">
                  <c:v>0.61</c:v>
                </c:pt>
                <c:pt idx="2248">
                  <c:v>0.60899999999999999</c:v>
                </c:pt>
                <c:pt idx="2249">
                  <c:v>0.60899999999999999</c:v>
                </c:pt>
                <c:pt idx="2250">
                  <c:v>0.61199999999999999</c:v>
                </c:pt>
                <c:pt idx="2251">
                  <c:v>0.61499999999999999</c:v>
                </c:pt>
                <c:pt idx="2252">
                  <c:v>0.61499999999999999</c:v>
                </c:pt>
                <c:pt idx="2253">
                  <c:v>0.61499999999999999</c:v>
                </c:pt>
                <c:pt idx="2254">
                  <c:v>0.61499999999999999</c:v>
                </c:pt>
                <c:pt idx="2255">
                  <c:v>0.61499999999999999</c:v>
                </c:pt>
                <c:pt idx="2256">
                  <c:v>0.61199999999999999</c:v>
                </c:pt>
                <c:pt idx="2257">
                  <c:v>0.61499999999999999</c:v>
                </c:pt>
                <c:pt idx="2258">
                  <c:v>0.61799999999999999</c:v>
                </c:pt>
                <c:pt idx="2259">
                  <c:v>0.61799999999999999</c:v>
                </c:pt>
                <c:pt idx="2260">
                  <c:v>0.61799999999999999</c:v>
                </c:pt>
                <c:pt idx="2261">
                  <c:v>0.61499999999999999</c:v>
                </c:pt>
                <c:pt idx="2262">
                  <c:v>0.622</c:v>
                </c:pt>
                <c:pt idx="2263">
                  <c:v>0.61899999999999999</c:v>
                </c:pt>
                <c:pt idx="2264">
                  <c:v>0.622</c:v>
                </c:pt>
                <c:pt idx="2265">
                  <c:v>0.61899999999999999</c:v>
                </c:pt>
                <c:pt idx="2266">
                  <c:v>0.61299999999999999</c:v>
                </c:pt>
                <c:pt idx="2267">
                  <c:v>0.61599999999999999</c:v>
                </c:pt>
                <c:pt idx="2268">
                  <c:v>0.61899999999999999</c:v>
                </c:pt>
                <c:pt idx="2269">
                  <c:v>0.61599999999999999</c:v>
                </c:pt>
                <c:pt idx="2270">
                  <c:v>0.59399999999999997</c:v>
                </c:pt>
                <c:pt idx="2271">
                  <c:v>0.61199999999999999</c:v>
                </c:pt>
                <c:pt idx="2272">
                  <c:v>0.60899999999999999</c:v>
                </c:pt>
                <c:pt idx="2273">
                  <c:v>0.61499999999999999</c:v>
                </c:pt>
                <c:pt idx="2274">
                  <c:v>0.61199999999999999</c:v>
                </c:pt>
                <c:pt idx="2275">
                  <c:v>0.61499999999999999</c:v>
                </c:pt>
                <c:pt idx="2276">
                  <c:v>0.61499999999999999</c:v>
                </c:pt>
                <c:pt idx="2277">
                  <c:v>0.60899999999999999</c:v>
                </c:pt>
                <c:pt idx="2278">
                  <c:v>0.60899999999999999</c:v>
                </c:pt>
                <c:pt idx="2279">
                  <c:v>0.61499999999999999</c:v>
                </c:pt>
                <c:pt idx="2280">
                  <c:v>0.61499999999999999</c:v>
                </c:pt>
                <c:pt idx="2281">
                  <c:v>0.621</c:v>
                </c:pt>
                <c:pt idx="2282">
                  <c:v>0.624</c:v>
                </c:pt>
                <c:pt idx="2283">
                  <c:v>0.61799999999999999</c:v>
                </c:pt>
                <c:pt idx="2284">
                  <c:v>0.621</c:v>
                </c:pt>
                <c:pt idx="2285">
                  <c:v>0.621</c:v>
                </c:pt>
                <c:pt idx="2286">
                  <c:v>0.61799999999999999</c:v>
                </c:pt>
                <c:pt idx="2287">
                  <c:v>0.61899999999999999</c:v>
                </c:pt>
                <c:pt idx="2288">
                  <c:v>0.61899999999999999</c:v>
                </c:pt>
                <c:pt idx="2289">
                  <c:v>0.61599999999999999</c:v>
                </c:pt>
                <c:pt idx="2290">
                  <c:v>0.61599999999999999</c:v>
                </c:pt>
                <c:pt idx="2291">
                  <c:v>0.61899999999999999</c:v>
                </c:pt>
                <c:pt idx="2292">
                  <c:v>0.61599999999999999</c:v>
                </c:pt>
                <c:pt idx="2293">
                  <c:v>0.61299999999999999</c:v>
                </c:pt>
                <c:pt idx="2294">
                  <c:v>0.60599999999999998</c:v>
                </c:pt>
                <c:pt idx="2295">
                  <c:v>0.60899999999999999</c:v>
                </c:pt>
                <c:pt idx="2296">
                  <c:v>0.60899999999999999</c:v>
                </c:pt>
                <c:pt idx="2297">
                  <c:v>0.60899999999999999</c:v>
                </c:pt>
                <c:pt idx="2298">
                  <c:v>0.61199999999999999</c:v>
                </c:pt>
                <c:pt idx="2299">
                  <c:v>0.61199999999999999</c:v>
                </c:pt>
                <c:pt idx="2300">
                  <c:v>0.61499999999999999</c:v>
                </c:pt>
                <c:pt idx="2301">
                  <c:v>0.61199999999999999</c:v>
                </c:pt>
                <c:pt idx="2302">
                  <c:v>0.61099999999999999</c:v>
                </c:pt>
                <c:pt idx="2303">
                  <c:v>0.61399999999999999</c:v>
                </c:pt>
                <c:pt idx="2304">
                  <c:v>0.61099999999999999</c:v>
                </c:pt>
                <c:pt idx="2305">
                  <c:v>0.627</c:v>
                </c:pt>
                <c:pt idx="2306">
                  <c:v>0.61799999999999999</c:v>
                </c:pt>
                <c:pt idx="2307">
                  <c:v>0.61799999999999999</c:v>
                </c:pt>
                <c:pt idx="2308">
                  <c:v>0.621</c:v>
                </c:pt>
                <c:pt idx="2309">
                  <c:v>0.61799999999999999</c:v>
                </c:pt>
                <c:pt idx="2310">
                  <c:v>0.621</c:v>
                </c:pt>
                <c:pt idx="2311">
                  <c:v>0.622</c:v>
                </c:pt>
                <c:pt idx="2312">
                  <c:v>0.622</c:v>
                </c:pt>
                <c:pt idx="2313">
                  <c:v>0.622</c:v>
                </c:pt>
                <c:pt idx="2314">
                  <c:v>0.61599999999999999</c:v>
                </c:pt>
                <c:pt idx="2315">
                  <c:v>0.61899999999999999</c:v>
                </c:pt>
                <c:pt idx="2316">
                  <c:v>0.61599999999999999</c:v>
                </c:pt>
                <c:pt idx="2317">
                  <c:v>0.61299999999999999</c:v>
                </c:pt>
                <c:pt idx="2318">
                  <c:v>0.60899999999999999</c:v>
                </c:pt>
                <c:pt idx="2319">
                  <c:v>0.60899999999999999</c:v>
                </c:pt>
                <c:pt idx="2320">
                  <c:v>0.61499999999999999</c:v>
                </c:pt>
                <c:pt idx="2321">
                  <c:v>0.61199999999999999</c:v>
                </c:pt>
                <c:pt idx="2322">
                  <c:v>0.61199999999999999</c:v>
                </c:pt>
                <c:pt idx="2323">
                  <c:v>0.61199999999999999</c:v>
                </c:pt>
                <c:pt idx="2324">
                  <c:v>0.61499999999999999</c:v>
                </c:pt>
                <c:pt idx="2325">
                  <c:v>0.61499999999999999</c:v>
                </c:pt>
                <c:pt idx="2326">
                  <c:v>0.61499999999999999</c:v>
                </c:pt>
                <c:pt idx="2327">
                  <c:v>0.61099999999999999</c:v>
                </c:pt>
                <c:pt idx="2328">
                  <c:v>0.61399999999999999</c:v>
                </c:pt>
                <c:pt idx="2329">
                  <c:v>0.627</c:v>
                </c:pt>
                <c:pt idx="2330">
                  <c:v>0.624</c:v>
                </c:pt>
                <c:pt idx="2331">
                  <c:v>0.625</c:v>
                </c:pt>
                <c:pt idx="2332">
                  <c:v>0.61499999999999999</c:v>
                </c:pt>
                <c:pt idx="2333">
                  <c:v>0.61899999999999999</c:v>
                </c:pt>
                <c:pt idx="2334">
                  <c:v>0.61899999999999999</c:v>
                </c:pt>
                <c:pt idx="2335">
                  <c:v>0.622</c:v>
                </c:pt>
                <c:pt idx="2336">
                  <c:v>0.625</c:v>
                </c:pt>
                <c:pt idx="2337">
                  <c:v>0.61899999999999999</c:v>
                </c:pt>
                <c:pt idx="2338">
                  <c:v>0.622</c:v>
                </c:pt>
                <c:pt idx="2339">
                  <c:v>0.61299999999999999</c:v>
                </c:pt>
                <c:pt idx="2340">
                  <c:v>0.61599999999999999</c:v>
                </c:pt>
                <c:pt idx="2341">
                  <c:v>0.61</c:v>
                </c:pt>
                <c:pt idx="2342">
                  <c:v>0.60899999999999999</c:v>
                </c:pt>
                <c:pt idx="2343">
                  <c:v>0.60899999999999999</c:v>
                </c:pt>
                <c:pt idx="2344">
                  <c:v>0.60899999999999999</c:v>
                </c:pt>
                <c:pt idx="2345">
                  <c:v>0.61199999999999999</c:v>
                </c:pt>
                <c:pt idx="2346">
                  <c:v>0.61499999999999999</c:v>
                </c:pt>
                <c:pt idx="2347">
                  <c:v>0.61199999999999999</c:v>
                </c:pt>
                <c:pt idx="2348">
                  <c:v>0.61499999999999999</c:v>
                </c:pt>
                <c:pt idx="2349">
                  <c:v>0.61199999999999999</c:v>
                </c:pt>
                <c:pt idx="2350">
                  <c:v>0.61199999999999999</c:v>
                </c:pt>
                <c:pt idx="2351">
                  <c:v>0.61499999999999999</c:v>
                </c:pt>
                <c:pt idx="2352">
                  <c:v>0.61099999999999999</c:v>
                </c:pt>
                <c:pt idx="2353">
                  <c:v>0.621</c:v>
                </c:pt>
                <c:pt idx="2354">
                  <c:v>0.624</c:v>
                </c:pt>
                <c:pt idx="2355">
                  <c:v>0.622</c:v>
                </c:pt>
                <c:pt idx="2356">
                  <c:v>0.625</c:v>
                </c:pt>
                <c:pt idx="2357">
                  <c:v>0.625</c:v>
                </c:pt>
                <c:pt idx="2358">
                  <c:v>0.625</c:v>
                </c:pt>
                <c:pt idx="2359">
                  <c:v>0.625</c:v>
                </c:pt>
                <c:pt idx="2360">
                  <c:v>0.625</c:v>
                </c:pt>
                <c:pt idx="2361">
                  <c:v>0.61299999999999999</c:v>
                </c:pt>
                <c:pt idx="2362">
                  <c:v>0.61899999999999999</c:v>
                </c:pt>
                <c:pt idx="2363">
                  <c:v>0.61899999999999999</c:v>
                </c:pt>
                <c:pt idx="2364">
                  <c:v>0.622</c:v>
                </c:pt>
                <c:pt idx="2365">
                  <c:v>0.61299999999999999</c:v>
                </c:pt>
                <c:pt idx="2366">
                  <c:v>0.60899999999999999</c:v>
                </c:pt>
                <c:pt idx="2367">
                  <c:v>0.60899999999999999</c:v>
                </c:pt>
                <c:pt idx="2368">
                  <c:v>0.61199999999999999</c:v>
                </c:pt>
                <c:pt idx="2369">
                  <c:v>0.60899999999999999</c:v>
                </c:pt>
                <c:pt idx="2370">
                  <c:v>0.61199999999999999</c:v>
                </c:pt>
                <c:pt idx="2371">
                  <c:v>0.61199999999999999</c:v>
                </c:pt>
                <c:pt idx="2372">
                  <c:v>0.61199999999999999</c:v>
                </c:pt>
                <c:pt idx="2373">
                  <c:v>0.61499999999999999</c:v>
                </c:pt>
                <c:pt idx="2374">
                  <c:v>0.61499999999999999</c:v>
                </c:pt>
                <c:pt idx="2375">
                  <c:v>0.61799999999999999</c:v>
                </c:pt>
                <c:pt idx="2376">
                  <c:v>0.61499999999999999</c:v>
                </c:pt>
                <c:pt idx="2377">
                  <c:v>0.61499999999999999</c:v>
                </c:pt>
                <c:pt idx="2378">
                  <c:v>0.61399999999999999</c:v>
                </c:pt>
                <c:pt idx="2379">
                  <c:v>0.624</c:v>
                </c:pt>
                <c:pt idx="2380">
                  <c:v>0.61799999999999999</c:v>
                </c:pt>
                <c:pt idx="2381">
                  <c:v>0.624</c:v>
                </c:pt>
                <c:pt idx="2382">
                  <c:v>0.627</c:v>
                </c:pt>
                <c:pt idx="2383">
                  <c:v>0.624</c:v>
                </c:pt>
                <c:pt idx="2384">
                  <c:v>0.621</c:v>
                </c:pt>
                <c:pt idx="2385">
                  <c:v>0.621</c:v>
                </c:pt>
                <c:pt idx="2386">
                  <c:v>0.628</c:v>
                </c:pt>
                <c:pt idx="2387">
                  <c:v>0.61799999999999999</c:v>
                </c:pt>
                <c:pt idx="2388">
                  <c:v>0.61899999999999999</c:v>
                </c:pt>
                <c:pt idx="2389">
                  <c:v>0.61199999999999999</c:v>
                </c:pt>
                <c:pt idx="2390">
                  <c:v>0.60899999999999999</c:v>
                </c:pt>
                <c:pt idx="2391">
                  <c:v>0.61199999999999999</c:v>
                </c:pt>
                <c:pt idx="2392">
                  <c:v>0.61499999999999999</c:v>
                </c:pt>
                <c:pt idx="2393">
                  <c:v>0.61499999999999999</c:v>
                </c:pt>
                <c:pt idx="2394">
                  <c:v>0.61499999999999999</c:v>
                </c:pt>
                <c:pt idx="2395">
                  <c:v>0.60799999999999998</c:v>
                </c:pt>
                <c:pt idx="2396">
                  <c:v>0.61499999999999999</c:v>
                </c:pt>
                <c:pt idx="2397">
                  <c:v>0.61799999999999999</c:v>
                </c:pt>
                <c:pt idx="2398">
                  <c:v>0.61099999999999999</c:v>
                </c:pt>
                <c:pt idx="2399">
                  <c:v>0.61399999999999999</c:v>
                </c:pt>
                <c:pt idx="2400">
                  <c:v>0.61399999999999999</c:v>
                </c:pt>
                <c:pt idx="2401">
                  <c:v>0.61799999999999999</c:v>
                </c:pt>
                <c:pt idx="2402">
                  <c:v>0.61699999999999999</c:v>
                </c:pt>
                <c:pt idx="2403">
                  <c:v>0.621</c:v>
                </c:pt>
                <c:pt idx="2404">
                  <c:v>0.621</c:v>
                </c:pt>
                <c:pt idx="2405">
                  <c:v>0.621</c:v>
                </c:pt>
                <c:pt idx="2406">
                  <c:v>0.621</c:v>
                </c:pt>
                <c:pt idx="2407">
                  <c:v>0.61199999999999999</c:v>
                </c:pt>
                <c:pt idx="2408">
                  <c:v>0.624</c:v>
                </c:pt>
                <c:pt idx="2409">
                  <c:v>0.61499999999999999</c:v>
                </c:pt>
                <c:pt idx="2410">
                  <c:v>0.624</c:v>
                </c:pt>
                <c:pt idx="2411">
                  <c:v>0.61199999999999999</c:v>
                </c:pt>
                <c:pt idx="2412">
                  <c:v>0.61799999999999999</c:v>
                </c:pt>
                <c:pt idx="2413">
                  <c:v>0.61799999999999999</c:v>
                </c:pt>
                <c:pt idx="2414">
                  <c:v>0.61799999999999999</c:v>
                </c:pt>
                <c:pt idx="2415">
                  <c:v>0.61499999999999999</c:v>
                </c:pt>
                <c:pt idx="2416">
                  <c:v>0.61799999999999999</c:v>
                </c:pt>
                <c:pt idx="2417">
                  <c:v>0.61499999999999999</c:v>
                </c:pt>
                <c:pt idx="2418">
                  <c:v>0.61799999999999999</c:v>
                </c:pt>
                <c:pt idx="2419">
                  <c:v>0.61099999999999999</c:v>
                </c:pt>
                <c:pt idx="2420">
                  <c:v>0.61399999999999999</c:v>
                </c:pt>
                <c:pt idx="2421">
                  <c:v>0.61699999999999999</c:v>
                </c:pt>
                <c:pt idx="2422">
                  <c:v>0.61699999999999999</c:v>
                </c:pt>
                <c:pt idx="2423">
                  <c:v>0.61699999999999999</c:v>
                </c:pt>
                <c:pt idx="2424">
                  <c:v>0.61699999999999999</c:v>
                </c:pt>
                <c:pt idx="2425">
                  <c:v>0.61399999999999999</c:v>
                </c:pt>
                <c:pt idx="2426">
                  <c:v>0.62</c:v>
                </c:pt>
                <c:pt idx="2427">
                  <c:v>0.624</c:v>
                </c:pt>
                <c:pt idx="2428">
                  <c:v>0.621</c:v>
                </c:pt>
                <c:pt idx="2429">
                  <c:v>0.621</c:v>
                </c:pt>
                <c:pt idx="2430">
                  <c:v>0.621</c:v>
                </c:pt>
                <c:pt idx="2431">
                  <c:v>0.627</c:v>
                </c:pt>
                <c:pt idx="2432">
                  <c:v>0.621</c:v>
                </c:pt>
                <c:pt idx="2433">
                  <c:v>0.622</c:v>
                </c:pt>
                <c:pt idx="2434">
                  <c:v>0.61799999999999999</c:v>
                </c:pt>
                <c:pt idx="2435">
                  <c:v>0.61899999999999999</c:v>
                </c:pt>
                <c:pt idx="2436">
                  <c:v>0.61799999999999999</c:v>
                </c:pt>
                <c:pt idx="2437">
                  <c:v>0.61499999999999999</c:v>
                </c:pt>
                <c:pt idx="2438">
                  <c:v>0.61199999999999999</c:v>
                </c:pt>
                <c:pt idx="2439">
                  <c:v>0.61499999999999999</c:v>
                </c:pt>
                <c:pt idx="2440">
                  <c:v>0.61499999999999999</c:v>
                </c:pt>
                <c:pt idx="2441">
                  <c:v>0.61499999999999999</c:v>
                </c:pt>
                <c:pt idx="2442">
                  <c:v>0.61399999999999999</c:v>
                </c:pt>
                <c:pt idx="2443">
                  <c:v>0.61799999999999999</c:v>
                </c:pt>
                <c:pt idx="2444">
                  <c:v>0.61399999999999999</c:v>
                </c:pt>
                <c:pt idx="2445">
                  <c:v>0.61399999999999999</c:v>
                </c:pt>
                <c:pt idx="2446">
                  <c:v>0.61699999999999999</c:v>
                </c:pt>
                <c:pt idx="2447">
                  <c:v>0.61399999999999999</c:v>
                </c:pt>
                <c:pt idx="2448">
                  <c:v>0.61399999999999999</c:v>
                </c:pt>
                <c:pt idx="2449">
                  <c:v>0.63600000000000001</c:v>
                </c:pt>
                <c:pt idx="2450">
                  <c:v>0.63300000000000001</c:v>
                </c:pt>
                <c:pt idx="2451">
                  <c:v>0.621</c:v>
                </c:pt>
                <c:pt idx="2452">
                  <c:v>0.621</c:v>
                </c:pt>
                <c:pt idx="2453">
                  <c:v>0.622</c:v>
                </c:pt>
                <c:pt idx="2454">
                  <c:v>0.624</c:v>
                </c:pt>
                <c:pt idx="2455">
                  <c:v>0.61799999999999999</c:v>
                </c:pt>
                <c:pt idx="2456">
                  <c:v>0.61899999999999999</c:v>
                </c:pt>
                <c:pt idx="2457">
                  <c:v>0.622</c:v>
                </c:pt>
                <c:pt idx="2458">
                  <c:v>0.61799999999999999</c:v>
                </c:pt>
                <c:pt idx="2459">
                  <c:v>0.61899999999999999</c:v>
                </c:pt>
                <c:pt idx="2460">
                  <c:v>0.61899999999999999</c:v>
                </c:pt>
                <c:pt idx="2461">
                  <c:v>0.61599999999999999</c:v>
                </c:pt>
                <c:pt idx="2462">
                  <c:v>0.60599999999999998</c:v>
                </c:pt>
                <c:pt idx="2463">
                  <c:v>0.61199999999999999</c:v>
                </c:pt>
                <c:pt idx="2464">
                  <c:v>0.61199999999999999</c:v>
                </c:pt>
                <c:pt idx="2465">
                  <c:v>0.61799999999999999</c:v>
                </c:pt>
                <c:pt idx="2466">
                  <c:v>0.61799999999999999</c:v>
                </c:pt>
                <c:pt idx="2467">
                  <c:v>0.61799999999999999</c:v>
                </c:pt>
                <c:pt idx="2468">
                  <c:v>0.61699999999999999</c:v>
                </c:pt>
                <c:pt idx="2469">
                  <c:v>0.61399999999999999</c:v>
                </c:pt>
                <c:pt idx="2470">
                  <c:v>0.61399999999999999</c:v>
                </c:pt>
                <c:pt idx="2471">
                  <c:v>0.61699999999999999</c:v>
                </c:pt>
                <c:pt idx="2472">
                  <c:v>0.61399999999999999</c:v>
                </c:pt>
                <c:pt idx="2473">
                  <c:v>0.623</c:v>
                </c:pt>
                <c:pt idx="2474">
                  <c:v>0.627</c:v>
                </c:pt>
                <c:pt idx="2475">
                  <c:v>0.627</c:v>
                </c:pt>
                <c:pt idx="2476">
                  <c:v>0.628</c:v>
                </c:pt>
                <c:pt idx="2477">
                  <c:v>0.621</c:v>
                </c:pt>
                <c:pt idx="2478">
                  <c:v>0.624</c:v>
                </c:pt>
                <c:pt idx="2479">
                  <c:v>0.624</c:v>
                </c:pt>
                <c:pt idx="2480">
                  <c:v>0.628</c:v>
                </c:pt>
                <c:pt idx="2481">
                  <c:v>0.625</c:v>
                </c:pt>
                <c:pt idx="2482">
                  <c:v>0.61899999999999999</c:v>
                </c:pt>
                <c:pt idx="2483">
                  <c:v>0.61899999999999999</c:v>
                </c:pt>
                <c:pt idx="2484">
                  <c:v>0.625</c:v>
                </c:pt>
                <c:pt idx="2485">
                  <c:v>0.61899999999999999</c:v>
                </c:pt>
                <c:pt idx="2486">
                  <c:v>0.61199999999999999</c:v>
                </c:pt>
                <c:pt idx="2487">
                  <c:v>0.61499999999999999</c:v>
                </c:pt>
                <c:pt idx="2488">
                  <c:v>0.61499999999999999</c:v>
                </c:pt>
                <c:pt idx="2489">
                  <c:v>0.61499999999999999</c:v>
                </c:pt>
                <c:pt idx="2490">
                  <c:v>0.621</c:v>
                </c:pt>
                <c:pt idx="2491">
                  <c:v>0.61399999999999999</c:v>
                </c:pt>
                <c:pt idx="2492">
                  <c:v>0.61399999999999999</c:v>
                </c:pt>
                <c:pt idx="2493">
                  <c:v>0.621</c:v>
                </c:pt>
                <c:pt idx="2494">
                  <c:v>0.61699999999999999</c:v>
                </c:pt>
                <c:pt idx="2495">
                  <c:v>0.61699999999999999</c:v>
                </c:pt>
                <c:pt idx="2496">
                  <c:v>0.61399999999999999</c:v>
                </c:pt>
                <c:pt idx="2497">
                  <c:v>0.62</c:v>
                </c:pt>
                <c:pt idx="2498">
                  <c:v>0.63600000000000001</c:v>
                </c:pt>
                <c:pt idx="2499">
                  <c:v>0.63</c:v>
                </c:pt>
                <c:pt idx="2500">
                  <c:v>0.624</c:v>
                </c:pt>
                <c:pt idx="2501">
                  <c:v>0.624</c:v>
                </c:pt>
                <c:pt idx="2502">
                  <c:v>0.624</c:v>
                </c:pt>
                <c:pt idx="2503">
                  <c:v>0.63100000000000001</c:v>
                </c:pt>
                <c:pt idx="2504">
                  <c:v>0.624</c:v>
                </c:pt>
                <c:pt idx="2505">
                  <c:v>0.621</c:v>
                </c:pt>
                <c:pt idx="2506">
                  <c:v>0.625</c:v>
                </c:pt>
                <c:pt idx="2507">
                  <c:v>0.622</c:v>
                </c:pt>
                <c:pt idx="2508">
                  <c:v>0.622</c:v>
                </c:pt>
                <c:pt idx="2509">
                  <c:v>0.61899999999999999</c:v>
                </c:pt>
                <c:pt idx="2510">
                  <c:v>0.61199999999999999</c:v>
                </c:pt>
                <c:pt idx="2511">
                  <c:v>0.61499999999999999</c:v>
                </c:pt>
                <c:pt idx="2512">
                  <c:v>0.61499999999999999</c:v>
                </c:pt>
                <c:pt idx="2513">
                  <c:v>0.61799999999999999</c:v>
                </c:pt>
                <c:pt idx="2514">
                  <c:v>0.621</c:v>
                </c:pt>
                <c:pt idx="2515">
                  <c:v>0.621</c:v>
                </c:pt>
                <c:pt idx="2516">
                  <c:v>0.61399999999999999</c:v>
                </c:pt>
                <c:pt idx="2517">
                  <c:v>0.61399999999999999</c:v>
                </c:pt>
                <c:pt idx="2518">
                  <c:v>0.61699999999999999</c:v>
                </c:pt>
                <c:pt idx="2519">
                  <c:v>0.61699999999999999</c:v>
                </c:pt>
                <c:pt idx="2520">
                  <c:v>0.62</c:v>
                </c:pt>
                <c:pt idx="2521">
                  <c:v>0.63300000000000001</c:v>
                </c:pt>
                <c:pt idx="2522">
                  <c:v>0.63</c:v>
                </c:pt>
                <c:pt idx="2523">
                  <c:v>0.627</c:v>
                </c:pt>
                <c:pt idx="2524">
                  <c:v>0.627</c:v>
                </c:pt>
                <c:pt idx="2525">
                  <c:v>0.624</c:v>
                </c:pt>
                <c:pt idx="2526">
                  <c:v>0.624</c:v>
                </c:pt>
                <c:pt idx="2527">
                  <c:v>0.627</c:v>
                </c:pt>
                <c:pt idx="2528">
                  <c:v>0.624</c:v>
                </c:pt>
                <c:pt idx="2529">
                  <c:v>0.628</c:v>
                </c:pt>
                <c:pt idx="2530">
                  <c:v>0.61499999999999999</c:v>
                </c:pt>
                <c:pt idx="2531">
                  <c:v>0.61499999999999999</c:v>
                </c:pt>
                <c:pt idx="2532">
                  <c:v>0.61499999999999999</c:v>
                </c:pt>
                <c:pt idx="2533">
                  <c:v>0.61799999999999999</c:v>
                </c:pt>
                <c:pt idx="2534">
                  <c:v>0.61499999999999999</c:v>
                </c:pt>
                <c:pt idx="2535">
                  <c:v>0.61499999999999999</c:v>
                </c:pt>
                <c:pt idx="2536">
                  <c:v>0.621</c:v>
                </c:pt>
                <c:pt idx="2537">
                  <c:v>0.621</c:v>
                </c:pt>
                <c:pt idx="2538">
                  <c:v>0.621</c:v>
                </c:pt>
                <c:pt idx="2539">
                  <c:v>0.61699999999999999</c:v>
                </c:pt>
                <c:pt idx="2540">
                  <c:v>0.61699999999999999</c:v>
                </c:pt>
                <c:pt idx="2541">
                  <c:v>0.61699999999999999</c:v>
                </c:pt>
                <c:pt idx="2542">
                  <c:v>0.62</c:v>
                </c:pt>
                <c:pt idx="2543">
                  <c:v>0.61699999999999999</c:v>
                </c:pt>
                <c:pt idx="2544">
                  <c:v>0.61699999999999999</c:v>
                </c:pt>
                <c:pt idx="2545">
                  <c:v>0.62</c:v>
                </c:pt>
                <c:pt idx="2546">
                  <c:v>0.63900000000000001</c:v>
                </c:pt>
                <c:pt idx="2547">
                  <c:v>0.63</c:v>
                </c:pt>
                <c:pt idx="2548">
                  <c:v>0.627</c:v>
                </c:pt>
                <c:pt idx="2549">
                  <c:v>0.627</c:v>
                </c:pt>
                <c:pt idx="2550">
                  <c:v>0.627</c:v>
                </c:pt>
                <c:pt idx="2551">
                  <c:v>0.621</c:v>
                </c:pt>
                <c:pt idx="2552">
                  <c:v>0.624</c:v>
                </c:pt>
                <c:pt idx="2553">
                  <c:v>0.621</c:v>
                </c:pt>
                <c:pt idx="2554">
                  <c:v>0.621</c:v>
                </c:pt>
                <c:pt idx="2555">
                  <c:v>0.621</c:v>
                </c:pt>
                <c:pt idx="2556">
                  <c:v>0.61799999999999999</c:v>
                </c:pt>
                <c:pt idx="2557">
                  <c:v>0.621</c:v>
                </c:pt>
                <c:pt idx="2558">
                  <c:v>0.621</c:v>
                </c:pt>
                <c:pt idx="2559">
                  <c:v>0.624</c:v>
                </c:pt>
                <c:pt idx="2560">
                  <c:v>0.62</c:v>
                </c:pt>
                <c:pt idx="2561">
                  <c:v>0.62</c:v>
                </c:pt>
                <c:pt idx="2562">
                  <c:v>0.62</c:v>
                </c:pt>
                <c:pt idx="2563">
                  <c:v>0.62</c:v>
                </c:pt>
                <c:pt idx="2564">
                  <c:v>0.62</c:v>
                </c:pt>
                <c:pt idx="2565">
                  <c:v>0.61699999999999999</c:v>
                </c:pt>
                <c:pt idx="2566">
                  <c:v>0.623</c:v>
                </c:pt>
                <c:pt idx="2567">
                  <c:v>0.62</c:v>
                </c:pt>
                <c:pt idx="2568">
                  <c:v>0.61699999999999999</c:v>
                </c:pt>
                <c:pt idx="2569">
                  <c:v>0.623</c:v>
                </c:pt>
                <c:pt idx="2570">
                  <c:v>0.63200000000000001</c:v>
                </c:pt>
                <c:pt idx="2571">
                  <c:v>0.63</c:v>
                </c:pt>
                <c:pt idx="2572">
                  <c:v>0.63300000000000001</c:v>
                </c:pt>
                <c:pt idx="2573">
                  <c:v>0.63</c:v>
                </c:pt>
                <c:pt idx="2574">
                  <c:v>0.627</c:v>
                </c:pt>
                <c:pt idx="2575">
                  <c:v>0.627</c:v>
                </c:pt>
                <c:pt idx="2576">
                  <c:v>0.624</c:v>
                </c:pt>
                <c:pt idx="2577">
                  <c:v>0.627</c:v>
                </c:pt>
                <c:pt idx="2578">
                  <c:v>0.63100000000000001</c:v>
                </c:pt>
                <c:pt idx="2579">
                  <c:v>0.624</c:v>
                </c:pt>
                <c:pt idx="2580">
                  <c:v>0.621</c:v>
                </c:pt>
                <c:pt idx="2581">
                  <c:v>0.621</c:v>
                </c:pt>
                <c:pt idx="2582">
                  <c:v>0.61499999999999999</c:v>
                </c:pt>
                <c:pt idx="2583">
                  <c:v>0.61799999999999999</c:v>
                </c:pt>
                <c:pt idx="2584">
                  <c:v>0.61799999999999999</c:v>
                </c:pt>
                <c:pt idx="2585">
                  <c:v>0.624</c:v>
                </c:pt>
                <c:pt idx="2586">
                  <c:v>0.61799999999999999</c:v>
                </c:pt>
                <c:pt idx="2587">
                  <c:v>0.624</c:v>
                </c:pt>
                <c:pt idx="2588">
                  <c:v>0.62</c:v>
                </c:pt>
                <c:pt idx="2589">
                  <c:v>0.623</c:v>
                </c:pt>
                <c:pt idx="2590">
                  <c:v>0.62</c:v>
                </c:pt>
                <c:pt idx="2591">
                  <c:v>0.62</c:v>
                </c:pt>
                <c:pt idx="2592">
                  <c:v>0.62</c:v>
                </c:pt>
                <c:pt idx="2593">
                  <c:v>0.629</c:v>
                </c:pt>
                <c:pt idx="2594">
                  <c:v>0.63</c:v>
                </c:pt>
                <c:pt idx="2595">
                  <c:v>0.627</c:v>
                </c:pt>
                <c:pt idx="2596">
                  <c:v>0.627</c:v>
                </c:pt>
                <c:pt idx="2597">
                  <c:v>0.63</c:v>
                </c:pt>
                <c:pt idx="2598">
                  <c:v>0.627</c:v>
                </c:pt>
                <c:pt idx="2599">
                  <c:v>0.627</c:v>
                </c:pt>
                <c:pt idx="2600">
                  <c:v>0.63300000000000001</c:v>
                </c:pt>
                <c:pt idx="2601">
                  <c:v>0.627</c:v>
                </c:pt>
                <c:pt idx="2602">
                  <c:v>0.621</c:v>
                </c:pt>
                <c:pt idx="2603">
                  <c:v>0.624</c:v>
                </c:pt>
                <c:pt idx="2604">
                  <c:v>0.625</c:v>
                </c:pt>
                <c:pt idx="2605">
                  <c:v>0.61799999999999999</c:v>
                </c:pt>
                <c:pt idx="2606">
                  <c:v>0.61499999999999999</c:v>
                </c:pt>
                <c:pt idx="2607">
                  <c:v>0.61499999999999999</c:v>
                </c:pt>
                <c:pt idx="2608">
                  <c:v>0.61799999999999999</c:v>
                </c:pt>
                <c:pt idx="2609">
                  <c:v>0.621</c:v>
                </c:pt>
                <c:pt idx="2610">
                  <c:v>0.62</c:v>
                </c:pt>
                <c:pt idx="2611">
                  <c:v>0.627</c:v>
                </c:pt>
                <c:pt idx="2612">
                  <c:v>0.62</c:v>
                </c:pt>
                <c:pt idx="2613">
                  <c:v>0.62</c:v>
                </c:pt>
                <c:pt idx="2614">
                  <c:v>0.62</c:v>
                </c:pt>
                <c:pt idx="2615">
                  <c:v>0.62</c:v>
                </c:pt>
                <c:pt idx="2616">
                  <c:v>0.623</c:v>
                </c:pt>
                <c:pt idx="2617">
                  <c:v>0.629</c:v>
                </c:pt>
                <c:pt idx="2618">
                  <c:v>0.629</c:v>
                </c:pt>
                <c:pt idx="2619">
                  <c:v>0.63</c:v>
                </c:pt>
                <c:pt idx="2620">
                  <c:v>0.63</c:v>
                </c:pt>
                <c:pt idx="2621">
                  <c:v>0.627</c:v>
                </c:pt>
                <c:pt idx="2622">
                  <c:v>0.627</c:v>
                </c:pt>
                <c:pt idx="2623">
                  <c:v>0.627</c:v>
                </c:pt>
                <c:pt idx="2624">
                  <c:v>0.627</c:v>
                </c:pt>
                <c:pt idx="2625">
                  <c:v>0.627</c:v>
                </c:pt>
                <c:pt idx="2626">
                  <c:v>0.63</c:v>
                </c:pt>
                <c:pt idx="2627">
                  <c:v>0.627</c:v>
                </c:pt>
                <c:pt idx="2628">
                  <c:v>0.624</c:v>
                </c:pt>
                <c:pt idx="2629">
                  <c:v>0.624</c:v>
                </c:pt>
                <c:pt idx="2630">
                  <c:v>0.61499999999999999</c:v>
                </c:pt>
                <c:pt idx="2631">
                  <c:v>0.61799999999999999</c:v>
                </c:pt>
                <c:pt idx="2632">
                  <c:v>0.61699999999999999</c:v>
                </c:pt>
                <c:pt idx="2633">
                  <c:v>0.62</c:v>
                </c:pt>
                <c:pt idx="2634">
                  <c:v>0.623</c:v>
                </c:pt>
                <c:pt idx="2635">
                  <c:v>0.626</c:v>
                </c:pt>
                <c:pt idx="2636">
                  <c:v>0.623</c:v>
                </c:pt>
                <c:pt idx="2637">
                  <c:v>0.623</c:v>
                </c:pt>
                <c:pt idx="2638">
                  <c:v>0.61699999999999999</c:v>
                </c:pt>
                <c:pt idx="2639">
                  <c:v>0.62</c:v>
                </c:pt>
                <c:pt idx="2640">
                  <c:v>0.62</c:v>
                </c:pt>
                <c:pt idx="2641">
                  <c:v>0.63200000000000001</c:v>
                </c:pt>
                <c:pt idx="2642">
                  <c:v>0.626</c:v>
                </c:pt>
                <c:pt idx="2643">
                  <c:v>0.63</c:v>
                </c:pt>
                <c:pt idx="2644">
                  <c:v>0.63</c:v>
                </c:pt>
                <c:pt idx="2645">
                  <c:v>0.63</c:v>
                </c:pt>
                <c:pt idx="2646">
                  <c:v>0.63300000000000001</c:v>
                </c:pt>
                <c:pt idx="2647">
                  <c:v>0.63</c:v>
                </c:pt>
                <c:pt idx="2648">
                  <c:v>0.63</c:v>
                </c:pt>
                <c:pt idx="2649">
                  <c:v>0.627</c:v>
                </c:pt>
                <c:pt idx="2650">
                  <c:v>0.627</c:v>
                </c:pt>
                <c:pt idx="2651">
                  <c:v>0.624</c:v>
                </c:pt>
                <c:pt idx="2652">
                  <c:v>0.624</c:v>
                </c:pt>
                <c:pt idx="2653">
                  <c:v>0.624</c:v>
                </c:pt>
                <c:pt idx="2654">
                  <c:v>0.621</c:v>
                </c:pt>
                <c:pt idx="2655">
                  <c:v>0.61799999999999999</c:v>
                </c:pt>
                <c:pt idx="2656">
                  <c:v>0.61799999999999999</c:v>
                </c:pt>
                <c:pt idx="2657">
                  <c:v>0.624</c:v>
                </c:pt>
                <c:pt idx="2658">
                  <c:v>0.62</c:v>
                </c:pt>
                <c:pt idx="2659">
                  <c:v>0.62</c:v>
                </c:pt>
                <c:pt idx="2660">
                  <c:v>0.62</c:v>
                </c:pt>
                <c:pt idx="2661">
                  <c:v>0.623</c:v>
                </c:pt>
                <c:pt idx="2662">
                  <c:v>0.62</c:v>
                </c:pt>
                <c:pt idx="2663">
                  <c:v>0.623</c:v>
                </c:pt>
                <c:pt idx="2664">
                  <c:v>0.62</c:v>
                </c:pt>
                <c:pt idx="2665">
                  <c:v>0.63900000000000001</c:v>
                </c:pt>
                <c:pt idx="2666">
                  <c:v>0.63200000000000001</c:v>
                </c:pt>
                <c:pt idx="2667">
                  <c:v>0.63</c:v>
                </c:pt>
                <c:pt idx="2668">
                  <c:v>0.63300000000000001</c:v>
                </c:pt>
                <c:pt idx="2669">
                  <c:v>0.63</c:v>
                </c:pt>
                <c:pt idx="2670">
                  <c:v>0.63300000000000001</c:v>
                </c:pt>
                <c:pt idx="2671">
                  <c:v>0.63</c:v>
                </c:pt>
                <c:pt idx="2672">
                  <c:v>0.63100000000000001</c:v>
                </c:pt>
                <c:pt idx="2673">
                  <c:v>0.63400000000000001</c:v>
                </c:pt>
                <c:pt idx="2674">
                  <c:v>0.621</c:v>
                </c:pt>
                <c:pt idx="2675">
                  <c:v>0.624</c:v>
                </c:pt>
                <c:pt idx="2676">
                  <c:v>0.624</c:v>
                </c:pt>
                <c:pt idx="2677">
                  <c:v>0.621</c:v>
                </c:pt>
                <c:pt idx="2678">
                  <c:v>0.621</c:v>
                </c:pt>
                <c:pt idx="2679">
                  <c:v>0.61399999999999999</c:v>
                </c:pt>
                <c:pt idx="2680">
                  <c:v>0.61699999999999999</c:v>
                </c:pt>
                <c:pt idx="2681">
                  <c:v>0.62</c:v>
                </c:pt>
                <c:pt idx="2682">
                  <c:v>0.61699999999999999</c:v>
                </c:pt>
                <c:pt idx="2683">
                  <c:v>0.623</c:v>
                </c:pt>
                <c:pt idx="2684">
                  <c:v>0.623</c:v>
                </c:pt>
                <c:pt idx="2685">
                  <c:v>0.623</c:v>
                </c:pt>
                <c:pt idx="2686">
                  <c:v>0.623</c:v>
                </c:pt>
                <c:pt idx="2687">
                  <c:v>0.626</c:v>
                </c:pt>
                <c:pt idx="2688">
                  <c:v>0.626</c:v>
                </c:pt>
                <c:pt idx="2689">
                  <c:v>0.63500000000000001</c:v>
                </c:pt>
                <c:pt idx="2690">
                  <c:v>0.63900000000000001</c:v>
                </c:pt>
                <c:pt idx="2691">
                  <c:v>0.63600000000000001</c:v>
                </c:pt>
                <c:pt idx="2692">
                  <c:v>0.63</c:v>
                </c:pt>
                <c:pt idx="2693">
                  <c:v>0.63</c:v>
                </c:pt>
                <c:pt idx="2694">
                  <c:v>0.63</c:v>
                </c:pt>
                <c:pt idx="2695">
                  <c:v>0.63700000000000001</c:v>
                </c:pt>
                <c:pt idx="2696">
                  <c:v>0.63400000000000001</c:v>
                </c:pt>
                <c:pt idx="2697">
                  <c:v>0.63100000000000001</c:v>
                </c:pt>
                <c:pt idx="2698">
                  <c:v>0.64</c:v>
                </c:pt>
                <c:pt idx="2699">
                  <c:v>0.63400000000000001</c:v>
                </c:pt>
                <c:pt idx="2700">
                  <c:v>0.63100000000000001</c:v>
                </c:pt>
                <c:pt idx="2701">
                  <c:v>0.61799999999999999</c:v>
                </c:pt>
                <c:pt idx="2702">
                  <c:v>0.61799999999999999</c:v>
                </c:pt>
                <c:pt idx="2703">
                  <c:v>0.627</c:v>
                </c:pt>
                <c:pt idx="2704">
                  <c:v>0.624</c:v>
                </c:pt>
                <c:pt idx="2705">
                  <c:v>0.62</c:v>
                </c:pt>
                <c:pt idx="2706">
                  <c:v>0.61699999999999999</c:v>
                </c:pt>
                <c:pt idx="2707">
                  <c:v>0.623</c:v>
                </c:pt>
                <c:pt idx="2708">
                  <c:v>0.626</c:v>
                </c:pt>
                <c:pt idx="2709">
                  <c:v>0.626</c:v>
                </c:pt>
                <c:pt idx="2710">
                  <c:v>0.629</c:v>
                </c:pt>
                <c:pt idx="2711">
                  <c:v>0.62</c:v>
                </c:pt>
                <c:pt idx="2712">
                  <c:v>0.623</c:v>
                </c:pt>
                <c:pt idx="2713">
                  <c:v>0.63900000000000001</c:v>
                </c:pt>
                <c:pt idx="2714">
                  <c:v>0.63500000000000001</c:v>
                </c:pt>
                <c:pt idx="2715">
                  <c:v>0.63600000000000001</c:v>
                </c:pt>
                <c:pt idx="2716">
                  <c:v>0.63600000000000001</c:v>
                </c:pt>
                <c:pt idx="2717">
                  <c:v>0.63600000000000001</c:v>
                </c:pt>
                <c:pt idx="2718">
                  <c:v>0.63600000000000001</c:v>
                </c:pt>
                <c:pt idx="2719">
                  <c:v>0.63300000000000001</c:v>
                </c:pt>
                <c:pt idx="2720">
                  <c:v>0.63300000000000001</c:v>
                </c:pt>
                <c:pt idx="2721">
                  <c:v>0.63300000000000001</c:v>
                </c:pt>
                <c:pt idx="2722">
                  <c:v>0.63</c:v>
                </c:pt>
                <c:pt idx="2723">
                  <c:v>0.63</c:v>
                </c:pt>
                <c:pt idx="2724">
                  <c:v>0.624</c:v>
                </c:pt>
                <c:pt idx="2725">
                  <c:v>0.624</c:v>
                </c:pt>
                <c:pt idx="2726">
                  <c:v>0.621</c:v>
                </c:pt>
                <c:pt idx="2727">
                  <c:v>0.624</c:v>
                </c:pt>
                <c:pt idx="2728">
                  <c:v>0.624</c:v>
                </c:pt>
                <c:pt idx="2729">
                  <c:v>0.627</c:v>
                </c:pt>
                <c:pt idx="2730">
                  <c:v>0.626</c:v>
                </c:pt>
                <c:pt idx="2731">
                  <c:v>0.623</c:v>
                </c:pt>
                <c:pt idx="2732">
                  <c:v>0.629</c:v>
                </c:pt>
                <c:pt idx="2733">
                  <c:v>0.629</c:v>
                </c:pt>
                <c:pt idx="2734">
                  <c:v>0.626</c:v>
                </c:pt>
                <c:pt idx="2735">
                  <c:v>0.623</c:v>
                </c:pt>
                <c:pt idx="2736">
                  <c:v>0.626</c:v>
                </c:pt>
                <c:pt idx="2737">
                  <c:v>0.626</c:v>
                </c:pt>
                <c:pt idx="2738">
                  <c:v>0.626</c:v>
                </c:pt>
                <c:pt idx="2739">
                  <c:v>0.629</c:v>
                </c:pt>
                <c:pt idx="2740">
                  <c:v>0.63200000000000001</c:v>
                </c:pt>
                <c:pt idx="2741">
                  <c:v>0.629</c:v>
                </c:pt>
                <c:pt idx="2742">
                  <c:v>0.63300000000000001</c:v>
                </c:pt>
                <c:pt idx="2743">
                  <c:v>0.63300000000000001</c:v>
                </c:pt>
                <c:pt idx="2744">
                  <c:v>0.63900000000000001</c:v>
                </c:pt>
                <c:pt idx="2745">
                  <c:v>0.63300000000000001</c:v>
                </c:pt>
                <c:pt idx="2746">
                  <c:v>0.63</c:v>
                </c:pt>
                <c:pt idx="2747">
                  <c:v>0.63</c:v>
                </c:pt>
                <c:pt idx="2748">
                  <c:v>0.627</c:v>
                </c:pt>
                <c:pt idx="2749">
                  <c:v>0.627</c:v>
                </c:pt>
                <c:pt idx="2750">
                  <c:v>0.63</c:v>
                </c:pt>
                <c:pt idx="2751">
                  <c:v>0.627</c:v>
                </c:pt>
                <c:pt idx="2752">
                  <c:v>0.627</c:v>
                </c:pt>
                <c:pt idx="2753">
                  <c:v>0.63</c:v>
                </c:pt>
                <c:pt idx="2754">
                  <c:v>0.626</c:v>
                </c:pt>
                <c:pt idx="2755">
                  <c:v>0.629</c:v>
                </c:pt>
                <c:pt idx="2756">
                  <c:v>0.629</c:v>
                </c:pt>
                <c:pt idx="2757">
                  <c:v>0.629</c:v>
                </c:pt>
                <c:pt idx="2758">
                  <c:v>0.626</c:v>
                </c:pt>
                <c:pt idx="2759">
                  <c:v>0.626</c:v>
                </c:pt>
                <c:pt idx="2760">
                  <c:v>0.629</c:v>
                </c:pt>
                <c:pt idx="2761">
                  <c:v>0.63200000000000001</c:v>
                </c:pt>
                <c:pt idx="2762">
                  <c:v>0.63800000000000001</c:v>
                </c:pt>
                <c:pt idx="2763">
                  <c:v>0.63900000000000001</c:v>
                </c:pt>
                <c:pt idx="2764">
                  <c:v>0.63600000000000001</c:v>
                </c:pt>
                <c:pt idx="2765">
                  <c:v>0.63900000000000001</c:v>
                </c:pt>
                <c:pt idx="2766">
                  <c:v>0.63900000000000001</c:v>
                </c:pt>
                <c:pt idx="2767">
                  <c:v>0.63600000000000001</c:v>
                </c:pt>
                <c:pt idx="2768">
                  <c:v>0.63300000000000001</c:v>
                </c:pt>
                <c:pt idx="2769">
                  <c:v>0.63300000000000001</c:v>
                </c:pt>
                <c:pt idx="2770">
                  <c:v>0.63300000000000001</c:v>
                </c:pt>
                <c:pt idx="2771">
                  <c:v>0.63300000000000001</c:v>
                </c:pt>
                <c:pt idx="2772">
                  <c:v>0.627</c:v>
                </c:pt>
                <c:pt idx="2773">
                  <c:v>0.63</c:v>
                </c:pt>
                <c:pt idx="2774">
                  <c:v>0.63</c:v>
                </c:pt>
                <c:pt idx="2775">
                  <c:v>0.624</c:v>
                </c:pt>
                <c:pt idx="2776">
                  <c:v>0.61699999999999999</c:v>
                </c:pt>
                <c:pt idx="2777">
                  <c:v>0.61699999999999999</c:v>
                </c:pt>
                <c:pt idx="2778">
                  <c:v>0.626</c:v>
                </c:pt>
                <c:pt idx="2779">
                  <c:v>0.63200000000000001</c:v>
                </c:pt>
                <c:pt idx="2780">
                  <c:v>0.626</c:v>
                </c:pt>
                <c:pt idx="2781">
                  <c:v>0.629</c:v>
                </c:pt>
                <c:pt idx="2782">
                  <c:v>0.629</c:v>
                </c:pt>
                <c:pt idx="2783">
                  <c:v>0.626</c:v>
                </c:pt>
                <c:pt idx="2784">
                  <c:v>0.63200000000000001</c:v>
                </c:pt>
                <c:pt idx="2785">
                  <c:v>0.63200000000000001</c:v>
                </c:pt>
                <c:pt idx="2786">
                  <c:v>0.63800000000000001</c:v>
                </c:pt>
                <c:pt idx="2787">
                  <c:v>0.63900000000000001</c:v>
                </c:pt>
                <c:pt idx="2788">
                  <c:v>0.63800000000000001</c:v>
                </c:pt>
                <c:pt idx="2789">
                  <c:v>0.63200000000000001</c:v>
                </c:pt>
                <c:pt idx="2790">
                  <c:v>0.63900000000000001</c:v>
                </c:pt>
                <c:pt idx="2791">
                  <c:v>0.63200000000000001</c:v>
                </c:pt>
                <c:pt idx="2792">
                  <c:v>0.63600000000000001</c:v>
                </c:pt>
                <c:pt idx="2793">
                  <c:v>0.63900000000000001</c:v>
                </c:pt>
                <c:pt idx="2794">
                  <c:v>0.63600000000000001</c:v>
                </c:pt>
                <c:pt idx="2795">
                  <c:v>0.627</c:v>
                </c:pt>
                <c:pt idx="2796">
                  <c:v>0.63300000000000001</c:v>
                </c:pt>
                <c:pt idx="2797">
                  <c:v>0.63</c:v>
                </c:pt>
                <c:pt idx="2798">
                  <c:v>0.62</c:v>
                </c:pt>
                <c:pt idx="2799">
                  <c:v>0.626</c:v>
                </c:pt>
                <c:pt idx="2800">
                  <c:v>0.629</c:v>
                </c:pt>
                <c:pt idx="2801">
                  <c:v>0.629</c:v>
                </c:pt>
                <c:pt idx="2802">
                  <c:v>0.629</c:v>
                </c:pt>
                <c:pt idx="2803">
                  <c:v>0.629</c:v>
                </c:pt>
                <c:pt idx="2804">
                  <c:v>0.629</c:v>
                </c:pt>
                <c:pt idx="2805">
                  <c:v>0.63200000000000001</c:v>
                </c:pt>
                <c:pt idx="2806">
                  <c:v>0.629</c:v>
                </c:pt>
                <c:pt idx="2807">
                  <c:v>0.63200000000000001</c:v>
                </c:pt>
                <c:pt idx="2808">
                  <c:v>0.63200000000000001</c:v>
                </c:pt>
                <c:pt idx="2809">
                  <c:v>0.628</c:v>
                </c:pt>
                <c:pt idx="2810">
                  <c:v>0.64400000000000002</c:v>
                </c:pt>
                <c:pt idx="2811">
                  <c:v>0.63800000000000001</c:v>
                </c:pt>
                <c:pt idx="2812">
                  <c:v>0.63500000000000001</c:v>
                </c:pt>
                <c:pt idx="2813">
                  <c:v>0.63900000000000001</c:v>
                </c:pt>
                <c:pt idx="2814">
                  <c:v>0.63200000000000001</c:v>
                </c:pt>
                <c:pt idx="2815">
                  <c:v>0.63900000000000001</c:v>
                </c:pt>
                <c:pt idx="2816">
                  <c:v>0.63600000000000001</c:v>
                </c:pt>
                <c:pt idx="2817">
                  <c:v>0.63300000000000001</c:v>
                </c:pt>
                <c:pt idx="2818">
                  <c:v>0.63300000000000001</c:v>
                </c:pt>
                <c:pt idx="2819">
                  <c:v>0.63900000000000001</c:v>
                </c:pt>
                <c:pt idx="2820">
                  <c:v>0.63300000000000001</c:v>
                </c:pt>
                <c:pt idx="2821">
                  <c:v>0.63</c:v>
                </c:pt>
                <c:pt idx="2822">
                  <c:v>0.627</c:v>
                </c:pt>
                <c:pt idx="2823">
                  <c:v>0.629</c:v>
                </c:pt>
                <c:pt idx="2824">
                  <c:v>0.629</c:v>
                </c:pt>
                <c:pt idx="2825">
                  <c:v>0.623</c:v>
                </c:pt>
                <c:pt idx="2826">
                  <c:v>0.629</c:v>
                </c:pt>
                <c:pt idx="2827">
                  <c:v>0.63200000000000001</c:v>
                </c:pt>
                <c:pt idx="2828">
                  <c:v>0.626</c:v>
                </c:pt>
                <c:pt idx="2829">
                  <c:v>0.629</c:v>
                </c:pt>
                <c:pt idx="2830">
                  <c:v>0.63200000000000001</c:v>
                </c:pt>
                <c:pt idx="2831">
                  <c:v>0.628</c:v>
                </c:pt>
                <c:pt idx="2832">
                  <c:v>0.63200000000000001</c:v>
                </c:pt>
                <c:pt idx="2833">
                  <c:v>0.64100000000000001</c:v>
                </c:pt>
                <c:pt idx="2834">
                  <c:v>0.64800000000000002</c:v>
                </c:pt>
                <c:pt idx="2835">
                  <c:v>0.63500000000000001</c:v>
                </c:pt>
                <c:pt idx="2836">
                  <c:v>0.63500000000000001</c:v>
                </c:pt>
                <c:pt idx="2837">
                  <c:v>0.63900000000000001</c:v>
                </c:pt>
                <c:pt idx="2838">
                  <c:v>0.63600000000000001</c:v>
                </c:pt>
                <c:pt idx="2839">
                  <c:v>0.64200000000000002</c:v>
                </c:pt>
                <c:pt idx="2840">
                  <c:v>0.63900000000000001</c:v>
                </c:pt>
                <c:pt idx="2841">
                  <c:v>0.63900000000000001</c:v>
                </c:pt>
                <c:pt idx="2842">
                  <c:v>0.63900000000000001</c:v>
                </c:pt>
                <c:pt idx="2843">
                  <c:v>0.63900000000000001</c:v>
                </c:pt>
                <c:pt idx="2844">
                  <c:v>0.63300000000000001</c:v>
                </c:pt>
                <c:pt idx="2845">
                  <c:v>0.63</c:v>
                </c:pt>
                <c:pt idx="2846">
                  <c:v>0.623</c:v>
                </c:pt>
                <c:pt idx="2847">
                  <c:v>0.626</c:v>
                </c:pt>
                <c:pt idx="2848">
                  <c:v>0.626</c:v>
                </c:pt>
                <c:pt idx="2849">
                  <c:v>0.63200000000000001</c:v>
                </c:pt>
                <c:pt idx="2850">
                  <c:v>0.63200000000000001</c:v>
                </c:pt>
                <c:pt idx="2851">
                  <c:v>0.629</c:v>
                </c:pt>
                <c:pt idx="2852">
                  <c:v>0.63200000000000001</c:v>
                </c:pt>
                <c:pt idx="2853">
                  <c:v>0.63500000000000001</c:v>
                </c:pt>
                <c:pt idx="2854">
                  <c:v>0.628</c:v>
                </c:pt>
                <c:pt idx="2855">
                  <c:v>0.63100000000000001</c:v>
                </c:pt>
                <c:pt idx="2856">
                  <c:v>0.63100000000000001</c:v>
                </c:pt>
                <c:pt idx="2857">
                  <c:v>0.64400000000000002</c:v>
                </c:pt>
                <c:pt idx="2858">
                  <c:v>0.64700000000000002</c:v>
                </c:pt>
                <c:pt idx="2859">
                  <c:v>0.63800000000000001</c:v>
                </c:pt>
                <c:pt idx="2860">
                  <c:v>0.63800000000000001</c:v>
                </c:pt>
                <c:pt idx="2861">
                  <c:v>0.64200000000000002</c:v>
                </c:pt>
                <c:pt idx="2862">
                  <c:v>0.64500000000000002</c:v>
                </c:pt>
                <c:pt idx="2863">
                  <c:v>0.63900000000000001</c:v>
                </c:pt>
                <c:pt idx="2864">
                  <c:v>0.64200000000000002</c:v>
                </c:pt>
                <c:pt idx="2865">
                  <c:v>0.63900000000000001</c:v>
                </c:pt>
                <c:pt idx="2866">
                  <c:v>0.63900000000000001</c:v>
                </c:pt>
                <c:pt idx="2867">
                  <c:v>0.63600000000000001</c:v>
                </c:pt>
                <c:pt idx="2868">
                  <c:v>0.63600000000000001</c:v>
                </c:pt>
                <c:pt idx="2869">
                  <c:v>0.63600000000000001</c:v>
                </c:pt>
                <c:pt idx="2870">
                  <c:v>0.627</c:v>
                </c:pt>
                <c:pt idx="2871">
                  <c:v>0.626</c:v>
                </c:pt>
                <c:pt idx="2872">
                  <c:v>0.629</c:v>
                </c:pt>
                <c:pt idx="2873">
                  <c:v>0.63500000000000001</c:v>
                </c:pt>
                <c:pt idx="2874">
                  <c:v>0.63200000000000001</c:v>
                </c:pt>
                <c:pt idx="2875">
                  <c:v>0.629</c:v>
                </c:pt>
                <c:pt idx="2876">
                  <c:v>0.63500000000000001</c:v>
                </c:pt>
                <c:pt idx="2877">
                  <c:v>0.63200000000000001</c:v>
                </c:pt>
                <c:pt idx="2878">
                  <c:v>0.63100000000000001</c:v>
                </c:pt>
                <c:pt idx="2879">
                  <c:v>0.63400000000000001</c:v>
                </c:pt>
                <c:pt idx="2880">
                  <c:v>0.63400000000000001</c:v>
                </c:pt>
                <c:pt idx="2881">
                  <c:v>0.64400000000000002</c:v>
                </c:pt>
                <c:pt idx="2882">
                  <c:v>0.64700000000000002</c:v>
                </c:pt>
                <c:pt idx="2883">
                  <c:v>0.64400000000000002</c:v>
                </c:pt>
                <c:pt idx="2884">
                  <c:v>0.64500000000000002</c:v>
                </c:pt>
                <c:pt idx="2885">
                  <c:v>0.63900000000000001</c:v>
                </c:pt>
                <c:pt idx="2886">
                  <c:v>0.64200000000000002</c:v>
                </c:pt>
                <c:pt idx="2887">
                  <c:v>0.64200000000000002</c:v>
                </c:pt>
                <c:pt idx="2888">
                  <c:v>0.63900000000000001</c:v>
                </c:pt>
                <c:pt idx="2889">
                  <c:v>0.63900000000000001</c:v>
                </c:pt>
                <c:pt idx="2890">
                  <c:v>0.63900000000000001</c:v>
                </c:pt>
                <c:pt idx="2891">
                  <c:v>0.63600000000000001</c:v>
                </c:pt>
                <c:pt idx="2892">
                  <c:v>0.63600000000000001</c:v>
                </c:pt>
                <c:pt idx="2893">
                  <c:v>0.63</c:v>
                </c:pt>
                <c:pt idx="2894">
                  <c:v>0.627</c:v>
                </c:pt>
                <c:pt idx="2895">
                  <c:v>0.629</c:v>
                </c:pt>
                <c:pt idx="2896">
                  <c:v>0.629</c:v>
                </c:pt>
                <c:pt idx="2897">
                  <c:v>0.63200000000000001</c:v>
                </c:pt>
                <c:pt idx="2898">
                  <c:v>0.63500000000000001</c:v>
                </c:pt>
                <c:pt idx="2899">
                  <c:v>0.63200000000000001</c:v>
                </c:pt>
                <c:pt idx="2900">
                  <c:v>0.63200000000000001</c:v>
                </c:pt>
                <c:pt idx="2901">
                  <c:v>0.63200000000000001</c:v>
                </c:pt>
                <c:pt idx="2902">
                  <c:v>0.63200000000000001</c:v>
                </c:pt>
                <c:pt idx="2903">
                  <c:v>0.63100000000000001</c:v>
                </c:pt>
                <c:pt idx="2904">
                  <c:v>0.63500000000000001</c:v>
                </c:pt>
                <c:pt idx="2905">
                  <c:v>0.64400000000000002</c:v>
                </c:pt>
                <c:pt idx="2906">
                  <c:v>0.64700000000000002</c:v>
                </c:pt>
                <c:pt idx="2907">
                  <c:v>0.64400000000000002</c:v>
                </c:pt>
                <c:pt idx="2908">
                  <c:v>0.64500000000000002</c:v>
                </c:pt>
                <c:pt idx="2909">
                  <c:v>0.64200000000000002</c:v>
                </c:pt>
                <c:pt idx="2910">
                  <c:v>0.64500000000000002</c:v>
                </c:pt>
                <c:pt idx="2911">
                  <c:v>0.64200000000000002</c:v>
                </c:pt>
                <c:pt idx="2912">
                  <c:v>0.64200000000000002</c:v>
                </c:pt>
                <c:pt idx="2913">
                  <c:v>0.64200000000000002</c:v>
                </c:pt>
                <c:pt idx="2914">
                  <c:v>0.64200000000000002</c:v>
                </c:pt>
                <c:pt idx="2915">
                  <c:v>0.63600000000000001</c:v>
                </c:pt>
                <c:pt idx="2916">
                  <c:v>0.64200000000000002</c:v>
                </c:pt>
                <c:pt idx="2917">
                  <c:v>0.63600000000000001</c:v>
                </c:pt>
                <c:pt idx="2918">
                  <c:v>0.627</c:v>
                </c:pt>
                <c:pt idx="2919">
                  <c:v>0.629</c:v>
                </c:pt>
                <c:pt idx="2920">
                  <c:v>0.629</c:v>
                </c:pt>
                <c:pt idx="2921">
                  <c:v>0.629</c:v>
                </c:pt>
                <c:pt idx="2922">
                  <c:v>0.63500000000000001</c:v>
                </c:pt>
                <c:pt idx="2923">
                  <c:v>0.63500000000000001</c:v>
                </c:pt>
                <c:pt idx="2924">
                  <c:v>0.63200000000000001</c:v>
                </c:pt>
                <c:pt idx="2925">
                  <c:v>0.63200000000000001</c:v>
                </c:pt>
                <c:pt idx="2926">
                  <c:v>0.63100000000000001</c:v>
                </c:pt>
                <c:pt idx="2927">
                  <c:v>0.63400000000000001</c:v>
                </c:pt>
                <c:pt idx="2928">
                  <c:v>0.63400000000000001</c:v>
                </c:pt>
                <c:pt idx="2929">
                  <c:v>0.65</c:v>
                </c:pt>
                <c:pt idx="2930">
                  <c:v>0.65</c:v>
                </c:pt>
                <c:pt idx="2931">
                  <c:v>0.64400000000000002</c:v>
                </c:pt>
                <c:pt idx="2932">
                  <c:v>0.64500000000000002</c:v>
                </c:pt>
                <c:pt idx="2933">
                  <c:v>0.64500000000000002</c:v>
                </c:pt>
                <c:pt idx="2934">
                  <c:v>0.64800000000000002</c:v>
                </c:pt>
                <c:pt idx="2935">
                  <c:v>0.64800000000000002</c:v>
                </c:pt>
                <c:pt idx="2936">
                  <c:v>0.64500000000000002</c:v>
                </c:pt>
                <c:pt idx="2937">
                  <c:v>0.64200000000000002</c:v>
                </c:pt>
                <c:pt idx="2938">
                  <c:v>0.63900000000000001</c:v>
                </c:pt>
                <c:pt idx="2939">
                  <c:v>0.63900000000000001</c:v>
                </c:pt>
                <c:pt idx="2940">
                  <c:v>0.64200000000000002</c:v>
                </c:pt>
                <c:pt idx="2941">
                  <c:v>0.63600000000000001</c:v>
                </c:pt>
                <c:pt idx="2942">
                  <c:v>0.63</c:v>
                </c:pt>
                <c:pt idx="2943">
                  <c:v>0.63300000000000001</c:v>
                </c:pt>
                <c:pt idx="2944">
                  <c:v>0.63500000000000001</c:v>
                </c:pt>
                <c:pt idx="2945">
                  <c:v>0.63800000000000001</c:v>
                </c:pt>
                <c:pt idx="2946">
                  <c:v>0.63200000000000001</c:v>
                </c:pt>
                <c:pt idx="2947">
                  <c:v>0.63500000000000001</c:v>
                </c:pt>
                <c:pt idx="2948">
                  <c:v>0.63800000000000001</c:v>
                </c:pt>
                <c:pt idx="2949">
                  <c:v>0.63500000000000001</c:v>
                </c:pt>
                <c:pt idx="2950">
                  <c:v>0.63800000000000001</c:v>
                </c:pt>
                <c:pt idx="2951">
                  <c:v>0.63800000000000001</c:v>
                </c:pt>
                <c:pt idx="2952">
                  <c:v>0.63800000000000001</c:v>
                </c:pt>
                <c:pt idx="2953">
                  <c:v>0.64400000000000002</c:v>
                </c:pt>
                <c:pt idx="2954">
                  <c:v>0.65300000000000002</c:v>
                </c:pt>
                <c:pt idx="2955">
                  <c:v>0.64700000000000002</c:v>
                </c:pt>
                <c:pt idx="2956">
                  <c:v>0.65100000000000002</c:v>
                </c:pt>
                <c:pt idx="2957">
                  <c:v>0.64500000000000002</c:v>
                </c:pt>
                <c:pt idx="2958">
                  <c:v>0.64500000000000002</c:v>
                </c:pt>
                <c:pt idx="2959">
                  <c:v>0.64800000000000002</c:v>
                </c:pt>
                <c:pt idx="2960">
                  <c:v>0.64500000000000002</c:v>
                </c:pt>
                <c:pt idx="2961">
                  <c:v>0.64800000000000002</c:v>
                </c:pt>
                <c:pt idx="2962">
                  <c:v>0.63900000000000001</c:v>
                </c:pt>
                <c:pt idx="2963">
                  <c:v>0.64500000000000002</c:v>
                </c:pt>
                <c:pt idx="2964">
                  <c:v>0.63900000000000001</c:v>
                </c:pt>
                <c:pt idx="2965">
                  <c:v>0.63600000000000001</c:v>
                </c:pt>
                <c:pt idx="2966">
                  <c:v>0.63300000000000001</c:v>
                </c:pt>
                <c:pt idx="2967">
                  <c:v>0.63300000000000001</c:v>
                </c:pt>
                <c:pt idx="2968">
                  <c:v>0.63900000000000001</c:v>
                </c:pt>
                <c:pt idx="2969">
                  <c:v>0.63500000000000001</c:v>
                </c:pt>
                <c:pt idx="2970">
                  <c:v>0.63800000000000001</c:v>
                </c:pt>
                <c:pt idx="2971">
                  <c:v>0.64100000000000001</c:v>
                </c:pt>
                <c:pt idx="2972">
                  <c:v>0.63500000000000001</c:v>
                </c:pt>
                <c:pt idx="2973">
                  <c:v>0.63500000000000001</c:v>
                </c:pt>
                <c:pt idx="2974">
                  <c:v>0.63500000000000001</c:v>
                </c:pt>
                <c:pt idx="2975">
                  <c:v>0.63800000000000001</c:v>
                </c:pt>
                <c:pt idx="2976">
                  <c:v>0.64100000000000001</c:v>
                </c:pt>
                <c:pt idx="2977">
                  <c:v>0.64700000000000002</c:v>
                </c:pt>
                <c:pt idx="2978">
                  <c:v>0.64400000000000002</c:v>
                </c:pt>
                <c:pt idx="2979">
                  <c:v>0.64100000000000001</c:v>
                </c:pt>
                <c:pt idx="2980">
                  <c:v>0.64800000000000002</c:v>
                </c:pt>
                <c:pt idx="2981">
                  <c:v>0.64800000000000002</c:v>
                </c:pt>
                <c:pt idx="2982">
                  <c:v>0.64700000000000002</c:v>
                </c:pt>
                <c:pt idx="2983">
                  <c:v>0.64800000000000002</c:v>
                </c:pt>
                <c:pt idx="2984">
                  <c:v>0.64800000000000002</c:v>
                </c:pt>
                <c:pt idx="2985">
                  <c:v>0.64800000000000002</c:v>
                </c:pt>
                <c:pt idx="2986">
                  <c:v>0.64500000000000002</c:v>
                </c:pt>
                <c:pt idx="2987">
                  <c:v>0.64500000000000002</c:v>
                </c:pt>
                <c:pt idx="2988">
                  <c:v>0.64200000000000002</c:v>
                </c:pt>
                <c:pt idx="2989">
                  <c:v>0.63900000000000001</c:v>
                </c:pt>
                <c:pt idx="2990">
                  <c:v>0.63300000000000001</c:v>
                </c:pt>
                <c:pt idx="2991">
                  <c:v>0.63600000000000001</c:v>
                </c:pt>
                <c:pt idx="2992">
                  <c:v>0.63800000000000001</c:v>
                </c:pt>
                <c:pt idx="2993">
                  <c:v>0.63800000000000001</c:v>
                </c:pt>
                <c:pt idx="2994">
                  <c:v>0.63800000000000001</c:v>
                </c:pt>
                <c:pt idx="2995">
                  <c:v>0.63800000000000001</c:v>
                </c:pt>
                <c:pt idx="2996">
                  <c:v>0.64100000000000001</c:v>
                </c:pt>
                <c:pt idx="2997">
                  <c:v>0.64100000000000001</c:v>
                </c:pt>
                <c:pt idx="2998">
                  <c:v>0.63800000000000001</c:v>
                </c:pt>
                <c:pt idx="2999">
                  <c:v>0.63800000000000001</c:v>
                </c:pt>
                <c:pt idx="3000">
                  <c:v>0.63700000000000001</c:v>
                </c:pt>
                <c:pt idx="3001">
                  <c:v>0.65</c:v>
                </c:pt>
                <c:pt idx="3002">
                  <c:v>0.65</c:v>
                </c:pt>
                <c:pt idx="3003">
                  <c:v>0.64700000000000002</c:v>
                </c:pt>
                <c:pt idx="3004">
                  <c:v>0.64700000000000002</c:v>
                </c:pt>
                <c:pt idx="3005">
                  <c:v>0.64700000000000002</c:v>
                </c:pt>
                <c:pt idx="3006">
                  <c:v>0.65100000000000002</c:v>
                </c:pt>
                <c:pt idx="3007">
                  <c:v>0.65100000000000002</c:v>
                </c:pt>
                <c:pt idx="3008">
                  <c:v>0.64800000000000002</c:v>
                </c:pt>
                <c:pt idx="3009">
                  <c:v>0.64800000000000002</c:v>
                </c:pt>
                <c:pt idx="3010">
                  <c:v>0.64800000000000002</c:v>
                </c:pt>
                <c:pt idx="3011">
                  <c:v>0.64200000000000002</c:v>
                </c:pt>
                <c:pt idx="3012">
                  <c:v>0.64200000000000002</c:v>
                </c:pt>
                <c:pt idx="3013">
                  <c:v>0.63900000000000001</c:v>
                </c:pt>
                <c:pt idx="3014">
                  <c:v>0.629</c:v>
                </c:pt>
                <c:pt idx="3015">
                  <c:v>0.64100000000000001</c:v>
                </c:pt>
                <c:pt idx="3016">
                  <c:v>0.64100000000000001</c:v>
                </c:pt>
                <c:pt idx="3017">
                  <c:v>0.64100000000000001</c:v>
                </c:pt>
                <c:pt idx="3018">
                  <c:v>0.64100000000000001</c:v>
                </c:pt>
                <c:pt idx="3019">
                  <c:v>0.63800000000000001</c:v>
                </c:pt>
                <c:pt idx="3020">
                  <c:v>0.63800000000000001</c:v>
                </c:pt>
                <c:pt idx="3021">
                  <c:v>0.63800000000000001</c:v>
                </c:pt>
                <c:pt idx="3022">
                  <c:v>0.64400000000000002</c:v>
                </c:pt>
                <c:pt idx="3023">
                  <c:v>0.64100000000000001</c:v>
                </c:pt>
                <c:pt idx="3024">
                  <c:v>0.64100000000000001</c:v>
                </c:pt>
                <c:pt idx="3025">
                  <c:v>0.64</c:v>
                </c:pt>
                <c:pt idx="3026">
                  <c:v>0.64400000000000002</c:v>
                </c:pt>
                <c:pt idx="3027">
                  <c:v>0.65</c:v>
                </c:pt>
                <c:pt idx="3028">
                  <c:v>0.64700000000000002</c:v>
                </c:pt>
                <c:pt idx="3029">
                  <c:v>0.64400000000000002</c:v>
                </c:pt>
                <c:pt idx="3030">
                  <c:v>0.65</c:v>
                </c:pt>
                <c:pt idx="3031">
                  <c:v>0.65</c:v>
                </c:pt>
                <c:pt idx="3032">
                  <c:v>0.64700000000000002</c:v>
                </c:pt>
                <c:pt idx="3033">
                  <c:v>0.64800000000000002</c:v>
                </c:pt>
                <c:pt idx="3034">
                  <c:v>0.64800000000000002</c:v>
                </c:pt>
                <c:pt idx="3035">
                  <c:v>0.64500000000000002</c:v>
                </c:pt>
                <c:pt idx="3036">
                  <c:v>0.63900000000000001</c:v>
                </c:pt>
                <c:pt idx="3037">
                  <c:v>0.64500000000000002</c:v>
                </c:pt>
                <c:pt idx="3038">
                  <c:v>0.63800000000000001</c:v>
                </c:pt>
                <c:pt idx="3039">
                  <c:v>0.63500000000000001</c:v>
                </c:pt>
                <c:pt idx="3040">
                  <c:v>0.64100000000000001</c:v>
                </c:pt>
                <c:pt idx="3041">
                  <c:v>0.63800000000000001</c:v>
                </c:pt>
                <c:pt idx="3042">
                  <c:v>0.64100000000000001</c:v>
                </c:pt>
                <c:pt idx="3043">
                  <c:v>0.64400000000000002</c:v>
                </c:pt>
                <c:pt idx="3044">
                  <c:v>0.63700000000000001</c:v>
                </c:pt>
                <c:pt idx="3045">
                  <c:v>0.63700000000000001</c:v>
                </c:pt>
                <c:pt idx="3046">
                  <c:v>0.64</c:v>
                </c:pt>
                <c:pt idx="3047">
                  <c:v>0.64300000000000002</c:v>
                </c:pt>
                <c:pt idx="3048">
                  <c:v>0.64</c:v>
                </c:pt>
                <c:pt idx="3049">
                  <c:v>0.65300000000000002</c:v>
                </c:pt>
                <c:pt idx="3050">
                  <c:v>0.65</c:v>
                </c:pt>
                <c:pt idx="3051">
                  <c:v>0.65</c:v>
                </c:pt>
                <c:pt idx="3052">
                  <c:v>0.65</c:v>
                </c:pt>
                <c:pt idx="3053">
                  <c:v>0.65100000000000002</c:v>
                </c:pt>
                <c:pt idx="3054">
                  <c:v>0.65400000000000003</c:v>
                </c:pt>
                <c:pt idx="3055">
                  <c:v>0.64700000000000002</c:v>
                </c:pt>
                <c:pt idx="3056">
                  <c:v>0.64800000000000002</c:v>
                </c:pt>
                <c:pt idx="3057">
                  <c:v>0.65100000000000002</c:v>
                </c:pt>
                <c:pt idx="3058">
                  <c:v>0.64800000000000002</c:v>
                </c:pt>
                <c:pt idx="3059">
                  <c:v>0.64200000000000002</c:v>
                </c:pt>
                <c:pt idx="3060">
                  <c:v>0.64500000000000002</c:v>
                </c:pt>
                <c:pt idx="3061">
                  <c:v>0.64500000000000002</c:v>
                </c:pt>
                <c:pt idx="3062">
                  <c:v>0.63500000000000001</c:v>
                </c:pt>
                <c:pt idx="3063">
                  <c:v>0.63800000000000001</c:v>
                </c:pt>
                <c:pt idx="3064">
                  <c:v>0.63800000000000001</c:v>
                </c:pt>
                <c:pt idx="3065">
                  <c:v>0.64400000000000002</c:v>
                </c:pt>
                <c:pt idx="3066">
                  <c:v>0.64400000000000002</c:v>
                </c:pt>
                <c:pt idx="3067">
                  <c:v>0.64400000000000002</c:v>
                </c:pt>
                <c:pt idx="3068">
                  <c:v>0.64100000000000001</c:v>
                </c:pt>
                <c:pt idx="3069">
                  <c:v>0.64700000000000002</c:v>
                </c:pt>
                <c:pt idx="3070">
                  <c:v>0.64400000000000002</c:v>
                </c:pt>
                <c:pt idx="3071">
                  <c:v>0.64400000000000002</c:v>
                </c:pt>
                <c:pt idx="3072">
                  <c:v>0.64300000000000002</c:v>
                </c:pt>
                <c:pt idx="3073">
                  <c:v>0.64700000000000002</c:v>
                </c:pt>
                <c:pt idx="3074">
                  <c:v>0.64600000000000002</c:v>
                </c:pt>
                <c:pt idx="3075">
                  <c:v>0.65300000000000002</c:v>
                </c:pt>
                <c:pt idx="3076">
                  <c:v>0.64700000000000002</c:v>
                </c:pt>
                <c:pt idx="3077">
                  <c:v>0.65</c:v>
                </c:pt>
                <c:pt idx="3078">
                  <c:v>0.65700000000000003</c:v>
                </c:pt>
                <c:pt idx="3079">
                  <c:v>0.65400000000000003</c:v>
                </c:pt>
                <c:pt idx="3080">
                  <c:v>0.65100000000000002</c:v>
                </c:pt>
                <c:pt idx="3081">
                  <c:v>0.65100000000000002</c:v>
                </c:pt>
                <c:pt idx="3082">
                  <c:v>0.65100000000000002</c:v>
                </c:pt>
                <c:pt idx="3083">
                  <c:v>0.64200000000000002</c:v>
                </c:pt>
                <c:pt idx="3084">
                  <c:v>0.64800000000000002</c:v>
                </c:pt>
                <c:pt idx="3085">
                  <c:v>0.64800000000000002</c:v>
                </c:pt>
                <c:pt idx="3086">
                  <c:v>0.63800000000000001</c:v>
                </c:pt>
                <c:pt idx="3087">
                  <c:v>0.63800000000000001</c:v>
                </c:pt>
                <c:pt idx="3088">
                  <c:v>0.64400000000000002</c:v>
                </c:pt>
                <c:pt idx="3089">
                  <c:v>0.64100000000000001</c:v>
                </c:pt>
                <c:pt idx="3090">
                  <c:v>0.64400000000000002</c:v>
                </c:pt>
                <c:pt idx="3091">
                  <c:v>0.64100000000000001</c:v>
                </c:pt>
                <c:pt idx="3092">
                  <c:v>0.64100000000000001</c:v>
                </c:pt>
                <c:pt idx="3093">
                  <c:v>0.64100000000000001</c:v>
                </c:pt>
                <c:pt idx="3094">
                  <c:v>0.64700000000000002</c:v>
                </c:pt>
                <c:pt idx="3095">
                  <c:v>0.64300000000000002</c:v>
                </c:pt>
                <c:pt idx="3096">
                  <c:v>0.64300000000000002</c:v>
                </c:pt>
                <c:pt idx="3097">
                  <c:v>0.64900000000000002</c:v>
                </c:pt>
                <c:pt idx="3098">
                  <c:v>0.64600000000000002</c:v>
                </c:pt>
                <c:pt idx="3099">
                  <c:v>0.65</c:v>
                </c:pt>
                <c:pt idx="3100">
                  <c:v>0.65900000000000003</c:v>
                </c:pt>
                <c:pt idx="3101">
                  <c:v>0.65</c:v>
                </c:pt>
                <c:pt idx="3102">
                  <c:v>0.65300000000000002</c:v>
                </c:pt>
                <c:pt idx="3103">
                  <c:v>0.65</c:v>
                </c:pt>
                <c:pt idx="3104">
                  <c:v>0.66</c:v>
                </c:pt>
                <c:pt idx="3105">
                  <c:v>0.65400000000000003</c:v>
                </c:pt>
                <c:pt idx="3106">
                  <c:v>0.65400000000000003</c:v>
                </c:pt>
                <c:pt idx="3107">
                  <c:v>0.64800000000000002</c:v>
                </c:pt>
                <c:pt idx="3108">
                  <c:v>0.64500000000000002</c:v>
                </c:pt>
                <c:pt idx="3109">
                  <c:v>0.64400000000000002</c:v>
                </c:pt>
                <c:pt idx="3110">
                  <c:v>0.64100000000000001</c:v>
                </c:pt>
                <c:pt idx="3111">
                  <c:v>0.64100000000000001</c:v>
                </c:pt>
                <c:pt idx="3112">
                  <c:v>0.63800000000000001</c:v>
                </c:pt>
                <c:pt idx="3113">
                  <c:v>0.64400000000000002</c:v>
                </c:pt>
                <c:pt idx="3114">
                  <c:v>0.64</c:v>
                </c:pt>
                <c:pt idx="3115">
                  <c:v>0.64</c:v>
                </c:pt>
                <c:pt idx="3116">
                  <c:v>0.64300000000000002</c:v>
                </c:pt>
                <c:pt idx="3117">
                  <c:v>0.64600000000000002</c:v>
                </c:pt>
                <c:pt idx="3118">
                  <c:v>0.64300000000000002</c:v>
                </c:pt>
                <c:pt idx="3119">
                  <c:v>0.64600000000000002</c:v>
                </c:pt>
                <c:pt idx="3120">
                  <c:v>0.64300000000000002</c:v>
                </c:pt>
                <c:pt idx="3121">
                  <c:v>0.65200000000000002</c:v>
                </c:pt>
                <c:pt idx="3122">
                  <c:v>0.65900000000000003</c:v>
                </c:pt>
                <c:pt idx="3123">
                  <c:v>0.65600000000000003</c:v>
                </c:pt>
                <c:pt idx="3124">
                  <c:v>0.65300000000000002</c:v>
                </c:pt>
                <c:pt idx="3125">
                  <c:v>0.65600000000000003</c:v>
                </c:pt>
                <c:pt idx="3126">
                  <c:v>0.65300000000000002</c:v>
                </c:pt>
                <c:pt idx="3127">
                  <c:v>0.65600000000000003</c:v>
                </c:pt>
                <c:pt idx="3128">
                  <c:v>0.65700000000000003</c:v>
                </c:pt>
                <c:pt idx="3129">
                  <c:v>0.65100000000000002</c:v>
                </c:pt>
                <c:pt idx="3130">
                  <c:v>0.65100000000000002</c:v>
                </c:pt>
                <c:pt idx="3131">
                  <c:v>0.64400000000000002</c:v>
                </c:pt>
                <c:pt idx="3132">
                  <c:v>0.64800000000000002</c:v>
                </c:pt>
                <c:pt idx="3133">
                  <c:v>0.64400000000000002</c:v>
                </c:pt>
                <c:pt idx="3134">
                  <c:v>0.64100000000000001</c:v>
                </c:pt>
                <c:pt idx="3135">
                  <c:v>0.63500000000000001</c:v>
                </c:pt>
                <c:pt idx="3136">
                  <c:v>0.64100000000000001</c:v>
                </c:pt>
                <c:pt idx="3137">
                  <c:v>0.64400000000000002</c:v>
                </c:pt>
                <c:pt idx="3138">
                  <c:v>0.64700000000000002</c:v>
                </c:pt>
                <c:pt idx="3139">
                  <c:v>0.65</c:v>
                </c:pt>
                <c:pt idx="3140">
                  <c:v>0.64300000000000002</c:v>
                </c:pt>
                <c:pt idx="3141">
                  <c:v>0.64600000000000002</c:v>
                </c:pt>
                <c:pt idx="3142">
                  <c:v>0.64600000000000002</c:v>
                </c:pt>
                <c:pt idx="3143">
                  <c:v>0.64600000000000002</c:v>
                </c:pt>
                <c:pt idx="3144">
                  <c:v>0.64600000000000002</c:v>
                </c:pt>
                <c:pt idx="3145">
                  <c:v>0.65200000000000002</c:v>
                </c:pt>
                <c:pt idx="3146">
                  <c:v>0.65900000000000003</c:v>
                </c:pt>
                <c:pt idx="3147">
                  <c:v>0.65600000000000003</c:v>
                </c:pt>
                <c:pt idx="3148">
                  <c:v>0.65300000000000002</c:v>
                </c:pt>
                <c:pt idx="3149">
                  <c:v>0.65300000000000002</c:v>
                </c:pt>
                <c:pt idx="3150">
                  <c:v>0.65600000000000003</c:v>
                </c:pt>
                <c:pt idx="3151">
                  <c:v>0.65</c:v>
                </c:pt>
                <c:pt idx="3152">
                  <c:v>0.65900000000000003</c:v>
                </c:pt>
                <c:pt idx="3153">
                  <c:v>0.65300000000000002</c:v>
                </c:pt>
                <c:pt idx="3154">
                  <c:v>0.65400000000000003</c:v>
                </c:pt>
                <c:pt idx="3155">
                  <c:v>0.65100000000000002</c:v>
                </c:pt>
                <c:pt idx="3156">
                  <c:v>0.64800000000000002</c:v>
                </c:pt>
                <c:pt idx="3157">
                  <c:v>0.64400000000000002</c:v>
                </c:pt>
                <c:pt idx="3158">
                  <c:v>0.63800000000000001</c:v>
                </c:pt>
                <c:pt idx="3159">
                  <c:v>0.64400000000000002</c:v>
                </c:pt>
                <c:pt idx="3160">
                  <c:v>0.64700000000000002</c:v>
                </c:pt>
                <c:pt idx="3161">
                  <c:v>0.64700000000000002</c:v>
                </c:pt>
                <c:pt idx="3162">
                  <c:v>0.64600000000000002</c:v>
                </c:pt>
                <c:pt idx="3163">
                  <c:v>0.64600000000000002</c:v>
                </c:pt>
                <c:pt idx="3164">
                  <c:v>0.64600000000000002</c:v>
                </c:pt>
                <c:pt idx="3165">
                  <c:v>0.64600000000000002</c:v>
                </c:pt>
                <c:pt idx="3166">
                  <c:v>0.64600000000000002</c:v>
                </c:pt>
                <c:pt idx="3167">
                  <c:v>0.65500000000000003</c:v>
                </c:pt>
                <c:pt idx="3168">
                  <c:v>0.64900000000000002</c:v>
                </c:pt>
                <c:pt idx="3169">
                  <c:v>0.65500000000000003</c:v>
                </c:pt>
                <c:pt idx="3170">
                  <c:v>0.66100000000000003</c:v>
                </c:pt>
                <c:pt idx="3171">
                  <c:v>0.65900000000000003</c:v>
                </c:pt>
                <c:pt idx="3172">
                  <c:v>0.65600000000000003</c:v>
                </c:pt>
                <c:pt idx="3173">
                  <c:v>0.65900000000000003</c:v>
                </c:pt>
                <c:pt idx="3174">
                  <c:v>0.65600000000000003</c:v>
                </c:pt>
                <c:pt idx="3175">
                  <c:v>0.65900000000000003</c:v>
                </c:pt>
                <c:pt idx="3176">
                  <c:v>0.65600000000000003</c:v>
                </c:pt>
                <c:pt idx="3177">
                  <c:v>0.65700000000000003</c:v>
                </c:pt>
                <c:pt idx="3178">
                  <c:v>0.65400000000000003</c:v>
                </c:pt>
                <c:pt idx="3179">
                  <c:v>0.65300000000000002</c:v>
                </c:pt>
                <c:pt idx="3180">
                  <c:v>0.65400000000000003</c:v>
                </c:pt>
                <c:pt idx="3181">
                  <c:v>0.64800000000000002</c:v>
                </c:pt>
                <c:pt idx="3182">
                  <c:v>0.64400000000000002</c:v>
                </c:pt>
                <c:pt idx="3183">
                  <c:v>0.64400000000000002</c:v>
                </c:pt>
                <c:pt idx="3184">
                  <c:v>0.64700000000000002</c:v>
                </c:pt>
                <c:pt idx="3185">
                  <c:v>0.64700000000000002</c:v>
                </c:pt>
                <c:pt idx="3186">
                  <c:v>0.65</c:v>
                </c:pt>
                <c:pt idx="3187">
                  <c:v>0.64300000000000002</c:v>
                </c:pt>
                <c:pt idx="3188">
                  <c:v>0.65</c:v>
                </c:pt>
                <c:pt idx="3189">
                  <c:v>0.64300000000000002</c:v>
                </c:pt>
                <c:pt idx="3190">
                  <c:v>0.64300000000000002</c:v>
                </c:pt>
                <c:pt idx="3191">
                  <c:v>0.65200000000000002</c:v>
                </c:pt>
                <c:pt idx="3192">
                  <c:v>0.65200000000000002</c:v>
                </c:pt>
                <c:pt idx="3193">
                  <c:v>0.65200000000000002</c:v>
                </c:pt>
                <c:pt idx="3194">
                  <c:v>0.66500000000000004</c:v>
                </c:pt>
                <c:pt idx="3195">
                  <c:v>0.64900000000000002</c:v>
                </c:pt>
                <c:pt idx="3196">
                  <c:v>0.65600000000000003</c:v>
                </c:pt>
                <c:pt idx="3197">
                  <c:v>0.65600000000000003</c:v>
                </c:pt>
                <c:pt idx="3198">
                  <c:v>0.65300000000000002</c:v>
                </c:pt>
                <c:pt idx="3199">
                  <c:v>0.65900000000000003</c:v>
                </c:pt>
                <c:pt idx="3200">
                  <c:v>0.66600000000000004</c:v>
                </c:pt>
                <c:pt idx="3201">
                  <c:v>0.65400000000000003</c:v>
                </c:pt>
                <c:pt idx="3202">
                  <c:v>0.65700000000000003</c:v>
                </c:pt>
                <c:pt idx="3203">
                  <c:v>0.65300000000000002</c:v>
                </c:pt>
                <c:pt idx="3204">
                  <c:v>0.65300000000000002</c:v>
                </c:pt>
                <c:pt idx="3205">
                  <c:v>0.64700000000000002</c:v>
                </c:pt>
                <c:pt idx="3206">
                  <c:v>0.64700000000000002</c:v>
                </c:pt>
                <c:pt idx="3207">
                  <c:v>0.64400000000000002</c:v>
                </c:pt>
                <c:pt idx="3208">
                  <c:v>0.64700000000000002</c:v>
                </c:pt>
                <c:pt idx="3209">
                  <c:v>0.64300000000000002</c:v>
                </c:pt>
                <c:pt idx="3210">
                  <c:v>0.64900000000000002</c:v>
                </c:pt>
                <c:pt idx="3211">
                  <c:v>0.65300000000000002</c:v>
                </c:pt>
                <c:pt idx="3212">
                  <c:v>0.65300000000000002</c:v>
                </c:pt>
                <c:pt idx="3213">
                  <c:v>0.64300000000000002</c:v>
                </c:pt>
                <c:pt idx="3214">
                  <c:v>0.64600000000000002</c:v>
                </c:pt>
                <c:pt idx="3215">
                  <c:v>0.65200000000000002</c:v>
                </c:pt>
                <c:pt idx="3216">
                  <c:v>0.64900000000000002</c:v>
                </c:pt>
                <c:pt idx="3217">
                  <c:v>0.64900000000000002</c:v>
                </c:pt>
                <c:pt idx="3218">
                  <c:v>0.65200000000000002</c:v>
                </c:pt>
                <c:pt idx="3219">
                  <c:v>0.66200000000000003</c:v>
                </c:pt>
                <c:pt idx="3220">
                  <c:v>0.66200000000000003</c:v>
                </c:pt>
                <c:pt idx="3221">
                  <c:v>0.65600000000000003</c:v>
                </c:pt>
                <c:pt idx="3222">
                  <c:v>0.65600000000000003</c:v>
                </c:pt>
                <c:pt idx="3223">
                  <c:v>0.65900000000000003</c:v>
                </c:pt>
                <c:pt idx="3224">
                  <c:v>0.65600000000000003</c:v>
                </c:pt>
                <c:pt idx="3225">
                  <c:v>0.65600000000000003</c:v>
                </c:pt>
                <c:pt idx="3226">
                  <c:v>0.65600000000000003</c:v>
                </c:pt>
                <c:pt idx="3227">
                  <c:v>0.65700000000000003</c:v>
                </c:pt>
                <c:pt idx="3228">
                  <c:v>0.65</c:v>
                </c:pt>
                <c:pt idx="3229">
                  <c:v>0.64700000000000002</c:v>
                </c:pt>
                <c:pt idx="3230">
                  <c:v>0.64400000000000002</c:v>
                </c:pt>
                <c:pt idx="3231">
                  <c:v>0.64700000000000002</c:v>
                </c:pt>
                <c:pt idx="3232">
                  <c:v>0.64900000000000002</c:v>
                </c:pt>
                <c:pt idx="3233">
                  <c:v>0.65300000000000002</c:v>
                </c:pt>
                <c:pt idx="3234">
                  <c:v>0.64900000000000002</c:v>
                </c:pt>
                <c:pt idx="3235">
                  <c:v>0.65300000000000002</c:v>
                </c:pt>
                <c:pt idx="3236">
                  <c:v>0.64600000000000002</c:v>
                </c:pt>
                <c:pt idx="3237">
                  <c:v>0.64900000000000002</c:v>
                </c:pt>
                <c:pt idx="3238">
                  <c:v>0.64900000000000002</c:v>
                </c:pt>
                <c:pt idx="3239">
                  <c:v>0.64900000000000002</c:v>
                </c:pt>
                <c:pt idx="3240">
                  <c:v>0.64900000000000002</c:v>
                </c:pt>
                <c:pt idx="3241">
                  <c:v>0.65500000000000003</c:v>
                </c:pt>
                <c:pt idx="3242">
                  <c:v>0.66400000000000003</c:v>
                </c:pt>
                <c:pt idx="3243">
                  <c:v>0.65500000000000003</c:v>
                </c:pt>
                <c:pt idx="3244">
                  <c:v>0.65900000000000003</c:v>
                </c:pt>
                <c:pt idx="3245">
                  <c:v>0.66200000000000003</c:v>
                </c:pt>
                <c:pt idx="3246">
                  <c:v>0.65900000000000003</c:v>
                </c:pt>
                <c:pt idx="3247">
                  <c:v>0.65600000000000003</c:v>
                </c:pt>
                <c:pt idx="3248">
                  <c:v>0.65900000000000003</c:v>
                </c:pt>
                <c:pt idx="3249">
                  <c:v>0.65900000000000003</c:v>
                </c:pt>
                <c:pt idx="3250">
                  <c:v>0.65600000000000003</c:v>
                </c:pt>
                <c:pt idx="3251">
                  <c:v>0.64700000000000002</c:v>
                </c:pt>
                <c:pt idx="3252">
                  <c:v>0.63700000000000001</c:v>
                </c:pt>
                <c:pt idx="3253">
                  <c:v>0.65</c:v>
                </c:pt>
                <c:pt idx="3254">
                  <c:v>0.65200000000000002</c:v>
                </c:pt>
                <c:pt idx="3255">
                  <c:v>0.64900000000000002</c:v>
                </c:pt>
                <c:pt idx="3256">
                  <c:v>0.64900000000000002</c:v>
                </c:pt>
                <c:pt idx="3257">
                  <c:v>0.65200000000000002</c:v>
                </c:pt>
                <c:pt idx="3258">
                  <c:v>0.64600000000000002</c:v>
                </c:pt>
                <c:pt idx="3259">
                  <c:v>0.65500000000000003</c:v>
                </c:pt>
                <c:pt idx="3260">
                  <c:v>0.65500000000000003</c:v>
                </c:pt>
                <c:pt idx="3261">
                  <c:v>0.65500000000000003</c:v>
                </c:pt>
                <c:pt idx="3262">
                  <c:v>0.65200000000000002</c:v>
                </c:pt>
                <c:pt idx="3263">
                  <c:v>0.65200000000000002</c:v>
                </c:pt>
                <c:pt idx="3264">
                  <c:v>0.65200000000000002</c:v>
                </c:pt>
                <c:pt idx="3265">
                  <c:v>0.65500000000000003</c:v>
                </c:pt>
                <c:pt idx="3266">
                  <c:v>0.65500000000000003</c:v>
                </c:pt>
                <c:pt idx="3267">
                  <c:v>0.65800000000000003</c:v>
                </c:pt>
                <c:pt idx="3268">
                  <c:v>0.66200000000000003</c:v>
                </c:pt>
                <c:pt idx="3269">
                  <c:v>0.65800000000000003</c:v>
                </c:pt>
                <c:pt idx="3270">
                  <c:v>0.66100000000000003</c:v>
                </c:pt>
                <c:pt idx="3271">
                  <c:v>0.66200000000000003</c:v>
                </c:pt>
                <c:pt idx="3272">
                  <c:v>0.66200000000000003</c:v>
                </c:pt>
                <c:pt idx="3273">
                  <c:v>0.66200000000000003</c:v>
                </c:pt>
                <c:pt idx="3274">
                  <c:v>0.65900000000000003</c:v>
                </c:pt>
                <c:pt idx="3275">
                  <c:v>0.65600000000000003</c:v>
                </c:pt>
                <c:pt idx="3276">
                  <c:v>0.65700000000000003</c:v>
                </c:pt>
                <c:pt idx="3277">
                  <c:v>0.64700000000000002</c:v>
                </c:pt>
                <c:pt idx="3278">
                  <c:v>0.64700000000000002</c:v>
                </c:pt>
                <c:pt idx="3279">
                  <c:v>0.64700000000000002</c:v>
                </c:pt>
                <c:pt idx="3280">
                  <c:v>0.65300000000000002</c:v>
                </c:pt>
                <c:pt idx="3281">
                  <c:v>0.65200000000000002</c:v>
                </c:pt>
                <c:pt idx="3282">
                  <c:v>0.65600000000000003</c:v>
                </c:pt>
                <c:pt idx="3283">
                  <c:v>0.65500000000000003</c:v>
                </c:pt>
                <c:pt idx="3284">
                  <c:v>0.65200000000000002</c:v>
                </c:pt>
                <c:pt idx="3285">
                  <c:v>0.64900000000000002</c:v>
                </c:pt>
                <c:pt idx="3286">
                  <c:v>0.65200000000000002</c:v>
                </c:pt>
                <c:pt idx="3287">
                  <c:v>0.65800000000000003</c:v>
                </c:pt>
                <c:pt idx="3288">
                  <c:v>0.65200000000000002</c:v>
                </c:pt>
                <c:pt idx="3289">
                  <c:v>0.65500000000000003</c:v>
                </c:pt>
                <c:pt idx="3290">
                  <c:v>0.66100000000000003</c:v>
                </c:pt>
                <c:pt idx="3291">
                  <c:v>0.65500000000000003</c:v>
                </c:pt>
                <c:pt idx="3292">
                  <c:v>0.65800000000000003</c:v>
                </c:pt>
                <c:pt idx="3293">
                  <c:v>0.66400000000000003</c:v>
                </c:pt>
                <c:pt idx="3294">
                  <c:v>0.66800000000000004</c:v>
                </c:pt>
                <c:pt idx="3295">
                  <c:v>0.66200000000000003</c:v>
                </c:pt>
                <c:pt idx="3296">
                  <c:v>0.65900000000000003</c:v>
                </c:pt>
                <c:pt idx="3297">
                  <c:v>0.65600000000000003</c:v>
                </c:pt>
                <c:pt idx="3298">
                  <c:v>0.65600000000000003</c:v>
                </c:pt>
                <c:pt idx="3299">
                  <c:v>0.65300000000000002</c:v>
                </c:pt>
                <c:pt idx="3300">
                  <c:v>0.65300000000000002</c:v>
                </c:pt>
                <c:pt idx="3301">
                  <c:v>0.65</c:v>
                </c:pt>
                <c:pt idx="3302">
                  <c:v>0.65300000000000002</c:v>
                </c:pt>
                <c:pt idx="3303">
                  <c:v>0.65600000000000003</c:v>
                </c:pt>
                <c:pt idx="3304">
                  <c:v>0.65200000000000002</c:v>
                </c:pt>
                <c:pt idx="3305">
                  <c:v>0.65200000000000002</c:v>
                </c:pt>
                <c:pt idx="3306">
                  <c:v>0.65200000000000002</c:v>
                </c:pt>
                <c:pt idx="3307">
                  <c:v>0.65200000000000002</c:v>
                </c:pt>
                <c:pt idx="3308">
                  <c:v>0.65500000000000003</c:v>
                </c:pt>
                <c:pt idx="3309">
                  <c:v>0.65500000000000003</c:v>
                </c:pt>
                <c:pt idx="3310">
                  <c:v>0.65500000000000003</c:v>
                </c:pt>
                <c:pt idx="3311">
                  <c:v>0.65200000000000002</c:v>
                </c:pt>
                <c:pt idx="3312">
                  <c:v>0.65500000000000003</c:v>
                </c:pt>
                <c:pt idx="3313">
                  <c:v>0.65200000000000002</c:v>
                </c:pt>
                <c:pt idx="3314">
                  <c:v>0.65500000000000003</c:v>
                </c:pt>
                <c:pt idx="3315">
                  <c:v>0.66100000000000003</c:v>
                </c:pt>
                <c:pt idx="3316">
                  <c:v>0.65500000000000003</c:v>
                </c:pt>
                <c:pt idx="3317">
                  <c:v>0.65500000000000003</c:v>
                </c:pt>
                <c:pt idx="3318">
                  <c:v>0.65500000000000003</c:v>
                </c:pt>
                <c:pt idx="3319">
                  <c:v>0.65800000000000003</c:v>
                </c:pt>
                <c:pt idx="3320">
                  <c:v>0.65500000000000003</c:v>
                </c:pt>
                <c:pt idx="3321">
                  <c:v>0.66400000000000003</c:v>
                </c:pt>
                <c:pt idx="3322">
                  <c:v>0.66800000000000004</c:v>
                </c:pt>
                <c:pt idx="3323">
                  <c:v>0.65200000000000002</c:v>
                </c:pt>
                <c:pt idx="3324">
                  <c:v>0.65600000000000003</c:v>
                </c:pt>
                <c:pt idx="3325">
                  <c:v>0.65200000000000002</c:v>
                </c:pt>
                <c:pt idx="3326">
                  <c:v>0.65200000000000002</c:v>
                </c:pt>
                <c:pt idx="3327">
                  <c:v>0.65500000000000003</c:v>
                </c:pt>
                <c:pt idx="3328">
                  <c:v>0.65200000000000002</c:v>
                </c:pt>
                <c:pt idx="3329">
                  <c:v>0.65500000000000003</c:v>
                </c:pt>
                <c:pt idx="3330">
                  <c:v>0.65500000000000003</c:v>
                </c:pt>
                <c:pt idx="3331">
                  <c:v>0.65500000000000003</c:v>
                </c:pt>
                <c:pt idx="3332">
                  <c:v>0.65200000000000002</c:v>
                </c:pt>
                <c:pt idx="3333">
                  <c:v>0.65800000000000003</c:v>
                </c:pt>
                <c:pt idx="3334">
                  <c:v>0.65500000000000003</c:v>
                </c:pt>
                <c:pt idx="3335">
                  <c:v>0.65800000000000003</c:v>
                </c:pt>
                <c:pt idx="3336">
                  <c:v>0.65500000000000003</c:v>
                </c:pt>
                <c:pt idx="3337">
                  <c:v>0.65800000000000003</c:v>
                </c:pt>
                <c:pt idx="3338">
                  <c:v>0.66400000000000003</c:v>
                </c:pt>
                <c:pt idx="3339">
                  <c:v>0.66100000000000003</c:v>
                </c:pt>
                <c:pt idx="3340">
                  <c:v>0.66400000000000003</c:v>
                </c:pt>
                <c:pt idx="3341">
                  <c:v>0.66400000000000003</c:v>
                </c:pt>
                <c:pt idx="3342">
                  <c:v>0.66100000000000003</c:v>
                </c:pt>
                <c:pt idx="3343">
                  <c:v>0.66800000000000004</c:v>
                </c:pt>
                <c:pt idx="3344">
                  <c:v>0.66200000000000003</c:v>
                </c:pt>
                <c:pt idx="3345">
                  <c:v>0.66200000000000003</c:v>
                </c:pt>
                <c:pt idx="3346">
                  <c:v>0.66800000000000004</c:v>
                </c:pt>
                <c:pt idx="3347">
                  <c:v>0.65300000000000002</c:v>
                </c:pt>
                <c:pt idx="3348">
                  <c:v>0.65600000000000003</c:v>
                </c:pt>
                <c:pt idx="3349">
                  <c:v>0.65600000000000003</c:v>
                </c:pt>
                <c:pt idx="3350">
                  <c:v>0.64600000000000002</c:v>
                </c:pt>
                <c:pt idx="3351">
                  <c:v>0.65200000000000002</c:v>
                </c:pt>
                <c:pt idx="3352">
                  <c:v>0.65500000000000003</c:v>
                </c:pt>
                <c:pt idx="3353">
                  <c:v>0.65500000000000003</c:v>
                </c:pt>
                <c:pt idx="3354">
                  <c:v>0.65500000000000003</c:v>
                </c:pt>
                <c:pt idx="3355">
                  <c:v>0.65500000000000003</c:v>
                </c:pt>
                <c:pt idx="3356">
                  <c:v>0.65500000000000003</c:v>
                </c:pt>
                <c:pt idx="3357">
                  <c:v>0.65800000000000003</c:v>
                </c:pt>
                <c:pt idx="3358">
                  <c:v>0.65800000000000003</c:v>
                </c:pt>
                <c:pt idx="3359">
                  <c:v>0.65400000000000003</c:v>
                </c:pt>
                <c:pt idx="3360">
                  <c:v>0.65800000000000003</c:v>
                </c:pt>
                <c:pt idx="3361">
                  <c:v>0.65800000000000003</c:v>
                </c:pt>
                <c:pt idx="3362">
                  <c:v>0.65800000000000003</c:v>
                </c:pt>
                <c:pt idx="3363">
                  <c:v>0.66100000000000003</c:v>
                </c:pt>
                <c:pt idx="3364">
                  <c:v>0.66100000000000003</c:v>
                </c:pt>
                <c:pt idx="3365">
                  <c:v>0.65500000000000003</c:v>
                </c:pt>
                <c:pt idx="3366">
                  <c:v>0.64900000000000002</c:v>
                </c:pt>
                <c:pt idx="3367">
                  <c:v>0.66400000000000003</c:v>
                </c:pt>
                <c:pt idx="3368">
                  <c:v>0.66700000000000004</c:v>
                </c:pt>
                <c:pt idx="3369">
                  <c:v>0.66100000000000003</c:v>
                </c:pt>
                <c:pt idx="3370">
                  <c:v>0.65800000000000003</c:v>
                </c:pt>
                <c:pt idx="3371">
                  <c:v>0.65800000000000003</c:v>
                </c:pt>
                <c:pt idx="3372">
                  <c:v>0.65900000000000003</c:v>
                </c:pt>
                <c:pt idx="3373">
                  <c:v>0.65500000000000003</c:v>
                </c:pt>
                <c:pt idx="3374">
                  <c:v>0.65200000000000002</c:v>
                </c:pt>
                <c:pt idx="3375">
                  <c:v>0.65200000000000002</c:v>
                </c:pt>
                <c:pt idx="3376">
                  <c:v>0.65500000000000003</c:v>
                </c:pt>
                <c:pt idx="3377">
                  <c:v>0.65500000000000003</c:v>
                </c:pt>
                <c:pt idx="3378">
                  <c:v>0.65200000000000002</c:v>
                </c:pt>
                <c:pt idx="3379">
                  <c:v>0.65800000000000003</c:v>
                </c:pt>
                <c:pt idx="3380">
                  <c:v>0.65500000000000003</c:v>
                </c:pt>
                <c:pt idx="3381">
                  <c:v>0.65100000000000002</c:v>
                </c:pt>
                <c:pt idx="3382">
                  <c:v>0.65700000000000003</c:v>
                </c:pt>
                <c:pt idx="3383">
                  <c:v>0.66700000000000004</c:v>
                </c:pt>
                <c:pt idx="3384">
                  <c:v>0.66400000000000003</c:v>
                </c:pt>
                <c:pt idx="3385">
                  <c:v>0.66700000000000004</c:v>
                </c:pt>
                <c:pt idx="3386">
                  <c:v>0.67</c:v>
                </c:pt>
                <c:pt idx="3387">
                  <c:v>0.66100000000000003</c:v>
                </c:pt>
                <c:pt idx="3388">
                  <c:v>0.66100000000000003</c:v>
                </c:pt>
                <c:pt idx="3389">
                  <c:v>0.66700000000000004</c:v>
                </c:pt>
                <c:pt idx="3390">
                  <c:v>0.66400000000000003</c:v>
                </c:pt>
                <c:pt idx="3391">
                  <c:v>0.66100000000000003</c:v>
                </c:pt>
                <c:pt idx="3392">
                  <c:v>0.66200000000000003</c:v>
                </c:pt>
                <c:pt idx="3393">
                  <c:v>0.66200000000000003</c:v>
                </c:pt>
                <c:pt idx="3394">
                  <c:v>0.66500000000000004</c:v>
                </c:pt>
                <c:pt idx="3395">
                  <c:v>0.65800000000000003</c:v>
                </c:pt>
                <c:pt idx="3396">
                  <c:v>0.65500000000000003</c:v>
                </c:pt>
                <c:pt idx="3397">
                  <c:v>0.65800000000000003</c:v>
                </c:pt>
                <c:pt idx="3398">
                  <c:v>0.65500000000000003</c:v>
                </c:pt>
                <c:pt idx="3399">
                  <c:v>0.65200000000000002</c:v>
                </c:pt>
                <c:pt idx="3400">
                  <c:v>0.65200000000000002</c:v>
                </c:pt>
                <c:pt idx="3401">
                  <c:v>0.65800000000000003</c:v>
                </c:pt>
                <c:pt idx="3402">
                  <c:v>0.65500000000000003</c:v>
                </c:pt>
                <c:pt idx="3403">
                  <c:v>0.66100000000000003</c:v>
                </c:pt>
                <c:pt idx="3404">
                  <c:v>0.65800000000000003</c:v>
                </c:pt>
                <c:pt idx="3405">
                  <c:v>0.65800000000000003</c:v>
                </c:pt>
                <c:pt idx="3406">
                  <c:v>0.66100000000000003</c:v>
                </c:pt>
                <c:pt idx="3407">
                  <c:v>0.66100000000000003</c:v>
                </c:pt>
                <c:pt idx="3408">
                  <c:v>0.65700000000000003</c:v>
                </c:pt>
                <c:pt idx="3409">
                  <c:v>0.65700000000000003</c:v>
                </c:pt>
                <c:pt idx="3410">
                  <c:v>0.66</c:v>
                </c:pt>
                <c:pt idx="3411">
                  <c:v>0.65700000000000003</c:v>
                </c:pt>
                <c:pt idx="3412">
                  <c:v>0.66400000000000003</c:v>
                </c:pt>
                <c:pt idx="3413">
                  <c:v>0.66</c:v>
                </c:pt>
                <c:pt idx="3414">
                  <c:v>0.66</c:v>
                </c:pt>
                <c:pt idx="3415">
                  <c:v>0.66700000000000004</c:v>
                </c:pt>
                <c:pt idx="3416">
                  <c:v>0.66400000000000003</c:v>
                </c:pt>
                <c:pt idx="3417">
                  <c:v>0.66400000000000003</c:v>
                </c:pt>
                <c:pt idx="3418">
                  <c:v>0.66400000000000003</c:v>
                </c:pt>
                <c:pt idx="3419">
                  <c:v>0.66400000000000003</c:v>
                </c:pt>
                <c:pt idx="3420">
                  <c:v>0.66100000000000003</c:v>
                </c:pt>
                <c:pt idx="3421">
                  <c:v>0.65500000000000003</c:v>
                </c:pt>
                <c:pt idx="3422">
                  <c:v>0.65200000000000002</c:v>
                </c:pt>
                <c:pt idx="3423">
                  <c:v>0.65800000000000003</c:v>
                </c:pt>
                <c:pt idx="3424">
                  <c:v>0.65800000000000003</c:v>
                </c:pt>
                <c:pt idx="3425">
                  <c:v>0.65700000000000003</c:v>
                </c:pt>
                <c:pt idx="3426">
                  <c:v>0.65400000000000003</c:v>
                </c:pt>
                <c:pt idx="3427">
                  <c:v>0.65700000000000003</c:v>
                </c:pt>
                <c:pt idx="3428">
                  <c:v>0.66400000000000003</c:v>
                </c:pt>
                <c:pt idx="3429">
                  <c:v>0.66700000000000004</c:v>
                </c:pt>
                <c:pt idx="3430">
                  <c:v>0.66700000000000004</c:v>
                </c:pt>
                <c:pt idx="3431">
                  <c:v>0.67</c:v>
                </c:pt>
                <c:pt idx="3432">
                  <c:v>0.66700000000000004</c:v>
                </c:pt>
                <c:pt idx="3433">
                  <c:v>0.66300000000000003</c:v>
                </c:pt>
                <c:pt idx="3434">
                  <c:v>0.66600000000000004</c:v>
                </c:pt>
                <c:pt idx="3435">
                  <c:v>0.66300000000000003</c:v>
                </c:pt>
                <c:pt idx="3436">
                  <c:v>0.66700000000000004</c:v>
                </c:pt>
                <c:pt idx="3437">
                  <c:v>0.66700000000000004</c:v>
                </c:pt>
                <c:pt idx="3438">
                  <c:v>0.66400000000000003</c:v>
                </c:pt>
                <c:pt idx="3439">
                  <c:v>0.66400000000000003</c:v>
                </c:pt>
                <c:pt idx="3440">
                  <c:v>0.66700000000000004</c:v>
                </c:pt>
                <c:pt idx="3441">
                  <c:v>0.66400000000000003</c:v>
                </c:pt>
                <c:pt idx="3442">
                  <c:v>0.66400000000000003</c:v>
                </c:pt>
                <c:pt idx="3443">
                  <c:v>0.66100000000000003</c:v>
                </c:pt>
                <c:pt idx="3444">
                  <c:v>0.66100000000000003</c:v>
                </c:pt>
                <c:pt idx="3445">
                  <c:v>0.65200000000000002</c:v>
                </c:pt>
                <c:pt idx="3446">
                  <c:v>0.65500000000000003</c:v>
                </c:pt>
                <c:pt idx="3447">
                  <c:v>0.65800000000000003</c:v>
                </c:pt>
                <c:pt idx="3448">
                  <c:v>0.65800000000000003</c:v>
                </c:pt>
                <c:pt idx="3449">
                  <c:v>0.65800000000000003</c:v>
                </c:pt>
                <c:pt idx="3450">
                  <c:v>0.65800000000000003</c:v>
                </c:pt>
                <c:pt idx="3451">
                  <c:v>0.65800000000000003</c:v>
                </c:pt>
                <c:pt idx="3452">
                  <c:v>0.65800000000000003</c:v>
                </c:pt>
                <c:pt idx="3453">
                  <c:v>0.66400000000000003</c:v>
                </c:pt>
                <c:pt idx="3454">
                  <c:v>0.66100000000000003</c:v>
                </c:pt>
                <c:pt idx="3455">
                  <c:v>0.65800000000000003</c:v>
                </c:pt>
                <c:pt idx="3456">
                  <c:v>0.66100000000000003</c:v>
                </c:pt>
                <c:pt idx="3457">
                  <c:v>0.66</c:v>
                </c:pt>
                <c:pt idx="3458">
                  <c:v>0.66400000000000003</c:v>
                </c:pt>
                <c:pt idx="3459">
                  <c:v>0.66</c:v>
                </c:pt>
                <c:pt idx="3460">
                  <c:v>0.67</c:v>
                </c:pt>
                <c:pt idx="3461">
                  <c:v>0.66100000000000003</c:v>
                </c:pt>
                <c:pt idx="3462">
                  <c:v>0.66100000000000003</c:v>
                </c:pt>
                <c:pt idx="3463">
                  <c:v>0.65500000000000003</c:v>
                </c:pt>
                <c:pt idx="3464">
                  <c:v>0.67</c:v>
                </c:pt>
                <c:pt idx="3465">
                  <c:v>0.67300000000000004</c:v>
                </c:pt>
                <c:pt idx="3466">
                  <c:v>0.66400000000000003</c:v>
                </c:pt>
                <c:pt idx="3467">
                  <c:v>0.65800000000000003</c:v>
                </c:pt>
                <c:pt idx="3468">
                  <c:v>0.66100000000000003</c:v>
                </c:pt>
                <c:pt idx="3469">
                  <c:v>0.65800000000000003</c:v>
                </c:pt>
                <c:pt idx="3470">
                  <c:v>0.65800000000000003</c:v>
                </c:pt>
                <c:pt idx="3471">
                  <c:v>0.66100000000000003</c:v>
                </c:pt>
                <c:pt idx="3472">
                  <c:v>0.66100000000000003</c:v>
                </c:pt>
                <c:pt idx="3473">
                  <c:v>0.64800000000000002</c:v>
                </c:pt>
                <c:pt idx="3474">
                  <c:v>0.65800000000000003</c:v>
                </c:pt>
                <c:pt idx="3475">
                  <c:v>0.66400000000000003</c:v>
                </c:pt>
                <c:pt idx="3476">
                  <c:v>0.66</c:v>
                </c:pt>
                <c:pt idx="3477">
                  <c:v>0.66400000000000003</c:v>
                </c:pt>
                <c:pt idx="3478">
                  <c:v>0.65700000000000003</c:v>
                </c:pt>
                <c:pt idx="3479">
                  <c:v>0.66</c:v>
                </c:pt>
                <c:pt idx="3480">
                  <c:v>0.66300000000000003</c:v>
                </c:pt>
                <c:pt idx="3481">
                  <c:v>0.66</c:v>
                </c:pt>
                <c:pt idx="3482">
                  <c:v>0.66600000000000004</c:v>
                </c:pt>
                <c:pt idx="3483">
                  <c:v>0.66700000000000004</c:v>
                </c:pt>
                <c:pt idx="3484">
                  <c:v>0.66400000000000003</c:v>
                </c:pt>
                <c:pt idx="3485">
                  <c:v>0.66700000000000004</c:v>
                </c:pt>
                <c:pt idx="3486">
                  <c:v>0.67</c:v>
                </c:pt>
                <c:pt idx="3487">
                  <c:v>0.66700000000000004</c:v>
                </c:pt>
                <c:pt idx="3488">
                  <c:v>0.66400000000000003</c:v>
                </c:pt>
                <c:pt idx="3489">
                  <c:v>0.66800000000000004</c:v>
                </c:pt>
                <c:pt idx="3490">
                  <c:v>0.66100000000000003</c:v>
                </c:pt>
                <c:pt idx="3491">
                  <c:v>0.66100000000000003</c:v>
                </c:pt>
                <c:pt idx="3492">
                  <c:v>0.65800000000000003</c:v>
                </c:pt>
                <c:pt idx="3493">
                  <c:v>0.65500000000000003</c:v>
                </c:pt>
                <c:pt idx="3494">
                  <c:v>0.65800000000000003</c:v>
                </c:pt>
                <c:pt idx="3495">
                  <c:v>0.66100000000000003</c:v>
                </c:pt>
                <c:pt idx="3496">
                  <c:v>0.65800000000000003</c:v>
                </c:pt>
                <c:pt idx="3497">
                  <c:v>0.66100000000000003</c:v>
                </c:pt>
                <c:pt idx="3498">
                  <c:v>0.65800000000000003</c:v>
                </c:pt>
                <c:pt idx="3499">
                  <c:v>0.66100000000000003</c:v>
                </c:pt>
                <c:pt idx="3500">
                  <c:v>0.66</c:v>
                </c:pt>
                <c:pt idx="3501">
                  <c:v>0.66100000000000003</c:v>
                </c:pt>
                <c:pt idx="3502">
                  <c:v>0.66100000000000003</c:v>
                </c:pt>
                <c:pt idx="3503">
                  <c:v>0.66400000000000003</c:v>
                </c:pt>
                <c:pt idx="3504">
                  <c:v>0.65700000000000003</c:v>
                </c:pt>
                <c:pt idx="3505">
                  <c:v>0.66300000000000003</c:v>
                </c:pt>
                <c:pt idx="3506">
                  <c:v>0.67</c:v>
                </c:pt>
                <c:pt idx="3507">
                  <c:v>0.66700000000000004</c:v>
                </c:pt>
                <c:pt idx="3508">
                  <c:v>0.66700000000000004</c:v>
                </c:pt>
                <c:pt idx="3509">
                  <c:v>0.67</c:v>
                </c:pt>
                <c:pt idx="3510">
                  <c:v>0.67</c:v>
                </c:pt>
                <c:pt idx="3511">
                  <c:v>0.66700000000000004</c:v>
                </c:pt>
                <c:pt idx="3512">
                  <c:v>0.67400000000000004</c:v>
                </c:pt>
                <c:pt idx="3513">
                  <c:v>0.65800000000000003</c:v>
                </c:pt>
                <c:pt idx="3514">
                  <c:v>0.65800000000000003</c:v>
                </c:pt>
                <c:pt idx="3515">
                  <c:v>0.66400000000000003</c:v>
                </c:pt>
                <c:pt idx="3516">
                  <c:v>0.66500000000000004</c:v>
                </c:pt>
                <c:pt idx="3517">
                  <c:v>0.65800000000000003</c:v>
                </c:pt>
                <c:pt idx="3518">
                  <c:v>0.65200000000000002</c:v>
                </c:pt>
                <c:pt idx="3519">
                  <c:v>0.66100000000000003</c:v>
                </c:pt>
                <c:pt idx="3520">
                  <c:v>0.66100000000000003</c:v>
                </c:pt>
                <c:pt idx="3521">
                  <c:v>0.66100000000000003</c:v>
                </c:pt>
                <c:pt idx="3522">
                  <c:v>0.65700000000000003</c:v>
                </c:pt>
                <c:pt idx="3523">
                  <c:v>0.66100000000000003</c:v>
                </c:pt>
                <c:pt idx="3524">
                  <c:v>0.66</c:v>
                </c:pt>
                <c:pt idx="3525">
                  <c:v>0.66300000000000003</c:v>
                </c:pt>
                <c:pt idx="3526">
                  <c:v>0.66</c:v>
                </c:pt>
                <c:pt idx="3527">
                  <c:v>0.66</c:v>
                </c:pt>
                <c:pt idx="3528">
                  <c:v>0.66</c:v>
                </c:pt>
                <c:pt idx="3529">
                  <c:v>0.66</c:v>
                </c:pt>
                <c:pt idx="3530">
                  <c:v>0.66600000000000004</c:v>
                </c:pt>
                <c:pt idx="3531">
                  <c:v>0.66600000000000004</c:v>
                </c:pt>
                <c:pt idx="3532">
                  <c:v>0.67300000000000004</c:v>
                </c:pt>
                <c:pt idx="3533">
                  <c:v>0.67</c:v>
                </c:pt>
                <c:pt idx="3534">
                  <c:v>0.66700000000000004</c:v>
                </c:pt>
                <c:pt idx="3535">
                  <c:v>0.67</c:v>
                </c:pt>
                <c:pt idx="3536">
                  <c:v>0.66700000000000004</c:v>
                </c:pt>
                <c:pt idx="3537">
                  <c:v>0.66700000000000004</c:v>
                </c:pt>
                <c:pt idx="3538">
                  <c:v>0.67100000000000004</c:v>
                </c:pt>
                <c:pt idx="3539">
                  <c:v>0.66400000000000003</c:v>
                </c:pt>
                <c:pt idx="3540">
                  <c:v>0.66100000000000003</c:v>
                </c:pt>
                <c:pt idx="3541">
                  <c:v>0.65500000000000003</c:v>
                </c:pt>
                <c:pt idx="3542">
                  <c:v>0.65800000000000003</c:v>
                </c:pt>
                <c:pt idx="3543">
                  <c:v>0.66100000000000003</c:v>
                </c:pt>
                <c:pt idx="3544">
                  <c:v>0.66100000000000003</c:v>
                </c:pt>
                <c:pt idx="3545">
                  <c:v>0.65700000000000003</c:v>
                </c:pt>
                <c:pt idx="3546">
                  <c:v>0.65700000000000003</c:v>
                </c:pt>
                <c:pt idx="3547">
                  <c:v>0.66</c:v>
                </c:pt>
                <c:pt idx="3548">
                  <c:v>0.65700000000000003</c:v>
                </c:pt>
                <c:pt idx="3549">
                  <c:v>0.66</c:v>
                </c:pt>
                <c:pt idx="3550">
                  <c:v>0.66300000000000003</c:v>
                </c:pt>
                <c:pt idx="3551">
                  <c:v>0.66600000000000004</c:v>
                </c:pt>
                <c:pt idx="3552">
                  <c:v>0.66600000000000004</c:v>
                </c:pt>
                <c:pt idx="3553">
                  <c:v>0.66900000000000004</c:v>
                </c:pt>
                <c:pt idx="3554">
                  <c:v>0.66900000000000004</c:v>
                </c:pt>
                <c:pt idx="3555">
                  <c:v>0.67</c:v>
                </c:pt>
                <c:pt idx="3556">
                  <c:v>0.67</c:v>
                </c:pt>
                <c:pt idx="3557">
                  <c:v>0.67</c:v>
                </c:pt>
                <c:pt idx="3558">
                  <c:v>0.66700000000000004</c:v>
                </c:pt>
                <c:pt idx="3559">
                  <c:v>0.66700000000000004</c:v>
                </c:pt>
                <c:pt idx="3560">
                  <c:v>0.66700000000000004</c:v>
                </c:pt>
                <c:pt idx="3561">
                  <c:v>0.67</c:v>
                </c:pt>
                <c:pt idx="3562">
                  <c:v>0.66700000000000004</c:v>
                </c:pt>
                <c:pt idx="3563">
                  <c:v>0.66100000000000003</c:v>
                </c:pt>
                <c:pt idx="3564">
                  <c:v>0.66100000000000003</c:v>
                </c:pt>
                <c:pt idx="3565">
                  <c:v>0.65800000000000003</c:v>
                </c:pt>
                <c:pt idx="3566">
                  <c:v>0.65800000000000003</c:v>
                </c:pt>
                <c:pt idx="3567">
                  <c:v>0.65800000000000003</c:v>
                </c:pt>
                <c:pt idx="3568">
                  <c:v>0.65700000000000003</c:v>
                </c:pt>
                <c:pt idx="3569">
                  <c:v>0.65700000000000003</c:v>
                </c:pt>
                <c:pt idx="3570">
                  <c:v>0.66</c:v>
                </c:pt>
                <c:pt idx="3571">
                  <c:v>0.66</c:v>
                </c:pt>
                <c:pt idx="3572">
                  <c:v>0.66300000000000003</c:v>
                </c:pt>
                <c:pt idx="3573">
                  <c:v>0.66600000000000004</c:v>
                </c:pt>
                <c:pt idx="3574">
                  <c:v>0.66900000000000004</c:v>
                </c:pt>
                <c:pt idx="3575">
                  <c:v>0.66600000000000004</c:v>
                </c:pt>
                <c:pt idx="3576">
                  <c:v>0.66300000000000003</c:v>
                </c:pt>
                <c:pt idx="3577">
                  <c:v>0.66900000000000004</c:v>
                </c:pt>
                <c:pt idx="3578">
                  <c:v>0.67200000000000004</c:v>
                </c:pt>
                <c:pt idx="3579">
                  <c:v>0.67200000000000004</c:v>
                </c:pt>
                <c:pt idx="3580">
                  <c:v>0.67</c:v>
                </c:pt>
                <c:pt idx="3581">
                  <c:v>0.66700000000000004</c:v>
                </c:pt>
                <c:pt idx="3582">
                  <c:v>0.67</c:v>
                </c:pt>
                <c:pt idx="3583">
                  <c:v>0.66700000000000004</c:v>
                </c:pt>
                <c:pt idx="3584">
                  <c:v>0.67</c:v>
                </c:pt>
                <c:pt idx="3585">
                  <c:v>0.66700000000000004</c:v>
                </c:pt>
                <c:pt idx="3586">
                  <c:v>0.66700000000000004</c:v>
                </c:pt>
                <c:pt idx="3587">
                  <c:v>0.66400000000000003</c:v>
                </c:pt>
                <c:pt idx="3588">
                  <c:v>0.66400000000000003</c:v>
                </c:pt>
                <c:pt idx="3589">
                  <c:v>0.66100000000000003</c:v>
                </c:pt>
                <c:pt idx="3590">
                  <c:v>0.65500000000000003</c:v>
                </c:pt>
                <c:pt idx="3591">
                  <c:v>0.65700000000000003</c:v>
                </c:pt>
                <c:pt idx="3592">
                  <c:v>0.66300000000000003</c:v>
                </c:pt>
                <c:pt idx="3593">
                  <c:v>0.66</c:v>
                </c:pt>
                <c:pt idx="3594">
                  <c:v>0.66300000000000003</c:v>
                </c:pt>
                <c:pt idx="3595">
                  <c:v>0.66</c:v>
                </c:pt>
                <c:pt idx="3596">
                  <c:v>0.66300000000000003</c:v>
                </c:pt>
                <c:pt idx="3597">
                  <c:v>0.67200000000000004</c:v>
                </c:pt>
                <c:pt idx="3598">
                  <c:v>0.66</c:v>
                </c:pt>
                <c:pt idx="3599">
                  <c:v>0.66300000000000003</c:v>
                </c:pt>
                <c:pt idx="3600">
                  <c:v>0.66300000000000003</c:v>
                </c:pt>
                <c:pt idx="3601">
                  <c:v>0.66900000000000004</c:v>
                </c:pt>
                <c:pt idx="3602">
                  <c:v>0.68100000000000005</c:v>
                </c:pt>
                <c:pt idx="3603">
                  <c:v>0.67500000000000004</c:v>
                </c:pt>
                <c:pt idx="3604">
                  <c:v>0.67200000000000004</c:v>
                </c:pt>
                <c:pt idx="3605">
                  <c:v>0.67300000000000004</c:v>
                </c:pt>
                <c:pt idx="3606">
                  <c:v>0.66600000000000004</c:v>
                </c:pt>
                <c:pt idx="3607">
                  <c:v>0.67</c:v>
                </c:pt>
                <c:pt idx="3608">
                  <c:v>0.66700000000000004</c:v>
                </c:pt>
                <c:pt idx="3609">
                  <c:v>0.66700000000000004</c:v>
                </c:pt>
                <c:pt idx="3610">
                  <c:v>0.66700000000000004</c:v>
                </c:pt>
                <c:pt idx="3611">
                  <c:v>0.66400000000000003</c:v>
                </c:pt>
                <c:pt idx="3612">
                  <c:v>0.66700000000000004</c:v>
                </c:pt>
                <c:pt idx="3613">
                  <c:v>0.65800000000000003</c:v>
                </c:pt>
                <c:pt idx="3614">
                  <c:v>0.65400000000000003</c:v>
                </c:pt>
                <c:pt idx="3615">
                  <c:v>0.65400000000000003</c:v>
                </c:pt>
                <c:pt idx="3616">
                  <c:v>0.66</c:v>
                </c:pt>
                <c:pt idx="3617">
                  <c:v>0.66</c:v>
                </c:pt>
                <c:pt idx="3618">
                  <c:v>0.66900000000000004</c:v>
                </c:pt>
                <c:pt idx="3619">
                  <c:v>0.65900000000000003</c:v>
                </c:pt>
                <c:pt idx="3620">
                  <c:v>0.66300000000000003</c:v>
                </c:pt>
                <c:pt idx="3621">
                  <c:v>0.66200000000000003</c:v>
                </c:pt>
                <c:pt idx="3622">
                  <c:v>0.66200000000000003</c:v>
                </c:pt>
                <c:pt idx="3623">
                  <c:v>0.66200000000000003</c:v>
                </c:pt>
                <c:pt idx="3624">
                  <c:v>0.66500000000000004</c:v>
                </c:pt>
                <c:pt idx="3625">
                  <c:v>0.67200000000000004</c:v>
                </c:pt>
                <c:pt idx="3626">
                  <c:v>0.67500000000000004</c:v>
                </c:pt>
                <c:pt idx="3627">
                  <c:v>0.67500000000000004</c:v>
                </c:pt>
                <c:pt idx="3628">
                  <c:v>0.67200000000000004</c:v>
                </c:pt>
                <c:pt idx="3629">
                  <c:v>0.66900000000000004</c:v>
                </c:pt>
                <c:pt idx="3630">
                  <c:v>0.67300000000000004</c:v>
                </c:pt>
                <c:pt idx="3631">
                  <c:v>0.67</c:v>
                </c:pt>
                <c:pt idx="3632">
                  <c:v>0.66700000000000004</c:v>
                </c:pt>
                <c:pt idx="3633">
                  <c:v>0.67</c:v>
                </c:pt>
                <c:pt idx="3634">
                  <c:v>0.67</c:v>
                </c:pt>
                <c:pt idx="3635">
                  <c:v>0.66400000000000003</c:v>
                </c:pt>
                <c:pt idx="3636">
                  <c:v>0.66400000000000003</c:v>
                </c:pt>
                <c:pt idx="3637">
                  <c:v>0.65800000000000003</c:v>
                </c:pt>
                <c:pt idx="3638">
                  <c:v>0.65400000000000003</c:v>
                </c:pt>
                <c:pt idx="3639">
                  <c:v>0.66</c:v>
                </c:pt>
                <c:pt idx="3640">
                  <c:v>0.66</c:v>
                </c:pt>
                <c:pt idx="3641">
                  <c:v>0.65700000000000003</c:v>
                </c:pt>
                <c:pt idx="3642">
                  <c:v>0.66</c:v>
                </c:pt>
                <c:pt idx="3643">
                  <c:v>0.66900000000000004</c:v>
                </c:pt>
                <c:pt idx="3644">
                  <c:v>0.65900000000000003</c:v>
                </c:pt>
                <c:pt idx="3645">
                  <c:v>0.66300000000000003</c:v>
                </c:pt>
                <c:pt idx="3646">
                  <c:v>0.66200000000000003</c:v>
                </c:pt>
                <c:pt idx="3647">
                  <c:v>0.66200000000000003</c:v>
                </c:pt>
                <c:pt idx="3648">
                  <c:v>0.66500000000000004</c:v>
                </c:pt>
                <c:pt idx="3649">
                  <c:v>0.66800000000000004</c:v>
                </c:pt>
                <c:pt idx="3650">
                  <c:v>0.68100000000000005</c:v>
                </c:pt>
                <c:pt idx="3651">
                  <c:v>0.67500000000000004</c:v>
                </c:pt>
                <c:pt idx="3652">
                  <c:v>0.67800000000000005</c:v>
                </c:pt>
                <c:pt idx="3653">
                  <c:v>0.67500000000000004</c:v>
                </c:pt>
                <c:pt idx="3654">
                  <c:v>0.67200000000000004</c:v>
                </c:pt>
                <c:pt idx="3655">
                  <c:v>0.67300000000000004</c:v>
                </c:pt>
                <c:pt idx="3656">
                  <c:v>0.67300000000000004</c:v>
                </c:pt>
                <c:pt idx="3657">
                  <c:v>0.67</c:v>
                </c:pt>
                <c:pt idx="3658">
                  <c:v>0.67</c:v>
                </c:pt>
                <c:pt idx="3659">
                  <c:v>0.67</c:v>
                </c:pt>
                <c:pt idx="3660">
                  <c:v>0.67100000000000004</c:v>
                </c:pt>
                <c:pt idx="3661">
                  <c:v>0.66100000000000003</c:v>
                </c:pt>
                <c:pt idx="3662">
                  <c:v>0.65100000000000002</c:v>
                </c:pt>
                <c:pt idx="3663">
                  <c:v>0.65700000000000003</c:v>
                </c:pt>
                <c:pt idx="3664">
                  <c:v>0.66300000000000003</c:v>
                </c:pt>
                <c:pt idx="3665">
                  <c:v>0.66</c:v>
                </c:pt>
                <c:pt idx="3666">
                  <c:v>0.66300000000000003</c:v>
                </c:pt>
                <c:pt idx="3667">
                  <c:v>0.66600000000000004</c:v>
                </c:pt>
                <c:pt idx="3668">
                  <c:v>0.66600000000000004</c:v>
                </c:pt>
                <c:pt idx="3669">
                  <c:v>0.66200000000000003</c:v>
                </c:pt>
                <c:pt idx="3670">
                  <c:v>0.66600000000000004</c:v>
                </c:pt>
                <c:pt idx="3671">
                  <c:v>0.65900000000000003</c:v>
                </c:pt>
                <c:pt idx="3672">
                  <c:v>0.66500000000000004</c:v>
                </c:pt>
                <c:pt idx="3673">
                  <c:v>0.67200000000000004</c:v>
                </c:pt>
                <c:pt idx="3674">
                  <c:v>0.68400000000000005</c:v>
                </c:pt>
                <c:pt idx="3675">
                  <c:v>0.67800000000000005</c:v>
                </c:pt>
                <c:pt idx="3676">
                  <c:v>0.67600000000000005</c:v>
                </c:pt>
                <c:pt idx="3677">
                  <c:v>0.67600000000000005</c:v>
                </c:pt>
                <c:pt idx="3678">
                  <c:v>0.67600000000000005</c:v>
                </c:pt>
                <c:pt idx="3679">
                  <c:v>0.67</c:v>
                </c:pt>
                <c:pt idx="3680">
                  <c:v>0.66700000000000004</c:v>
                </c:pt>
                <c:pt idx="3681">
                  <c:v>0.67</c:v>
                </c:pt>
                <c:pt idx="3682">
                  <c:v>0.66700000000000004</c:v>
                </c:pt>
                <c:pt idx="3683">
                  <c:v>0.67</c:v>
                </c:pt>
                <c:pt idx="3684">
                  <c:v>0.66100000000000003</c:v>
                </c:pt>
                <c:pt idx="3685">
                  <c:v>0.66100000000000003</c:v>
                </c:pt>
                <c:pt idx="3686">
                  <c:v>0.65700000000000003</c:v>
                </c:pt>
                <c:pt idx="3687">
                  <c:v>0.66</c:v>
                </c:pt>
                <c:pt idx="3688">
                  <c:v>0.66</c:v>
                </c:pt>
                <c:pt idx="3689">
                  <c:v>0.66300000000000003</c:v>
                </c:pt>
                <c:pt idx="3690">
                  <c:v>0.66300000000000003</c:v>
                </c:pt>
                <c:pt idx="3691">
                  <c:v>0.66</c:v>
                </c:pt>
                <c:pt idx="3692">
                  <c:v>0.66600000000000004</c:v>
                </c:pt>
                <c:pt idx="3693">
                  <c:v>0.66300000000000003</c:v>
                </c:pt>
                <c:pt idx="3694">
                  <c:v>0.66600000000000004</c:v>
                </c:pt>
                <c:pt idx="3695">
                  <c:v>0.66</c:v>
                </c:pt>
                <c:pt idx="3696">
                  <c:v>0.65900000000000003</c:v>
                </c:pt>
                <c:pt idx="3697">
                  <c:v>0.66900000000000004</c:v>
                </c:pt>
                <c:pt idx="3698">
                  <c:v>0.67800000000000005</c:v>
                </c:pt>
                <c:pt idx="3699">
                  <c:v>0.67500000000000004</c:v>
                </c:pt>
                <c:pt idx="3700">
                  <c:v>0.67500000000000004</c:v>
                </c:pt>
                <c:pt idx="3701">
                  <c:v>0.67200000000000004</c:v>
                </c:pt>
                <c:pt idx="3702">
                  <c:v>0.67300000000000004</c:v>
                </c:pt>
                <c:pt idx="3703">
                  <c:v>0.67300000000000004</c:v>
                </c:pt>
                <c:pt idx="3704">
                  <c:v>0.67300000000000004</c:v>
                </c:pt>
                <c:pt idx="3705">
                  <c:v>0.67</c:v>
                </c:pt>
                <c:pt idx="3706">
                  <c:v>0.66400000000000003</c:v>
                </c:pt>
                <c:pt idx="3707">
                  <c:v>0.66700000000000004</c:v>
                </c:pt>
                <c:pt idx="3708">
                  <c:v>0.66700000000000004</c:v>
                </c:pt>
                <c:pt idx="3709">
                  <c:v>0.66100000000000003</c:v>
                </c:pt>
                <c:pt idx="3710">
                  <c:v>0.65400000000000003</c:v>
                </c:pt>
                <c:pt idx="3711">
                  <c:v>0.66</c:v>
                </c:pt>
                <c:pt idx="3712">
                  <c:v>0.66300000000000003</c:v>
                </c:pt>
                <c:pt idx="3713">
                  <c:v>0.66300000000000003</c:v>
                </c:pt>
                <c:pt idx="3714">
                  <c:v>0.66600000000000004</c:v>
                </c:pt>
                <c:pt idx="3715">
                  <c:v>0.66600000000000004</c:v>
                </c:pt>
                <c:pt idx="3716">
                  <c:v>0.66300000000000003</c:v>
                </c:pt>
                <c:pt idx="3717">
                  <c:v>0.66300000000000003</c:v>
                </c:pt>
                <c:pt idx="3718">
                  <c:v>0.66</c:v>
                </c:pt>
                <c:pt idx="3719">
                  <c:v>0.65900000000000003</c:v>
                </c:pt>
                <c:pt idx="3720">
                  <c:v>0.66300000000000003</c:v>
                </c:pt>
                <c:pt idx="3721">
                  <c:v>0.66900000000000004</c:v>
                </c:pt>
                <c:pt idx="3722">
                  <c:v>0.67500000000000004</c:v>
                </c:pt>
                <c:pt idx="3723">
                  <c:v>0.67500000000000004</c:v>
                </c:pt>
                <c:pt idx="3724">
                  <c:v>0.67900000000000005</c:v>
                </c:pt>
                <c:pt idx="3725">
                  <c:v>0.67200000000000004</c:v>
                </c:pt>
                <c:pt idx="3726">
                  <c:v>0.67300000000000004</c:v>
                </c:pt>
                <c:pt idx="3727">
                  <c:v>0.67600000000000005</c:v>
                </c:pt>
                <c:pt idx="3728">
                  <c:v>0.67600000000000005</c:v>
                </c:pt>
                <c:pt idx="3729">
                  <c:v>0.67300000000000004</c:v>
                </c:pt>
                <c:pt idx="3730">
                  <c:v>0.66700000000000004</c:v>
                </c:pt>
                <c:pt idx="3731">
                  <c:v>0.66700000000000004</c:v>
                </c:pt>
                <c:pt idx="3732">
                  <c:v>0.67</c:v>
                </c:pt>
                <c:pt idx="3733">
                  <c:v>0.66100000000000003</c:v>
                </c:pt>
                <c:pt idx="3734">
                  <c:v>0.65800000000000003</c:v>
                </c:pt>
                <c:pt idx="3735">
                  <c:v>0.66</c:v>
                </c:pt>
                <c:pt idx="3736">
                  <c:v>0.66300000000000003</c:v>
                </c:pt>
                <c:pt idx="3737">
                  <c:v>0.66300000000000003</c:v>
                </c:pt>
                <c:pt idx="3738">
                  <c:v>0.66600000000000004</c:v>
                </c:pt>
                <c:pt idx="3739">
                  <c:v>0.66600000000000004</c:v>
                </c:pt>
                <c:pt idx="3740">
                  <c:v>0.66600000000000004</c:v>
                </c:pt>
                <c:pt idx="3741">
                  <c:v>0.66600000000000004</c:v>
                </c:pt>
                <c:pt idx="3742">
                  <c:v>0.66600000000000004</c:v>
                </c:pt>
                <c:pt idx="3743">
                  <c:v>0.66300000000000003</c:v>
                </c:pt>
                <c:pt idx="3744">
                  <c:v>0.66600000000000004</c:v>
                </c:pt>
                <c:pt idx="3745">
                  <c:v>0.67200000000000004</c:v>
                </c:pt>
                <c:pt idx="3746">
                  <c:v>0.67500000000000004</c:v>
                </c:pt>
                <c:pt idx="3747">
                  <c:v>0.67500000000000004</c:v>
                </c:pt>
                <c:pt idx="3748">
                  <c:v>0.67500000000000004</c:v>
                </c:pt>
                <c:pt idx="3749">
                  <c:v>0.67600000000000005</c:v>
                </c:pt>
                <c:pt idx="3750">
                  <c:v>0.67300000000000004</c:v>
                </c:pt>
                <c:pt idx="3751">
                  <c:v>0.67600000000000005</c:v>
                </c:pt>
                <c:pt idx="3752">
                  <c:v>0.67300000000000004</c:v>
                </c:pt>
                <c:pt idx="3753">
                  <c:v>0.67600000000000005</c:v>
                </c:pt>
                <c:pt idx="3754">
                  <c:v>0.67</c:v>
                </c:pt>
                <c:pt idx="3755">
                  <c:v>0.67300000000000004</c:v>
                </c:pt>
                <c:pt idx="3756">
                  <c:v>0.66700000000000004</c:v>
                </c:pt>
                <c:pt idx="3757">
                  <c:v>0.66100000000000003</c:v>
                </c:pt>
                <c:pt idx="3758">
                  <c:v>0.65800000000000003</c:v>
                </c:pt>
                <c:pt idx="3759">
                  <c:v>0.66400000000000003</c:v>
                </c:pt>
                <c:pt idx="3760">
                  <c:v>0.67</c:v>
                </c:pt>
                <c:pt idx="3761">
                  <c:v>0.66600000000000004</c:v>
                </c:pt>
                <c:pt idx="3762">
                  <c:v>0.66300000000000003</c:v>
                </c:pt>
                <c:pt idx="3763">
                  <c:v>0.66600000000000004</c:v>
                </c:pt>
                <c:pt idx="3764">
                  <c:v>0.66300000000000003</c:v>
                </c:pt>
                <c:pt idx="3765">
                  <c:v>0.66600000000000004</c:v>
                </c:pt>
                <c:pt idx="3766">
                  <c:v>0.66600000000000004</c:v>
                </c:pt>
                <c:pt idx="3767">
                  <c:v>0.66600000000000004</c:v>
                </c:pt>
                <c:pt idx="3768">
                  <c:v>0.66900000000000004</c:v>
                </c:pt>
                <c:pt idx="3769">
                  <c:v>0.66900000000000004</c:v>
                </c:pt>
                <c:pt idx="3770">
                  <c:v>0.66900000000000004</c:v>
                </c:pt>
                <c:pt idx="3771">
                  <c:v>0.67200000000000004</c:v>
                </c:pt>
                <c:pt idx="3772">
                  <c:v>0.68200000000000005</c:v>
                </c:pt>
                <c:pt idx="3773">
                  <c:v>0.67600000000000005</c:v>
                </c:pt>
                <c:pt idx="3774">
                  <c:v>0.67300000000000004</c:v>
                </c:pt>
                <c:pt idx="3775">
                  <c:v>0.67300000000000004</c:v>
                </c:pt>
                <c:pt idx="3776">
                  <c:v>0.67600000000000005</c:v>
                </c:pt>
                <c:pt idx="3777">
                  <c:v>0.67300000000000004</c:v>
                </c:pt>
                <c:pt idx="3778">
                  <c:v>0.67300000000000004</c:v>
                </c:pt>
                <c:pt idx="3779">
                  <c:v>0.65800000000000003</c:v>
                </c:pt>
                <c:pt idx="3780">
                  <c:v>0.65700000000000003</c:v>
                </c:pt>
                <c:pt idx="3781">
                  <c:v>0.66600000000000004</c:v>
                </c:pt>
                <c:pt idx="3782">
                  <c:v>0.65700000000000003</c:v>
                </c:pt>
                <c:pt idx="3783">
                  <c:v>0.66</c:v>
                </c:pt>
                <c:pt idx="3784">
                  <c:v>0.66600000000000004</c:v>
                </c:pt>
                <c:pt idx="3785">
                  <c:v>0.66600000000000004</c:v>
                </c:pt>
                <c:pt idx="3786">
                  <c:v>0.66600000000000004</c:v>
                </c:pt>
                <c:pt idx="3787">
                  <c:v>0.66300000000000003</c:v>
                </c:pt>
                <c:pt idx="3788">
                  <c:v>0.66300000000000003</c:v>
                </c:pt>
                <c:pt idx="3789">
                  <c:v>0.66600000000000004</c:v>
                </c:pt>
                <c:pt idx="3790">
                  <c:v>0.66600000000000004</c:v>
                </c:pt>
                <c:pt idx="3791">
                  <c:v>0.66800000000000004</c:v>
                </c:pt>
                <c:pt idx="3792">
                  <c:v>0.66500000000000004</c:v>
                </c:pt>
                <c:pt idx="3793">
                  <c:v>0.67200000000000004</c:v>
                </c:pt>
                <c:pt idx="3794">
                  <c:v>0.68100000000000005</c:v>
                </c:pt>
                <c:pt idx="3795">
                  <c:v>0.67200000000000004</c:v>
                </c:pt>
                <c:pt idx="3796">
                  <c:v>0.67500000000000004</c:v>
                </c:pt>
                <c:pt idx="3797">
                  <c:v>0.67200000000000004</c:v>
                </c:pt>
                <c:pt idx="3798">
                  <c:v>0.67200000000000004</c:v>
                </c:pt>
                <c:pt idx="3799">
                  <c:v>0.67200000000000004</c:v>
                </c:pt>
                <c:pt idx="3800">
                  <c:v>0.67300000000000004</c:v>
                </c:pt>
                <c:pt idx="3801">
                  <c:v>0.67300000000000004</c:v>
                </c:pt>
                <c:pt idx="3802">
                  <c:v>0.67600000000000005</c:v>
                </c:pt>
                <c:pt idx="3803">
                  <c:v>0.67</c:v>
                </c:pt>
                <c:pt idx="3804">
                  <c:v>0.66700000000000004</c:v>
                </c:pt>
                <c:pt idx="3805">
                  <c:v>0.66300000000000003</c:v>
                </c:pt>
                <c:pt idx="3806">
                  <c:v>0.66300000000000003</c:v>
                </c:pt>
                <c:pt idx="3807">
                  <c:v>0.66300000000000003</c:v>
                </c:pt>
                <c:pt idx="3808">
                  <c:v>0.66300000000000003</c:v>
                </c:pt>
                <c:pt idx="3809">
                  <c:v>0.66600000000000004</c:v>
                </c:pt>
                <c:pt idx="3810">
                  <c:v>0.66600000000000004</c:v>
                </c:pt>
                <c:pt idx="3811">
                  <c:v>0.66600000000000004</c:v>
                </c:pt>
                <c:pt idx="3812">
                  <c:v>0.66900000000000004</c:v>
                </c:pt>
                <c:pt idx="3813">
                  <c:v>0.66800000000000004</c:v>
                </c:pt>
                <c:pt idx="3814">
                  <c:v>0.66500000000000004</c:v>
                </c:pt>
                <c:pt idx="3815">
                  <c:v>0.67200000000000004</c:v>
                </c:pt>
                <c:pt idx="3816">
                  <c:v>0.66200000000000003</c:v>
                </c:pt>
                <c:pt idx="3817">
                  <c:v>0.66800000000000004</c:v>
                </c:pt>
                <c:pt idx="3818">
                  <c:v>0.67800000000000005</c:v>
                </c:pt>
                <c:pt idx="3819">
                  <c:v>0.67500000000000004</c:v>
                </c:pt>
                <c:pt idx="3820">
                  <c:v>0.67800000000000005</c:v>
                </c:pt>
                <c:pt idx="3821">
                  <c:v>0.67900000000000005</c:v>
                </c:pt>
                <c:pt idx="3822">
                  <c:v>0.67500000000000004</c:v>
                </c:pt>
                <c:pt idx="3823">
                  <c:v>0.67300000000000004</c:v>
                </c:pt>
                <c:pt idx="3824">
                  <c:v>0.67</c:v>
                </c:pt>
                <c:pt idx="3825">
                  <c:v>0.65100000000000002</c:v>
                </c:pt>
                <c:pt idx="3826">
                  <c:v>0.65700000000000003</c:v>
                </c:pt>
                <c:pt idx="3827">
                  <c:v>0.66600000000000004</c:v>
                </c:pt>
                <c:pt idx="3828">
                  <c:v>0.66600000000000004</c:v>
                </c:pt>
                <c:pt idx="3829">
                  <c:v>0.66900000000000004</c:v>
                </c:pt>
                <c:pt idx="3830">
                  <c:v>0.66600000000000004</c:v>
                </c:pt>
                <c:pt idx="3831">
                  <c:v>0.66300000000000003</c:v>
                </c:pt>
                <c:pt idx="3832">
                  <c:v>0.66900000000000004</c:v>
                </c:pt>
                <c:pt idx="3833">
                  <c:v>0.66600000000000004</c:v>
                </c:pt>
                <c:pt idx="3834">
                  <c:v>0.66500000000000004</c:v>
                </c:pt>
                <c:pt idx="3835">
                  <c:v>0.66800000000000004</c:v>
                </c:pt>
                <c:pt idx="3836">
                  <c:v>0.66800000000000004</c:v>
                </c:pt>
                <c:pt idx="3837">
                  <c:v>0.67100000000000004</c:v>
                </c:pt>
                <c:pt idx="3838">
                  <c:v>0.66800000000000004</c:v>
                </c:pt>
                <c:pt idx="3839">
                  <c:v>0.66500000000000004</c:v>
                </c:pt>
                <c:pt idx="3840">
                  <c:v>0.66500000000000004</c:v>
                </c:pt>
                <c:pt idx="3841">
                  <c:v>0.66500000000000004</c:v>
                </c:pt>
                <c:pt idx="3842">
                  <c:v>0.66800000000000004</c:v>
                </c:pt>
                <c:pt idx="3843">
                  <c:v>0.66800000000000004</c:v>
                </c:pt>
                <c:pt idx="3844">
                  <c:v>0.66500000000000004</c:v>
                </c:pt>
                <c:pt idx="3845">
                  <c:v>0.67400000000000004</c:v>
                </c:pt>
                <c:pt idx="3846">
                  <c:v>0.67700000000000005</c:v>
                </c:pt>
                <c:pt idx="3847">
                  <c:v>0.67400000000000004</c:v>
                </c:pt>
                <c:pt idx="3848">
                  <c:v>0.66800000000000004</c:v>
                </c:pt>
                <c:pt idx="3849">
                  <c:v>0.66800000000000004</c:v>
                </c:pt>
                <c:pt idx="3850">
                  <c:v>0.67100000000000004</c:v>
                </c:pt>
                <c:pt idx="3851">
                  <c:v>0.66500000000000004</c:v>
                </c:pt>
                <c:pt idx="3852">
                  <c:v>0.66800000000000004</c:v>
                </c:pt>
                <c:pt idx="3853">
                  <c:v>0.66500000000000004</c:v>
                </c:pt>
                <c:pt idx="3854">
                  <c:v>0.67400000000000004</c:v>
                </c:pt>
                <c:pt idx="3855">
                  <c:v>0.67400000000000004</c:v>
                </c:pt>
                <c:pt idx="3856">
                  <c:v>0.67100000000000004</c:v>
                </c:pt>
                <c:pt idx="3857">
                  <c:v>0.66800000000000004</c:v>
                </c:pt>
                <c:pt idx="3858">
                  <c:v>0.66800000000000004</c:v>
                </c:pt>
                <c:pt idx="3859">
                  <c:v>0.67100000000000004</c:v>
                </c:pt>
                <c:pt idx="3860">
                  <c:v>0.66500000000000004</c:v>
                </c:pt>
                <c:pt idx="3861">
                  <c:v>0.66800000000000004</c:v>
                </c:pt>
                <c:pt idx="3862">
                  <c:v>0.66500000000000004</c:v>
                </c:pt>
                <c:pt idx="3863">
                  <c:v>0.67100000000000004</c:v>
                </c:pt>
                <c:pt idx="3864">
                  <c:v>0.66500000000000004</c:v>
                </c:pt>
                <c:pt idx="3865">
                  <c:v>0.67100000000000004</c:v>
                </c:pt>
                <c:pt idx="3866">
                  <c:v>0.67100000000000004</c:v>
                </c:pt>
                <c:pt idx="3867">
                  <c:v>0.67100000000000004</c:v>
                </c:pt>
                <c:pt idx="3868">
                  <c:v>0.68</c:v>
                </c:pt>
                <c:pt idx="3869">
                  <c:v>0.67100000000000004</c:v>
                </c:pt>
                <c:pt idx="3870">
                  <c:v>0.68400000000000005</c:v>
                </c:pt>
                <c:pt idx="3871">
                  <c:v>0.67500000000000004</c:v>
                </c:pt>
                <c:pt idx="3872">
                  <c:v>0.66900000000000004</c:v>
                </c:pt>
                <c:pt idx="3873">
                  <c:v>0.67200000000000004</c:v>
                </c:pt>
                <c:pt idx="3874">
                  <c:v>0.66900000000000004</c:v>
                </c:pt>
                <c:pt idx="3875">
                  <c:v>0.66900000000000004</c:v>
                </c:pt>
                <c:pt idx="3876">
                  <c:v>0.66600000000000004</c:v>
                </c:pt>
                <c:pt idx="3877">
                  <c:v>0.66300000000000003</c:v>
                </c:pt>
                <c:pt idx="3878">
                  <c:v>0.65600000000000003</c:v>
                </c:pt>
                <c:pt idx="3879">
                  <c:v>0.66200000000000003</c:v>
                </c:pt>
                <c:pt idx="3880">
                  <c:v>0.66500000000000004</c:v>
                </c:pt>
                <c:pt idx="3881">
                  <c:v>0.66500000000000004</c:v>
                </c:pt>
                <c:pt idx="3882">
                  <c:v>0.66500000000000004</c:v>
                </c:pt>
                <c:pt idx="3883">
                  <c:v>0.66500000000000004</c:v>
                </c:pt>
                <c:pt idx="3884">
                  <c:v>0.66800000000000004</c:v>
                </c:pt>
                <c:pt idx="3885">
                  <c:v>0.66400000000000003</c:v>
                </c:pt>
                <c:pt idx="3886">
                  <c:v>0.66800000000000004</c:v>
                </c:pt>
                <c:pt idx="3887">
                  <c:v>0.66800000000000004</c:v>
                </c:pt>
                <c:pt idx="3888">
                  <c:v>0.66400000000000003</c:v>
                </c:pt>
                <c:pt idx="3889">
                  <c:v>0.66700000000000004</c:v>
                </c:pt>
                <c:pt idx="3890">
                  <c:v>0.68899999999999995</c:v>
                </c:pt>
                <c:pt idx="3891">
                  <c:v>0.67700000000000005</c:v>
                </c:pt>
                <c:pt idx="3892">
                  <c:v>0.67700000000000005</c:v>
                </c:pt>
                <c:pt idx="3893">
                  <c:v>0.67500000000000004</c:v>
                </c:pt>
                <c:pt idx="3894">
                  <c:v>0.67500000000000004</c:v>
                </c:pt>
                <c:pt idx="3895">
                  <c:v>0.67200000000000004</c:v>
                </c:pt>
                <c:pt idx="3896">
                  <c:v>0.67200000000000004</c:v>
                </c:pt>
                <c:pt idx="3897">
                  <c:v>0.67200000000000004</c:v>
                </c:pt>
                <c:pt idx="3898">
                  <c:v>0.68100000000000005</c:v>
                </c:pt>
                <c:pt idx="3899">
                  <c:v>0.66600000000000004</c:v>
                </c:pt>
                <c:pt idx="3900">
                  <c:v>0.66900000000000004</c:v>
                </c:pt>
                <c:pt idx="3901">
                  <c:v>0.66300000000000003</c:v>
                </c:pt>
                <c:pt idx="3902">
                  <c:v>0.66300000000000003</c:v>
                </c:pt>
                <c:pt idx="3903">
                  <c:v>0.66200000000000003</c:v>
                </c:pt>
                <c:pt idx="3904">
                  <c:v>0.65900000000000003</c:v>
                </c:pt>
                <c:pt idx="3905">
                  <c:v>0.65900000000000003</c:v>
                </c:pt>
                <c:pt idx="3906">
                  <c:v>0.66500000000000004</c:v>
                </c:pt>
                <c:pt idx="3907">
                  <c:v>0.67100000000000004</c:v>
                </c:pt>
                <c:pt idx="3908">
                  <c:v>0.66800000000000004</c:v>
                </c:pt>
                <c:pt idx="3909">
                  <c:v>0.66800000000000004</c:v>
                </c:pt>
                <c:pt idx="3910">
                  <c:v>0.66800000000000004</c:v>
                </c:pt>
                <c:pt idx="3911">
                  <c:v>0.66500000000000004</c:v>
                </c:pt>
                <c:pt idx="3912">
                  <c:v>0.66800000000000004</c:v>
                </c:pt>
                <c:pt idx="3913">
                  <c:v>0.66800000000000004</c:v>
                </c:pt>
                <c:pt idx="3914">
                  <c:v>0.68300000000000005</c:v>
                </c:pt>
                <c:pt idx="3915">
                  <c:v>0.68</c:v>
                </c:pt>
                <c:pt idx="3916">
                  <c:v>0.67400000000000004</c:v>
                </c:pt>
                <c:pt idx="3917">
                  <c:v>0.67200000000000004</c:v>
                </c:pt>
                <c:pt idx="3918">
                  <c:v>0.67800000000000005</c:v>
                </c:pt>
                <c:pt idx="3919">
                  <c:v>0.67800000000000005</c:v>
                </c:pt>
                <c:pt idx="3920">
                  <c:v>0.67500000000000004</c:v>
                </c:pt>
                <c:pt idx="3921">
                  <c:v>0.67800000000000005</c:v>
                </c:pt>
                <c:pt idx="3922">
                  <c:v>0.67500000000000004</c:v>
                </c:pt>
                <c:pt idx="3923">
                  <c:v>0.67200000000000004</c:v>
                </c:pt>
                <c:pt idx="3924">
                  <c:v>0.66</c:v>
                </c:pt>
                <c:pt idx="3925">
                  <c:v>0.66600000000000004</c:v>
                </c:pt>
                <c:pt idx="3926">
                  <c:v>0.66600000000000004</c:v>
                </c:pt>
                <c:pt idx="3927">
                  <c:v>0.66900000000000004</c:v>
                </c:pt>
                <c:pt idx="3928">
                  <c:v>0.66900000000000004</c:v>
                </c:pt>
                <c:pt idx="3929">
                  <c:v>0.66600000000000004</c:v>
                </c:pt>
                <c:pt idx="3930">
                  <c:v>0.66500000000000004</c:v>
                </c:pt>
                <c:pt idx="3931">
                  <c:v>0.66900000000000004</c:v>
                </c:pt>
                <c:pt idx="3932">
                  <c:v>0.67100000000000004</c:v>
                </c:pt>
                <c:pt idx="3933">
                  <c:v>0.66800000000000004</c:v>
                </c:pt>
                <c:pt idx="3934">
                  <c:v>0.66800000000000004</c:v>
                </c:pt>
                <c:pt idx="3935">
                  <c:v>0.66200000000000003</c:v>
                </c:pt>
                <c:pt idx="3936">
                  <c:v>0.67100000000000004</c:v>
                </c:pt>
                <c:pt idx="3937">
                  <c:v>0.66800000000000004</c:v>
                </c:pt>
                <c:pt idx="3938">
                  <c:v>0.67100000000000004</c:v>
                </c:pt>
                <c:pt idx="3939">
                  <c:v>0.67400000000000004</c:v>
                </c:pt>
                <c:pt idx="3940">
                  <c:v>0.68100000000000005</c:v>
                </c:pt>
                <c:pt idx="3941">
                  <c:v>0.67100000000000004</c:v>
                </c:pt>
                <c:pt idx="3942">
                  <c:v>0.68100000000000005</c:v>
                </c:pt>
                <c:pt idx="3943">
                  <c:v>0.67500000000000004</c:v>
                </c:pt>
                <c:pt idx="3944">
                  <c:v>0.67500000000000004</c:v>
                </c:pt>
                <c:pt idx="3945">
                  <c:v>0.67200000000000004</c:v>
                </c:pt>
                <c:pt idx="3946">
                  <c:v>0.66600000000000004</c:v>
                </c:pt>
                <c:pt idx="3947">
                  <c:v>0.66600000000000004</c:v>
                </c:pt>
                <c:pt idx="3948">
                  <c:v>0.66900000000000004</c:v>
                </c:pt>
                <c:pt idx="3949">
                  <c:v>0.66600000000000004</c:v>
                </c:pt>
                <c:pt idx="3950">
                  <c:v>0.66800000000000004</c:v>
                </c:pt>
                <c:pt idx="3951">
                  <c:v>0.66800000000000004</c:v>
                </c:pt>
                <c:pt idx="3952">
                  <c:v>0.66500000000000004</c:v>
                </c:pt>
                <c:pt idx="3953">
                  <c:v>0.67100000000000004</c:v>
                </c:pt>
                <c:pt idx="3954">
                  <c:v>0.66500000000000004</c:v>
                </c:pt>
                <c:pt idx="3955">
                  <c:v>0.67100000000000004</c:v>
                </c:pt>
                <c:pt idx="3956">
                  <c:v>0.66500000000000004</c:v>
                </c:pt>
                <c:pt idx="3957">
                  <c:v>0.66800000000000004</c:v>
                </c:pt>
                <c:pt idx="3958">
                  <c:v>0.66800000000000004</c:v>
                </c:pt>
                <c:pt idx="3959">
                  <c:v>0.66400000000000003</c:v>
                </c:pt>
                <c:pt idx="3960">
                  <c:v>0.67</c:v>
                </c:pt>
                <c:pt idx="3961">
                  <c:v>0.66700000000000004</c:v>
                </c:pt>
                <c:pt idx="3962">
                  <c:v>0.67</c:v>
                </c:pt>
                <c:pt idx="3963">
                  <c:v>0.66700000000000004</c:v>
                </c:pt>
                <c:pt idx="3964">
                  <c:v>0.66700000000000004</c:v>
                </c:pt>
                <c:pt idx="3965">
                  <c:v>0.66400000000000003</c:v>
                </c:pt>
                <c:pt idx="3966">
                  <c:v>0.67100000000000004</c:v>
                </c:pt>
                <c:pt idx="3967">
                  <c:v>0.67100000000000004</c:v>
                </c:pt>
                <c:pt idx="3968">
                  <c:v>0.67300000000000004</c:v>
                </c:pt>
                <c:pt idx="3969">
                  <c:v>0.66700000000000004</c:v>
                </c:pt>
                <c:pt idx="3970">
                  <c:v>0.66700000000000004</c:v>
                </c:pt>
                <c:pt idx="3971">
                  <c:v>0.66700000000000004</c:v>
                </c:pt>
                <c:pt idx="3972">
                  <c:v>0.66700000000000004</c:v>
                </c:pt>
                <c:pt idx="3973">
                  <c:v>0.66700000000000004</c:v>
                </c:pt>
                <c:pt idx="3974">
                  <c:v>0.66700000000000004</c:v>
                </c:pt>
                <c:pt idx="3975">
                  <c:v>0.66700000000000004</c:v>
                </c:pt>
                <c:pt idx="3976">
                  <c:v>0.66400000000000003</c:v>
                </c:pt>
                <c:pt idx="3977">
                  <c:v>0.66700000000000004</c:v>
                </c:pt>
                <c:pt idx="3978">
                  <c:v>0.66700000000000004</c:v>
                </c:pt>
                <c:pt idx="3979">
                  <c:v>0.66400000000000003</c:v>
                </c:pt>
                <c:pt idx="3980">
                  <c:v>0.66400000000000003</c:v>
                </c:pt>
                <c:pt idx="3981">
                  <c:v>0.66400000000000003</c:v>
                </c:pt>
                <c:pt idx="3982">
                  <c:v>0.66700000000000004</c:v>
                </c:pt>
                <c:pt idx="3983">
                  <c:v>0.66400000000000003</c:v>
                </c:pt>
                <c:pt idx="3984">
                  <c:v>0.66700000000000004</c:v>
                </c:pt>
                <c:pt idx="3985">
                  <c:v>0.66700000000000004</c:v>
                </c:pt>
                <c:pt idx="3986">
                  <c:v>0.67</c:v>
                </c:pt>
                <c:pt idx="3987">
                  <c:v>0.66700000000000004</c:v>
                </c:pt>
                <c:pt idx="3988">
                  <c:v>0.67700000000000005</c:v>
                </c:pt>
                <c:pt idx="3989">
                  <c:v>0.67</c:v>
                </c:pt>
                <c:pt idx="3990">
                  <c:v>0.67400000000000004</c:v>
                </c:pt>
                <c:pt idx="3991">
                  <c:v>0.67700000000000005</c:v>
                </c:pt>
                <c:pt idx="3992">
                  <c:v>0.67700000000000005</c:v>
                </c:pt>
                <c:pt idx="3993">
                  <c:v>0.67100000000000004</c:v>
                </c:pt>
                <c:pt idx="3994">
                  <c:v>0.67100000000000004</c:v>
                </c:pt>
                <c:pt idx="3995">
                  <c:v>0.67100000000000004</c:v>
                </c:pt>
                <c:pt idx="3996">
                  <c:v>0.67100000000000004</c:v>
                </c:pt>
                <c:pt idx="3997">
                  <c:v>0.67100000000000004</c:v>
                </c:pt>
                <c:pt idx="3998">
                  <c:v>0.66500000000000004</c:v>
                </c:pt>
                <c:pt idx="3999">
                  <c:v>0.67100000000000004</c:v>
                </c:pt>
                <c:pt idx="4000">
                  <c:v>0.66700000000000004</c:v>
                </c:pt>
                <c:pt idx="4001">
                  <c:v>0.66700000000000004</c:v>
                </c:pt>
                <c:pt idx="4002">
                  <c:v>0.66700000000000004</c:v>
                </c:pt>
                <c:pt idx="4003">
                  <c:v>0.66700000000000004</c:v>
                </c:pt>
                <c:pt idx="4004">
                  <c:v>0.66700000000000004</c:v>
                </c:pt>
                <c:pt idx="4005">
                  <c:v>0.66700000000000004</c:v>
                </c:pt>
                <c:pt idx="4006">
                  <c:v>0.67</c:v>
                </c:pt>
                <c:pt idx="4007">
                  <c:v>0.66700000000000004</c:v>
                </c:pt>
                <c:pt idx="4008">
                  <c:v>0.67300000000000004</c:v>
                </c:pt>
                <c:pt idx="4009">
                  <c:v>0.67</c:v>
                </c:pt>
                <c:pt idx="4010">
                  <c:v>0.67300000000000004</c:v>
                </c:pt>
                <c:pt idx="4011">
                  <c:v>0.67300000000000004</c:v>
                </c:pt>
                <c:pt idx="4012">
                  <c:v>0.67</c:v>
                </c:pt>
                <c:pt idx="4013">
                  <c:v>0.67400000000000004</c:v>
                </c:pt>
                <c:pt idx="4014">
                  <c:v>0.68</c:v>
                </c:pt>
                <c:pt idx="4015">
                  <c:v>0.67400000000000004</c:v>
                </c:pt>
                <c:pt idx="4016">
                  <c:v>0.66800000000000004</c:v>
                </c:pt>
                <c:pt idx="4017">
                  <c:v>0.67400000000000004</c:v>
                </c:pt>
                <c:pt idx="4018">
                  <c:v>0.67100000000000004</c:v>
                </c:pt>
                <c:pt idx="4019">
                  <c:v>0.67400000000000004</c:v>
                </c:pt>
                <c:pt idx="4020">
                  <c:v>0.67700000000000005</c:v>
                </c:pt>
                <c:pt idx="4021">
                  <c:v>0.65800000000000003</c:v>
                </c:pt>
                <c:pt idx="4022">
                  <c:v>0.66500000000000004</c:v>
                </c:pt>
                <c:pt idx="4023">
                  <c:v>0.66100000000000003</c:v>
                </c:pt>
                <c:pt idx="4024">
                  <c:v>0.66400000000000003</c:v>
                </c:pt>
                <c:pt idx="4025">
                  <c:v>0.66700000000000004</c:v>
                </c:pt>
                <c:pt idx="4026">
                  <c:v>0.67</c:v>
                </c:pt>
                <c:pt idx="4027">
                  <c:v>0.66700000000000004</c:v>
                </c:pt>
                <c:pt idx="4028">
                  <c:v>0.67</c:v>
                </c:pt>
                <c:pt idx="4029">
                  <c:v>0.67</c:v>
                </c:pt>
                <c:pt idx="4030">
                  <c:v>0.66700000000000004</c:v>
                </c:pt>
                <c:pt idx="4031">
                  <c:v>0.66700000000000004</c:v>
                </c:pt>
                <c:pt idx="4032">
                  <c:v>0.66400000000000003</c:v>
                </c:pt>
                <c:pt idx="4033">
                  <c:v>0.67</c:v>
                </c:pt>
                <c:pt idx="4034">
                  <c:v>0.68600000000000005</c:v>
                </c:pt>
                <c:pt idx="4035">
                  <c:v>0.67600000000000005</c:v>
                </c:pt>
                <c:pt idx="4036">
                  <c:v>0.68899999999999995</c:v>
                </c:pt>
                <c:pt idx="4037">
                  <c:v>0.67700000000000005</c:v>
                </c:pt>
                <c:pt idx="4038">
                  <c:v>0.67400000000000004</c:v>
                </c:pt>
                <c:pt idx="4039">
                  <c:v>0.68</c:v>
                </c:pt>
                <c:pt idx="4040">
                  <c:v>0.67700000000000005</c:v>
                </c:pt>
                <c:pt idx="4041">
                  <c:v>0.67500000000000004</c:v>
                </c:pt>
                <c:pt idx="4042">
                  <c:v>0.67800000000000005</c:v>
                </c:pt>
                <c:pt idx="4043">
                  <c:v>0.67500000000000004</c:v>
                </c:pt>
                <c:pt idx="4044">
                  <c:v>0.66600000000000004</c:v>
                </c:pt>
                <c:pt idx="4045">
                  <c:v>0.65600000000000003</c:v>
                </c:pt>
                <c:pt idx="4046">
                  <c:v>0.66500000000000004</c:v>
                </c:pt>
                <c:pt idx="4047">
                  <c:v>0.66200000000000003</c:v>
                </c:pt>
                <c:pt idx="4048">
                  <c:v>0.67100000000000004</c:v>
                </c:pt>
                <c:pt idx="4049">
                  <c:v>0.66400000000000003</c:v>
                </c:pt>
                <c:pt idx="4050">
                  <c:v>0.66700000000000004</c:v>
                </c:pt>
                <c:pt idx="4051">
                  <c:v>0.67</c:v>
                </c:pt>
                <c:pt idx="4052">
                  <c:v>0.66700000000000004</c:v>
                </c:pt>
                <c:pt idx="4053">
                  <c:v>0.66700000000000004</c:v>
                </c:pt>
                <c:pt idx="4054">
                  <c:v>0.66700000000000004</c:v>
                </c:pt>
                <c:pt idx="4055">
                  <c:v>0.67</c:v>
                </c:pt>
                <c:pt idx="4056">
                  <c:v>0.66700000000000004</c:v>
                </c:pt>
                <c:pt idx="4057">
                  <c:v>0.66700000000000004</c:v>
                </c:pt>
                <c:pt idx="4058">
                  <c:v>0.68200000000000005</c:v>
                </c:pt>
                <c:pt idx="4059">
                  <c:v>0.68600000000000005</c:v>
                </c:pt>
                <c:pt idx="4060">
                  <c:v>0.68300000000000005</c:v>
                </c:pt>
                <c:pt idx="4061">
                  <c:v>0.68</c:v>
                </c:pt>
                <c:pt idx="4062">
                  <c:v>0.68</c:v>
                </c:pt>
                <c:pt idx="4063">
                  <c:v>0.67700000000000005</c:v>
                </c:pt>
                <c:pt idx="4064">
                  <c:v>0.67500000000000004</c:v>
                </c:pt>
                <c:pt idx="4065">
                  <c:v>0.67500000000000004</c:v>
                </c:pt>
                <c:pt idx="4066">
                  <c:v>0.67500000000000004</c:v>
                </c:pt>
                <c:pt idx="4067">
                  <c:v>0.67200000000000004</c:v>
                </c:pt>
                <c:pt idx="4068">
                  <c:v>0.66200000000000003</c:v>
                </c:pt>
                <c:pt idx="4069">
                  <c:v>0.66200000000000003</c:v>
                </c:pt>
                <c:pt idx="4070">
                  <c:v>0.66500000000000004</c:v>
                </c:pt>
                <c:pt idx="4071">
                  <c:v>0.66800000000000004</c:v>
                </c:pt>
                <c:pt idx="4072">
                  <c:v>0.66800000000000004</c:v>
                </c:pt>
                <c:pt idx="4073">
                  <c:v>0.67100000000000004</c:v>
                </c:pt>
                <c:pt idx="4074">
                  <c:v>0.67100000000000004</c:v>
                </c:pt>
                <c:pt idx="4075">
                  <c:v>0.66400000000000003</c:v>
                </c:pt>
                <c:pt idx="4076">
                  <c:v>0.67700000000000005</c:v>
                </c:pt>
                <c:pt idx="4077">
                  <c:v>0.67100000000000004</c:v>
                </c:pt>
                <c:pt idx="4078">
                  <c:v>0.66700000000000004</c:v>
                </c:pt>
                <c:pt idx="4079">
                  <c:v>0.66400000000000003</c:v>
                </c:pt>
                <c:pt idx="4080">
                  <c:v>0.66700000000000004</c:v>
                </c:pt>
                <c:pt idx="4081">
                  <c:v>0.67</c:v>
                </c:pt>
                <c:pt idx="4082">
                  <c:v>0.67300000000000004</c:v>
                </c:pt>
                <c:pt idx="4083">
                  <c:v>0.67600000000000005</c:v>
                </c:pt>
                <c:pt idx="4084">
                  <c:v>0.68300000000000005</c:v>
                </c:pt>
                <c:pt idx="4085">
                  <c:v>0.67700000000000005</c:v>
                </c:pt>
                <c:pt idx="4086">
                  <c:v>0.67700000000000005</c:v>
                </c:pt>
                <c:pt idx="4087">
                  <c:v>0.67400000000000004</c:v>
                </c:pt>
                <c:pt idx="4088">
                  <c:v>0.67700000000000005</c:v>
                </c:pt>
                <c:pt idx="4089">
                  <c:v>0.67700000000000005</c:v>
                </c:pt>
                <c:pt idx="4090">
                  <c:v>0.67400000000000004</c:v>
                </c:pt>
                <c:pt idx="4091">
                  <c:v>0.67700000000000005</c:v>
                </c:pt>
                <c:pt idx="4092">
                  <c:v>0.67100000000000004</c:v>
                </c:pt>
                <c:pt idx="4093">
                  <c:v>0.65900000000000003</c:v>
                </c:pt>
                <c:pt idx="4094">
                  <c:v>0.66500000000000004</c:v>
                </c:pt>
                <c:pt idx="4095">
                  <c:v>0.66500000000000004</c:v>
                </c:pt>
                <c:pt idx="4096">
                  <c:v>0.66700000000000004</c:v>
                </c:pt>
                <c:pt idx="4097">
                  <c:v>0.67100000000000004</c:v>
                </c:pt>
                <c:pt idx="4098">
                  <c:v>0.66700000000000004</c:v>
                </c:pt>
                <c:pt idx="4099">
                  <c:v>0.66700000000000004</c:v>
                </c:pt>
                <c:pt idx="4100">
                  <c:v>0.66700000000000004</c:v>
                </c:pt>
                <c:pt idx="4101">
                  <c:v>0.66700000000000004</c:v>
                </c:pt>
                <c:pt idx="4102">
                  <c:v>0.67</c:v>
                </c:pt>
                <c:pt idx="4103">
                  <c:v>0.66700000000000004</c:v>
                </c:pt>
                <c:pt idx="4104">
                  <c:v>0.67</c:v>
                </c:pt>
                <c:pt idx="4105">
                  <c:v>0.66700000000000004</c:v>
                </c:pt>
                <c:pt idx="4106">
                  <c:v>0.67900000000000005</c:v>
                </c:pt>
                <c:pt idx="4107">
                  <c:v>0.68899999999999995</c:v>
                </c:pt>
                <c:pt idx="4108">
                  <c:v>0.67700000000000005</c:v>
                </c:pt>
                <c:pt idx="4109">
                  <c:v>0.67700000000000005</c:v>
                </c:pt>
                <c:pt idx="4110">
                  <c:v>0.67700000000000005</c:v>
                </c:pt>
                <c:pt idx="4111">
                  <c:v>0.67700000000000005</c:v>
                </c:pt>
                <c:pt idx="4112">
                  <c:v>0.67400000000000004</c:v>
                </c:pt>
                <c:pt idx="4113">
                  <c:v>0.68100000000000005</c:v>
                </c:pt>
                <c:pt idx="4114">
                  <c:v>0.67500000000000004</c:v>
                </c:pt>
                <c:pt idx="4115">
                  <c:v>0.67100000000000004</c:v>
                </c:pt>
                <c:pt idx="4116">
                  <c:v>0.66800000000000004</c:v>
                </c:pt>
                <c:pt idx="4117">
                  <c:v>0.66200000000000003</c:v>
                </c:pt>
                <c:pt idx="4118">
                  <c:v>0.66500000000000004</c:v>
                </c:pt>
                <c:pt idx="4119">
                  <c:v>0.66800000000000004</c:v>
                </c:pt>
                <c:pt idx="4120">
                  <c:v>0.66800000000000004</c:v>
                </c:pt>
                <c:pt idx="4121">
                  <c:v>0.66800000000000004</c:v>
                </c:pt>
                <c:pt idx="4122">
                  <c:v>0.66400000000000003</c:v>
                </c:pt>
                <c:pt idx="4123">
                  <c:v>0.66700000000000004</c:v>
                </c:pt>
                <c:pt idx="4124">
                  <c:v>0.67400000000000004</c:v>
                </c:pt>
                <c:pt idx="4125">
                  <c:v>0.67400000000000004</c:v>
                </c:pt>
                <c:pt idx="4126">
                  <c:v>0.67</c:v>
                </c:pt>
                <c:pt idx="4127">
                  <c:v>0.67300000000000004</c:v>
                </c:pt>
                <c:pt idx="4128">
                  <c:v>0.66400000000000003</c:v>
                </c:pt>
                <c:pt idx="4129">
                  <c:v>0.66400000000000003</c:v>
                </c:pt>
                <c:pt idx="4130">
                  <c:v>0.67600000000000005</c:v>
                </c:pt>
                <c:pt idx="4131">
                  <c:v>0.68500000000000005</c:v>
                </c:pt>
                <c:pt idx="4132">
                  <c:v>0.68</c:v>
                </c:pt>
                <c:pt idx="4133">
                  <c:v>0.68</c:v>
                </c:pt>
                <c:pt idx="4134">
                  <c:v>0.67700000000000005</c:v>
                </c:pt>
                <c:pt idx="4135">
                  <c:v>0.68</c:v>
                </c:pt>
                <c:pt idx="4136">
                  <c:v>0.67400000000000004</c:v>
                </c:pt>
                <c:pt idx="4137">
                  <c:v>0.67800000000000005</c:v>
                </c:pt>
                <c:pt idx="4138">
                  <c:v>0.67500000000000004</c:v>
                </c:pt>
                <c:pt idx="4139">
                  <c:v>0.67500000000000004</c:v>
                </c:pt>
                <c:pt idx="4140">
                  <c:v>0.66200000000000003</c:v>
                </c:pt>
                <c:pt idx="4141">
                  <c:v>0.66200000000000003</c:v>
                </c:pt>
                <c:pt idx="4142">
                  <c:v>0.66500000000000004</c:v>
                </c:pt>
                <c:pt idx="4143">
                  <c:v>0.66800000000000004</c:v>
                </c:pt>
                <c:pt idx="4144">
                  <c:v>0.66800000000000004</c:v>
                </c:pt>
                <c:pt idx="4145">
                  <c:v>0.66800000000000004</c:v>
                </c:pt>
                <c:pt idx="4146">
                  <c:v>0.66500000000000004</c:v>
                </c:pt>
                <c:pt idx="4147">
                  <c:v>0.66400000000000003</c:v>
                </c:pt>
                <c:pt idx="4148">
                  <c:v>0.67</c:v>
                </c:pt>
                <c:pt idx="4149">
                  <c:v>0.66700000000000004</c:v>
                </c:pt>
                <c:pt idx="4150">
                  <c:v>0.67</c:v>
                </c:pt>
                <c:pt idx="4151">
                  <c:v>0.67300000000000004</c:v>
                </c:pt>
                <c:pt idx="4152">
                  <c:v>0.67</c:v>
                </c:pt>
                <c:pt idx="4153">
                  <c:v>0.66700000000000004</c:v>
                </c:pt>
                <c:pt idx="4154">
                  <c:v>0.67600000000000005</c:v>
                </c:pt>
                <c:pt idx="4155">
                  <c:v>0.67900000000000005</c:v>
                </c:pt>
                <c:pt idx="4156">
                  <c:v>0.68</c:v>
                </c:pt>
                <c:pt idx="4157">
                  <c:v>0.68</c:v>
                </c:pt>
                <c:pt idx="4158">
                  <c:v>0.67700000000000005</c:v>
                </c:pt>
                <c:pt idx="4159">
                  <c:v>0.67700000000000005</c:v>
                </c:pt>
                <c:pt idx="4160">
                  <c:v>0.67700000000000005</c:v>
                </c:pt>
                <c:pt idx="4161">
                  <c:v>0.68100000000000005</c:v>
                </c:pt>
                <c:pt idx="4162">
                  <c:v>0.67800000000000005</c:v>
                </c:pt>
                <c:pt idx="4163">
                  <c:v>0.67200000000000004</c:v>
                </c:pt>
                <c:pt idx="4164">
                  <c:v>0.67200000000000004</c:v>
                </c:pt>
                <c:pt idx="4165">
                  <c:v>0.65600000000000003</c:v>
                </c:pt>
                <c:pt idx="4166">
                  <c:v>0.65600000000000003</c:v>
                </c:pt>
                <c:pt idx="4167">
                  <c:v>0.66200000000000003</c:v>
                </c:pt>
                <c:pt idx="4168">
                  <c:v>0.66800000000000004</c:v>
                </c:pt>
                <c:pt idx="4169">
                  <c:v>0.66400000000000003</c:v>
                </c:pt>
                <c:pt idx="4170">
                  <c:v>0.68</c:v>
                </c:pt>
                <c:pt idx="4171">
                  <c:v>0.66700000000000004</c:v>
                </c:pt>
                <c:pt idx="4172">
                  <c:v>0.66400000000000003</c:v>
                </c:pt>
                <c:pt idx="4173">
                  <c:v>0.66400000000000003</c:v>
                </c:pt>
                <c:pt idx="4174">
                  <c:v>0.66700000000000004</c:v>
                </c:pt>
                <c:pt idx="4175">
                  <c:v>0.66700000000000004</c:v>
                </c:pt>
                <c:pt idx="4176">
                  <c:v>0.66700000000000004</c:v>
                </c:pt>
                <c:pt idx="4177">
                  <c:v>0.67</c:v>
                </c:pt>
                <c:pt idx="4178">
                  <c:v>0.68500000000000005</c:v>
                </c:pt>
                <c:pt idx="4179">
                  <c:v>0.68500000000000005</c:v>
                </c:pt>
                <c:pt idx="4180">
                  <c:v>0.68300000000000005</c:v>
                </c:pt>
                <c:pt idx="4181">
                  <c:v>0.68300000000000005</c:v>
                </c:pt>
                <c:pt idx="4182">
                  <c:v>0.68</c:v>
                </c:pt>
                <c:pt idx="4183">
                  <c:v>0.67400000000000004</c:v>
                </c:pt>
                <c:pt idx="4184">
                  <c:v>0.67400000000000004</c:v>
                </c:pt>
                <c:pt idx="4185">
                  <c:v>0.67100000000000004</c:v>
                </c:pt>
                <c:pt idx="4186">
                  <c:v>0.67400000000000004</c:v>
                </c:pt>
                <c:pt idx="4187">
                  <c:v>0.67500000000000004</c:v>
                </c:pt>
                <c:pt idx="4188">
                  <c:v>0.66800000000000004</c:v>
                </c:pt>
                <c:pt idx="4189">
                  <c:v>0.66200000000000003</c:v>
                </c:pt>
                <c:pt idx="4190">
                  <c:v>0.66200000000000003</c:v>
                </c:pt>
                <c:pt idx="4191">
                  <c:v>0.66800000000000004</c:v>
                </c:pt>
                <c:pt idx="4192">
                  <c:v>0.67100000000000004</c:v>
                </c:pt>
                <c:pt idx="4193">
                  <c:v>0.66400000000000003</c:v>
                </c:pt>
                <c:pt idx="4194">
                  <c:v>0.66700000000000004</c:v>
                </c:pt>
                <c:pt idx="4195">
                  <c:v>0.67300000000000004</c:v>
                </c:pt>
                <c:pt idx="4196">
                  <c:v>0.66400000000000003</c:v>
                </c:pt>
                <c:pt idx="4197">
                  <c:v>0.66700000000000004</c:v>
                </c:pt>
                <c:pt idx="4198">
                  <c:v>0.67</c:v>
                </c:pt>
                <c:pt idx="4199">
                  <c:v>0.66700000000000004</c:v>
                </c:pt>
                <c:pt idx="4200">
                  <c:v>0.66700000000000004</c:v>
                </c:pt>
                <c:pt idx="4201">
                  <c:v>0.66700000000000004</c:v>
                </c:pt>
                <c:pt idx="4202">
                  <c:v>0.68200000000000005</c:v>
                </c:pt>
                <c:pt idx="4203">
                  <c:v>0.69199999999999995</c:v>
                </c:pt>
                <c:pt idx="4204">
                  <c:v>0.68</c:v>
                </c:pt>
                <c:pt idx="4205">
                  <c:v>0.68</c:v>
                </c:pt>
                <c:pt idx="4206">
                  <c:v>0.67700000000000005</c:v>
                </c:pt>
                <c:pt idx="4207">
                  <c:v>0.67700000000000005</c:v>
                </c:pt>
                <c:pt idx="4208">
                  <c:v>0.67700000000000005</c:v>
                </c:pt>
                <c:pt idx="4209">
                  <c:v>0.67100000000000004</c:v>
                </c:pt>
                <c:pt idx="4210">
                  <c:v>0.67700000000000005</c:v>
                </c:pt>
                <c:pt idx="4211">
                  <c:v>0.67400000000000004</c:v>
                </c:pt>
                <c:pt idx="4212">
                  <c:v>0.66800000000000004</c:v>
                </c:pt>
                <c:pt idx="4213">
                  <c:v>0.65900000000000003</c:v>
                </c:pt>
                <c:pt idx="4214">
                  <c:v>0.66500000000000004</c:v>
                </c:pt>
                <c:pt idx="4215">
                  <c:v>0.66400000000000003</c:v>
                </c:pt>
                <c:pt idx="4216">
                  <c:v>0.66700000000000004</c:v>
                </c:pt>
                <c:pt idx="4217">
                  <c:v>0.66700000000000004</c:v>
                </c:pt>
                <c:pt idx="4218">
                  <c:v>0.67</c:v>
                </c:pt>
                <c:pt idx="4219">
                  <c:v>0.66400000000000003</c:v>
                </c:pt>
                <c:pt idx="4220">
                  <c:v>0.67600000000000005</c:v>
                </c:pt>
                <c:pt idx="4221">
                  <c:v>0.66400000000000003</c:v>
                </c:pt>
                <c:pt idx="4222">
                  <c:v>0.66700000000000004</c:v>
                </c:pt>
                <c:pt idx="4223">
                  <c:v>0.67300000000000004</c:v>
                </c:pt>
                <c:pt idx="4224">
                  <c:v>0.67</c:v>
                </c:pt>
                <c:pt idx="4225">
                  <c:v>0.66700000000000004</c:v>
                </c:pt>
                <c:pt idx="4226">
                  <c:v>0.67900000000000005</c:v>
                </c:pt>
                <c:pt idx="4227">
                  <c:v>0.67600000000000005</c:v>
                </c:pt>
                <c:pt idx="4228">
                  <c:v>0.67600000000000005</c:v>
                </c:pt>
                <c:pt idx="4229">
                  <c:v>0.68</c:v>
                </c:pt>
                <c:pt idx="4230">
                  <c:v>0.67700000000000005</c:v>
                </c:pt>
                <c:pt idx="4231">
                  <c:v>0.68</c:v>
                </c:pt>
                <c:pt idx="4232">
                  <c:v>0.67700000000000005</c:v>
                </c:pt>
                <c:pt idx="4233">
                  <c:v>0.67400000000000004</c:v>
                </c:pt>
                <c:pt idx="4234">
                  <c:v>0.67100000000000004</c:v>
                </c:pt>
                <c:pt idx="4235">
                  <c:v>0.67400000000000004</c:v>
                </c:pt>
                <c:pt idx="4236">
                  <c:v>0.67100000000000004</c:v>
                </c:pt>
                <c:pt idx="4237">
                  <c:v>0.66200000000000003</c:v>
                </c:pt>
                <c:pt idx="4238">
                  <c:v>0.66500000000000004</c:v>
                </c:pt>
                <c:pt idx="4239">
                  <c:v>0.66800000000000004</c:v>
                </c:pt>
                <c:pt idx="4240">
                  <c:v>0.67400000000000004</c:v>
                </c:pt>
                <c:pt idx="4241">
                  <c:v>0.67</c:v>
                </c:pt>
                <c:pt idx="4242">
                  <c:v>0.67</c:v>
                </c:pt>
                <c:pt idx="4243">
                  <c:v>0.67</c:v>
                </c:pt>
                <c:pt idx="4244">
                  <c:v>0.66700000000000004</c:v>
                </c:pt>
                <c:pt idx="4245">
                  <c:v>0.67300000000000004</c:v>
                </c:pt>
                <c:pt idx="4246">
                  <c:v>0.67600000000000005</c:v>
                </c:pt>
                <c:pt idx="4247">
                  <c:v>0.67</c:v>
                </c:pt>
                <c:pt idx="4248">
                  <c:v>0.67</c:v>
                </c:pt>
                <c:pt idx="4249">
                  <c:v>0.67</c:v>
                </c:pt>
                <c:pt idx="4250">
                  <c:v>0.68899999999999995</c:v>
                </c:pt>
                <c:pt idx="4251">
                  <c:v>0.67900000000000005</c:v>
                </c:pt>
                <c:pt idx="4252">
                  <c:v>0.68</c:v>
                </c:pt>
                <c:pt idx="4253">
                  <c:v>0.68300000000000005</c:v>
                </c:pt>
                <c:pt idx="4254">
                  <c:v>0.67700000000000005</c:v>
                </c:pt>
                <c:pt idx="4255">
                  <c:v>0.67700000000000005</c:v>
                </c:pt>
                <c:pt idx="4256">
                  <c:v>0.67400000000000004</c:v>
                </c:pt>
                <c:pt idx="4257">
                  <c:v>0.67100000000000004</c:v>
                </c:pt>
                <c:pt idx="4258">
                  <c:v>0.68100000000000005</c:v>
                </c:pt>
                <c:pt idx="4259">
                  <c:v>0.66500000000000004</c:v>
                </c:pt>
                <c:pt idx="4260">
                  <c:v>0.67100000000000004</c:v>
                </c:pt>
                <c:pt idx="4261">
                  <c:v>0.66200000000000003</c:v>
                </c:pt>
                <c:pt idx="4262">
                  <c:v>0.66500000000000004</c:v>
                </c:pt>
                <c:pt idx="4263">
                  <c:v>0.66500000000000004</c:v>
                </c:pt>
                <c:pt idx="4264">
                  <c:v>0.66400000000000003</c:v>
                </c:pt>
                <c:pt idx="4265">
                  <c:v>0.67</c:v>
                </c:pt>
                <c:pt idx="4266">
                  <c:v>0.67</c:v>
                </c:pt>
                <c:pt idx="4267">
                  <c:v>0.66400000000000003</c:v>
                </c:pt>
                <c:pt idx="4268">
                  <c:v>0.67</c:v>
                </c:pt>
                <c:pt idx="4269">
                  <c:v>0.67</c:v>
                </c:pt>
                <c:pt idx="4270">
                  <c:v>0.66700000000000004</c:v>
                </c:pt>
                <c:pt idx="4271">
                  <c:v>0.67</c:v>
                </c:pt>
                <c:pt idx="4272">
                  <c:v>0.66700000000000004</c:v>
                </c:pt>
                <c:pt idx="4273">
                  <c:v>0.67</c:v>
                </c:pt>
                <c:pt idx="4274">
                  <c:v>0.68500000000000005</c:v>
                </c:pt>
                <c:pt idx="4275">
                  <c:v>0.67900000000000005</c:v>
                </c:pt>
                <c:pt idx="4276">
                  <c:v>0.68</c:v>
                </c:pt>
                <c:pt idx="4277">
                  <c:v>0.67700000000000005</c:v>
                </c:pt>
                <c:pt idx="4278">
                  <c:v>0.68</c:v>
                </c:pt>
                <c:pt idx="4279">
                  <c:v>0.67700000000000005</c:v>
                </c:pt>
                <c:pt idx="4280">
                  <c:v>0.68300000000000005</c:v>
                </c:pt>
                <c:pt idx="4281">
                  <c:v>0.66800000000000004</c:v>
                </c:pt>
                <c:pt idx="4282">
                  <c:v>0.64600000000000002</c:v>
                </c:pt>
                <c:pt idx="4283">
                  <c:v>0.66700000000000004</c:v>
                </c:pt>
                <c:pt idx="4284">
                  <c:v>0.67</c:v>
                </c:pt>
                <c:pt idx="4285">
                  <c:v>0.67</c:v>
                </c:pt>
                <c:pt idx="4286">
                  <c:v>0.66700000000000004</c:v>
                </c:pt>
                <c:pt idx="4287">
                  <c:v>0.67</c:v>
                </c:pt>
                <c:pt idx="4288">
                  <c:v>0.67300000000000004</c:v>
                </c:pt>
                <c:pt idx="4289">
                  <c:v>0.67</c:v>
                </c:pt>
                <c:pt idx="4290">
                  <c:v>0.67300000000000004</c:v>
                </c:pt>
                <c:pt idx="4291">
                  <c:v>0.67300000000000004</c:v>
                </c:pt>
                <c:pt idx="4292">
                  <c:v>0.67300000000000004</c:v>
                </c:pt>
                <c:pt idx="4293">
                  <c:v>0.67300000000000004</c:v>
                </c:pt>
                <c:pt idx="4294">
                  <c:v>0.67600000000000005</c:v>
                </c:pt>
                <c:pt idx="4295">
                  <c:v>0.67</c:v>
                </c:pt>
                <c:pt idx="4296">
                  <c:v>0.67300000000000004</c:v>
                </c:pt>
                <c:pt idx="4297">
                  <c:v>0.67300000000000004</c:v>
                </c:pt>
                <c:pt idx="4298">
                  <c:v>0.67</c:v>
                </c:pt>
                <c:pt idx="4299">
                  <c:v>0.67600000000000005</c:v>
                </c:pt>
                <c:pt idx="4300">
                  <c:v>0.67</c:v>
                </c:pt>
                <c:pt idx="4301">
                  <c:v>0.67300000000000004</c:v>
                </c:pt>
                <c:pt idx="4302">
                  <c:v>0.68200000000000005</c:v>
                </c:pt>
                <c:pt idx="4303">
                  <c:v>0.67</c:v>
                </c:pt>
                <c:pt idx="4304">
                  <c:v>0.67600000000000005</c:v>
                </c:pt>
                <c:pt idx="4305">
                  <c:v>0.67300000000000004</c:v>
                </c:pt>
                <c:pt idx="4306">
                  <c:v>0.67300000000000004</c:v>
                </c:pt>
                <c:pt idx="4307">
                  <c:v>0.67</c:v>
                </c:pt>
                <c:pt idx="4308">
                  <c:v>0.67</c:v>
                </c:pt>
                <c:pt idx="4309">
                  <c:v>0.67</c:v>
                </c:pt>
                <c:pt idx="4310">
                  <c:v>0.67</c:v>
                </c:pt>
                <c:pt idx="4311">
                  <c:v>0.67</c:v>
                </c:pt>
                <c:pt idx="4312">
                  <c:v>0.67300000000000004</c:v>
                </c:pt>
                <c:pt idx="4313">
                  <c:v>0.67600000000000005</c:v>
                </c:pt>
                <c:pt idx="4314">
                  <c:v>0.67300000000000004</c:v>
                </c:pt>
                <c:pt idx="4315">
                  <c:v>0.67</c:v>
                </c:pt>
                <c:pt idx="4316">
                  <c:v>0.67</c:v>
                </c:pt>
                <c:pt idx="4317">
                  <c:v>0.67300000000000004</c:v>
                </c:pt>
                <c:pt idx="4318">
                  <c:v>0.67300000000000004</c:v>
                </c:pt>
                <c:pt idx="4319">
                  <c:v>0.67600000000000005</c:v>
                </c:pt>
                <c:pt idx="4320">
                  <c:v>0.67300000000000004</c:v>
                </c:pt>
                <c:pt idx="4321">
                  <c:v>0.67300000000000004</c:v>
                </c:pt>
                <c:pt idx="4322">
                  <c:v>0.67300000000000004</c:v>
                </c:pt>
                <c:pt idx="4323">
                  <c:v>0.67600000000000005</c:v>
                </c:pt>
                <c:pt idx="4324">
                  <c:v>0.67900000000000005</c:v>
                </c:pt>
                <c:pt idx="4325">
                  <c:v>0.67600000000000005</c:v>
                </c:pt>
                <c:pt idx="4326">
                  <c:v>0.67300000000000004</c:v>
                </c:pt>
                <c:pt idx="4327">
                  <c:v>0.67</c:v>
                </c:pt>
                <c:pt idx="4328">
                  <c:v>0.67</c:v>
                </c:pt>
                <c:pt idx="4329">
                  <c:v>0.67</c:v>
                </c:pt>
                <c:pt idx="4330">
                  <c:v>0.67600000000000005</c:v>
                </c:pt>
                <c:pt idx="4331">
                  <c:v>0.67300000000000004</c:v>
                </c:pt>
                <c:pt idx="4332">
                  <c:v>0.67300000000000004</c:v>
                </c:pt>
                <c:pt idx="4333">
                  <c:v>0.67</c:v>
                </c:pt>
                <c:pt idx="4334">
                  <c:v>0.67600000000000005</c:v>
                </c:pt>
                <c:pt idx="4335">
                  <c:v>0.67</c:v>
                </c:pt>
                <c:pt idx="4336">
                  <c:v>0.66700000000000004</c:v>
                </c:pt>
                <c:pt idx="4337">
                  <c:v>0.67</c:v>
                </c:pt>
                <c:pt idx="4338">
                  <c:v>0.66600000000000004</c:v>
                </c:pt>
                <c:pt idx="4339">
                  <c:v>0.67</c:v>
                </c:pt>
                <c:pt idx="4340">
                  <c:v>0.67</c:v>
                </c:pt>
                <c:pt idx="4341">
                  <c:v>0.67</c:v>
                </c:pt>
                <c:pt idx="4342">
                  <c:v>0.67</c:v>
                </c:pt>
                <c:pt idx="4343">
                  <c:v>0.67</c:v>
                </c:pt>
                <c:pt idx="4344">
                  <c:v>0.66900000000000004</c:v>
                </c:pt>
                <c:pt idx="4345">
                  <c:v>0.66900000000000004</c:v>
                </c:pt>
                <c:pt idx="4346">
                  <c:v>0.67200000000000004</c:v>
                </c:pt>
                <c:pt idx="4347">
                  <c:v>0.67200000000000004</c:v>
                </c:pt>
                <c:pt idx="4348">
                  <c:v>0.67</c:v>
                </c:pt>
                <c:pt idx="4349">
                  <c:v>0.67600000000000005</c:v>
                </c:pt>
                <c:pt idx="4350">
                  <c:v>0.67300000000000004</c:v>
                </c:pt>
                <c:pt idx="4351">
                  <c:v>0.68200000000000005</c:v>
                </c:pt>
                <c:pt idx="4352">
                  <c:v>0.67300000000000004</c:v>
                </c:pt>
                <c:pt idx="4353">
                  <c:v>0.67300000000000004</c:v>
                </c:pt>
                <c:pt idx="4354">
                  <c:v>0.67300000000000004</c:v>
                </c:pt>
                <c:pt idx="4355">
                  <c:v>0.67</c:v>
                </c:pt>
                <c:pt idx="4356">
                  <c:v>0.67</c:v>
                </c:pt>
                <c:pt idx="4357">
                  <c:v>0.67600000000000005</c:v>
                </c:pt>
                <c:pt idx="4358">
                  <c:v>0.66700000000000004</c:v>
                </c:pt>
                <c:pt idx="4359">
                  <c:v>0.67</c:v>
                </c:pt>
                <c:pt idx="4360">
                  <c:v>0.66600000000000004</c:v>
                </c:pt>
                <c:pt idx="4361">
                  <c:v>0.66600000000000004</c:v>
                </c:pt>
                <c:pt idx="4362">
                  <c:v>0.66900000000000004</c:v>
                </c:pt>
                <c:pt idx="4363">
                  <c:v>0.66600000000000004</c:v>
                </c:pt>
                <c:pt idx="4364">
                  <c:v>0.66900000000000004</c:v>
                </c:pt>
                <c:pt idx="4365">
                  <c:v>0.66900000000000004</c:v>
                </c:pt>
                <c:pt idx="4366">
                  <c:v>0.67200000000000004</c:v>
                </c:pt>
                <c:pt idx="4367">
                  <c:v>0.66600000000000004</c:v>
                </c:pt>
                <c:pt idx="4368">
                  <c:v>0.66900000000000004</c:v>
                </c:pt>
                <c:pt idx="4369">
                  <c:v>0.67200000000000004</c:v>
                </c:pt>
                <c:pt idx="4370">
                  <c:v>0.67500000000000004</c:v>
                </c:pt>
                <c:pt idx="4371">
                  <c:v>0.68799999999999994</c:v>
                </c:pt>
                <c:pt idx="4372">
                  <c:v>0.68799999999999994</c:v>
                </c:pt>
                <c:pt idx="4373">
                  <c:v>0.67600000000000005</c:v>
                </c:pt>
                <c:pt idx="4374">
                  <c:v>0.68200000000000005</c:v>
                </c:pt>
                <c:pt idx="4375">
                  <c:v>0.67600000000000005</c:v>
                </c:pt>
                <c:pt idx="4376">
                  <c:v>0.67300000000000004</c:v>
                </c:pt>
                <c:pt idx="4377">
                  <c:v>0.68</c:v>
                </c:pt>
                <c:pt idx="4378">
                  <c:v>0.67400000000000004</c:v>
                </c:pt>
                <c:pt idx="4379">
                  <c:v>0.67300000000000004</c:v>
                </c:pt>
                <c:pt idx="4380">
                  <c:v>0.66400000000000003</c:v>
                </c:pt>
                <c:pt idx="4381">
                  <c:v>0.65500000000000003</c:v>
                </c:pt>
                <c:pt idx="4382">
                  <c:v>0.66700000000000004</c:v>
                </c:pt>
                <c:pt idx="4383">
                  <c:v>0.66400000000000003</c:v>
                </c:pt>
                <c:pt idx="4384">
                  <c:v>0.67</c:v>
                </c:pt>
                <c:pt idx="4385">
                  <c:v>0.67</c:v>
                </c:pt>
                <c:pt idx="4386">
                  <c:v>0.66600000000000004</c:v>
                </c:pt>
                <c:pt idx="4387">
                  <c:v>0.66600000000000004</c:v>
                </c:pt>
                <c:pt idx="4388">
                  <c:v>0.66900000000000004</c:v>
                </c:pt>
                <c:pt idx="4389">
                  <c:v>0.66900000000000004</c:v>
                </c:pt>
                <c:pt idx="4390">
                  <c:v>0.66900000000000004</c:v>
                </c:pt>
                <c:pt idx="4391">
                  <c:v>0.66900000000000004</c:v>
                </c:pt>
                <c:pt idx="4392">
                  <c:v>0.66900000000000004</c:v>
                </c:pt>
                <c:pt idx="4393">
                  <c:v>0.66900000000000004</c:v>
                </c:pt>
                <c:pt idx="4394">
                  <c:v>0.68200000000000005</c:v>
                </c:pt>
                <c:pt idx="4395">
                  <c:v>0.67900000000000005</c:v>
                </c:pt>
                <c:pt idx="4396">
                  <c:v>0.68200000000000005</c:v>
                </c:pt>
                <c:pt idx="4397">
                  <c:v>0.67600000000000005</c:v>
                </c:pt>
                <c:pt idx="4398">
                  <c:v>0.67600000000000005</c:v>
                </c:pt>
                <c:pt idx="4399">
                  <c:v>0.67300000000000004</c:v>
                </c:pt>
                <c:pt idx="4400">
                  <c:v>0.67300000000000004</c:v>
                </c:pt>
              </c:numCache>
            </c:numRef>
          </c:yVal>
          <c:smooth val="0"/>
        </c:ser>
        <c:ser>
          <c:idx val="3"/>
          <c:order val="3"/>
          <c:tx>
            <c:v>16 ft</c:v>
          </c:tx>
          <c:marker>
            <c:symbol val="none"/>
          </c:marker>
          <c:xVal>
            <c:numRef>
              <c:f>Matric!$A$5280:$A$9680</c:f>
              <c:numCache>
                <c:formatCode>m/d/yyyy\ h:mm</c:formatCode>
                <c:ptCount val="4401"/>
                <c:pt idx="0">
                  <c:v>41000.291666666664</c:v>
                </c:pt>
                <c:pt idx="1">
                  <c:v>41000.333333333336</c:v>
                </c:pt>
                <c:pt idx="2">
                  <c:v>41000.375</c:v>
                </c:pt>
                <c:pt idx="3">
                  <c:v>41000.416666666664</c:v>
                </c:pt>
                <c:pt idx="4">
                  <c:v>41000.458333333336</c:v>
                </c:pt>
                <c:pt idx="5">
                  <c:v>41000.5</c:v>
                </c:pt>
                <c:pt idx="6">
                  <c:v>41000.541666666664</c:v>
                </c:pt>
                <c:pt idx="7">
                  <c:v>41000.583333333336</c:v>
                </c:pt>
                <c:pt idx="8">
                  <c:v>41000.625</c:v>
                </c:pt>
                <c:pt idx="9">
                  <c:v>41000.666666666664</c:v>
                </c:pt>
                <c:pt idx="10">
                  <c:v>41000.708333333336</c:v>
                </c:pt>
                <c:pt idx="11">
                  <c:v>41000.75</c:v>
                </c:pt>
                <c:pt idx="12">
                  <c:v>41000.791666666664</c:v>
                </c:pt>
                <c:pt idx="13">
                  <c:v>41000.833333333336</c:v>
                </c:pt>
                <c:pt idx="14">
                  <c:v>41000.875</c:v>
                </c:pt>
                <c:pt idx="15">
                  <c:v>41000.916666666664</c:v>
                </c:pt>
                <c:pt idx="16">
                  <c:v>41000.958333333336</c:v>
                </c:pt>
                <c:pt idx="17">
                  <c:v>41001</c:v>
                </c:pt>
                <c:pt idx="18">
                  <c:v>41001.041666666664</c:v>
                </c:pt>
                <c:pt idx="19">
                  <c:v>41001.083333333336</c:v>
                </c:pt>
                <c:pt idx="20">
                  <c:v>41001.125</c:v>
                </c:pt>
                <c:pt idx="21">
                  <c:v>41001.166666666664</c:v>
                </c:pt>
                <c:pt idx="22">
                  <c:v>41001.208333333336</c:v>
                </c:pt>
                <c:pt idx="23">
                  <c:v>41001.25</c:v>
                </c:pt>
                <c:pt idx="24">
                  <c:v>41001.291666666664</c:v>
                </c:pt>
                <c:pt idx="25">
                  <c:v>41001.333333333336</c:v>
                </c:pt>
                <c:pt idx="26">
                  <c:v>41001.375</c:v>
                </c:pt>
                <c:pt idx="27">
                  <c:v>41001.416666666664</c:v>
                </c:pt>
                <c:pt idx="28">
                  <c:v>41001.458333333336</c:v>
                </c:pt>
                <c:pt idx="29">
                  <c:v>41001.5</c:v>
                </c:pt>
                <c:pt idx="30">
                  <c:v>41001.541666666664</c:v>
                </c:pt>
                <c:pt idx="31">
                  <c:v>41001.583333333336</c:v>
                </c:pt>
                <c:pt idx="32">
                  <c:v>41001.625</c:v>
                </c:pt>
                <c:pt idx="33">
                  <c:v>41001.666666666664</c:v>
                </c:pt>
                <c:pt idx="34">
                  <c:v>41001.708333333336</c:v>
                </c:pt>
                <c:pt idx="35">
                  <c:v>41001.75</c:v>
                </c:pt>
                <c:pt idx="36">
                  <c:v>41001.791666666664</c:v>
                </c:pt>
                <c:pt idx="37">
                  <c:v>41001.833333333336</c:v>
                </c:pt>
                <c:pt idx="38">
                  <c:v>41001.875</c:v>
                </c:pt>
                <c:pt idx="39">
                  <c:v>41001.916666666664</c:v>
                </c:pt>
                <c:pt idx="40">
                  <c:v>41001.958333333336</c:v>
                </c:pt>
                <c:pt idx="41">
                  <c:v>41002</c:v>
                </c:pt>
                <c:pt idx="42">
                  <c:v>41002.041666666664</c:v>
                </c:pt>
                <c:pt idx="43">
                  <c:v>41002.083333333336</c:v>
                </c:pt>
                <c:pt idx="44">
                  <c:v>41002.125</c:v>
                </c:pt>
                <c:pt idx="45">
                  <c:v>41002.166666666664</c:v>
                </c:pt>
                <c:pt idx="46">
                  <c:v>41002.208333333336</c:v>
                </c:pt>
                <c:pt idx="47">
                  <c:v>41002.25</c:v>
                </c:pt>
                <c:pt idx="48">
                  <c:v>41002.291666666664</c:v>
                </c:pt>
                <c:pt idx="49">
                  <c:v>41002.333333333336</c:v>
                </c:pt>
                <c:pt idx="50">
                  <c:v>41002.375</c:v>
                </c:pt>
                <c:pt idx="51">
                  <c:v>41002.416666666664</c:v>
                </c:pt>
                <c:pt idx="52">
                  <c:v>41002.458333333336</c:v>
                </c:pt>
                <c:pt idx="53">
                  <c:v>41002.5</c:v>
                </c:pt>
                <c:pt idx="54">
                  <c:v>41002.541666666664</c:v>
                </c:pt>
                <c:pt idx="55">
                  <c:v>41002.583333333336</c:v>
                </c:pt>
                <c:pt idx="56">
                  <c:v>41002.625</c:v>
                </c:pt>
                <c:pt idx="57">
                  <c:v>41002.666666666664</c:v>
                </c:pt>
                <c:pt idx="58">
                  <c:v>41002.708333333336</c:v>
                </c:pt>
                <c:pt idx="59">
                  <c:v>41002.75</c:v>
                </c:pt>
                <c:pt idx="60">
                  <c:v>41002.791666666664</c:v>
                </c:pt>
                <c:pt idx="61">
                  <c:v>41002.833333333336</c:v>
                </c:pt>
                <c:pt idx="62">
                  <c:v>41002.875</c:v>
                </c:pt>
                <c:pt idx="63">
                  <c:v>41002.916666666664</c:v>
                </c:pt>
                <c:pt idx="64">
                  <c:v>41002.958333333336</c:v>
                </c:pt>
                <c:pt idx="65">
                  <c:v>41003</c:v>
                </c:pt>
                <c:pt idx="66">
                  <c:v>41003.041666666664</c:v>
                </c:pt>
                <c:pt idx="67">
                  <c:v>41003.083333333336</c:v>
                </c:pt>
                <c:pt idx="68">
                  <c:v>41003.125</c:v>
                </c:pt>
                <c:pt idx="69">
                  <c:v>41003.166666666664</c:v>
                </c:pt>
                <c:pt idx="70">
                  <c:v>41003.208333333336</c:v>
                </c:pt>
                <c:pt idx="71">
                  <c:v>41003.25</c:v>
                </c:pt>
                <c:pt idx="72">
                  <c:v>41003.291666666664</c:v>
                </c:pt>
                <c:pt idx="73">
                  <c:v>41003.333333333336</c:v>
                </c:pt>
                <c:pt idx="74">
                  <c:v>41003.375</c:v>
                </c:pt>
                <c:pt idx="75">
                  <c:v>41003.416666666664</c:v>
                </c:pt>
                <c:pt idx="76">
                  <c:v>41003.458333333336</c:v>
                </c:pt>
                <c:pt idx="77">
                  <c:v>41003.5</c:v>
                </c:pt>
                <c:pt idx="78">
                  <c:v>41003.541666666664</c:v>
                </c:pt>
                <c:pt idx="79">
                  <c:v>41003.583333333336</c:v>
                </c:pt>
                <c:pt idx="80">
                  <c:v>41003.625</c:v>
                </c:pt>
                <c:pt idx="81">
                  <c:v>41003.666666666664</c:v>
                </c:pt>
                <c:pt idx="82">
                  <c:v>41003.708333333336</c:v>
                </c:pt>
                <c:pt idx="83">
                  <c:v>41003.75</c:v>
                </c:pt>
                <c:pt idx="84">
                  <c:v>41003.791666666664</c:v>
                </c:pt>
                <c:pt idx="85">
                  <c:v>41003.833333333336</c:v>
                </c:pt>
                <c:pt idx="86">
                  <c:v>41003.875</c:v>
                </c:pt>
                <c:pt idx="87">
                  <c:v>41003.916666666664</c:v>
                </c:pt>
                <c:pt idx="88">
                  <c:v>41003.958333333336</c:v>
                </c:pt>
                <c:pt idx="89">
                  <c:v>41004</c:v>
                </c:pt>
                <c:pt idx="90">
                  <c:v>41004.041666666664</c:v>
                </c:pt>
                <c:pt idx="91">
                  <c:v>41004.083333333336</c:v>
                </c:pt>
                <c:pt idx="92">
                  <c:v>41004.125</c:v>
                </c:pt>
                <c:pt idx="93">
                  <c:v>41004.166666666664</c:v>
                </c:pt>
                <c:pt idx="94">
                  <c:v>41004.208333333336</c:v>
                </c:pt>
                <c:pt idx="95">
                  <c:v>41004.25</c:v>
                </c:pt>
                <c:pt idx="96">
                  <c:v>41004.291666666664</c:v>
                </c:pt>
                <c:pt idx="97">
                  <c:v>41004.333333333336</c:v>
                </c:pt>
                <c:pt idx="98">
                  <c:v>41004.375</c:v>
                </c:pt>
                <c:pt idx="99">
                  <c:v>41004.416666666664</c:v>
                </c:pt>
                <c:pt idx="100">
                  <c:v>41004.458333333336</c:v>
                </c:pt>
                <c:pt idx="101">
                  <c:v>41004.5</c:v>
                </c:pt>
                <c:pt idx="102">
                  <c:v>41004.541666666664</c:v>
                </c:pt>
                <c:pt idx="103">
                  <c:v>41004.583333333336</c:v>
                </c:pt>
                <c:pt idx="104">
                  <c:v>41004.625</c:v>
                </c:pt>
                <c:pt idx="105">
                  <c:v>41004.666666666664</c:v>
                </c:pt>
                <c:pt idx="106">
                  <c:v>41004.708333333336</c:v>
                </c:pt>
                <c:pt idx="107">
                  <c:v>41004.75</c:v>
                </c:pt>
                <c:pt idx="108">
                  <c:v>41004.791666666664</c:v>
                </c:pt>
                <c:pt idx="109">
                  <c:v>41004.833333333336</c:v>
                </c:pt>
                <c:pt idx="110">
                  <c:v>41004.875</c:v>
                </c:pt>
                <c:pt idx="111">
                  <c:v>41004.916666666664</c:v>
                </c:pt>
                <c:pt idx="112">
                  <c:v>41004.958333333336</c:v>
                </c:pt>
                <c:pt idx="113">
                  <c:v>41005</c:v>
                </c:pt>
                <c:pt idx="114">
                  <c:v>41005.041666666664</c:v>
                </c:pt>
                <c:pt idx="115">
                  <c:v>41005.083333333336</c:v>
                </c:pt>
                <c:pt idx="116">
                  <c:v>41005.125</c:v>
                </c:pt>
                <c:pt idx="117">
                  <c:v>41005.166666666664</c:v>
                </c:pt>
                <c:pt idx="118">
                  <c:v>41005.208333333336</c:v>
                </c:pt>
                <c:pt idx="119">
                  <c:v>41005.25</c:v>
                </c:pt>
                <c:pt idx="120">
                  <c:v>41005.291666666664</c:v>
                </c:pt>
                <c:pt idx="121">
                  <c:v>41005.333333333336</c:v>
                </c:pt>
                <c:pt idx="122">
                  <c:v>41005.375</c:v>
                </c:pt>
                <c:pt idx="123">
                  <c:v>41005.416666666664</c:v>
                </c:pt>
                <c:pt idx="124">
                  <c:v>41005.458333333336</c:v>
                </c:pt>
                <c:pt idx="125">
                  <c:v>41005.5</c:v>
                </c:pt>
                <c:pt idx="126">
                  <c:v>41005.541666666664</c:v>
                </c:pt>
                <c:pt idx="127">
                  <c:v>41005.583333333336</c:v>
                </c:pt>
                <c:pt idx="128">
                  <c:v>41005.625</c:v>
                </c:pt>
                <c:pt idx="129">
                  <c:v>41005.666666666664</c:v>
                </c:pt>
                <c:pt idx="130">
                  <c:v>41005.708333333336</c:v>
                </c:pt>
                <c:pt idx="131">
                  <c:v>41005.75</c:v>
                </c:pt>
                <c:pt idx="132">
                  <c:v>41005.791666666664</c:v>
                </c:pt>
                <c:pt idx="133">
                  <c:v>41005.833333333336</c:v>
                </c:pt>
                <c:pt idx="134">
                  <c:v>41005.875</c:v>
                </c:pt>
                <c:pt idx="135">
                  <c:v>41005.916666666664</c:v>
                </c:pt>
                <c:pt idx="136">
                  <c:v>41005.958333333336</c:v>
                </c:pt>
                <c:pt idx="137">
                  <c:v>41006</c:v>
                </c:pt>
                <c:pt idx="138">
                  <c:v>41006.041666666664</c:v>
                </c:pt>
                <c:pt idx="139">
                  <c:v>41006.083333333336</c:v>
                </c:pt>
                <c:pt idx="140">
                  <c:v>41006.125</c:v>
                </c:pt>
                <c:pt idx="141">
                  <c:v>41006.166666666664</c:v>
                </c:pt>
                <c:pt idx="142">
                  <c:v>41006.208333333336</c:v>
                </c:pt>
                <c:pt idx="143">
                  <c:v>41006.25</c:v>
                </c:pt>
                <c:pt idx="144">
                  <c:v>41006.291666666664</c:v>
                </c:pt>
                <c:pt idx="145">
                  <c:v>41006.333333333336</c:v>
                </c:pt>
                <c:pt idx="146">
                  <c:v>41006.375</c:v>
                </c:pt>
                <c:pt idx="147">
                  <c:v>41006.416666666664</c:v>
                </c:pt>
                <c:pt idx="148">
                  <c:v>41006.458333333336</c:v>
                </c:pt>
                <c:pt idx="149">
                  <c:v>41006.5</c:v>
                </c:pt>
                <c:pt idx="150">
                  <c:v>41006.541666666664</c:v>
                </c:pt>
                <c:pt idx="151">
                  <c:v>41006.583333333336</c:v>
                </c:pt>
                <c:pt idx="152">
                  <c:v>41006.625</c:v>
                </c:pt>
                <c:pt idx="153">
                  <c:v>41006.666666666664</c:v>
                </c:pt>
                <c:pt idx="154">
                  <c:v>41006.708333333336</c:v>
                </c:pt>
                <c:pt idx="155">
                  <c:v>41006.75</c:v>
                </c:pt>
                <c:pt idx="156">
                  <c:v>41006.791666666664</c:v>
                </c:pt>
                <c:pt idx="157">
                  <c:v>41006.833333333336</c:v>
                </c:pt>
                <c:pt idx="158">
                  <c:v>41006.875</c:v>
                </c:pt>
                <c:pt idx="159">
                  <c:v>41006.916666666664</c:v>
                </c:pt>
                <c:pt idx="160">
                  <c:v>41006.958333333336</c:v>
                </c:pt>
                <c:pt idx="161">
                  <c:v>41007</c:v>
                </c:pt>
                <c:pt idx="162">
                  <c:v>41007.041666666664</c:v>
                </c:pt>
                <c:pt idx="163">
                  <c:v>41007.083333333336</c:v>
                </c:pt>
                <c:pt idx="164">
                  <c:v>41007.125</c:v>
                </c:pt>
                <c:pt idx="165">
                  <c:v>41007.166666666664</c:v>
                </c:pt>
                <c:pt idx="166">
                  <c:v>41007.208333333336</c:v>
                </c:pt>
                <c:pt idx="167">
                  <c:v>41007.25</c:v>
                </c:pt>
                <c:pt idx="168">
                  <c:v>41007.291666666664</c:v>
                </c:pt>
                <c:pt idx="169">
                  <c:v>41007.333333333336</c:v>
                </c:pt>
                <c:pt idx="170">
                  <c:v>41007.375</c:v>
                </c:pt>
                <c:pt idx="171">
                  <c:v>41007.416666666664</c:v>
                </c:pt>
                <c:pt idx="172">
                  <c:v>41007.458333333336</c:v>
                </c:pt>
                <c:pt idx="173">
                  <c:v>41007.5</c:v>
                </c:pt>
                <c:pt idx="174">
                  <c:v>41007.541666666664</c:v>
                </c:pt>
                <c:pt idx="175">
                  <c:v>41007.583333333336</c:v>
                </c:pt>
                <c:pt idx="176">
                  <c:v>41007.625</c:v>
                </c:pt>
                <c:pt idx="177">
                  <c:v>41007.666666666664</c:v>
                </c:pt>
                <c:pt idx="178">
                  <c:v>41007.708333333336</c:v>
                </c:pt>
                <c:pt idx="179">
                  <c:v>41007.75</c:v>
                </c:pt>
                <c:pt idx="180">
                  <c:v>41007.791666666664</c:v>
                </c:pt>
                <c:pt idx="181">
                  <c:v>41007.833333333336</c:v>
                </c:pt>
                <c:pt idx="182">
                  <c:v>41007.875</c:v>
                </c:pt>
                <c:pt idx="183">
                  <c:v>41007.916666666664</c:v>
                </c:pt>
                <c:pt idx="184">
                  <c:v>41007.958333333336</c:v>
                </c:pt>
                <c:pt idx="185">
                  <c:v>41008</c:v>
                </c:pt>
                <c:pt idx="186">
                  <c:v>41008.041666666664</c:v>
                </c:pt>
                <c:pt idx="187">
                  <c:v>41008.083333333336</c:v>
                </c:pt>
                <c:pt idx="188">
                  <c:v>41008.125</c:v>
                </c:pt>
                <c:pt idx="189">
                  <c:v>41008.166666666664</c:v>
                </c:pt>
                <c:pt idx="190">
                  <c:v>41008.208333333336</c:v>
                </c:pt>
                <c:pt idx="191">
                  <c:v>41008.25</c:v>
                </c:pt>
                <c:pt idx="192">
                  <c:v>41008.291666666664</c:v>
                </c:pt>
                <c:pt idx="193">
                  <c:v>41008.333333333336</c:v>
                </c:pt>
                <c:pt idx="194">
                  <c:v>41008.375</c:v>
                </c:pt>
                <c:pt idx="195">
                  <c:v>41008.416666666664</c:v>
                </c:pt>
                <c:pt idx="196">
                  <c:v>41008.458333333336</c:v>
                </c:pt>
                <c:pt idx="197">
                  <c:v>41008.5</c:v>
                </c:pt>
                <c:pt idx="198">
                  <c:v>41008.541666666664</c:v>
                </c:pt>
                <c:pt idx="199">
                  <c:v>41008.583333333336</c:v>
                </c:pt>
                <c:pt idx="200">
                  <c:v>41008.625</c:v>
                </c:pt>
                <c:pt idx="201">
                  <c:v>41008.666666666664</c:v>
                </c:pt>
                <c:pt idx="202">
                  <c:v>41008.708333333336</c:v>
                </c:pt>
                <c:pt idx="203">
                  <c:v>41008.75</c:v>
                </c:pt>
                <c:pt idx="204">
                  <c:v>41008.791666666664</c:v>
                </c:pt>
                <c:pt idx="205">
                  <c:v>41008.833333333336</c:v>
                </c:pt>
                <c:pt idx="206">
                  <c:v>41008.875</c:v>
                </c:pt>
                <c:pt idx="207">
                  <c:v>41008.916666666664</c:v>
                </c:pt>
                <c:pt idx="208">
                  <c:v>41008.958333333336</c:v>
                </c:pt>
                <c:pt idx="209">
                  <c:v>41009</c:v>
                </c:pt>
                <c:pt idx="210">
                  <c:v>41009.041666666664</c:v>
                </c:pt>
                <c:pt idx="211">
                  <c:v>41009.083333333336</c:v>
                </c:pt>
                <c:pt idx="212">
                  <c:v>41009.125</c:v>
                </c:pt>
                <c:pt idx="213">
                  <c:v>41009.166666666664</c:v>
                </c:pt>
                <c:pt idx="214">
                  <c:v>41009.208333333336</c:v>
                </c:pt>
                <c:pt idx="215">
                  <c:v>41009.25</c:v>
                </c:pt>
                <c:pt idx="216">
                  <c:v>41009.291666666664</c:v>
                </c:pt>
                <c:pt idx="217">
                  <c:v>41009.333333333336</c:v>
                </c:pt>
                <c:pt idx="218">
                  <c:v>41009.375</c:v>
                </c:pt>
                <c:pt idx="219">
                  <c:v>41009.416666666664</c:v>
                </c:pt>
                <c:pt idx="220">
                  <c:v>41009.458333333336</c:v>
                </c:pt>
                <c:pt idx="221">
                  <c:v>41009.5</c:v>
                </c:pt>
                <c:pt idx="222">
                  <c:v>41009.541666666664</c:v>
                </c:pt>
                <c:pt idx="223">
                  <c:v>41009.583333333336</c:v>
                </c:pt>
                <c:pt idx="224">
                  <c:v>41009.625</c:v>
                </c:pt>
                <c:pt idx="225">
                  <c:v>41009.666666666664</c:v>
                </c:pt>
                <c:pt idx="226">
                  <c:v>41009.708333333336</c:v>
                </c:pt>
                <c:pt idx="227">
                  <c:v>41009.75</c:v>
                </c:pt>
                <c:pt idx="228">
                  <c:v>41009.791666666664</c:v>
                </c:pt>
                <c:pt idx="229">
                  <c:v>41009.833333333336</c:v>
                </c:pt>
                <c:pt idx="230">
                  <c:v>41009.875</c:v>
                </c:pt>
                <c:pt idx="231">
                  <c:v>41009.916666666664</c:v>
                </c:pt>
                <c:pt idx="232">
                  <c:v>41009.958333333336</c:v>
                </c:pt>
                <c:pt idx="233">
                  <c:v>41010</c:v>
                </c:pt>
                <c:pt idx="234">
                  <c:v>41010.041666666664</c:v>
                </c:pt>
                <c:pt idx="235">
                  <c:v>41010.083333333336</c:v>
                </c:pt>
                <c:pt idx="236">
                  <c:v>41010.125</c:v>
                </c:pt>
                <c:pt idx="237">
                  <c:v>41010.166666666664</c:v>
                </c:pt>
                <c:pt idx="238">
                  <c:v>41010.208333333336</c:v>
                </c:pt>
                <c:pt idx="239">
                  <c:v>41010.25</c:v>
                </c:pt>
                <c:pt idx="240">
                  <c:v>41010.291666666664</c:v>
                </c:pt>
                <c:pt idx="241">
                  <c:v>41010.333333333336</c:v>
                </c:pt>
                <c:pt idx="242">
                  <c:v>41010.375</c:v>
                </c:pt>
                <c:pt idx="243">
                  <c:v>41010.416666666664</c:v>
                </c:pt>
                <c:pt idx="244">
                  <c:v>41010.458333333336</c:v>
                </c:pt>
                <c:pt idx="245">
                  <c:v>41010.5</c:v>
                </c:pt>
                <c:pt idx="246">
                  <c:v>41010.541666666664</c:v>
                </c:pt>
                <c:pt idx="247">
                  <c:v>41010.583333333336</c:v>
                </c:pt>
                <c:pt idx="248">
                  <c:v>41010.625</c:v>
                </c:pt>
                <c:pt idx="249">
                  <c:v>41010.666666666664</c:v>
                </c:pt>
                <c:pt idx="250">
                  <c:v>41010.708333333336</c:v>
                </c:pt>
                <c:pt idx="251">
                  <c:v>41010.75</c:v>
                </c:pt>
                <c:pt idx="252">
                  <c:v>41010.791666666664</c:v>
                </c:pt>
                <c:pt idx="253">
                  <c:v>41010.833333333336</c:v>
                </c:pt>
                <c:pt idx="254">
                  <c:v>41010.875</c:v>
                </c:pt>
                <c:pt idx="255">
                  <c:v>41010.916666666664</c:v>
                </c:pt>
                <c:pt idx="256">
                  <c:v>41010.958333333336</c:v>
                </c:pt>
                <c:pt idx="257">
                  <c:v>41011</c:v>
                </c:pt>
                <c:pt idx="258">
                  <c:v>41011.041666666664</c:v>
                </c:pt>
                <c:pt idx="259">
                  <c:v>41011.083333333336</c:v>
                </c:pt>
                <c:pt idx="260">
                  <c:v>41011.125</c:v>
                </c:pt>
                <c:pt idx="261">
                  <c:v>41011.166666666664</c:v>
                </c:pt>
                <c:pt idx="262">
                  <c:v>41011.208333333336</c:v>
                </c:pt>
                <c:pt idx="263">
                  <c:v>41011.25</c:v>
                </c:pt>
                <c:pt idx="264">
                  <c:v>41011.291666666664</c:v>
                </c:pt>
                <c:pt idx="265">
                  <c:v>41011.333333333336</c:v>
                </c:pt>
                <c:pt idx="266">
                  <c:v>41011.375</c:v>
                </c:pt>
                <c:pt idx="267">
                  <c:v>41011.416666666664</c:v>
                </c:pt>
                <c:pt idx="268">
                  <c:v>41011.458333333336</c:v>
                </c:pt>
                <c:pt idx="269">
                  <c:v>41011.5</c:v>
                </c:pt>
                <c:pt idx="270">
                  <c:v>41011.541666666664</c:v>
                </c:pt>
                <c:pt idx="271">
                  <c:v>41011.583333333336</c:v>
                </c:pt>
                <c:pt idx="272">
                  <c:v>41011.625</c:v>
                </c:pt>
                <c:pt idx="273">
                  <c:v>41011.666666666664</c:v>
                </c:pt>
                <c:pt idx="274">
                  <c:v>41011.708333333336</c:v>
                </c:pt>
                <c:pt idx="275">
                  <c:v>41011.75</c:v>
                </c:pt>
                <c:pt idx="276">
                  <c:v>41011.791666666664</c:v>
                </c:pt>
                <c:pt idx="277">
                  <c:v>41011.833333333336</c:v>
                </c:pt>
                <c:pt idx="278">
                  <c:v>41011.875</c:v>
                </c:pt>
                <c:pt idx="279">
                  <c:v>41011.916666666664</c:v>
                </c:pt>
                <c:pt idx="280">
                  <c:v>41011.958333333336</c:v>
                </c:pt>
                <c:pt idx="281">
                  <c:v>41012</c:v>
                </c:pt>
                <c:pt idx="282">
                  <c:v>41012.041666666664</c:v>
                </c:pt>
                <c:pt idx="283">
                  <c:v>41012.083333333336</c:v>
                </c:pt>
                <c:pt idx="284">
                  <c:v>41012.125</c:v>
                </c:pt>
                <c:pt idx="285">
                  <c:v>41012.166666666664</c:v>
                </c:pt>
                <c:pt idx="286">
                  <c:v>41012.208333333336</c:v>
                </c:pt>
                <c:pt idx="287">
                  <c:v>41012.25</c:v>
                </c:pt>
                <c:pt idx="288">
                  <c:v>41012.291666666664</c:v>
                </c:pt>
                <c:pt idx="289">
                  <c:v>41012.333333333336</c:v>
                </c:pt>
                <c:pt idx="290">
                  <c:v>41012.375</c:v>
                </c:pt>
                <c:pt idx="291">
                  <c:v>41012.416666666664</c:v>
                </c:pt>
                <c:pt idx="292">
                  <c:v>41012.458333333336</c:v>
                </c:pt>
                <c:pt idx="293">
                  <c:v>41012.5</c:v>
                </c:pt>
                <c:pt idx="294">
                  <c:v>41012.541666666664</c:v>
                </c:pt>
                <c:pt idx="295">
                  <c:v>41012.583333333336</c:v>
                </c:pt>
                <c:pt idx="296">
                  <c:v>41012.625</c:v>
                </c:pt>
                <c:pt idx="297">
                  <c:v>41012.666666666664</c:v>
                </c:pt>
                <c:pt idx="298">
                  <c:v>41012.708333333336</c:v>
                </c:pt>
                <c:pt idx="299">
                  <c:v>41012.75</c:v>
                </c:pt>
                <c:pt idx="300">
                  <c:v>41012.791666666664</c:v>
                </c:pt>
                <c:pt idx="301">
                  <c:v>41012.833333333336</c:v>
                </c:pt>
                <c:pt idx="302">
                  <c:v>41012.875</c:v>
                </c:pt>
                <c:pt idx="303">
                  <c:v>41012.916666666664</c:v>
                </c:pt>
                <c:pt idx="304">
                  <c:v>41012.958333333336</c:v>
                </c:pt>
                <c:pt idx="305">
                  <c:v>41013</c:v>
                </c:pt>
                <c:pt idx="306">
                  <c:v>41013.041666666664</c:v>
                </c:pt>
                <c:pt idx="307">
                  <c:v>41013.083333333336</c:v>
                </c:pt>
                <c:pt idx="308">
                  <c:v>41013.125</c:v>
                </c:pt>
                <c:pt idx="309">
                  <c:v>41013.166666666664</c:v>
                </c:pt>
                <c:pt idx="310">
                  <c:v>41013.208333333336</c:v>
                </c:pt>
                <c:pt idx="311">
                  <c:v>41013.25</c:v>
                </c:pt>
                <c:pt idx="312">
                  <c:v>41013.291666666664</c:v>
                </c:pt>
                <c:pt idx="313">
                  <c:v>41013.333333333336</c:v>
                </c:pt>
                <c:pt idx="314">
                  <c:v>41013.375</c:v>
                </c:pt>
                <c:pt idx="315">
                  <c:v>41013.416666666664</c:v>
                </c:pt>
                <c:pt idx="316">
                  <c:v>41013.458333333336</c:v>
                </c:pt>
                <c:pt idx="317">
                  <c:v>41013.5</c:v>
                </c:pt>
                <c:pt idx="318">
                  <c:v>41013.541666666664</c:v>
                </c:pt>
                <c:pt idx="319">
                  <c:v>41013.583333333336</c:v>
                </c:pt>
                <c:pt idx="320">
                  <c:v>41013.625</c:v>
                </c:pt>
                <c:pt idx="321">
                  <c:v>41013.666666666664</c:v>
                </c:pt>
                <c:pt idx="322">
                  <c:v>41013.708333333336</c:v>
                </c:pt>
                <c:pt idx="323">
                  <c:v>41013.75</c:v>
                </c:pt>
                <c:pt idx="324">
                  <c:v>41013.791666666664</c:v>
                </c:pt>
                <c:pt idx="325">
                  <c:v>41013.833333333336</c:v>
                </c:pt>
                <c:pt idx="326">
                  <c:v>41013.875</c:v>
                </c:pt>
                <c:pt idx="327">
                  <c:v>41013.916666666664</c:v>
                </c:pt>
                <c:pt idx="328">
                  <c:v>41013.958333333336</c:v>
                </c:pt>
                <c:pt idx="329">
                  <c:v>41014</c:v>
                </c:pt>
                <c:pt idx="330">
                  <c:v>41014.041666666664</c:v>
                </c:pt>
                <c:pt idx="331">
                  <c:v>41014.083333333336</c:v>
                </c:pt>
                <c:pt idx="332">
                  <c:v>41014.125</c:v>
                </c:pt>
                <c:pt idx="333">
                  <c:v>41014.166666666664</c:v>
                </c:pt>
                <c:pt idx="334">
                  <c:v>41014.208333333336</c:v>
                </c:pt>
                <c:pt idx="335">
                  <c:v>41014.25</c:v>
                </c:pt>
                <c:pt idx="336">
                  <c:v>41014.291666666664</c:v>
                </c:pt>
                <c:pt idx="337">
                  <c:v>41014.333333333336</c:v>
                </c:pt>
                <c:pt idx="338">
                  <c:v>41014.375</c:v>
                </c:pt>
                <c:pt idx="339">
                  <c:v>41014.416666666664</c:v>
                </c:pt>
                <c:pt idx="340">
                  <c:v>41014.458333333336</c:v>
                </c:pt>
                <c:pt idx="341">
                  <c:v>41014.5</c:v>
                </c:pt>
                <c:pt idx="342">
                  <c:v>41014.541666666664</c:v>
                </c:pt>
                <c:pt idx="343">
                  <c:v>41014.583333333336</c:v>
                </c:pt>
                <c:pt idx="344">
                  <c:v>41014.625</c:v>
                </c:pt>
                <c:pt idx="345">
                  <c:v>41014.666666666664</c:v>
                </c:pt>
                <c:pt idx="346">
                  <c:v>41014.708333333336</c:v>
                </c:pt>
                <c:pt idx="347">
                  <c:v>41014.75</c:v>
                </c:pt>
                <c:pt idx="348">
                  <c:v>41014.791666666664</c:v>
                </c:pt>
                <c:pt idx="349">
                  <c:v>41014.833333333336</c:v>
                </c:pt>
                <c:pt idx="350">
                  <c:v>41014.875</c:v>
                </c:pt>
                <c:pt idx="351">
                  <c:v>41014.916666666664</c:v>
                </c:pt>
                <c:pt idx="352">
                  <c:v>41014.958333333336</c:v>
                </c:pt>
                <c:pt idx="353">
                  <c:v>41015</c:v>
                </c:pt>
                <c:pt idx="354">
                  <c:v>41015.041666666664</c:v>
                </c:pt>
                <c:pt idx="355">
                  <c:v>41015.083333333336</c:v>
                </c:pt>
                <c:pt idx="356">
                  <c:v>41015.125</c:v>
                </c:pt>
                <c:pt idx="357">
                  <c:v>41015.166666666664</c:v>
                </c:pt>
                <c:pt idx="358">
                  <c:v>41015.208333333336</c:v>
                </c:pt>
                <c:pt idx="359">
                  <c:v>41015.25</c:v>
                </c:pt>
                <c:pt idx="360">
                  <c:v>41015.291666666664</c:v>
                </c:pt>
                <c:pt idx="361">
                  <c:v>41015.333333333336</c:v>
                </c:pt>
                <c:pt idx="362">
                  <c:v>41015.375</c:v>
                </c:pt>
                <c:pt idx="363">
                  <c:v>41015.416666666664</c:v>
                </c:pt>
                <c:pt idx="364">
                  <c:v>41015.458333333336</c:v>
                </c:pt>
                <c:pt idx="365">
                  <c:v>41015.5</c:v>
                </c:pt>
                <c:pt idx="366">
                  <c:v>41015.541666666664</c:v>
                </c:pt>
                <c:pt idx="367">
                  <c:v>41015.583333333336</c:v>
                </c:pt>
                <c:pt idx="368">
                  <c:v>41015.625</c:v>
                </c:pt>
                <c:pt idx="369">
                  <c:v>41015.666666666664</c:v>
                </c:pt>
                <c:pt idx="370">
                  <c:v>41015.708333333336</c:v>
                </c:pt>
                <c:pt idx="371">
                  <c:v>41015.75</c:v>
                </c:pt>
                <c:pt idx="372">
                  <c:v>41015.791666666664</c:v>
                </c:pt>
                <c:pt idx="373">
                  <c:v>41015.833333333336</c:v>
                </c:pt>
                <c:pt idx="374">
                  <c:v>41015.875</c:v>
                </c:pt>
                <c:pt idx="375">
                  <c:v>41015.916666666664</c:v>
                </c:pt>
                <c:pt idx="376">
                  <c:v>41015.958333333336</c:v>
                </c:pt>
                <c:pt idx="377">
                  <c:v>41016</c:v>
                </c:pt>
                <c:pt idx="378">
                  <c:v>41016.041666666664</c:v>
                </c:pt>
                <c:pt idx="379">
                  <c:v>41016.083333333336</c:v>
                </c:pt>
                <c:pt idx="380">
                  <c:v>41016.125</c:v>
                </c:pt>
                <c:pt idx="381">
                  <c:v>41016.166666666664</c:v>
                </c:pt>
                <c:pt idx="382">
                  <c:v>41016.208333333336</c:v>
                </c:pt>
                <c:pt idx="383">
                  <c:v>41016.25</c:v>
                </c:pt>
                <c:pt idx="384">
                  <c:v>41016.291666666664</c:v>
                </c:pt>
                <c:pt idx="385">
                  <c:v>41016.333333333336</c:v>
                </c:pt>
                <c:pt idx="386">
                  <c:v>41016.375</c:v>
                </c:pt>
                <c:pt idx="387">
                  <c:v>41016.416666666664</c:v>
                </c:pt>
                <c:pt idx="388">
                  <c:v>41016.458333333336</c:v>
                </c:pt>
                <c:pt idx="389">
                  <c:v>41016.5</c:v>
                </c:pt>
                <c:pt idx="390">
                  <c:v>41016.541666666664</c:v>
                </c:pt>
                <c:pt idx="391">
                  <c:v>41016.583333333336</c:v>
                </c:pt>
                <c:pt idx="392">
                  <c:v>41016.625</c:v>
                </c:pt>
                <c:pt idx="393">
                  <c:v>41016.666666666664</c:v>
                </c:pt>
                <c:pt idx="394">
                  <c:v>41016.708333333336</c:v>
                </c:pt>
                <c:pt idx="395">
                  <c:v>41016.75</c:v>
                </c:pt>
                <c:pt idx="396">
                  <c:v>41016.791666666664</c:v>
                </c:pt>
                <c:pt idx="397">
                  <c:v>41016.833333333336</c:v>
                </c:pt>
                <c:pt idx="398">
                  <c:v>41016.875</c:v>
                </c:pt>
                <c:pt idx="399">
                  <c:v>41016.916666666664</c:v>
                </c:pt>
                <c:pt idx="400">
                  <c:v>41016.958333333336</c:v>
                </c:pt>
                <c:pt idx="401">
                  <c:v>41017</c:v>
                </c:pt>
                <c:pt idx="402">
                  <c:v>41017.041666666664</c:v>
                </c:pt>
                <c:pt idx="403">
                  <c:v>41017.083333333336</c:v>
                </c:pt>
                <c:pt idx="404">
                  <c:v>41017.125</c:v>
                </c:pt>
                <c:pt idx="405">
                  <c:v>41017.166666666664</c:v>
                </c:pt>
                <c:pt idx="406">
                  <c:v>41017.208333333336</c:v>
                </c:pt>
                <c:pt idx="407">
                  <c:v>41017.25</c:v>
                </c:pt>
                <c:pt idx="408">
                  <c:v>41017.291666666664</c:v>
                </c:pt>
                <c:pt idx="409">
                  <c:v>41017.333333333336</c:v>
                </c:pt>
                <c:pt idx="410">
                  <c:v>41017.375</c:v>
                </c:pt>
                <c:pt idx="411">
                  <c:v>41017.416666666664</c:v>
                </c:pt>
                <c:pt idx="412">
                  <c:v>41017.458333333336</c:v>
                </c:pt>
                <c:pt idx="413">
                  <c:v>41017.5</c:v>
                </c:pt>
                <c:pt idx="414">
                  <c:v>41017.541666666664</c:v>
                </c:pt>
                <c:pt idx="415">
                  <c:v>41017.583333333336</c:v>
                </c:pt>
                <c:pt idx="416">
                  <c:v>41017.625</c:v>
                </c:pt>
                <c:pt idx="417">
                  <c:v>41017.666666666664</c:v>
                </c:pt>
                <c:pt idx="418">
                  <c:v>41017.708333333336</c:v>
                </c:pt>
                <c:pt idx="419">
                  <c:v>41017.75</c:v>
                </c:pt>
                <c:pt idx="420">
                  <c:v>41017.791666666664</c:v>
                </c:pt>
                <c:pt idx="421">
                  <c:v>41017.833333333336</c:v>
                </c:pt>
                <c:pt idx="422">
                  <c:v>41017.875</c:v>
                </c:pt>
                <c:pt idx="423">
                  <c:v>41017.916666666664</c:v>
                </c:pt>
                <c:pt idx="424">
                  <c:v>41017.958333333336</c:v>
                </c:pt>
                <c:pt idx="425">
                  <c:v>41018</c:v>
                </c:pt>
                <c:pt idx="426">
                  <c:v>41018.041666666664</c:v>
                </c:pt>
                <c:pt idx="427">
                  <c:v>41018.083333333336</c:v>
                </c:pt>
                <c:pt idx="428">
                  <c:v>41018.125</c:v>
                </c:pt>
                <c:pt idx="429">
                  <c:v>41018.166666666664</c:v>
                </c:pt>
                <c:pt idx="430">
                  <c:v>41018.208333333336</c:v>
                </c:pt>
                <c:pt idx="431">
                  <c:v>41018.25</c:v>
                </c:pt>
                <c:pt idx="432">
                  <c:v>41018.291666666664</c:v>
                </c:pt>
                <c:pt idx="433">
                  <c:v>41018.333333333336</c:v>
                </c:pt>
                <c:pt idx="434">
                  <c:v>41018.375</c:v>
                </c:pt>
                <c:pt idx="435">
                  <c:v>41018.416666666664</c:v>
                </c:pt>
                <c:pt idx="436">
                  <c:v>41018.458333333336</c:v>
                </c:pt>
                <c:pt idx="437">
                  <c:v>41018.5</c:v>
                </c:pt>
                <c:pt idx="438">
                  <c:v>41018.541666666664</c:v>
                </c:pt>
                <c:pt idx="439">
                  <c:v>41018.583333333336</c:v>
                </c:pt>
                <c:pt idx="440">
                  <c:v>41018.625</c:v>
                </c:pt>
                <c:pt idx="441">
                  <c:v>41018.666666666664</c:v>
                </c:pt>
                <c:pt idx="442">
                  <c:v>41018.708333333336</c:v>
                </c:pt>
                <c:pt idx="443">
                  <c:v>41018.75</c:v>
                </c:pt>
                <c:pt idx="444">
                  <c:v>41018.791666666664</c:v>
                </c:pt>
                <c:pt idx="445">
                  <c:v>41018.833333333336</c:v>
                </c:pt>
                <c:pt idx="446">
                  <c:v>41018.875</c:v>
                </c:pt>
                <c:pt idx="447">
                  <c:v>41018.916666666664</c:v>
                </c:pt>
                <c:pt idx="448">
                  <c:v>41018.958333333336</c:v>
                </c:pt>
                <c:pt idx="449">
                  <c:v>41019</c:v>
                </c:pt>
                <c:pt idx="450">
                  <c:v>41019.041666666664</c:v>
                </c:pt>
                <c:pt idx="451">
                  <c:v>41019.083333333336</c:v>
                </c:pt>
                <c:pt idx="452">
                  <c:v>41019.125</c:v>
                </c:pt>
                <c:pt idx="453">
                  <c:v>41019.166666666664</c:v>
                </c:pt>
                <c:pt idx="454">
                  <c:v>41019.208333333336</c:v>
                </c:pt>
                <c:pt idx="455">
                  <c:v>41019.25</c:v>
                </c:pt>
                <c:pt idx="456">
                  <c:v>41019.291666666664</c:v>
                </c:pt>
                <c:pt idx="457">
                  <c:v>41019.333333333336</c:v>
                </c:pt>
                <c:pt idx="458">
                  <c:v>41019.375</c:v>
                </c:pt>
                <c:pt idx="459">
                  <c:v>41019.416666666664</c:v>
                </c:pt>
                <c:pt idx="460">
                  <c:v>41019.458333333336</c:v>
                </c:pt>
                <c:pt idx="461">
                  <c:v>41019.5</c:v>
                </c:pt>
                <c:pt idx="462">
                  <c:v>41019.541666666664</c:v>
                </c:pt>
                <c:pt idx="463">
                  <c:v>41019.583333333336</c:v>
                </c:pt>
                <c:pt idx="464">
                  <c:v>41019.625</c:v>
                </c:pt>
                <c:pt idx="465">
                  <c:v>41019.666666666664</c:v>
                </c:pt>
                <c:pt idx="466">
                  <c:v>41019.708333333336</c:v>
                </c:pt>
                <c:pt idx="467">
                  <c:v>41019.75</c:v>
                </c:pt>
                <c:pt idx="468">
                  <c:v>41019.791666666664</c:v>
                </c:pt>
                <c:pt idx="469">
                  <c:v>41019.833333333336</c:v>
                </c:pt>
                <c:pt idx="470">
                  <c:v>41019.875</c:v>
                </c:pt>
                <c:pt idx="471">
                  <c:v>41019.916666666664</c:v>
                </c:pt>
                <c:pt idx="472">
                  <c:v>41019.958333333336</c:v>
                </c:pt>
                <c:pt idx="473">
                  <c:v>41020</c:v>
                </c:pt>
                <c:pt idx="474">
                  <c:v>41020.041666666664</c:v>
                </c:pt>
                <c:pt idx="475">
                  <c:v>41020.083333333336</c:v>
                </c:pt>
                <c:pt idx="476">
                  <c:v>41020.125</c:v>
                </c:pt>
                <c:pt idx="477">
                  <c:v>41020.166666666664</c:v>
                </c:pt>
                <c:pt idx="478">
                  <c:v>41020.208333333336</c:v>
                </c:pt>
                <c:pt idx="479">
                  <c:v>41020.25</c:v>
                </c:pt>
                <c:pt idx="480">
                  <c:v>41020.291666666664</c:v>
                </c:pt>
                <c:pt idx="481">
                  <c:v>41020.333333333336</c:v>
                </c:pt>
                <c:pt idx="482">
                  <c:v>41020.375</c:v>
                </c:pt>
                <c:pt idx="483">
                  <c:v>41020.416666666664</c:v>
                </c:pt>
                <c:pt idx="484">
                  <c:v>41020.458333333336</c:v>
                </c:pt>
                <c:pt idx="485">
                  <c:v>41020.5</c:v>
                </c:pt>
                <c:pt idx="486">
                  <c:v>41020.541666666664</c:v>
                </c:pt>
                <c:pt idx="487">
                  <c:v>41020.583333333336</c:v>
                </c:pt>
                <c:pt idx="488">
                  <c:v>41020.625</c:v>
                </c:pt>
                <c:pt idx="489">
                  <c:v>41020.666666666664</c:v>
                </c:pt>
                <c:pt idx="490">
                  <c:v>41020.708333333336</c:v>
                </c:pt>
                <c:pt idx="491">
                  <c:v>41020.75</c:v>
                </c:pt>
                <c:pt idx="492">
                  <c:v>41020.791666666664</c:v>
                </c:pt>
                <c:pt idx="493">
                  <c:v>41020.833333333336</c:v>
                </c:pt>
                <c:pt idx="494">
                  <c:v>41020.875</c:v>
                </c:pt>
                <c:pt idx="495">
                  <c:v>41020.916666666664</c:v>
                </c:pt>
                <c:pt idx="496">
                  <c:v>41020.958333333336</c:v>
                </c:pt>
                <c:pt idx="497">
                  <c:v>41021</c:v>
                </c:pt>
                <c:pt idx="498">
                  <c:v>41021.041666666664</c:v>
                </c:pt>
                <c:pt idx="499">
                  <c:v>41021.083333333336</c:v>
                </c:pt>
                <c:pt idx="500">
                  <c:v>41021.125</c:v>
                </c:pt>
                <c:pt idx="501">
                  <c:v>41021.166666666664</c:v>
                </c:pt>
                <c:pt idx="502">
                  <c:v>41021.208333333336</c:v>
                </c:pt>
                <c:pt idx="503">
                  <c:v>41021.25</c:v>
                </c:pt>
                <c:pt idx="504">
                  <c:v>41021.291666666664</c:v>
                </c:pt>
                <c:pt idx="505">
                  <c:v>41021.333333333336</c:v>
                </c:pt>
                <c:pt idx="506">
                  <c:v>41021.375</c:v>
                </c:pt>
                <c:pt idx="507">
                  <c:v>41021.416666666664</c:v>
                </c:pt>
                <c:pt idx="508">
                  <c:v>41021.458333333336</c:v>
                </c:pt>
                <c:pt idx="509">
                  <c:v>41021.5</c:v>
                </c:pt>
                <c:pt idx="510">
                  <c:v>41021.541666666664</c:v>
                </c:pt>
                <c:pt idx="511">
                  <c:v>41021.583333333336</c:v>
                </c:pt>
                <c:pt idx="512">
                  <c:v>41021.625</c:v>
                </c:pt>
                <c:pt idx="513">
                  <c:v>41021.666666666664</c:v>
                </c:pt>
                <c:pt idx="514">
                  <c:v>41021.708333333336</c:v>
                </c:pt>
                <c:pt idx="515">
                  <c:v>41021.75</c:v>
                </c:pt>
                <c:pt idx="516">
                  <c:v>41021.791666666664</c:v>
                </c:pt>
                <c:pt idx="517">
                  <c:v>41021.833333333336</c:v>
                </c:pt>
                <c:pt idx="518">
                  <c:v>41021.875</c:v>
                </c:pt>
                <c:pt idx="519">
                  <c:v>41021.916666666664</c:v>
                </c:pt>
                <c:pt idx="520">
                  <c:v>41021.958333333336</c:v>
                </c:pt>
                <c:pt idx="521">
                  <c:v>41022</c:v>
                </c:pt>
                <c:pt idx="522">
                  <c:v>41022.041666666664</c:v>
                </c:pt>
                <c:pt idx="523">
                  <c:v>41022.083333333336</c:v>
                </c:pt>
                <c:pt idx="524">
                  <c:v>41022.125</c:v>
                </c:pt>
                <c:pt idx="525">
                  <c:v>41022.166666666664</c:v>
                </c:pt>
                <c:pt idx="526">
                  <c:v>41022.208333333336</c:v>
                </c:pt>
                <c:pt idx="527">
                  <c:v>41022.25</c:v>
                </c:pt>
                <c:pt idx="528">
                  <c:v>41022.291666666664</c:v>
                </c:pt>
                <c:pt idx="529">
                  <c:v>41022.333333333336</c:v>
                </c:pt>
                <c:pt idx="530">
                  <c:v>41022.375</c:v>
                </c:pt>
                <c:pt idx="531">
                  <c:v>41022.416666666664</c:v>
                </c:pt>
                <c:pt idx="532">
                  <c:v>41022.458333333336</c:v>
                </c:pt>
                <c:pt idx="533">
                  <c:v>41022.5</c:v>
                </c:pt>
                <c:pt idx="534">
                  <c:v>41022.541666666664</c:v>
                </c:pt>
                <c:pt idx="535">
                  <c:v>41022.583333333336</c:v>
                </c:pt>
                <c:pt idx="536">
                  <c:v>41022.625</c:v>
                </c:pt>
                <c:pt idx="537">
                  <c:v>41022.666666666664</c:v>
                </c:pt>
                <c:pt idx="538">
                  <c:v>41022.708333333336</c:v>
                </c:pt>
                <c:pt idx="539">
                  <c:v>41022.75</c:v>
                </c:pt>
                <c:pt idx="540">
                  <c:v>41022.791666666664</c:v>
                </c:pt>
                <c:pt idx="541">
                  <c:v>41022.833333333336</c:v>
                </c:pt>
                <c:pt idx="542">
                  <c:v>41022.875</c:v>
                </c:pt>
                <c:pt idx="543">
                  <c:v>41022.916666666664</c:v>
                </c:pt>
                <c:pt idx="544">
                  <c:v>41022.958333333336</c:v>
                </c:pt>
                <c:pt idx="545">
                  <c:v>41023</c:v>
                </c:pt>
                <c:pt idx="546">
                  <c:v>41023.041666666664</c:v>
                </c:pt>
                <c:pt idx="547">
                  <c:v>41023.083333333336</c:v>
                </c:pt>
                <c:pt idx="548">
                  <c:v>41023.125</c:v>
                </c:pt>
                <c:pt idx="549">
                  <c:v>41023.166666666664</c:v>
                </c:pt>
                <c:pt idx="550">
                  <c:v>41023.208333333336</c:v>
                </c:pt>
                <c:pt idx="551">
                  <c:v>41023.25</c:v>
                </c:pt>
                <c:pt idx="552">
                  <c:v>41023.291666666664</c:v>
                </c:pt>
                <c:pt idx="553">
                  <c:v>41023.333333333336</c:v>
                </c:pt>
                <c:pt idx="554">
                  <c:v>41023.375</c:v>
                </c:pt>
                <c:pt idx="555">
                  <c:v>41023.416666666664</c:v>
                </c:pt>
                <c:pt idx="556">
                  <c:v>41023.458333333336</c:v>
                </c:pt>
                <c:pt idx="557">
                  <c:v>41023.5</c:v>
                </c:pt>
                <c:pt idx="558">
                  <c:v>41023.541666666664</c:v>
                </c:pt>
                <c:pt idx="559">
                  <c:v>41023.583333333336</c:v>
                </c:pt>
                <c:pt idx="560">
                  <c:v>41023.625</c:v>
                </c:pt>
                <c:pt idx="561">
                  <c:v>41023.666666666664</c:v>
                </c:pt>
                <c:pt idx="562">
                  <c:v>41023.708333333336</c:v>
                </c:pt>
                <c:pt idx="563">
                  <c:v>41023.75</c:v>
                </c:pt>
                <c:pt idx="564">
                  <c:v>41023.791666666664</c:v>
                </c:pt>
                <c:pt idx="565">
                  <c:v>41023.833333333336</c:v>
                </c:pt>
                <c:pt idx="566">
                  <c:v>41023.875</c:v>
                </c:pt>
                <c:pt idx="567">
                  <c:v>41023.916666666664</c:v>
                </c:pt>
                <c:pt idx="568">
                  <c:v>41023.958333333336</c:v>
                </c:pt>
                <c:pt idx="569">
                  <c:v>41024</c:v>
                </c:pt>
                <c:pt idx="570">
                  <c:v>41024.041666666664</c:v>
                </c:pt>
                <c:pt idx="571">
                  <c:v>41024.083333333336</c:v>
                </c:pt>
                <c:pt idx="572">
                  <c:v>41024.125</c:v>
                </c:pt>
                <c:pt idx="573">
                  <c:v>41024.166666666664</c:v>
                </c:pt>
                <c:pt idx="574">
                  <c:v>41024.208333333336</c:v>
                </c:pt>
                <c:pt idx="575">
                  <c:v>41024.25</c:v>
                </c:pt>
                <c:pt idx="576">
                  <c:v>41024.291666666664</c:v>
                </c:pt>
                <c:pt idx="577">
                  <c:v>41024.333333333336</c:v>
                </c:pt>
                <c:pt idx="578">
                  <c:v>41024.375</c:v>
                </c:pt>
                <c:pt idx="579">
                  <c:v>41024.416666666664</c:v>
                </c:pt>
                <c:pt idx="580">
                  <c:v>41024.458333333336</c:v>
                </c:pt>
                <c:pt idx="581">
                  <c:v>41024.5</c:v>
                </c:pt>
                <c:pt idx="582">
                  <c:v>41024.541666666664</c:v>
                </c:pt>
                <c:pt idx="583">
                  <c:v>41024.583333333336</c:v>
                </c:pt>
                <c:pt idx="584">
                  <c:v>41024.625</c:v>
                </c:pt>
                <c:pt idx="585">
                  <c:v>41024.666666666664</c:v>
                </c:pt>
                <c:pt idx="586">
                  <c:v>41024.708333333336</c:v>
                </c:pt>
                <c:pt idx="587">
                  <c:v>41024.75</c:v>
                </c:pt>
                <c:pt idx="588">
                  <c:v>41024.791666666664</c:v>
                </c:pt>
                <c:pt idx="589">
                  <c:v>41024.833333333336</c:v>
                </c:pt>
                <c:pt idx="590">
                  <c:v>41024.875</c:v>
                </c:pt>
                <c:pt idx="591">
                  <c:v>41024.916666666664</c:v>
                </c:pt>
                <c:pt idx="592">
                  <c:v>41024.958333333336</c:v>
                </c:pt>
                <c:pt idx="593">
                  <c:v>41025</c:v>
                </c:pt>
                <c:pt idx="594">
                  <c:v>41025.041666666664</c:v>
                </c:pt>
                <c:pt idx="595">
                  <c:v>41025.083333333336</c:v>
                </c:pt>
                <c:pt idx="596">
                  <c:v>41025.125</c:v>
                </c:pt>
                <c:pt idx="597">
                  <c:v>41025.166666666664</c:v>
                </c:pt>
                <c:pt idx="598">
                  <c:v>41025.208333333336</c:v>
                </c:pt>
                <c:pt idx="599">
                  <c:v>41025.25</c:v>
                </c:pt>
                <c:pt idx="600">
                  <c:v>41025.291666666664</c:v>
                </c:pt>
                <c:pt idx="601">
                  <c:v>41025.333333333336</c:v>
                </c:pt>
                <c:pt idx="602">
                  <c:v>41025.375</c:v>
                </c:pt>
                <c:pt idx="603">
                  <c:v>41025.416666666664</c:v>
                </c:pt>
                <c:pt idx="604">
                  <c:v>41025.458333333336</c:v>
                </c:pt>
                <c:pt idx="605">
                  <c:v>41025.5</c:v>
                </c:pt>
                <c:pt idx="606">
                  <c:v>41025.541666666664</c:v>
                </c:pt>
                <c:pt idx="607">
                  <c:v>41025.583333333336</c:v>
                </c:pt>
                <c:pt idx="608">
                  <c:v>41025.625</c:v>
                </c:pt>
                <c:pt idx="609">
                  <c:v>41025.666666666664</c:v>
                </c:pt>
                <c:pt idx="610">
                  <c:v>41025.708333333336</c:v>
                </c:pt>
                <c:pt idx="611">
                  <c:v>41025.75</c:v>
                </c:pt>
                <c:pt idx="612">
                  <c:v>41025.791666666664</c:v>
                </c:pt>
                <c:pt idx="613">
                  <c:v>41025.833333333336</c:v>
                </c:pt>
                <c:pt idx="614">
                  <c:v>41025.875</c:v>
                </c:pt>
                <c:pt idx="615">
                  <c:v>41025.916666666664</c:v>
                </c:pt>
                <c:pt idx="616">
                  <c:v>41025.958333333336</c:v>
                </c:pt>
                <c:pt idx="617">
                  <c:v>41026</c:v>
                </c:pt>
                <c:pt idx="618">
                  <c:v>41026.041666666664</c:v>
                </c:pt>
                <c:pt idx="619">
                  <c:v>41026.083333333336</c:v>
                </c:pt>
                <c:pt idx="620">
                  <c:v>41026.125</c:v>
                </c:pt>
                <c:pt idx="621">
                  <c:v>41026.166666666664</c:v>
                </c:pt>
                <c:pt idx="622">
                  <c:v>41026.208333333336</c:v>
                </c:pt>
                <c:pt idx="623">
                  <c:v>41026.25</c:v>
                </c:pt>
                <c:pt idx="624">
                  <c:v>41026.291666666664</c:v>
                </c:pt>
                <c:pt idx="625">
                  <c:v>41026.333333333336</c:v>
                </c:pt>
                <c:pt idx="626">
                  <c:v>41026.375</c:v>
                </c:pt>
                <c:pt idx="627">
                  <c:v>41026.416666666664</c:v>
                </c:pt>
                <c:pt idx="628">
                  <c:v>41026.458333333336</c:v>
                </c:pt>
                <c:pt idx="629">
                  <c:v>41026.5</c:v>
                </c:pt>
                <c:pt idx="630">
                  <c:v>41026.541666666664</c:v>
                </c:pt>
                <c:pt idx="631">
                  <c:v>41026.583333333336</c:v>
                </c:pt>
                <c:pt idx="632">
                  <c:v>41026.625</c:v>
                </c:pt>
                <c:pt idx="633">
                  <c:v>41026.666666666664</c:v>
                </c:pt>
                <c:pt idx="634">
                  <c:v>41026.708333333336</c:v>
                </c:pt>
                <c:pt idx="635">
                  <c:v>41026.75</c:v>
                </c:pt>
                <c:pt idx="636">
                  <c:v>41026.791666666664</c:v>
                </c:pt>
                <c:pt idx="637">
                  <c:v>41026.833333333336</c:v>
                </c:pt>
                <c:pt idx="638">
                  <c:v>41026.875</c:v>
                </c:pt>
                <c:pt idx="639">
                  <c:v>41026.916666666664</c:v>
                </c:pt>
                <c:pt idx="640">
                  <c:v>41026.958333333336</c:v>
                </c:pt>
                <c:pt idx="641">
                  <c:v>41027</c:v>
                </c:pt>
                <c:pt idx="642">
                  <c:v>41027.041666666664</c:v>
                </c:pt>
                <c:pt idx="643">
                  <c:v>41027.083333333336</c:v>
                </c:pt>
                <c:pt idx="644">
                  <c:v>41027.125</c:v>
                </c:pt>
                <c:pt idx="645">
                  <c:v>41027.166666666664</c:v>
                </c:pt>
                <c:pt idx="646">
                  <c:v>41027.208333333336</c:v>
                </c:pt>
                <c:pt idx="647">
                  <c:v>41027.25</c:v>
                </c:pt>
                <c:pt idx="648">
                  <c:v>41027.291666666664</c:v>
                </c:pt>
                <c:pt idx="649">
                  <c:v>41027.333333333336</c:v>
                </c:pt>
                <c:pt idx="650">
                  <c:v>41027.375</c:v>
                </c:pt>
                <c:pt idx="651">
                  <c:v>41027.416666666664</c:v>
                </c:pt>
                <c:pt idx="652">
                  <c:v>41027.458333333336</c:v>
                </c:pt>
                <c:pt idx="653">
                  <c:v>41027.5</c:v>
                </c:pt>
                <c:pt idx="654">
                  <c:v>41027.541666666664</c:v>
                </c:pt>
                <c:pt idx="655">
                  <c:v>41027.583333333336</c:v>
                </c:pt>
                <c:pt idx="656">
                  <c:v>41027.625</c:v>
                </c:pt>
                <c:pt idx="657">
                  <c:v>41027.666666666664</c:v>
                </c:pt>
                <c:pt idx="658">
                  <c:v>41027.708333333336</c:v>
                </c:pt>
                <c:pt idx="659">
                  <c:v>41027.75</c:v>
                </c:pt>
                <c:pt idx="660">
                  <c:v>41027.791666666664</c:v>
                </c:pt>
                <c:pt idx="661">
                  <c:v>41027.833333333336</c:v>
                </c:pt>
                <c:pt idx="662">
                  <c:v>41027.875</c:v>
                </c:pt>
                <c:pt idx="663">
                  <c:v>41027.916666666664</c:v>
                </c:pt>
                <c:pt idx="664">
                  <c:v>41027.958333333336</c:v>
                </c:pt>
                <c:pt idx="665">
                  <c:v>41028</c:v>
                </c:pt>
                <c:pt idx="666">
                  <c:v>41028.041666666664</c:v>
                </c:pt>
                <c:pt idx="667">
                  <c:v>41028.083333333336</c:v>
                </c:pt>
                <c:pt idx="668">
                  <c:v>41028.125</c:v>
                </c:pt>
                <c:pt idx="669">
                  <c:v>41028.166666666664</c:v>
                </c:pt>
                <c:pt idx="670">
                  <c:v>41028.208333333336</c:v>
                </c:pt>
                <c:pt idx="671">
                  <c:v>41028.25</c:v>
                </c:pt>
                <c:pt idx="672">
                  <c:v>41028.291666666664</c:v>
                </c:pt>
                <c:pt idx="673">
                  <c:v>41028.333333333336</c:v>
                </c:pt>
                <c:pt idx="674">
                  <c:v>41028.375</c:v>
                </c:pt>
                <c:pt idx="675">
                  <c:v>41028.416666666664</c:v>
                </c:pt>
                <c:pt idx="676">
                  <c:v>41028.458333333336</c:v>
                </c:pt>
                <c:pt idx="677">
                  <c:v>41028.5</c:v>
                </c:pt>
                <c:pt idx="678">
                  <c:v>41028.541666666664</c:v>
                </c:pt>
                <c:pt idx="679">
                  <c:v>41028.583333333336</c:v>
                </c:pt>
                <c:pt idx="680">
                  <c:v>41028.625</c:v>
                </c:pt>
                <c:pt idx="681">
                  <c:v>41028.666666666664</c:v>
                </c:pt>
                <c:pt idx="682">
                  <c:v>41028.708333333336</c:v>
                </c:pt>
                <c:pt idx="683">
                  <c:v>41028.75</c:v>
                </c:pt>
                <c:pt idx="684">
                  <c:v>41028.791666666664</c:v>
                </c:pt>
                <c:pt idx="685">
                  <c:v>41028.833333333336</c:v>
                </c:pt>
                <c:pt idx="686">
                  <c:v>41028.875</c:v>
                </c:pt>
                <c:pt idx="687">
                  <c:v>41028.916666666664</c:v>
                </c:pt>
                <c:pt idx="688">
                  <c:v>41028.958333333336</c:v>
                </c:pt>
                <c:pt idx="689">
                  <c:v>41029</c:v>
                </c:pt>
                <c:pt idx="690">
                  <c:v>41029.041666666664</c:v>
                </c:pt>
                <c:pt idx="691">
                  <c:v>41029.083333333336</c:v>
                </c:pt>
                <c:pt idx="692">
                  <c:v>41029.125</c:v>
                </c:pt>
                <c:pt idx="693">
                  <c:v>41029.166666666664</c:v>
                </c:pt>
                <c:pt idx="694">
                  <c:v>41029.208333333336</c:v>
                </c:pt>
                <c:pt idx="695">
                  <c:v>41029.25</c:v>
                </c:pt>
                <c:pt idx="696">
                  <c:v>41029.291666666664</c:v>
                </c:pt>
                <c:pt idx="697">
                  <c:v>41029.333333333336</c:v>
                </c:pt>
                <c:pt idx="698">
                  <c:v>41029.375</c:v>
                </c:pt>
                <c:pt idx="699">
                  <c:v>41029.416666666664</c:v>
                </c:pt>
                <c:pt idx="700">
                  <c:v>41029.458333333336</c:v>
                </c:pt>
                <c:pt idx="701">
                  <c:v>41029.5</c:v>
                </c:pt>
                <c:pt idx="702">
                  <c:v>41029.541666666664</c:v>
                </c:pt>
                <c:pt idx="703">
                  <c:v>41029.583333333336</c:v>
                </c:pt>
                <c:pt idx="704">
                  <c:v>41029.625</c:v>
                </c:pt>
                <c:pt idx="705">
                  <c:v>41029.666666666664</c:v>
                </c:pt>
                <c:pt idx="706">
                  <c:v>41029.708333333336</c:v>
                </c:pt>
                <c:pt idx="707">
                  <c:v>41029.75</c:v>
                </c:pt>
                <c:pt idx="708">
                  <c:v>41029.791666666664</c:v>
                </c:pt>
                <c:pt idx="709">
                  <c:v>41029.833333333336</c:v>
                </c:pt>
                <c:pt idx="710">
                  <c:v>41029.875</c:v>
                </c:pt>
                <c:pt idx="711">
                  <c:v>41029.916666666664</c:v>
                </c:pt>
                <c:pt idx="712">
                  <c:v>41029.958333333336</c:v>
                </c:pt>
                <c:pt idx="713">
                  <c:v>41030</c:v>
                </c:pt>
                <c:pt idx="714">
                  <c:v>41030.041666666664</c:v>
                </c:pt>
                <c:pt idx="715">
                  <c:v>41030.083333333336</c:v>
                </c:pt>
                <c:pt idx="716">
                  <c:v>41030.125</c:v>
                </c:pt>
                <c:pt idx="717">
                  <c:v>41030.166666666664</c:v>
                </c:pt>
                <c:pt idx="718">
                  <c:v>41030.208333333336</c:v>
                </c:pt>
                <c:pt idx="719">
                  <c:v>41030.25</c:v>
                </c:pt>
                <c:pt idx="720">
                  <c:v>41030.291666666664</c:v>
                </c:pt>
                <c:pt idx="721">
                  <c:v>41030.333333333336</c:v>
                </c:pt>
                <c:pt idx="722">
                  <c:v>41030.375</c:v>
                </c:pt>
                <c:pt idx="723">
                  <c:v>41030.416666666664</c:v>
                </c:pt>
                <c:pt idx="724">
                  <c:v>41030.458333333336</c:v>
                </c:pt>
                <c:pt idx="725">
                  <c:v>41030.5</c:v>
                </c:pt>
                <c:pt idx="726">
                  <c:v>41030.541666666664</c:v>
                </c:pt>
                <c:pt idx="727">
                  <c:v>41030.583333333336</c:v>
                </c:pt>
                <c:pt idx="728">
                  <c:v>41030.625</c:v>
                </c:pt>
                <c:pt idx="729">
                  <c:v>41030.666666666664</c:v>
                </c:pt>
                <c:pt idx="730">
                  <c:v>41030.708333333336</c:v>
                </c:pt>
                <c:pt idx="731">
                  <c:v>41030.75</c:v>
                </c:pt>
                <c:pt idx="732">
                  <c:v>41030.791666666664</c:v>
                </c:pt>
                <c:pt idx="733">
                  <c:v>41030.833333333336</c:v>
                </c:pt>
                <c:pt idx="734">
                  <c:v>41030.875</c:v>
                </c:pt>
                <c:pt idx="735">
                  <c:v>41030.916666666664</c:v>
                </c:pt>
                <c:pt idx="736">
                  <c:v>41030.958333333336</c:v>
                </c:pt>
                <c:pt idx="737">
                  <c:v>41031</c:v>
                </c:pt>
                <c:pt idx="738">
                  <c:v>41031.041666666664</c:v>
                </c:pt>
                <c:pt idx="739">
                  <c:v>41031.083333333336</c:v>
                </c:pt>
                <c:pt idx="740">
                  <c:v>41031.125</c:v>
                </c:pt>
                <c:pt idx="741">
                  <c:v>41031.166666666664</c:v>
                </c:pt>
                <c:pt idx="742">
                  <c:v>41031.208333333336</c:v>
                </c:pt>
                <c:pt idx="743">
                  <c:v>41031.25</c:v>
                </c:pt>
                <c:pt idx="744">
                  <c:v>41031.291666666664</c:v>
                </c:pt>
                <c:pt idx="745">
                  <c:v>41031.333333333336</c:v>
                </c:pt>
                <c:pt idx="746">
                  <c:v>41031.375</c:v>
                </c:pt>
                <c:pt idx="747">
                  <c:v>41031.416666666664</c:v>
                </c:pt>
                <c:pt idx="748">
                  <c:v>41031.458333333336</c:v>
                </c:pt>
                <c:pt idx="749">
                  <c:v>41031.5</c:v>
                </c:pt>
                <c:pt idx="750">
                  <c:v>41031.541666666664</c:v>
                </c:pt>
                <c:pt idx="751">
                  <c:v>41031.583333333336</c:v>
                </c:pt>
                <c:pt idx="752">
                  <c:v>41031.625</c:v>
                </c:pt>
                <c:pt idx="753">
                  <c:v>41031.666666666664</c:v>
                </c:pt>
                <c:pt idx="754">
                  <c:v>41031.708333333336</c:v>
                </c:pt>
                <c:pt idx="755">
                  <c:v>41031.75</c:v>
                </c:pt>
                <c:pt idx="756">
                  <c:v>41031.791666666664</c:v>
                </c:pt>
                <c:pt idx="757">
                  <c:v>41031.833333333336</c:v>
                </c:pt>
                <c:pt idx="758">
                  <c:v>41031.875</c:v>
                </c:pt>
                <c:pt idx="759">
                  <c:v>41031.916666666664</c:v>
                </c:pt>
                <c:pt idx="760">
                  <c:v>41031.958333333336</c:v>
                </c:pt>
                <c:pt idx="761">
                  <c:v>41032</c:v>
                </c:pt>
                <c:pt idx="762">
                  <c:v>41032.041666666664</c:v>
                </c:pt>
                <c:pt idx="763">
                  <c:v>41032.083333333336</c:v>
                </c:pt>
                <c:pt idx="764">
                  <c:v>41032.125</c:v>
                </c:pt>
                <c:pt idx="765">
                  <c:v>41032.166666666664</c:v>
                </c:pt>
                <c:pt idx="766">
                  <c:v>41032.208333333336</c:v>
                </c:pt>
                <c:pt idx="767">
                  <c:v>41032.25</c:v>
                </c:pt>
                <c:pt idx="768">
                  <c:v>41032.291666666664</c:v>
                </c:pt>
                <c:pt idx="769">
                  <c:v>41032.333333333336</c:v>
                </c:pt>
                <c:pt idx="770">
                  <c:v>41032.375</c:v>
                </c:pt>
                <c:pt idx="771">
                  <c:v>41032.416666666664</c:v>
                </c:pt>
                <c:pt idx="772">
                  <c:v>41032.458333333336</c:v>
                </c:pt>
                <c:pt idx="773">
                  <c:v>41032.5</c:v>
                </c:pt>
                <c:pt idx="774">
                  <c:v>41032.541666666664</c:v>
                </c:pt>
                <c:pt idx="775">
                  <c:v>41032.583333333336</c:v>
                </c:pt>
                <c:pt idx="776">
                  <c:v>41032.625</c:v>
                </c:pt>
                <c:pt idx="777">
                  <c:v>41032.666666666664</c:v>
                </c:pt>
                <c:pt idx="778">
                  <c:v>41032.708333333336</c:v>
                </c:pt>
                <c:pt idx="779">
                  <c:v>41032.75</c:v>
                </c:pt>
                <c:pt idx="780">
                  <c:v>41032.791666666664</c:v>
                </c:pt>
                <c:pt idx="781">
                  <c:v>41032.833333333336</c:v>
                </c:pt>
                <c:pt idx="782">
                  <c:v>41032.875</c:v>
                </c:pt>
                <c:pt idx="783">
                  <c:v>41032.916666666664</c:v>
                </c:pt>
                <c:pt idx="784">
                  <c:v>41032.958333333336</c:v>
                </c:pt>
                <c:pt idx="785">
                  <c:v>41033</c:v>
                </c:pt>
                <c:pt idx="786">
                  <c:v>41033.041666666664</c:v>
                </c:pt>
                <c:pt idx="787">
                  <c:v>41033.083333333336</c:v>
                </c:pt>
                <c:pt idx="788">
                  <c:v>41033.125</c:v>
                </c:pt>
                <c:pt idx="789">
                  <c:v>41033.166666666664</c:v>
                </c:pt>
                <c:pt idx="790">
                  <c:v>41033.208333333336</c:v>
                </c:pt>
                <c:pt idx="791">
                  <c:v>41033.25</c:v>
                </c:pt>
                <c:pt idx="792">
                  <c:v>41033.291666666664</c:v>
                </c:pt>
                <c:pt idx="793">
                  <c:v>41033.333333333336</c:v>
                </c:pt>
                <c:pt idx="794">
                  <c:v>41033.375</c:v>
                </c:pt>
                <c:pt idx="795">
                  <c:v>41033.416666666664</c:v>
                </c:pt>
                <c:pt idx="796">
                  <c:v>41033.458333333336</c:v>
                </c:pt>
                <c:pt idx="797">
                  <c:v>41033.5</c:v>
                </c:pt>
                <c:pt idx="798">
                  <c:v>41033.541666666664</c:v>
                </c:pt>
                <c:pt idx="799">
                  <c:v>41033.583333333336</c:v>
                </c:pt>
                <c:pt idx="800">
                  <c:v>41033.625</c:v>
                </c:pt>
                <c:pt idx="801">
                  <c:v>41033.666666666664</c:v>
                </c:pt>
                <c:pt idx="802">
                  <c:v>41033.708333333336</c:v>
                </c:pt>
                <c:pt idx="803">
                  <c:v>41033.75</c:v>
                </c:pt>
                <c:pt idx="804">
                  <c:v>41033.791666666664</c:v>
                </c:pt>
                <c:pt idx="805">
                  <c:v>41033.833333333336</c:v>
                </c:pt>
                <c:pt idx="806">
                  <c:v>41033.875</c:v>
                </c:pt>
                <c:pt idx="807">
                  <c:v>41033.916666666664</c:v>
                </c:pt>
                <c:pt idx="808">
                  <c:v>41033.958333333336</c:v>
                </c:pt>
                <c:pt idx="809">
                  <c:v>41034</c:v>
                </c:pt>
                <c:pt idx="810">
                  <c:v>41034.041666666664</c:v>
                </c:pt>
                <c:pt idx="811">
                  <c:v>41034.083333333336</c:v>
                </c:pt>
                <c:pt idx="812">
                  <c:v>41034.125</c:v>
                </c:pt>
                <c:pt idx="813">
                  <c:v>41034.166666666664</c:v>
                </c:pt>
                <c:pt idx="814">
                  <c:v>41034.208333333336</c:v>
                </c:pt>
                <c:pt idx="815">
                  <c:v>41034.25</c:v>
                </c:pt>
                <c:pt idx="816">
                  <c:v>41034.291666666664</c:v>
                </c:pt>
                <c:pt idx="817">
                  <c:v>41034.333333333336</c:v>
                </c:pt>
                <c:pt idx="818">
                  <c:v>41034.375</c:v>
                </c:pt>
                <c:pt idx="819">
                  <c:v>41034.416666666664</c:v>
                </c:pt>
                <c:pt idx="820">
                  <c:v>41034.458333333336</c:v>
                </c:pt>
                <c:pt idx="821">
                  <c:v>41034.5</c:v>
                </c:pt>
                <c:pt idx="822">
                  <c:v>41034.541666666664</c:v>
                </c:pt>
                <c:pt idx="823">
                  <c:v>41034.583333333336</c:v>
                </c:pt>
                <c:pt idx="824">
                  <c:v>41034.625</c:v>
                </c:pt>
                <c:pt idx="825">
                  <c:v>41034.666666666664</c:v>
                </c:pt>
                <c:pt idx="826">
                  <c:v>41034.708333333336</c:v>
                </c:pt>
                <c:pt idx="827">
                  <c:v>41034.75</c:v>
                </c:pt>
                <c:pt idx="828">
                  <c:v>41034.791666666664</c:v>
                </c:pt>
                <c:pt idx="829">
                  <c:v>41034.833333333336</c:v>
                </c:pt>
                <c:pt idx="830">
                  <c:v>41034.875</c:v>
                </c:pt>
                <c:pt idx="831">
                  <c:v>41034.916666666664</c:v>
                </c:pt>
                <c:pt idx="832">
                  <c:v>41034.958333333336</c:v>
                </c:pt>
                <c:pt idx="833">
                  <c:v>41035</c:v>
                </c:pt>
                <c:pt idx="834">
                  <c:v>41035.041666666664</c:v>
                </c:pt>
                <c:pt idx="835">
                  <c:v>41035.083333333336</c:v>
                </c:pt>
                <c:pt idx="836">
                  <c:v>41035.125</c:v>
                </c:pt>
                <c:pt idx="837">
                  <c:v>41035.166666666664</c:v>
                </c:pt>
                <c:pt idx="838">
                  <c:v>41035.208333333336</c:v>
                </c:pt>
                <c:pt idx="839">
                  <c:v>41035.25</c:v>
                </c:pt>
                <c:pt idx="840">
                  <c:v>41035.291666666664</c:v>
                </c:pt>
                <c:pt idx="841">
                  <c:v>41035.333333333336</c:v>
                </c:pt>
                <c:pt idx="842">
                  <c:v>41035.375</c:v>
                </c:pt>
                <c:pt idx="843">
                  <c:v>41035.416666666664</c:v>
                </c:pt>
                <c:pt idx="844">
                  <c:v>41035.458333333336</c:v>
                </c:pt>
                <c:pt idx="845">
                  <c:v>41035.5</c:v>
                </c:pt>
                <c:pt idx="846">
                  <c:v>41035.541666666664</c:v>
                </c:pt>
                <c:pt idx="847">
                  <c:v>41035.583333333336</c:v>
                </c:pt>
                <c:pt idx="848">
                  <c:v>41035.625</c:v>
                </c:pt>
                <c:pt idx="849">
                  <c:v>41035.666666666664</c:v>
                </c:pt>
                <c:pt idx="850">
                  <c:v>41035.708333333336</c:v>
                </c:pt>
                <c:pt idx="851">
                  <c:v>41035.75</c:v>
                </c:pt>
                <c:pt idx="852">
                  <c:v>41035.791666666664</c:v>
                </c:pt>
                <c:pt idx="853">
                  <c:v>41035.833333333336</c:v>
                </c:pt>
                <c:pt idx="854">
                  <c:v>41035.875</c:v>
                </c:pt>
                <c:pt idx="855">
                  <c:v>41035.916666666664</c:v>
                </c:pt>
                <c:pt idx="856">
                  <c:v>41035.958333333336</c:v>
                </c:pt>
                <c:pt idx="857">
                  <c:v>41036</c:v>
                </c:pt>
                <c:pt idx="858">
                  <c:v>41036.041666666664</c:v>
                </c:pt>
                <c:pt idx="859">
                  <c:v>41036.083333333336</c:v>
                </c:pt>
                <c:pt idx="860">
                  <c:v>41036.125</c:v>
                </c:pt>
                <c:pt idx="861">
                  <c:v>41036.166666666664</c:v>
                </c:pt>
                <c:pt idx="862">
                  <c:v>41036.208333333336</c:v>
                </c:pt>
                <c:pt idx="863">
                  <c:v>41036.25</c:v>
                </c:pt>
                <c:pt idx="864">
                  <c:v>41036.291666666664</c:v>
                </c:pt>
                <c:pt idx="865">
                  <c:v>41036.333333333336</c:v>
                </c:pt>
                <c:pt idx="866">
                  <c:v>41036.375</c:v>
                </c:pt>
                <c:pt idx="867">
                  <c:v>41036.416666666664</c:v>
                </c:pt>
                <c:pt idx="868">
                  <c:v>41036.458333333336</c:v>
                </c:pt>
                <c:pt idx="869">
                  <c:v>41036.5</c:v>
                </c:pt>
                <c:pt idx="870">
                  <c:v>41036.541666666664</c:v>
                </c:pt>
                <c:pt idx="871">
                  <c:v>41036.583333333336</c:v>
                </c:pt>
                <c:pt idx="872">
                  <c:v>41036.625</c:v>
                </c:pt>
                <c:pt idx="873">
                  <c:v>41036.666666666664</c:v>
                </c:pt>
                <c:pt idx="874">
                  <c:v>41036.708333333336</c:v>
                </c:pt>
                <c:pt idx="875">
                  <c:v>41036.75</c:v>
                </c:pt>
                <c:pt idx="876">
                  <c:v>41036.791666666664</c:v>
                </c:pt>
                <c:pt idx="877">
                  <c:v>41036.833333333336</c:v>
                </c:pt>
                <c:pt idx="878">
                  <c:v>41036.875</c:v>
                </c:pt>
                <c:pt idx="879">
                  <c:v>41036.916666666664</c:v>
                </c:pt>
                <c:pt idx="880">
                  <c:v>41036.958333333336</c:v>
                </c:pt>
                <c:pt idx="881">
                  <c:v>41037</c:v>
                </c:pt>
                <c:pt idx="882">
                  <c:v>41037.041666666664</c:v>
                </c:pt>
                <c:pt idx="883">
                  <c:v>41037.083333333336</c:v>
                </c:pt>
                <c:pt idx="884">
                  <c:v>41037.125</c:v>
                </c:pt>
                <c:pt idx="885">
                  <c:v>41037.166666666664</c:v>
                </c:pt>
                <c:pt idx="886">
                  <c:v>41037.208333333336</c:v>
                </c:pt>
                <c:pt idx="887">
                  <c:v>41037.25</c:v>
                </c:pt>
                <c:pt idx="888">
                  <c:v>41037.291666666664</c:v>
                </c:pt>
                <c:pt idx="889">
                  <c:v>41037.333333333336</c:v>
                </c:pt>
                <c:pt idx="890">
                  <c:v>41037.375</c:v>
                </c:pt>
                <c:pt idx="891">
                  <c:v>41037.416666666664</c:v>
                </c:pt>
                <c:pt idx="892">
                  <c:v>41037.458333333336</c:v>
                </c:pt>
                <c:pt idx="893">
                  <c:v>41037.5</c:v>
                </c:pt>
                <c:pt idx="894">
                  <c:v>41037.541666666664</c:v>
                </c:pt>
                <c:pt idx="895">
                  <c:v>41037.583333333336</c:v>
                </c:pt>
                <c:pt idx="896">
                  <c:v>41037.625</c:v>
                </c:pt>
                <c:pt idx="897">
                  <c:v>41037.666666666664</c:v>
                </c:pt>
                <c:pt idx="898">
                  <c:v>41037.708333333336</c:v>
                </c:pt>
                <c:pt idx="899">
                  <c:v>41037.75</c:v>
                </c:pt>
                <c:pt idx="900">
                  <c:v>41037.791666666664</c:v>
                </c:pt>
                <c:pt idx="901">
                  <c:v>41037.833333333336</c:v>
                </c:pt>
                <c:pt idx="902">
                  <c:v>41037.875</c:v>
                </c:pt>
                <c:pt idx="903">
                  <c:v>41037.916666666664</c:v>
                </c:pt>
                <c:pt idx="904">
                  <c:v>41037.958333333336</c:v>
                </c:pt>
                <c:pt idx="905">
                  <c:v>41038</c:v>
                </c:pt>
                <c:pt idx="906">
                  <c:v>41038.041666666664</c:v>
                </c:pt>
                <c:pt idx="907">
                  <c:v>41038.083333333336</c:v>
                </c:pt>
                <c:pt idx="908">
                  <c:v>41038.125</c:v>
                </c:pt>
                <c:pt idx="909">
                  <c:v>41038.166666666664</c:v>
                </c:pt>
                <c:pt idx="910">
                  <c:v>41038.208333333336</c:v>
                </c:pt>
                <c:pt idx="911">
                  <c:v>41038.25</c:v>
                </c:pt>
                <c:pt idx="912">
                  <c:v>41038.291666666664</c:v>
                </c:pt>
                <c:pt idx="913">
                  <c:v>41038.333333333336</c:v>
                </c:pt>
                <c:pt idx="914">
                  <c:v>41038.375</c:v>
                </c:pt>
                <c:pt idx="915">
                  <c:v>41038.416666666664</c:v>
                </c:pt>
                <c:pt idx="916">
                  <c:v>41038.458333333336</c:v>
                </c:pt>
                <c:pt idx="917">
                  <c:v>41038.5</c:v>
                </c:pt>
                <c:pt idx="918">
                  <c:v>41038.541666666664</c:v>
                </c:pt>
                <c:pt idx="919">
                  <c:v>41038.583333333336</c:v>
                </c:pt>
                <c:pt idx="920">
                  <c:v>41038.625</c:v>
                </c:pt>
                <c:pt idx="921">
                  <c:v>41038.666666666664</c:v>
                </c:pt>
                <c:pt idx="922">
                  <c:v>41038.708333333336</c:v>
                </c:pt>
                <c:pt idx="923">
                  <c:v>41038.75</c:v>
                </c:pt>
                <c:pt idx="924">
                  <c:v>41038.791666666664</c:v>
                </c:pt>
                <c:pt idx="925">
                  <c:v>41038.833333333336</c:v>
                </c:pt>
                <c:pt idx="926">
                  <c:v>41038.875</c:v>
                </c:pt>
                <c:pt idx="927">
                  <c:v>41038.916666666664</c:v>
                </c:pt>
                <c:pt idx="928">
                  <c:v>41038.958333333336</c:v>
                </c:pt>
                <c:pt idx="929">
                  <c:v>41039</c:v>
                </c:pt>
                <c:pt idx="930">
                  <c:v>41039.041666666664</c:v>
                </c:pt>
                <c:pt idx="931">
                  <c:v>41039.083333333336</c:v>
                </c:pt>
                <c:pt idx="932">
                  <c:v>41039.125</c:v>
                </c:pt>
                <c:pt idx="933">
                  <c:v>41039.166666666664</c:v>
                </c:pt>
                <c:pt idx="934">
                  <c:v>41039.208333333336</c:v>
                </c:pt>
                <c:pt idx="935">
                  <c:v>41039.25</c:v>
                </c:pt>
                <c:pt idx="936">
                  <c:v>41039.291666666664</c:v>
                </c:pt>
                <c:pt idx="937">
                  <c:v>41039.333333333336</c:v>
                </c:pt>
                <c:pt idx="938">
                  <c:v>41039.375</c:v>
                </c:pt>
                <c:pt idx="939">
                  <c:v>41039.416666666664</c:v>
                </c:pt>
                <c:pt idx="940">
                  <c:v>41039.458333333336</c:v>
                </c:pt>
                <c:pt idx="941">
                  <c:v>41039.5</c:v>
                </c:pt>
                <c:pt idx="942">
                  <c:v>41039.541666666664</c:v>
                </c:pt>
                <c:pt idx="943">
                  <c:v>41039.583333333336</c:v>
                </c:pt>
                <c:pt idx="944">
                  <c:v>41039.625</c:v>
                </c:pt>
                <c:pt idx="945">
                  <c:v>41039.666666666664</c:v>
                </c:pt>
                <c:pt idx="946">
                  <c:v>41039.708333333336</c:v>
                </c:pt>
                <c:pt idx="947">
                  <c:v>41039.75</c:v>
                </c:pt>
                <c:pt idx="948">
                  <c:v>41039.791666666664</c:v>
                </c:pt>
                <c:pt idx="949">
                  <c:v>41039.833333333336</c:v>
                </c:pt>
                <c:pt idx="950">
                  <c:v>41039.875</c:v>
                </c:pt>
                <c:pt idx="951">
                  <c:v>41039.916666666664</c:v>
                </c:pt>
                <c:pt idx="952">
                  <c:v>41039.958333333336</c:v>
                </c:pt>
                <c:pt idx="953">
                  <c:v>41040</c:v>
                </c:pt>
                <c:pt idx="954">
                  <c:v>41040.041666666664</c:v>
                </c:pt>
                <c:pt idx="955">
                  <c:v>41040.083333333336</c:v>
                </c:pt>
                <c:pt idx="956">
                  <c:v>41040.125</c:v>
                </c:pt>
                <c:pt idx="957">
                  <c:v>41040.166666666664</c:v>
                </c:pt>
                <c:pt idx="958">
                  <c:v>41040.208333333336</c:v>
                </c:pt>
                <c:pt idx="959">
                  <c:v>41040.25</c:v>
                </c:pt>
                <c:pt idx="960">
                  <c:v>41040.291666666664</c:v>
                </c:pt>
                <c:pt idx="961">
                  <c:v>41040.333333333336</c:v>
                </c:pt>
                <c:pt idx="962">
                  <c:v>41040.375</c:v>
                </c:pt>
                <c:pt idx="963">
                  <c:v>41040.416666666664</c:v>
                </c:pt>
                <c:pt idx="964">
                  <c:v>41040.458333333336</c:v>
                </c:pt>
                <c:pt idx="965">
                  <c:v>41040.5</c:v>
                </c:pt>
                <c:pt idx="966">
                  <c:v>41040.541666666664</c:v>
                </c:pt>
                <c:pt idx="967">
                  <c:v>41040.583333333336</c:v>
                </c:pt>
                <c:pt idx="968">
                  <c:v>41040.625</c:v>
                </c:pt>
                <c:pt idx="969">
                  <c:v>41040.666666666664</c:v>
                </c:pt>
                <c:pt idx="970">
                  <c:v>41040.708333333336</c:v>
                </c:pt>
                <c:pt idx="971">
                  <c:v>41040.75</c:v>
                </c:pt>
                <c:pt idx="972">
                  <c:v>41040.791666666664</c:v>
                </c:pt>
                <c:pt idx="973">
                  <c:v>41040.833333333336</c:v>
                </c:pt>
                <c:pt idx="974">
                  <c:v>41040.875</c:v>
                </c:pt>
                <c:pt idx="975">
                  <c:v>41040.916666666664</c:v>
                </c:pt>
                <c:pt idx="976">
                  <c:v>41040.958333333336</c:v>
                </c:pt>
                <c:pt idx="977">
                  <c:v>41041</c:v>
                </c:pt>
                <c:pt idx="978">
                  <c:v>41041.041666666664</c:v>
                </c:pt>
                <c:pt idx="979">
                  <c:v>41041.083333333336</c:v>
                </c:pt>
                <c:pt idx="980">
                  <c:v>41041.125</c:v>
                </c:pt>
                <c:pt idx="981">
                  <c:v>41041.166666666664</c:v>
                </c:pt>
                <c:pt idx="982">
                  <c:v>41041.208333333336</c:v>
                </c:pt>
                <c:pt idx="983">
                  <c:v>41041.25</c:v>
                </c:pt>
                <c:pt idx="984">
                  <c:v>41041.291666666664</c:v>
                </c:pt>
                <c:pt idx="985">
                  <c:v>41041.333333333336</c:v>
                </c:pt>
                <c:pt idx="986">
                  <c:v>41041.375</c:v>
                </c:pt>
                <c:pt idx="987">
                  <c:v>41041.416666666664</c:v>
                </c:pt>
                <c:pt idx="988">
                  <c:v>41041.458333333336</c:v>
                </c:pt>
                <c:pt idx="989">
                  <c:v>41041.5</c:v>
                </c:pt>
                <c:pt idx="990">
                  <c:v>41041.541666666664</c:v>
                </c:pt>
                <c:pt idx="991">
                  <c:v>41041.583333333336</c:v>
                </c:pt>
                <c:pt idx="992">
                  <c:v>41041.625</c:v>
                </c:pt>
                <c:pt idx="993">
                  <c:v>41041.666666666664</c:v>
                </c:pt>
                <c:pt idx="994">
                  <c:v>41041.708333333336</c:v>
                </c:pt>
                <c:pt idx="995">
                  <c:v>41041.75</c:v>
                </c:pt>
                <c:pt idx="996">
                  <c:v>41041.791666666664</c:v>
                </c:pt>
                <c:pt idx="997">
                  <c:v>41041.833333333336</c:v>
                </c:pt>
                <c:pt idx="998">
                  <c:v>41041.875</c:v>
                </c:pt>
                <c:pt idx="999">
                  <c:v>41041.916666666664</c:v>
                </c:pt>
                <c:pt idx="1000">
                  <c:v>41041.958333333336</c:v>
                </c:pt>
                <c:pt idx="1001">
                  <c:v>41042</c:v>
                </c:pt>
                <c:pt idx="1002">
                  <c:v>41042.041666666664</c:v>
                </c:pt>
                <c:pt idx="1003">
                  <c:v>41042.083333333336</c:v>
                </c:pt>
                <c:pt idx="1004">
                  <c:v>41042.125</c:v>
                </c:pt>
                <c:pt idx="1005">
                  <c:v>41042.166666666664</c:v>
                </c:pt>
                <c:pt idx="1006">
                  <c:v>41042.208333333336</c:v>
                </c:pt>
                <c:pt idx="1007">
                  <c:v>41042.25</c:v>
                </c:pt>
                <c:pt idx="1008">
                  <c:v>41042.291666666664</c:v>
                </c:pt>
                <c:pt idx="1009">
                  <c:v>41042.333333333336</c:v>
                </c:pt>
                <c:pt idx="1010">
                  <c:v>41042.375</c:v>
                </c:pt>
                <c:pt idx="1011">
                  <c:v>41042.416666666664</c:v>
                </c:pt>
                <c:pt idx="1012">
                  <c:v>41042.458333333336</c:v>
                </c:pt>
                <c:pt idx="1013">
                  <c:v>41042.5</c:v>
                </c:pt>
                <c:pt idx="1014">
                  <c:v>41042.541666666664</c:v>
                </c:pt>
                <c:pt idx="1015">
                  <c:v>41042.583333333336</c:v>
                </c:pt>
                <c:pt idx="1016">
                  <c:v>41042.625</c:v>
                </c:pt>
                <c:pt idx="1017">
                  <c:v>41042.666666666664</c:v>
                </c:pt>
                <c:pt idx="1018">
                  <c:v>41042.708333333336</c:v>
                </c:pt>
                <c:pt idx="1019">
                  <c:v>41042.75</c:v>
                </c:pt>
                <c:pt idx="1020">
                  <c:v>41042.791666666664</c:v>
                </c:pt>
                <c:pt idx="1021">
                  <c:v>41042.833333333336</c:v>
                </c:pt>
                <c:pt idx="1022">
                  <c:v>41042.875</c:v>
                </c:pt>
                <c:pt idx="1023">
                  <c:v>41042.916666666664</c:v>
                </c:pt>
                <c:pt idx="1024">
                  <c:v>41042.958333333336</c:v>
                </c:pt>
                <c:pt idx="1025">
                  <c:v>41043</c:v>
                </c:pt>
                <c:pt idx="1026">
                  <c:v>41043.041666666664</c:v>
                </c:pt>
                <c:pt idx="1027">
                  <c:v>41043.083333333336</c:v>
                </c:pt>
                <c:pt idx="1028">
                  <c:v>41043.125</c:v>
                </c:pt>
                <c:pt idx="1029">
                  <c:v>41043.166666666664</c:v>
                </c:pt>
                <c:pt idx="1030">
                  <c:v>41043.208333333336</c:v>
                </c:pt>
                <c:pt idx="1031">
                  <c:v>41043.25</c:v>
                </c:pt>
                <c:pt idx="1032">
                  <c:v>41043.291666666664</c:v>
                </c:pt>
                <c:pt idx="1033">
                  <c:v>41043.333333333336</c:v>
                </c:pt>
                <c:pt idx="1034">
                  <c:v>41043.375</c:v>
                </c:pt>
                <c:pt idx="1035">
                  <c:v>41043.416666666664</c:v>
                </c:pt>
                <c:pt idx="1036">
                  <c:v>41043.458333333336</c:v>
                </c:pt>
                <c:pt idx="1037">
                  <c:v>41043.5</c:v>
                </c:pt>
                <c:pt idx="1038">
                  <c:v>41043.541666666664</c:v>
                </c:pt>
                <c:pt idx="1039">
                  <c:v>41043.583333333336</c:v>
                </c:pt>
                <c:pt idx="1040">
                  <c:v>41043.625</c:v>
                </c:pt>
                <c:pt idx="1041">
                  <c:v>41043.666666666664</c:v>
                </c:pt>
                <c:pt idx="1042">
                  <c:v>41043.708333333336</c:v>
                </c:pt>
                <c:pt idx="1043">
                  <c:v>41043.75</c:v>
                </c:pt>
                <c:pt idx="1044">
                  <c:v>41043.791666666664</c:v>
                </c:pt>
                <c:pt idx="1045">
                  <c:v>41043.833333333336</c:v>
                </c:pt>
                <c:pt idx="1046">
                  <c:v>41043.875</c:v>
                </c:pt>
                <c:pt idx="1047">
                  <c:v>41043.916666666664</c:v>
                </c:pt>
                <c:pt idx="1048">
                  <c:v>41043.958333333336</c:v>
                </c:pt>
                <c:pt idx="1049">
                  <c:v>41044</c:v>
                </c:pt>
                <c:pt idx="1050">
                  <c:v>41044.041666666664</c:v>
                </c:pt>
                <c:pt idx="1051">
                  <c:v>41044.083333333336</c:v>
                </c:pt>
                <c:pt idx="1052">
                  <c:v>41044.125</c:v>
                </c:pt>
                <c:pt idx="1053">
                  <c:v>41044.166666666664</c:v>
                </c:pt>
                <c:pt idx="1054">
                  <c:v>41044.208333333336</c:v>
                </c:pt>
                <c:pt idx="1055">
                  <c:v>41044.25</c:v>
                </c:pt>
                <c:pt idx="1056">
                  <c:v>41044.291666666664</c:v>
                </c:pt>
                <c:pt idx="1057">
                  <c:v>41044.333333333336</c:v>
                </c:pt>
                <c:pt idx="1058">
                  <c:v>41044.375</c:v>
                </c:pt>
                <c:pt idx="1059">
                  <c:v>41044.416666666664</c:v>
                </c:pt>
                <c:pt idx="1060">
                  <c:v>41044.458333333336</c:v>
                </c:pt>
                <c:pt idx="1061">
                  <c:v>41044.5</c:v>
                </c:pt>
                <c:pt idx="1062">
                  <c:v>41044.541666666664</c:v>
                </c:pt>
                <c:pt idx="1063">
                  <c:v>41044.583333333336</c:v>
                </c:pt>
                <c:pt idx="1064">
                  <c:v>41044.625</c:v>
                </c:pt>
                <c:pt idx="1065">
                  <c:v>41044.666666666664</c:v>
                </c:pt>
                <c:pt idx="1066">
                  <c:v>41044.708333333336</c:v>
                </c:pt>
                <c:pt idx="1067">
                  <c:v>41044.75</c:v>
                </c:pt>
                <c:pt idx="1068">
                  <c:v>41044.791666666664</c:v>
                </c:pt>
                <c:pt idx="1069">
                  <c:v>41044.833333333336</c:v>
                </c:pt>
                <c:pt idx="1070">
                  <c:v>41044.875</c:v>
                </c:pt>
                <c:pt idx="1071">
                  <c:v>41044.916666666664</c:v>
                </c:pt>
                <c:pt idx="1072">
                  <c:v>41044.958333333336</c:v>
                </c:pt>
                <c:pt idx="1073">
                  <c:v>41045</c:v>
                </c:pt>
                <c:pt idx="1074">
                  <c:v>41045.041666666664</c:v>
                </c:pt>
                <c:pt idx="1075">
                  <c:v>41045.083333333336</c:v>
                </c:pt>
                <c:pt idx="1076">
                  <c:v>41045.125</c:v>
                </c:pt>
                <c:pt idx="1077">
                  <c:v>41045.166666666664</c:v>
                </c:pt>
                <c:pt idx="1078">
                  <c:v>41045.208333333336</c:v>
                </c:pt>
                <c:pt idx="1079">
                  <c:v>41045.25</c:v>
                </c:pt>
                <c:pt idx="1080">
                  <c:v>41045.291666666664</c:v>
                </c:pt>
                <c:pt idx="1081">
                  <c:v>41045.333333333336</c:v>
                </c:pt>
                <c:pt idx="1082">
                  <c:v>41045.375</c:v>
                </c:pt>
                <c:pt idx="1083">
                  <c:v>41045.416666666664</c:v>
                </c:pt>
                <c:pt idx="1084">
                  <c:v>41045.458333333336</c:v>
                </c:pt>
                <c:pt idx="1085">
                  <c:v>41045.5</c:v>
                </c:pt>
                <c:pt idx="1086">
                  <c:v>41045.541666666664</c:v>
                </c:pt>
                <c:pt idx="1087">
                  <c:v>41045.583333333336</c:v>
                </c:pt>
                <c:pt idx="1088">
                  <c:v>41045.625</c:v>
                </c:pt>
                <c:pt idx="1089">
                  <c:v>41045.666666666664</c:v>
                </c:pt>
                <c:pt idx="1090">
                  <c:v>41045.708333333336</c:v>
                </c:pt>
                <c:pt idx="1091">
                  <c:v>41045.75</c:v>
                </c:pt>
                <c:pt idx="1092">
                  <c:v>41045.791666666664</c:v>
                </c:pt>
                <c:pt idx="1093">
                  <c:v>41045.833333333336</c:v>
                </c:pt>
                <c:pt idx="1094">
                  <c:v>41045.875</c:v>
                </c:pt>
                <c:pt idx="1095">
                  <c:v>41045.916666666664</c:v>
                </c:pt>
                <c:pt idx="1096">
                  <c:v>41045.958333333336</c:v>
                </c:pt>
                <c:pt idx="1097">
                  <c:v>41046</c:v>
                </c:pt>
                <c:pt idx="1098">
                  <c:v>41046.041666666664</c:v>
                </c:pt>
                <c:pt idx="1099">
                  <c:v>41046.083333333336</c:v>
                </c:pt>
                <c:pt idx="1100">
                  <c:v>41046.125</c:v>
                </c:pt>
                <c:pt idx="1101">
                  <c:v>41046.166666666664</c:v>
                </c:pt>
                <c:pt idx="1102">
                  <c:v>41046.208333333336</c:v>
                </c:pt>
                <c:pt idx="1103">
                  <c:v>41046.25</c:v>
                </c:pt>
                <c:pt idx="1104">
                  <c:v>41046.291666666664</c:v>
                </c:pt>
                <c:pt idx="1105">
                  <c:v>41046.333333333336</c:v>
                </c:pt>
                <c:pt idx="1106">
                  <c:v>41046.375</c:v>
                </c:pt>
                <c:pt idx="1107">
                  <c:v>41046.416666666664</c:v>
                </c:pt>
                <c:pt idx="1108">
                  <c:v>41046.458333333336</c:v>
                </c:pt>
                <c:pt idx="1109">
                  <c:v>41046.5</c:v>
                </c:pt>
                <c:pt idx="1110">
                  <c:v>41046.541666666664</c:v>
                </c:pt>
                <c:pt idx="1111">
                  <c:v>41046.583333333336</c:v>
                </c:pt>
                <c:pt idx="1112">
                  <c:v>41046.625</c:v>
                </c:pt>
                <c:pt idx="1113">
                  <c:v>41046.666666666664</c:v>
                </c:pt>
                <c:pt idx="1114">
                  <c:v>41046.708333333336</c:v>
                </c:pt>
                <c:pt idx="1115">
                  <c:v>41046.75</c:v>
                </c:pt>
                <c:pt idx="1116">
                  <c:v>41046.791666666664</c:v>
                </c:pt>
                <c:pt idx="1117">
                  <c:v>41046.833333333336</c:v>
                </c:pt>
                <c:pt idx="1118">
                  <c:v>41046.875</c:v>
                </c:pt>
                <c:pt idx="1119">
                  <c:v>41046.916666666664</c:v>
                </c:pt>
                <c:pt idx="1120">
                  <c:v>41046.958333333336</c:v>
                </c:pt>
                <c:pt idx="1121">
                  <c:v>41047</c:v>
                </c:pt>
                <c:pt idx="1122">
                  <c:v>41047.041666666664</c:v>
                </c:pt>
                <c:pt idx="1123">
                  <c:v>41047.083333333336</c:v>
                </c:pt>
                <c:pt idx="1124">
                  <c:v>41047.125</c:v>
                </c:pt>
                <c:pt idx="1125">
                  <c:v>41047.166666666664</c:v>
                </c:pt>
                <c:pt idx="1126">
                  <c:v>41047.208333333336</c:v>
                </c:pt>
                <c:pt idx="1127">
                  <c:v>41047.25</c:v>
                </c:pt>
                <c:pt idx="1128">
                  <c:v>41047.291666666664</c:v>
                </c:pt>
                <c:pt idx="1129">
                  <c:v>41047.333333333336</c:v>
                </c:pt>
                <c:pt idx="1130">
                  <c:v>41047.375</c:v>
                </c:pt>
                <c:pt idx="1131">
                  <c:v>41047.416666666664</c:v>
                </c:pt>
                <c:pt idx="1132">
                  <c:v>41047.458333333336</c:v>
                </c:pt>
                <c:pt idx="1133">
                  <c:v>41047.5</c:v>
                </c:pt>
                <c:pt idx="1134">
                  <c:v>41047.541666666664</c:v>
                </c:pt>
                <c:pt idx="1135">
                  <c:v>41047.583333333336</c:v>
                </c:pt>
                <c:pt idx="1136">
                  <c:v>41047.625</c:v>
                </c:pt>
                <c:pt idx="1137">
                  <c:v>41047.666666666664</c:v>
                </c:pt>
                <c:pt idx="1138">
                  <c:v>41047.708333333336</c:v>
                </c:pt>
                <c:pt idx="1139">
                  <c:v>41047.75</c:v>
                </c:pt>
                <c:pt idx="1140">
                  <c:v>41047.791666666664</c:v>
                </c:pt>
                <c:pt idx="1141">
                  <c:v>41047.833333333336</c:v>
                </c:pt>
                <c:pt idx="1142">
                  <c:v>41047.875</c:v>
                </c:pt>
                <c:pt idx="1143">
                  <c:v>41047.916666666664</c:v>
                </c:pt>
                <c:pt idx="1144">
                  <c:v>41047.958333333336</c:v>
                </c:pt>
                <c:pt idx="1145">
                  <c:v>41048</c:v>
                </c:pt>
                <c:pt idx="1146">
                  <c:v>41048.041666666664</c:v>
                </c:pt>
                <c:pt idx="1147">
                  <c:v>41048.083333333336</c:v>
                </c:pt>
                <c:pt idx="1148">
                  <c:v>41048.125</c:v>
                </c:pt>
                <c:pt idx="1149">
                  <c:v>41048.166666666664</c:v>
                </c:pt>
                <c:pt idx="1150">
                  <c:v>41048.208333333336</c:v>
                </c:pt>
                <c:pt idx="1151">
                  <c:v>41048.25</c:v>
                </c:pt>
                <c:pt idx="1152">
                  <c:v>41048.291666666664</c:v>
                </c:pt>
                <c:pt idx="1153">
                  <c:v>41048.333333333336</c:v>
                </c:pt>
                <c:pt idx="1154">
                  <c:v>41048.375</c:v>
                </c:pt>
                <c:pt idx="1155">
                  <c:v>41048.416666666664</c:v>
                </c:pt>
                <c:pt idx="1156">
                  <c:v>41048.458333333336</c:v>
                </c:pt>
                <c:pt idx="1157">
                  <c:v>41048.5</c:v>
                </c:pt>
                <c:pt idx="1158">
                  <c:v>41048.541666666664</c:v>
                </c:pt>
                <c:pt idx="1159">
                  <c:v>41048.583333333336</c:v>
                </c:pt>
                <c:pt idx="1160">
                  <c:v>41048.625</c:v>
                </c:pt>
                <c:pt idx="1161">
                  <c:v>41048.666666666664</c:v>
                </c:pt>
                <c:pt idx="1162">
                  <c:v>41048.708333333336</c:v>
                </c:pt>
                <c:pt idx="1163">
                  <c:v>41048.75</c:v>
                </c:pt>
                <c:pt idx="1164">
                  <c:v>41048.791666666664</c:v>
                </c:pt>
                <c:pt idx="1165">
                  <c:v>41048.833333333336</c:v>
                </c:pt>
                <c:pt idx="1166">
                  <c:v>41048.875</c:v>
                </c:pt>
                <c:pt idx="1167">
                  <c:v>41048.916666666664</c:v>
                </c:pt>
                <c:pt idx="1168">
                  <c:v>41048.958333333336</c:v>
                </c:pt>
                <c:pt idx="1169">
                  <c:v>41049</c:v>
                </c:pt>
                <c:pt idx="1170">
                  <c:v>41049.041666666664</c:v>
                </c:pt>
                <c:pt idx="1171">
                  <c:v>41049.083333333336</c:v>
                </c:pt>
                <c:pt idx="1172">
                  <c:v>41049.125</c:v>
                </c:pt>
                <c:pt idx="1173">
                  <c:v>41049.166666666664</c:v>
                </c:pt>
                <c:pt idx="1174">
                  <c:v>41049.208333333336</c:v>
                </c:pt>
                <c:pt idx="1175">
                  <c:v>41049.25</c:v>
                </c:pt>
                <c:pt idx="1176">
                  <c:v>41049.291666666664</c:v>
                </c:pt>
                <c:pt idx="1177">
                  <c:v>41049.333333333336</c:v>
                </c:pt>
                <c:pt idx="1178">
                  <c:v>41049.375</c:v>
                </c:pt>
                <c:pt idx="1179">
                  <c:v>41049.416666666664</c:v>
                </c:pt>
                <c:pt idx="1180">
                  <c:v>41049.458333333336</c:v>
                </c:pt>
                <c:pt idx="1181">
                  <c:v>41049.5</c:v>
                </c:pt>
                <c:pt idx="1182">
                  <c:v>41049.541666666664</c:v>
                </c:pt>
                <c:pt idx="1183">
                  <c:v>41049.583333333336</c:v>
                </c:pt>
                <c:pt idx="1184">
                  <c:v>41049.625</c:v>
                </c:pt>
                <c:pt idx="1185">
                  <c:v>41049.666666666664</c:v>
                </c:pt>
                <c:pt idx="1186">
                  <c:v>41049.708333333336</c:v>
                </c:pt>
                <c:pt idx="1187">
                  <c:v>41049.75</c:v>
                </c:pt>
                <c:pt idx="1188">
                  <c:v>41049.791666666664</c:v>
                </c:pt>
                <c:pt idx="1189">
                  <c:v>41049.833333333336</c:v>
                </c:pt>
                <c:pt idx="1190">
                  <c:v>41049.875</c:v>
                </c:pt>
                <c:pt idx="1191">
                  <c:v>41049.916666666664</c:v>
                </c:pt>
                <c:pt idx="1192">
                  <c:v>41049.958333333336</c:v>
                </c:pt>
                <c:pt idx="1193">
                  <c:v>41050</c:v>
                </c:pt>
                <c:pt idx="1194">
                  <c:v>41050.041666666664</c:v>
                </c:pt>
                <c:pt idx="1195">
                  <c:v>41050.083333333336</c:v>
                </c:pt>
                <c:pt idx="1196">
                  <c:v>41050.125</c:v>
                </c:pt>
                <c:pt idx="1197">
                  <c:v>41050.166666666664</c:v>
                </c:pt>
                <c:pt idx="1198">
                  <c:v>41050.208333333336</c:v>
                </c:pt>
                <c:pt idx="1199">
                  <c:v>41050.25</c:v>
                </c:pt>
                <c:pt idx="1200">
                  <c:v>41050.291666666664</c:v>
                </c:pt>
                <c:pt idx="1201">
                  <c:v>41050.333333333336</c:v>
                </c:pt>
                <c:pt idx="1202">
                  <c:v>41050.375</c:v>
                </c:pt>
                <c:pt idx="1203">
                  <c:v>41050.416666666664</c:v>
                </c:pt>
                <c:pt idx="1204">
                  <c:v>41050.458333333336</c:v>
                </c:pt>
                <c:pt idx="1205">
                  <c:v>41050.5</c:v>
                </c:pt>
                <c:pt idx="1206">
                  <c:v>41050.541666666664</c:v>
                </c:pt>
                <c:pt idx="1207">
                  <c:v>41050.583333333336</c:v>
                </c:pt>
                <c:pt idx="1208">
                  <c:v>41050.625</c:v>
                </c:pt>
                <c:pt idx="1209">
                  <c:v>41050.666666666664</c:v>
                </c:pt>
                <c:pt idx="1210">
                  <c:v>41050.708333333336</c:v>
                </c:pt>
                <c:pt idx="1211">
                  <c:v>41050.75</c:v>
                </c:pt>
                <c:pt idx="1212">
                  <c:v>41050.791666666664</c:v>
                </c:pt>
                <c:pt idx="1213">
                  <c:v>41050.833333333336</c:v>
                </c:pt>
                <c:pt idx="1214">
                  <c:v>41050.875</c:v>
                </c:pt>
                <c:pt idx="1215">
                  <c:v>41050.916666666664</c:v>
                </c:pt>
                <c:pt idx="1216">
                  <c:v>41050.958333333336</c:v>
                </c:pt>
                <c:pt idx="1217">
                  <c:v>41051</c:v>
                </c:pt>
                <c:pt idx="1218">
                  <c:v>41051.041666666664</c:v>
                </c:pt>
                <c:pt idx="1219">
                  <c:v>41051.083333333336</c:v>
                </c:pt>
                <c:pt idx="1220">
                  <c:v>41051.125</c:v>
                </c:pt>
                <c:pt idx="1221">
                  <c:v>41051.166666666664</c:v>
                </c:pt>
                <c:pt idx="1222">
                  <c:v>41051.208333333336</c:v>
                </c:pt>
                <c:pt idx="1223">
                  <c:v>41051.25</c:v>
                </c:pt>
                <c:pt idx="1224">
                  <c:v>41051.291666666664</c:v>
                </c:pt>
                <c:pt idx="1225">
                  <c:v>41051.333333333336</c:v>
                </c:pt>
                <c:pt idx="1226">
                  <c:v>41051.375</c:v>
                </c:pt>
                <c:pt idx="1227">
                  <c:v>41051.416666666664</c:v>
                </c:pt>
                <c:pt idx="1228">
                  <c:v>41051.458333333336</c:v>
                </c:pt>
                <c:pt idx="1229">
                  <c:v>41051.5</c:v>
                </c:pt>
                <c:pt idx="1230">
                  <c:v>41051.541666666664</c:v>
                </c:pt>
                <c:pt idx="1231">
                  <c:v>41051.583333333336</c:v>
                </c:pt>
                <c:pt idx="1232">
                  <c:v>41051.625</c:v>
                </c:pt>
                <c:pt idx="1233">
                  <c:v>41051.666666666664</c:v>
                </c:pt>
                <c:pt idx="1234">
                  <c:v>41051.708333333336</c:v>
                </c:pt>
                <c:pt idx="1235">
                  <c:v>41051.75</c:v>
                </c:pt>
                <c:pt idx="1236">
                  <c:v>41051.791666666664</c:v>
                </c:pt>
                <c:pt idx="1237">
                  <c:v>41051.833333333336</c:v>
                </c:pt>
                <c:pt idx="1238">
                  <c:v>41051.875</c:v>
                </c:pt>
                <c:pt idx="1239">
                  <c:v>41051.916666666664</c:v>
                </c:pt>
                <c:pt idx="1240">
                  <c:v>41051.958333333336</c:v>
                </c:pt>
                <c:pt idx="1241">
                  <c:v>41052</c:v>
                </c:pt>
                <c:pt idx="1242">
                  <c:v>41052.041666666664</c:v>
                </c:pt>
                <c:pt idx="1243">
                  <c:v>41052.083333333336</c:v>
                </c:pt>
                <c:pt idx="1244">
                  <c:v>41052.125</c:v>
                </c:pt>
                <c:pt idx="1245">
                  <c:v>41052.166666666664</c:v>
                </c:pt>
                <c:pt idx="1246">
                  <c:v>41052.208333333336</c:v>
                </c:pt>
                <c:pt idx="1247">
                  <c:v>41052.25</c:v>
                </c:pt>
                <c:pt idx="1248">
                  <c:v>41052.291666666664</c:v>
                </c:pt>
                <c:pt idx="1249">
                  <c:v>41052.333333333336</c:v>
                </c:pt>
                <c:pt idx="1250">
                  <c:v>41052.375</c:v>
                </c:pt>
                <c:pt idx="1251">
                  <c:v>41052.416666666664</c:v>
                </c:pt>
                <c:pt idx="1252">
                  <c:v>41052.458333333336</c:v>
                </c:pt>
                <c:pt idx="1253">
                  <c:v>41052.5</c:v>
                </c:pt>
                <c:pt idx="1254">
                  <c:v>41052.541666666664</c:v>
                </c:pt>
                <c:pt idx="1255">
                  <c:v>41052.583333333336</c:v>
                </c:pt>
                <c:pt idx="1256">
                  <c:v>41052.625</c:v>
                </c:pt>
                <c:pt idx="1257">
                  <c:v>41052.666666666664</c:v>
                </c:pt>
                <c:pt idx="1258">
                  <c:v>41052.708333333336</c:v>
                </c:pt>
                <c:pt idx="1259">
                  <c:v>41052.75</c:v>
                </c:pt>
                <c:pt idx="1260">
                  <c:v>41052.791666666664</c:v>
                </c:pt>
                <c:pt idx="1261">
                  <c:v>41052.833333333336</c:v>
                </c:pt>
                <c:pt idx="1262">
                  <c:v>41052.875</c:v>
                </c:pt>
                <c:pt idx="1263">
                  <c:v>41052.916666666664</c:v>
                </c:pt>
                <c:pt idx="1264">
                  <c:v>41052.958333333336</c:v>
                </c:pt>
                <c:pt idx="1265">
                  <c:v>41053</c:v>
                </c:pt>
                <c:pt idx="1266">
                  <c:v>41053.041666666664</c:v>
                </c:pt>
                <c:pt idx="1267">
                  <c:v>41053.083333333336</c:v>
                </c:pt>
                <c:pt idx="1268">
                  <c:v>41053.125</c:v>
                </c:pt>
                <c:pt idx="1269">
                  <c:v>41053.166666666664</c:v>
                </c:pt>
                <c:pt idx="1270">
                  <c:v>41053.208333333336</c:v>
                </c:pt>
                <c:pt idx="1271">
                  <c:v>41053.25</c:v>
                </c:pt>
                <c:pt idx="1272">
                  <c:v>41053.291666666664</c:v>
                </c:pt>
                <c:pt idx="1273">
                  <c:v>41053.333333333336</c:v>
                </c:pt>
                <c:pt idx="1274">
                  <c:v>41053.375</c:v>
                </c:pt>
                <c:pt idx="1275">
                  <c:v>41053.416666666664</c:v>
                </c:pt>
                <c:pt idx="1276">
                  <c:v>41053.458333333336</c:v>
                </c:pt>
                <c:pt idx="1277">
                  <c:v>41053.5</c:v>
                </c:pt>
                <c:pt idx="1278">
                  <c:v>41053.541666666664</c:v>
                </c:pt>
                <c:pt idx="1279">
                  <c:v>41053.583333333336</c:v>
                </c:pt>
                <c:pt idx="1280">
                  <c:v>41053.625</c:v>
                </c:pt>
                <c:pt idx="1281">
                  <c:v>41053.666666666664</c:v>
                </c:pt>
                <c:pt idx="1282">
                  <c:v>41053.708333333336</c:v>
                </c:pt>
                <c:pt idx="1283">
                  <c:v>41053.75</c:v>
                </c:pt>
                <c:pt idx="1284">
                  <c:v>41053.791666666664</c:v>
                </c:pt>
                <c:pt idx="1285">
                  <c:v>41053.833333333336</c:v>
                </c:pt>
                <c:pt idx="1286">
                  <c:v>41053.875</c:v>
                </c:pt>
                <c:pt idx="1287">
                  <c:v>41053.916666666664</c:v>
                </c:pt>
                <c:pt idx="1288">
                  <c:v>41053.958333333336</c:v>
                </c:pt>
                <c:pt idx="1289">
                  <c:v>41054</c:v>
                </c:pt>
                <c:pt idx="1290">
                  <c:v>41054.041666666664</c:v>
                </c:pt>
                <c:pt idx="1291">
                  <c:v>41054.083333333336</c:v>
                </c:pt>
                <c:pt idx="1292">
                  <c:v>41054.125</c:v>
                </c:pt>
                <c:pt idx="1293">
                  <c:v>41054.166666666664</c:v>
                </c:pt>
                <c:pt idx="1294">
                  <c:v>41054.208333333336</c:v>
                </c:pt>
                <c:pt idx="1295">
                  <c:v>41054.25</c:v>
                </c:pt>
                <c:pt idx="1296">
                  <c:v>41054.291666666664</c:v>
                </c:pt>
                <c:pt idx="1297">
                  <c:v>41054.333333333336</c:v>
                </c:pt>
                <c:pt idx="1298">
                  <c:v>41054.375</c:v>
                </c:pt>
                <c:pt idx="1299">
                  <c:v>41054.416666666664</c:v>
                </c:pt>
                <c:pt idx="1300">
                  <c:v>41054.458333333336</c:v>
                </c:pt>
                <c:pt idx="1301">
                  <c:v>41054.5</c:v>
                </c:pt>
                <c:pt idx="1302">
                  <c:v>41054.541666666664</c:v>
                </c:pt>
                <c:pt idx="1303">
                  <c:v>41054.583333333336</c:v>
                </c:pt>
                <c:pt idx="1304">
                  <c:v>41054.625</c:v>
                </c:pt>
                <c:pt idx="1305">
                  <c:v>41054.666666666664</c:v>
                </c:pt>
                <c:pt idx="1306">
                  <c:v>41054.708333333336</c:v>
                </c:pt>
                <c:pt idx="1307">
                  <c:v>41054.75</c:v>
                </c:pt>
                <c:pt idx="1308">
                  <c:v>41054.791666666664</c:v>
                </c:pt>
                <c:pt idx="1309">
                  <c:v>41054.833333333336</c:v>
                </c:pt>
                <c:pt idx="1310">
                  <c:v>41054.875</c:v>
                </c:pt>
                <c:pt idx="1311">
                  <c:v>41054.916666666664</c:v>
                </c:pt>
                <c:pt idx="1312">
                  <c:v>41054.958333333336</c:v>
                </c:pt>
                <c:pt idx="1313">
                  <c:v>41055</c:v>
                </c:pt>
                <c:pt idx="1314">
                  <c:v>41055.041666666664</c:v>
                </c:pt>
                <c:pt idx="1315">
                  <c:v>41055.083333333336</c:v>
                </c:pt>
                <c:pt idx="1316">
                  <c:v>41055.125</c:v>
                </c:pt>
                <c:pt idx="1317">
                  <c:v>41055.166666666664</c:v>
                </c:pt>
                <c:pt idx="1318">
                  <c:v>41055.208333333336</c:v>
                </c:pt>
                <c:pt idx="1319">
                  <c:v>41055.25</c:v>
                </c:pt>
                <c:pt idx="1320">
                  <c:v>41055.291666666664</c:v>
                </c:pt>
                <c:pt idx="1321">
                  <c:v>41055.333333333336</c:v>
                </c:pt>
                <c:pt idx="1322">
                  <c:v>41055.375</c:v>
                </c:pt>
                <c:pt idx="1323">
                  <c:v>41055.416666666664</c:v>
                </c:pt>
                <c:pt idx="1324">
                  <c:v>41055.458333333336</c:v>
                </c:pt>
                <c:pt idx="1325">
                  <c:v>41055.5</c:v>
                </c:pt>
                <c:pt idx="1326">
                  <c:v>41055.541666666664</c:v>
                </c:pt>
                <c:pt idx="1327">
                  <c:v>41055.583333333336</c:v>
                </c:pt>
                <c:pt idx="1328">
                  <c:v>41055.625</c:v>
                </c:pt>
                <c:pt idx="1329">
                  <c:v>41055.666666666664</c:v>
                </c:pt>
                <c:pt idx="1330">
                  <c:v>41055.708333333336</c:v>
                </c:pt>
                <c:pt idx="1331">
                  <c:v>41055.75</c:v>
                </c:pt>
                <c:pt idx="1332">
                  <c:v>41055.791666666664</c:v>
                </c:pt>
                <c:pt idx="1333">
                  <c:v>41055.833333333336</c:v>
                </c:pt>
                <c:pt idx="1334">
                  <c:v>41055.875</c:v>
                </c:pt>
                <c:pt idx="1335">
                  <c:v>41055.916666666664</c:v>
                </c:pt>
                <c:pt idx="1336">
                  <c:v>41055.958333333336</c:v>
                </c:pt>
                <c:pt idx="1337">
                  <c:v>41056</c:v>
                </c:pt>
                <c:pt idx="1338">
                  <c:v>41056.041666666664</c:v>
                </c:pt>
                <c:pt idx="1339">
                  <c:v>41056.083333333336</c:v>
                </c:pt>
                <c:pt idx="1340">
                  <c:v>41056.125</c:v>
                </c:pt>
                <c:pt idx="1341">
                  <c:v>41056.166666666664</c:v>
                </c:pt>
                <c:pt idx="1342">
                  <c:v>41056.208333333336</c:v>
                </c:pt>
                <c:pt idx="1343">
                  <c:v>41056.25</c:v>
                </c:pt>
                <c:pt idx="1344">
                  <c:v>41056.291666666664</c:v>
                </c:pt>
                <c:pt idx="1345">
                  <c:v>41056.333333333336</c:v>
                </c:pt>
                <c:pt idx="1346">
                  <c:v>41056.375</c:v>
                </c:pt>
                <c:pt idx="1347">
                  <c:v>41056.416666666664</c:v>
                </c:pt>
                <c:pt idx="1348">
                  <c:v>41056.458333333336</c:v>
                </c:pt>
                <c:pt idx="1349">
                  <c:v>41056.5</c:v>
                </c:pt>
                <c:pt idx="1350">
                  <c:v>41056.541666666664</c:v>
                </c:pt>
                <c:pt idx="1351">
                  <c:v>41056.583333333336</c:v>
                </c:pt>
                <c:pt idx="1352">
                  <c:v>41056.625</c:v>
                </c:pt>
                <c:pt idx="1353">
                  <c:v>41056.666666666664</c:v>
                </c:pt>
                <c:pt idx="1354">
                  <c:v>41056.708333333336</c:v>
                </c:pt>
                <c:pt idx="1355">
                  <c:v>41056.75</c:v>
                </c:pt>
                <c:pt idx="1356">
                  <c:v>41056.791666666664</c:v>
                </c:pt>
                <c:pt idx="1357">
                  <c:v>41056.833333333336</c:v>
                </c:pt>
                <c:pt idx="1358">
                  <c:v>41056.875</c:v>
                </c:pt>
                <c:pt idx="1359">
                  <c:v>41056.916666666664</c:v>
                </c:pt>
                <c:pt idx="1360">
                  <c:v>41056.958333333336</c:v>
                </c:pt>
                <c:pt idx="1361">
                  <c:v>41057</c:v>
                </c:pt>
                <c:pt idx="1362">
                  <c:v>41057.041666666664</c:v>
                </c:pt>
                <c:pt idx="1363">
                  <c:v>41057.083333333336</c:v>
                </c:pt>
                <c:pt idx="1364">
                  <c:v>41057.125</c:v>
                </c:pt>
                <c:pt idx="1365">
                  <c:v>41057.166666666664</c:v>
                </c:pt>
                <c:pt idx="1366">
                  <c:v>41057.208333333336</c:v>
                </c:pt>
                <c:pt idx="1367">
                  <c:v>41057.25</c:v>
                </c:pt>
                <c:pt idx="1368">
                  <c:v>41057.291666666664</c:v>
                </c:pt>
                <c:pt idx="1369">
                  <c:v>41057.333333333336</c:v>
                </c:pt>
                <c:pt idx="1370">
                  <c:v>41057.375</c:v>
                </c:pt>
                <c:pt idx="1371">
                  <c:v>41057.416666666664</c:v>
                </c:pt>
                <c:pt idx="1372">
                  <c:v>41057.458333333336</c:v>
                </c:pt>
                <c:pt idx="1373">
                  <c:v>41057.5</c:v>
                </c:pt>
                <c:pt idx="1374">
                  <c:v>41057.541666666664</c:v>
                </c:pt>
                <c:pt idx="1375">
                  <c:v>41057.583333333336</c:v>
                </c:pt>
                <c:pt idx="1376">
                  <c:v>41057.625</c:v>
                </c:pt>
                <c:pt idx="1377">
                  <c:v>41057.666666666664</c:v>
                </c:pt>
                <c:pt idx="1378">
                  <c:v>41057.708333333336</c:v>
                </c:pt>
                <c:pt idx="1379">
                  <c:v>41057.75</c:v>
                </c:pt>
                <c:pt idx="1380">
                  <c:v>41057.791666666664</c:v>
                </c:pt>
                <c:pt idx="1381">
                  <c:v>41057.833333333336</c:v>
                </c:pt>
                <c:pt idx="1382">
                  <c:v>41057.875</c:v>
                </c:pt>
                <c:pt idx="1383">
                  <c:v>41057.916666666664</c:v>
                </c:pt>
                <c:pt idx="1384">
                  <c:v>41057.958333333336</c:v>
                </c:pt>
                <c:pt idx="1385">
                  <c:v>41058</c:v>
                </c:pt>
                <c:pt idx="1386">
                  <c:v>41058.041666666664</c:v>
                </c:pt>
                <c:pt idx="1387">
                  <c:v>41058.083333333336</c:v>
                </c:pt>
                <c:pt idx="1388">
                  <c:v>41058.125</c:v>
                </c:pt>
                <c:pt idx="1389">
                  <c:v>41058.166666666664</c:v>
                </c:pt>
                <c:pt idx="1390">
                  <c:v>41058.208333333336</c:v>
                </c:pt>
                <c:pt idx="1391">
                  <c:v>41058.25</c:v>
                </c:pt>
                <c:pt idx="1392">
                  <c:v>41058.291666666664</c:v>
                </c:pt>
                <c:pt idx="1393">
                  <c:v>41058.333333333336</c:v>
                </c:pt>
                <c:pt idx="1394">
                  <c:v>41058.375</c:v>
                </c:pt>
                <c:pt idx="1395">
                  <c:v>41058.416666666664</c:v>
                </c:pt>
                <c:pt idx="1396">
                  <c:v>41058.458333333336</c:v>
                </c:pt>
                <c:pt idx="1397">
                  <c:v>41058.5</c:v>
                </c:pt>
                <c:pt idx="1398">
                  <c:v>41058.541666666664</c:v>
                </c:pt>
                <c:pt idx="1399">
                  <c:v>41058.583333333336</c:v>
                </c:pt>
                <c:pt idx="1400">
                  <c:v>41058.625</c:v>
                </c:pt>
                <c:pt idx="1401">
                  <c:v>41058.666666666664</c:v>
                </c:pt>
                <c:pt idx="1402">
                  <c:v>41058.708333333336</c:v>
                </c:pt>
                <c:pt idx="1403">
                  <c:v>41058.75</c:v>
                </c:pt>
                <c:pt idx="1404">
                  <c:v>41058.791666666664</c:v>
                </c:pt>
                <c:pt idx="1405">
                  <c:v>41058.833333333336</c:v>
                </c:pt>
                <c:pt idx="1406">
                  <c:v>41058.875</c:v>
                </c:pt>
                <c:pt idx="1407">
                  <c:v>41058.916666666664</c:v>
                </c:pt>
                <c:pt idx="1408">
                  <c:v>41058.958333333336</c:v>
                </c:pt>
                <c:pt idx="1409">
                  <c:v>41059</c:v>
                </c:pt>
                <c:pt idx="1410">
                  <c:v>41059.041666666664</c:v>
                </c:pt>
                <c:pt idx="1411">
                  <c:v>41059.083333333336</c:v>
                </c:pt>
                <c:pt idx="1412">
                  <c:v>41059.125</c:v>
                </c:pt>
                <c:pt idx="1413">
                  <c:v>41059.166666666664</c:v>
                </c:pt>
                <c:pt idx="1414">
                  <c:v>41059.208333333336</c:v>
                </c:pt>
                <c:pt idx="1415">
                  <c:v>41059.25</c:v>
                </c:pt>
                <c:pt idx="1416">
                  <c:v>41059.291666666664</c:v>
                </c:pt>
                <c:pt idx="1417">
                  <c:v>41059.333333333336</c:v>
                </c:pt>
                <c:pt idx="1418">
                  <c:v>41059.375</c:v>
                </c:pt>
                <c:pt idx="1419">
                  <c:v>41059.416666666664</c:v>
                </c:pt>
                <c:pt idx="1420">
                  <c:v>41059.458333333336</c:v>
                </c:pt>
                <c:pt idx="1421">
                  <c:v>41059.5</c:v>
                </c:pt>
                <c:pt idx="1422">
                  <c:v>41059.541666666664</c:v>
                </c:pt>
                <c:pt idx="1423">
                  <c:v>41059.583333333336</c:v>
                </c:pt>
                <c:pt idx="1424">
                  <c:v>41059.625</c:v>
                </c:pt>
                <c:pt idx="1425">
                  <c:v>41059.666666666664</c:v>
                </c:pt>
                <c:pt idx="1426">
                  <c:v>41059.708333333336</c:v>
                </c:pt>
                <c:pt idx="1427">
                  <c:v>41059.75</c:v>
                </c:pt>
                <c:pt idx="1428">
                  <c:v>41059.791666666664</c:v>
                </c:pt>
                <c:pt idx="1429">
                  <c:v>41059.833333333336</c:v>
                </c:pt>
                <c:pt idx="1430">
                  <c:v>41059.875</c:v>
                </c:pt>
                <c:pt idx="1431">
                  <c:v>41059.916666666664</c:v>
                </c:pt>
                <c:pt idx="1432">
                  <c:v>41059.958333333336</c:v>
                </c:pt>
                <c:pt idx="1433">
                  <c:v>41060</c:v>
                </c:pt>
                <c:pt idx="1434">
                  <c:v>41060.041666666664</c:v>
                </c:pt>
                <c:pt idx="1435">
                  <c:v>41060.083333333336</c:v>
                </c:pt>
                <c:pt idx="1436">
                  <c:v>41060.125</c:v>
                </c:pt>
                <c:pt idx="1437">
                  <c:v>41060.166666666664</c:v>
                </c:pt>
                <c:pt idx="1438">
                  <c:v>41060.208333333336</c:v>
                </c:pt>
                <c:pt idx="1439">
                  <c:v>41060.25</c:v>
                </c:pt>
                <c:pt idx="1440">
                  <c:v>41060.291666666664</c:v>
                </c:pt>
                <c:pt idx="1441">
                  <c:v>41060.333333333336</c:v>
                </c:pt>
                <c:pt idx="1442">
                  <c:v>41060.375</c:v>
                </c:pt>
                <c:pt idx="1443">
                  <c:v>41060.416666666664</c:v>
                </c:pt>
                <c:pt idx="1444">
                  <c:v>41060.458333333336</c:v>
                </c:pt>
                <c:pt idx="1445">
                  <c:v>41060.5</c:v>
                </c:pt>
                <c:pt idx="1446">
                  <c:v>41060.541666666664</c:v>
                </c:pt>
                <c:pt idx="1447">
                  <c:v>41060.583333333336</c:v>
                </c:pt>
                <c:pt idx="1448">
                  <c:v>41060.625</c:v>
                </c:pt>
                <c:pt idx="1449">
                  <c:v>41060.666666666664</c:v>
                </c:pt>
                <c:pt idx="1450">
                  <c:v>41060.708333333336</c:v>
                </c:pt>
                <c:pt idx="1451">
                  <c:v>41060.75</c:v>
                </c:pt>
                <c:pt idx="1452">
                  <c:v>41060.791666666664</c:v>
                </c:pt>
                <c:pt idx="1453">
                  <c:v>41060.833333333336</c:v>
                </c:pt>
                <c:pt idx="1454">
                  <c:v>41060.875</c:v>
                </c:pt>
                <c:pt idx="1455">
                  <c:v>41060.916666666664</c:v>
                </c:pt>
                <c:pt idx="1456">
                  <c:v>41060.958333333336</c:v>
                </c:pt>
                <c:pt idx="1457">
                  <c:v>41061</c:v>
                </c:pt>
                <c:pt idx="1458">
                  <c:v>41061.041666666664</c:v>
                </c:pt>
                <c:pt idx="1459">
                  <c:v>41061.083333333336</c:v>
                </c:pt>
                <c:pt idx="1460">
                  <c:v>41061.125</c:v>
                </c:pt>
                <c:pt idx="1461">
                  <c:v>41061.166666666664</c:v>
                </c:pt>
                <c:pt idx="1462">
                  <c:v>41061.208333333336</c:v>
                </c:pt>
                <c:pt idx="1463">
                  <c:v>41061.25</c:v>
                </c:pt>
                <c:pt idx="1464">
                  <c:v>41061.291666666664</c:v>
                </c:pt>
                <c:pt idx="1465">
                  <c:v>41061.333333333336</c:v>
                </c:pt>
                <c:pt idx="1466">
                  <c:v>41061.375</c:v>
                </c:pt>
                <c:pt idx="1467">
                  <c:v>41061.416666666664</c:v>
                </c:pt>
                <c:pt idx="1468">
                  <c:v>41061.458333333336</c:v>
                </c:pt>
                <c:pt idx="1469">
                  <c:v>41061.5</c:v>
                </c:pt>
                <c:pt idx="1470">
                  <c:v>41061.541666666664</c:v>
                </c:pt>
                <c:pt idx="1471">
                  <c:v>41061.583333333336</c:v>
                </c:pt>
                <c:pt idx="1472">
                  <c:v>41061.625</c:v>
                </c:pt>
                <c:pt idx="1473">
                  <c:v>41061.666666666664</c:v>
                </c:pt>
                <c:pt idx="1474">
                  <c:v>41061.708333333336</c:v>
                </c:pt>
                <c:pt idx="1475">
                  <c:v>41061.75</c:v>
                </c:pt>
                <c:pt idx="1476">
                  <c:v>41061.791666666664</c:v>
                </c:pt>
                <c:pt idx="1477">
                  <c:v>41061.833333333336</c:v>
                </c:pt>
                <c:pt idx="1478">
                  <c:v>41061.875</c:v>
                </c:pt>
                <c:pt idx="1479">
                  <c:v>41061.916666666664</c:v>
                </c:pt>
                <c:pt idx="1480">
                  <c:v>41061.958333333336</c:v>
                </c:pt>
                <c:pt idx="1481">
                  <c:v>41062</c:v>
                </c:pt>
                <c:pt idx="1482">
                  <c:v>41062.041666666664</c:v>
                </c:pt>
                <c:pt idx="1483">
                  <c:v>41062.083333333336</c:v>
                </c:pt>
                <c:pt idx="1484">
                  <c:v>41062.125</c:v>
                </c:pt>
                <c:pt idx="1485">
                  <c:v>41062.166666666664</c:v>
                </c:pt>
                <c:pt idx="1486">
                  <c:v>41062.208333333336</c:v>
                </c:pt>
                <c:pt idx="1487">
                  <c:v>41062.25</c:v>
                </c:pt>
                <c:pt idx="1488">
                  <c:v>41062.291666666664</c:v>
                </c:pt>
                <c:pt idx="1489">
                  <c:v>41062.333333333336</c:v>
                </c:pt>
                <c:pt idx="1490">
                  <c:v>41062.375</c:v>
                </c:pt>
                <c:pt idx="1491">
                  <c:v>41062.416666666664</c:v>
                </c:pt>
                <c:pt idx="1492">
                  <c:v>41062.458333333336</c:v>
                </c:pt>
                <c:pt idx="1493">
                  <c:v>41062.5</c:v>
                </c:pt>
                <c:pt idx="1494">
                  <c:v>41062.541666666664</c:v>
                </c:pt>
                <c:pt idx="1495">
                  <c:v>41062.583333333336</c:v>
                </c:pt>
                <c:pt idx="1496">
                  <c:v>41062.625</c:v>
                </c:pt>
                <c:pt idx="1497">
                  <c:v>41062.666666666664</c:v>
                </c:pt>
                <c:pt idx="1498">
                  <c:v>41062.708333333336</c:v>
                </c:pt>
                <c:pt idx="1499">
                  <c:v>41062.75</c:v>
                </c:pt>
                <c:pt idx="1500">
                  <c:v>41062.791666666664</c:v>
                </c:pt>
                <c:pt idx="1501">
                  <c:v>41062.833333333336</c:v>
                </c:pt>
                <c:pt idx="1502">
                  <c:v>41062.875</c:v>
                </c:pt>
                <c:pt idx="1503">
                  <c:v>41062.916666666664</c:v>
                </c:pt>
                <c:pt idx="1504">
                  <c:v>41062.958333333336</c:v>
                </c:pt>
                <c:pt idx="1505">
                  <c:v>41063</c:v>
                </c:pt>
                <c:pt idx="1506">
                  <c:v>41063.041666666664</c:v>
                </c:pt>
                <c:pt idx="1507">
                  <c:v>41063.083333333336</c:v>
                </c:pt>
                <c:pt idx="1508">
                  <c:v>41063.125</c:v>
                </c:pt>
                <c:pt idx="1509">
                  <c:v>41063.166666666664</c:v>
                </c:pt>
                <c:pt idx="1510">
                  <c:v>41063.208333333336</c:v>
                </c:pt>
                <c:pt idx="1511">
                  <c:v>41063.25</c:v>
                </c:pt>
                <c:pt idx="1512">
                  <c:v>41063.291666666664</c:v>
                </c:pt>
                <c:pt idx="1513">
                  <c:v>41063.333333333336</c:v>
                </c:pt>
                <c:pt idx="1514">
                  <c:v>41063.375</c:v>
                </c:pt>
                <c:pt idx="1515">
                  <c:v>41063.416666666664</c:v>
                </c:pt>
                <c:pt idx="1516">
                  <c:v>41063.458333333336</c:v>
                </c:pt>
                <c:pt idx="1517">
                  <c:v>41063.5</c:v>
                </c:pt>
                <c:pt idx="1518">
                  <c:v>41063.541666666664</c:v>
                </c:pt>
                <c:pt idx="1519">
                  <c:v>41063.583333333336</c:v>
                </c:pt>
                <c:pt idx="1520">
                  <c:v>41063.625</c:v>
                </c:pt>
                <c:pt idx="1521">
                  <c:v>41063.666666666664</c:v>
                </c:pt>
                <c:pt idx="1522">
                  <c:v>41063.708333333336</c:v>
                </c:pt>
                <c:pt idx="1523">
                  <c:v>41063.75</c:v>
                </c:pt>
                <c:pt idx="1524">
                  <c:v>41063.791666666664</c:v>
                </c:pt>
                <c:pt idx="1525">
                  <c:v>41063.833333333336</c:v>
                </c:pt>
                <c:pt idx="1526">
                  <c:v>41063.875</c:v>
                </c:pt>
                <c:pt idx="1527">
                  <c:v>41063.916666666664</c:v>
                </c:pt>
                <c:pt idx="1528">
                  <c:v>41063.958333333336</c:v>
                </c:pt>
                <c:pt idx="1529">
                  <c:v>41064</c:v>
                </c:pt>
                <c:pt idx="1530">
                  <c:v>41064.041666666664</c:v>
                </c:pt>
                <c:pt idx="1531">
                  <c:v>41064.083333333336</c:v>
                </c:pt>
                <c:pt idx="1532">
                  <c:v>41064.125</c:v>
                </c:pt>
                <c:pt idx="1533">
                  <c:v>41064.166666666664</c:v>
                </c:pt>
                <c:pt idx="1534">
                  <c:v>41064.208333333336</c:v>
                </c:pt>
                <c:pt idx="1535">
                  <c:v>41064.25</c:v>
                </c:pt>
                <c:pt idx="1536">
                  <c:v>41064.291666666664</c:v>
                </c:pt>
                <c:pt idx="1537">
                  <c:v>41064.333333333336</c:v>
                </c:pt>
                <c:pt idx="1538">
                  <c:v>41064.375</c:v>
                </c:pt>
                <c:pt idx="1539">
                  <c:v>41064.416666666664</c:v>
                </c:pt>
                <c:pt idx="1540">
                  <c:v>41064.458333333336</c:v>
                </c:pt>
                <c:pt idx="1541">
                  <c:v>41064.5</c:v>
                </c:pt>
                <c:pt idx="1542">
                  <c:v>41064.541666666664</c:v>
                </c:pt>
                <c:pt idx="1543">
                  <c:v>41064.583333333336</c:v>
                </c:pt>
                <c:pt idx="1544">
                  <c:v>41064.625</c:v>
                </c:pt>
                <c:pt idx="1545">
                  <c:v>41064.666666666664</c:v>
                </c:pt>
                <c:pt idx="1546">
                  <c:v>41064.708333333336</c:v>
                </c:pt>
                <c:pt idx="1547">
                  <c:v>41064.75</c:v>
                </c:pt>
                <c:pt idx="1548">
                  <c:v>41064.791666666664</c:v>
                </c:pt>
                <c:pt idx="1549">
                  <c:v>41064.833333333336</c:v>
                </c:pt>
                <c:pt idx="1550">
                  <c:v>41064.875</c:v>
                </c:pt>
                <c:pt idx="1551">
                  <c:v>41064.916666666664</c:v>
                </c:pt>
                <c:pt idx="1552">
                  <c:v>41064.958333333336</c:v>
                </c:pt>
                <c:pt idx="1553">
                  <c:v>41065</c:v>
                </c:pt>
                <c:pt idx="1554">
                  <c:v>41065.041666666664</c:v>
                </c:pt>
                <c:pt idx="1555">
                  <c:v>41065.083333333336</c:v>
                </c:pt>
                <c:pt idx="1556">
                  <c:v>41065.125</c:v>
                </c:pt>
                <c:pt idx="1557">
                  <c:v>41065.166666666664</c:v>
                </c:pt>
                <c:pt idx="1558">
                  <c:v>41065.208333333336</c:v>
                </c:pt>
                <c:pt idx="1559">
                  <c:v>41065.25</c:v>
                </c:pt>
                <c:pt idx="1560">
                  <c:v>41065.291666666664</c:v>
                </c:pt>
                <c:pt idx="1561">
                  <c:v>41065.333333333336</c:v>
                </c:pt>
                <c:pt idx="1562">
                  <c:v>41065.375</c:v>
                </c:pt>
                <c:pt idx="1563">
                  <c:v>41065.416666666664</c:v>
                </c:pt>
                <c:pt idx="1564">
                  <c:v>41065.458333333336</c:v>
                </c:pt>
                <c:pt idx="1565">
                  <c:v>41065.5</c:v>
                </c:pt>
                <c:pt idx="1566">
                  <c:v>41065.541666666664</c:v>
                </c:pt>
                <c:pt idx="1567">
                  <c:v>41065.583333333336</c:v>
                </c:pt>
                <c:pt idx="1568">
                  <c:v>41065.625</c:v>
                </c:pt>
                <c:pt idx="1569">
                  <c:v>41065.666666666664</c:v>
                </c:pt>
                <c:pt idx="1570">
                  <c:v>41065.708333333336</c:v>
                </c:pt>
                <c:pt idx="1571">
                  <c:v>41065.75</c:v>
                </c:pt>
                <c:pt idx="1572">
                  <c:v>41065.791666666664</c:v>
                </c:pt>
                <c:pt idx="1573">
                  <c:v>41065.833333333336</c:v>
                </c:pt>
                <c:pt idx="1574">
                  <c:v>41065.875</c:v>
                </c:pt>
                <c:pt idx="1575">
                  <c:v>41065.916666666664</c:v>
                </c:pt>
                <c:pt idx="1576">
                  <c:v>41065.958333333336</c:v>
                </c:pt>
                <c:pt idx="1577">
                  <c:v>41066</c:v>
                </c:pt>
                <c:pt idx="1578">
                  <c:v>41066.041666666664</c:v>
                </c:pt>
                <c:pt idx="1579">
                  <c:v>41066.083333333336</c:v>
                </c:pt>
                <c:pt idx="1580">
                  <c:v>41066.125</c:v>
                </c:pt>
                <c:pt idx="1581">
                  <c:v>41066.166666666664</c:v>
                </c:pt>
                <c:pt idx="1582">
                  <c:v>41066.208333333336</c:v>
                </c:pt>
                <c:pt idx="1583">
                  <c:v>41066.25</c:v>
                </c:pt>
                <c:pt idx="1584">
                  <c:v>41066.291666666664</c:v>
                </c:pt>
                <c:pt idx="1585">
                  <c:v>41066.333333333336</c:v>
                </c:pt>
                <c:pt idx="1586">
                  <c:v>41066.375</c:v>
                </c:pt>
                <c:pt idx="1587">
                  <c:v>41066.416666666664</c:v>
                </c:pt>
                <c:pt idx="1588">
                  <c:v>41066.458333333336</c:v>
                </c:pt>
                <c:pt idx="1589">
                  <c:v>41066.5</c:v>
                </c:pt>
                <c:pt idx="1590">
                  <c:v>41066.541666666664</c:v>
                </c:pt>
                <c:pt idx="1591">
                  <c:v>41066.583333333336</c:v>
                </c:pt>
                <c:pt idx="1592">
                  <c:v>41066.625</c:v>
                </c:pt>
                <c:pt idx="1593">
                  <c:v>41066.666666666664</c:v>
                </c:pt>
                <c:pt idx="1594">
                  <c:v>41066.708333333336</c:v>
                </c:pt>
                <c:pt idx="1595">
                  <c:v>41066.75</c:v>
                </c:pt>
                <c:pt idx="1596">
                  <c:v>41066.791666666664</c:v>
                </c:pt>
                <c:pt idx="1597">
                  <c:v>41066.833333333336</c:v>
                </c:pt>
                <c:pt idx="1598">
                  <c:v>41066.875</c:v>
                </c:pt>
                <c:pt idx="1599">
                  <c:v>41066.916666666664</c:v>
                </c:pt>
                <c:pt idx="1600">
                  <c:v>41066.958333333336</c:v>
                </c:pt>
                <c:pt idx="1601">
                  <c:v>41067</c:v>
                </c:pt>
                <c:pt idx="1602">
                  <c:v>41067.041666666664</c:v>
                </c:pt>
                <c:pt idx="1603">
                  <c:v>41067.083333333336</c:v>
                </c:pt>
                <c:pt idx="1604">
                  <c:v>41067.125</c:v>
                </c:pt>
                <c:pt idx="1605">
                  <c:v>41067.166666666664</c:v>
                </c:pt>
                <c:pt idx="1606">
                  <c:v>41067.208333333336</c:v>
                </c:pt>
                <c:pt idx="1607">
                  <c:v>41067.25</c:v>
                </c:pt>
                <c:pt idx="1608">
                  <c:v>41067.291666666664</c:v>
                </c:pt>
                <c:pt idx="1609">
                  <c:v>41067.333333333336</c:v>
                </c:pt>
                <c:pt idx="1610">
                  <c:v>41067.375</c:v>
                </c:pt>
                <c:pt idx="1611">
                  <c:v>41067.416666666664</c:v>
                </c:pt>
                <c:pt idx="1612">
                  <c:v>41067.458333333336</c:v>
                </c:pt>
                <c:pt idx="1613">
                  <c:v>41067.5</c:v>
                </c:pt>
                <c:pt idx="1614">
                  <c:v>41067.541666666664</c:v>
                </c:pt>
                <c:pt idx="1615">
                  <c:v>41067.583333333336</c:v>
                </c:pt>
                <c:pt idx="1616">
                  <c:v>41067.625</c:v>
                </c:pt>
                <c:pt idx="1617">
                  <c:v>41067.666666666664</c:v>
                </c:pt>
                <c:pt idx="1618">
                  <c:v>41067.708333333336</c:v>
                </c:pt>
                <c:pt idx="1619">
                  <c:v>41067.75</c:v>
                </c:pt>
                <c:pt idx="1620">
                  <c:v>41067.791666666664</c:v>
                </c:pt>
                <c:pt idx="1621">
                  <c:v>41067.833333333336</c:v>
                </c:pt>
                <c:pt idx="1622">
                  <c:v>41067.875</c:v>
                </c:pt>
                <c:pt idx="1623">
                  <c:v>41067.916666666664</c:v>
                </c:pt>
                <c:pt idx="1624">
                  <c:v>41067.958333333336</c:v>
                </c:pt>
                <c:pt idx="1625">
                  <c:v>41068</c:v>
                </c:pt>
                <c:pt idx="1626">
                  <c:v>41068.041666666664</c:v>
                </c:pt>
                <c:pt idx="1627">
                  <c:v>41068.083333333336</c:v>
                </c:pt>
                <c:pt idx="1628">
                  <c:v>41068.125</c:v>
                </c:pt>
                <c:pt idx="1629">
                  <c:v>41068.166666666664</c:v>
                </c:pt>
                <c:pt idx="1630">
                  <c:v>41068.208333333336</c:v>
                </c:pt>
                <c:pt idx="1631">
                  <c:v>41068.25</c:v>
                </c:pt>
                <c:pt idx="1632">
                  <c:v>41068.291666666664</c:v>
                </c:pt>
                <c:pt idx="1633">
                  <c:v>41068.333333333336</c:v>
                </c:pt>
                <c:pt idx="1634">
                  <c:v>41068.375</c:v>
                </c:pt>
                <c:pt idx="1635">
                  <c:v>41068.416666666664</c:v>
                </c:pt>
                <c:pt idx="1636">
                  <c:v>41068.458333333336</c:v>
                </c:pt>
                <c:pt idx="1637">
                  <c:v>41068.5</c:v>
                </c:pt>
                <c:pt idx="1638">
                  <c:v>41068.541666666664</c:v>
                </c:pt>
                <c:pt idx="1639">
                  <c:v>41068.583333333336</c:v>
                </c:pt>
                <c:pt idx="1640">
                  <c:v>41068.625</c:v>
                </c:pt>
                <c:pt idx="1641">
                  <c:v>41068.666666666664</c:v>
                </c:pt>
                <c:pt idx="1642">
                  <c:v>41068.708333333336</c:v>
                </c:pt>
                <c:pt idx="1643">
                  <c:v>41068.75</c:v>
                </c:pt>
                <c:pt idx="1644">
                  <c:v>41068.791666666664</c:v>
                </c:pt>
                <c:pt idx="1645">
                  <c:v>41068.833333333336</c:v>
                </c:pt>
                <c:pt idx="1646">
                  <c:v>41068.875</c:v>
                </c:pt>
                <c:pt idx="1647">
                  <c:v>41068.916666666664</c:v>
                </c:pt>
                <c:pt idx="1648">
                  <c:v>41068.958333333336</c:v>
                </c:pt>
                <c:pt idx="1649">
                  <c:v>41069</c:v>
                </c:pt>
                <c:pt idx="1650">
                  <c:v>41069.041666666664</c:v>
                </c:pt>
                <c:pt idx="1651">
                  <c:v>41069.083333333336</c:v>
                </c:pt>
                <c:pt idx="1652">
                  <c:v>41069.125</c:v>
                </c:pt>
                <c:pt idx="1653">
                  <c:v>41069.166666666664</c:v>
                </c:pt>
                <c:pt idx="1654">
                  <c:v>41069.208333333336</c:v>
                </c:pt>
                <c:pt idx="1655">
                  <c:v>41069.25</c:v>
                </c:pt>
                <c:pt idx="1656">
                  <c:v>41069.291666666664</c:v>
                </c:pt>
                <c:pt idx="1657">
                  <c:v>41069.333333333336</c:v>
                </c:pt>
                <c:pt idx="1658">
                  <c:v>41069.375</c:v>
                </c:pt>
                <c:pt idx="1659">
                  <c:v>41069.416666666664</c:v>
                </c:pt>
                <c:pt idx="1660">
                  <c:v>41069.458333333336</c:v>
                </c:pt>
                <c:pt idx="1661">
                  <c:v>41069.5</c:v>
                </c:pt>
                <c:pt idx="1662">
                  <c:v>41069.541666666664</c:v>
                </c:pt>
                <c:pt idx="1663">
                  <c:v>41069.583333333336</c:v>
                </c:pt>
                <c:pt idx="1664">
                  <c:v>41069.625</c:v>
                </c:pt>
                <c:pt idx="1665">
                  <c:v>41069.666666666664</c:v>
                </c:pt>
                <c:pt idx="1666">
                  <c:v>41069.708333333336</c:v>
                </c:pt>
                <c:pt idx="1667">
                  <c:v>41069.75</c:v>
                </c:pt>
                <c:pt idx="1668">
                  <c:v>41069.791666666664</c:v>
                </c:pt>
                <c:pt idx="1669">
                  <c:v>41069.833333333336</c:v>
                </c:pt>
                <c:pt idx="1670">
                  <c:v>41069.875</c:v>
                </c:pt>
                <c:pt idx="1671">
                  <c:v>41069.916666666664</c:v>
                </c:pt>
                <c:pt idx="1672">
                  <c:v>41069.958333333336</c:v>
                </c:pt>
                <c:pt idx="1673">
                  <c:v>41070</c:v>
                </c:pt>
                <c:pt idx="1674">
                  <c:v>41070.041666666664</c:v>
                </c:pt>
                <c:pt idx="1675">
                  <c:v>41070.083333333336</c:v>
                </c:pt>
                <c:pt idx="1676">
                  <c:v>41070.125</c:v>
                </c:pt>
                <c:pt idx="1677">
                  <c:v>41070.166666666664</c:v>
                </c:pt>
                <c:pt idx="1678">
                  <c:v>41070.208333333336</c:v>
                </c:pt>
                <c:pt idx="1679">
                  <c:v>41070.25</c:v>
                </c:pt>
                <c:pt idx="1680">
                  <c:v>41070.291666666664</c:v>
                </c:pt>
                <c:pt idx="1681">
                  <c:v>41070.333333333336</c:v>
                </c:pt>
                <c:pt idx="1682">
                  <c:v>41070.375</c:v>
                </c:pt>
                <c:pt idx="1683">
                  <c:v>41070.416666666664</c:v>
                </c:pt>
                <c:pt idx="1684">
                  <c:v>41070.458333333336</c:v>
                </c:pt>
                <c:pt idx="1685">
                  <c:v>41070.5</c:v>
                </c:pt>
                <c:pt idx="1686">
                  <c:v>41070.541666666664</c:v>
                </c:pt>
                <c:pt idx="1687">
                  <c:v>41070.583333333336</c:v>
                </c:pt>
                <c:pt idx="1688">
                  <c:v>41070.625</c:v>
                </c:pt>
                <c:pt idx="1689">
                  <c:v>41070.666666666664</c:v>
                </c:pt>
                <c:pt idx="1690">
                  <c:v>41070.708333333336</c:v>
                </c:pt>
                <c:pt idx="1691">
                  <c:v>41070.75</c:v>
                </c:pt>
                <c:pt idx="1692">
                  <c:v>41070.791666666664</c:v>
                </c:pt>
                <c:pt idx="1693">
                  <c:v>41070.833333333336</c:v>
                </c:pt>
                <c:pt idx="1694">
                  <c:v>41070.875</c:v>
                </c:pt>
                <c:pt idx="1695">
                  <c:v>41070.916666666664</c:v>
                </c:pt>
                <c:pt idx="1696">
                  <c:v>41070.958333333336</c:v>
                </c:pt>
                <c:pt idx="1697">
                  <c:v>41071</c:v>
                </c:pt>
                <c:pt idx="1698">
                  <c:v>41071.041666666664</c:v>
                </c:pt>
                <c:pt idx="1699">
                  <c:v>41071.083333333336</c:v>
                </c:pt>
                <c:pt idx="1700">
                  <c:v>41071.125</c:v>
                </c:pt>
                <c:pt idx="1701">
                  <c:v>41071.166666666664</c:v>
                </c:pt>
                <c:pt idx="1702">
                  <c:v>41071.208333333336</c:v>
                </c:pt>
                <c:pt idx="1703">
                  <c:v>41071.25</c:v>
                </c:pt>
                <c:pt idx="1704">
                  <c:v>41071.291666666664</c:v>
                </c:pt>
                <c:pt idx="1705">
                  <c:v>41071.333333333336</c:v>
                </c:pt>
                <c:pt idx="1706">
                  <c:v>41071.375</c:v>
                </c:pt>
                <c:pt idx="1707">
                  <c:v>41071.416666666664</c:v>
                </c:pt>
                <c:pt idx="1708">
                  <c:v>41071.458333333336</c:v>
                </c:pt>
                <c:pt idx="1709">
                  <c:v>41071.5</c:v>
                </c:pt>
                <c:pt idx="1710">
                  <c:v>41071.541666666664</c:v>
                </c:pt>
                <c:pt idx="1711">
                  <c:v>41071.583333333336</c:v>
                </c:pt>
                <c:pt idx="1712">
                  <c:v>41071.625</c:v>
                </c:pt>
                <c:pt idx="1713">
                  <c:v>41071.666666666664</c:v>
                </c:pt>
                <c:pt idx="1714">
                  <c:v>41071.708333333336</c:v>
                </c:pt>
                <c:pt idx="1715">
                  <c:v>41071.75</c:v>
                </c:pt>
                <c:pt idx="1716">
                  <c:v>41071.791666666664</c:v>
                </c:pt>
                <c:pt idx="1717">
                  <c:v>41071.833333333336</c:v>
                </c:pt>
                <c:pt idx="1718">
                  <c:v>41071.875</c:v>
                </c:pt>
                <c:pt idx="1719">
                  <c:v>41071.916666666664</c:v>
                </c:pt>
                <c:pt idx="1720">
                  <c:v>41071.958333333336</c:v>
                </c:pt>
                <c:pt idx="1721">
                  <c:v>41072</c:v>
                </c:pt>
                <c:pt idx="1722">
                  <c:v>41072.041666666664</c:v>
                </c:pt>
                <c:pt idx="1723">
                  <c:v>41072.083333333336</c:v>
                </c:pt>
                <c:pt idx="1724">
                  <c:v>41072.125</c:v>
                </c:pt>
                <c:pt idx="1725">
                  <c:v>41072.166666666664</c:v>
                </c:pt>
                <c:pt idx="1726">
                  <c:v>41072.208333333336</c:v>
                </c:pt>
                <c:pt idx="1727">
                  <c:v>41072.25</c:v>
                </c:pt>
                <c:pt idx="1728">
                  <c:v>41072.291666666664</c:v>
                </c:pt>
                <c:pt idx="1729">
                  <c:v>41072.333333333336</c:v>
                </c:pt>
                <c:pt idx="1730">
                  <c:v>41072.375</c:v>
                </c:pt>
                <c:pt idx="1731">
                  <c:v>41072.416666666664</c:v>
                </c:pt>
                <c:pt idx="1732">
                  <c:v>41072.458333333336</c:v>
                </c:pt>
                <c:pt idx="1733">
                  <c:v>41072.5</c:v>
                </c:pt>
                <c:pt idx="1734">
                  <c:v>41072.541666666664</c:v>
                </c:pt>
                <c:pt idx="1735">
                  <c:v>41072.583333333336</c:v>
                </c:pt>
                <c:pt idx="1736">
                  <c:v>41072.625</c:v>
                </c:pt>
                <c:pt idx="1737">
                  <c:v>41072.666666666664</c:v>
                </c:pt>
                <c:pt idx="1738">
                  <c:v>41072.708333333336</c:v>
                </c:pt>
                <c:pt idx="1739">
                  <c:v>41072.75</c:v>
                </c:pt>
                <c:pt idx="1740">
                  <c:v>41072.791666666664</c:v>
                </c:pt>
                <c:pt idx="1741">
                  <c:v>41072.833333333336</c:v>
                </c:pt>
                <c:pt idx="1742">
                  <c:v>41072.875</c:v>
                </c:pt>
                <c:pt idx="1743">
                  <c:v>41072.916666666664</c:v>
                </c:pt>
                <c:pt idx="1744">
                  <c:v>41072.958333333336</c:v>
                </c:pt>
                <c:pt idx="1745">
                  <c:v>41073</c:v>
                </c:pt>
                <c:pt idx="1746">
                  <c:v>41073.041666666664</c:v>
                </c:pt>
                <c:pt idx="1747">
                  <c:v>41073.083333333336</c:v>
                </c:pt>
                <c:pt idx="1748">
                  <c:v>41073.125</c:v>
                </c:pt>
                <c:pt idx="1749">
                  <c:v>41073.166666666664</c:v>
                </c:pt>
                <c:pt idx="1750">
                  <c:v>41073.208333333336</c:v>
                </c:pt>
                <c:pt idx="1751">
                  <c:v>41073.25</c:v>
                </c:pt>
                <c:pt idx="1752">
                  <c:v>41073.291666666664</c:v>
                </c:pt>
                <c:pt idx="1753">
                  <c:v>41073.333333333336</c:v>
                </c:pt>
                <c:pt idx="1754">
                  <c:v>41073.375</c:v>
                </c:pt>
                <c:pt idx="1755">
                  <c:v>41073.416666666664</c:v>
                </c:pt>
                <c:pt idx="1756">
                  <c:v>41073.458333333336</c:v>
                </c:pt>
                <c:pt idx="1757">
                  <c:v>41073.5</c:v>
                </c:pt>
                <c:pt idx="1758">
                  <c:v>41073.541666666664</c:v>
                </c:pt>
                <c:pt idx="1759">
                  <c:v>41073.583333333336</c:v>
                </c:pt>
                <c:pt idx="1760">
                  <c:v>41073.625</c:v>
                </c:pt>
                <c:pt idx="1761">
                  <c:v>41073.666666666664</c:v>
                </c:pt>
                <c:pt idx="1762">
                  <c:v>41073.708333333336</c:v>
                </c:pt>
                <c:pt idx="1763">
                  <c:v>41073.75</c:v>
                </c:pt>
                <c:pt idx="1764">
                  <c:v>41073.791666666664</c:v>
                </c:pt>
                <c:pt idx="1765">
                  <c:v>41073.833333333336</c:v>
                </c:pt>
                <c:pt idx="1766">
                  <c:v>41073.875</c:v>
                </c:pt>
                <c:pt idx="1767">
                  <c:v>41073.916666666664</c:v>
                </c:pt>
                <c:pt idx="1768">
                  <c:v>41073.958333333336</c:v>
                </c:pt>
                <c:pt idx="1769">
                  <c:v>41074</c:v>
                </c:pt>
                <c:pt idx="1770">
                  <c:v>41074.041666666664</c:v>
                </c:pt>
                <c:pt idx="1771">
                  <c:v>41074.083333333336</c:v>
                </c:pt>
                <c:pt idx="1772">
                  <c:v>41074.125</c:v>
                </c:pt>
                <c:pt idx="1773">
                  <c:v>41074.166666666664</c:v>
                </c:pt>
                <c:pt idx="1774">
                  <c:v>41074.208333333336</c:v>
                </c:pt>
                <c:pt idx="1775">
                  <c:v>41074.25</c:v>
                </c:pt>
                <c:pt idx="1776">
                  <c:v>41074.291666666664</c:v>
                </c:pt>
                <c:pt idx="1777">
                  <c:v>41074.333333333336</c:v>
                </c:pt>
                <c:pt idx="1778">
                  <c:v>41074.375</c:v>
                </c:pt>
                <c:pt idx="1779">
                  <c:v>41074.416666666664</c:v>
                </c:pt>
                <c:pt idx="1780">
                  <c:v>41074.458333333336</c:v>
                </c:pt>
                <c:pt idx="1781">
                  <c:v>41074.5</c:v>
                </c:pt>
                <c:pt idx="1782">
                  <c:v>41074.541666666664</c:v>
                </c:pt>
                <c:pt idx="1783">
                  <c:v>41074.583333333336</c:v>
                </c:pt>
                <c:pt idx="1784">
                  <c:v>41074.625</c:v>
                </c:pt>
                <c:pt idx="1785">
                  <c:v>41074.666666666664</c:v>
                </c:pt>
                <c:pt idx="1786">
                  <c:v>41074.708333333336</c:v>
                </c:pt>
                <c:pt idx="1787">
                  <c:v>41074.75</c:v>
                </c:pt>
                <c:pt idx="1788">
                  <c:v>41074.791666666664</c:v>
                </c:pt>
                <c:pt idx="1789">
                  <c:v>41074.833333333336</c:v>
                </c:pt>
                <c:pt idx="1790">
                  <c:v>41074.875</c:v>
                </c:pt>
                <c:pt idx="1791">
                  <c:v>41074.916666666664</c:v>
                </c:pt>
                <c:pt idx="1792">
                  <c:v>41074.958333333336</c:v>
                </c:pt>
                <c:pt idx="1793">
                  <c:v>41075</c:v>
                </c:pt>
                <c:pt idx="1794">
                  <c:v>41075.041666666664</c:v>
                </c:pt>
                <c:pt idx="1795">
                  <c:v>41075.083333333336</c:v>
                </c:pt>
                <c:pt idx="1796">
                  <c:v>41075.125</c:v>
                </c:pt>
                <c:pt idx="1797">
                  <c:v>41075.166666666664</c:v>
                </c:pt>
                <c:pt idx="1798">
                  <c:v>41075.208333333336</c:v>
                </c:pt>
                <c:pt idx="1799">
                  <c:v>41075.25</c:v>
                </c:pt>
                <c:pt idx="1800">
                  <c:v>41075.291666666664</c:v>
                </c:pt>
                <c:pt idx="1801">
                  <c:v>41075.333333333336</c:v>
                </c:pt>
                <c:pt idx="1802">
                  <c:v>41075.375</c:v>
                </c:pt>
                <c:pt idx="1803">
                  <c:v>41075.416666666664</c:v>
                </c:pt>
                <c:pt idx="1804">
                  <c:v>41075.458333333336</c:v>
                </c:pt>
                <c:pt idx="1805">
                  <c:v>41075.5</c:v>
                </c:pt>
                <c:pt idx="1806">
                  <c:v>41075.541666666664</c:v>
                </c:pt>
                <c:pt idx="1807">
                  <c:v>41075.583333333336</c:v>
                </c:pt>
                <c:pt idx="1808">
                  <c:v>41075.625</c:v>
                </c:pt>
                <c:pt idx="1809">
                  <c:v>41075.666666666664</c:v>
                </c:pt>
                <c:pt idx="1810">
                  <c:v>41075.708333333336</c:v>
                </c:pt>
                <c:pt idx="1811">
                  <c:v>41075.75</c:v>
                </c:pt>
                <c:pt idx="1812">
                  <c:v>41075.791666666664</c:v>
                </c:pt>
                <c:pt idx="1813">
                  <c:v>41075.833333333336</c:v>
                </c:pt>
                <c:pt idx="1814">
                  <c:v>41075.875</c:v>
                </c:pt>
                <c:pt idx="1815">
                  <c:v>41075.916666666664</c:v>
                </c:pt>
                <c:pt idx="1816">
                  <c:v>41075.958333333336</c:v>
                </c:pt>
                <c:pt idx="1817">
                  <c:v>41076</c:v>
                </c:pt>
                <c:pt idx="1818">
                  <c:v>41076.041666666664</c:v>
                </c:pt>
                <c:pt idx="1819">
                  <c:v>41076.083333333336</c:v>
                </c:pt>
                <c:pt idx="1820">
                  <c:v>41076.125</c:v>
                </c:pt>
                <c:pt idx="1821">
                  <c:v>41076.166666666664</c:v>
                </c:pt>
                <c:pt idx="1822">
                  <c:v>41076.208333333336</c:v>
                </c:pt>
                <c:pt idx="1823">
                  <c:v>41076.25</c:v>
                </c:pt>
                <c:pt idx="1824">
                  <c:v>41076.291666666664</c:v>
                </c:pt>
                <c:pt idx="1825">
                  <c:v>41076.333333333336</c:v>
                </c:pt>
                <c:pt idx="1826">
                  <c:v>41076.375</c:v>
                </c:pt>
                <c:pt idx="1827">
                  <c:v>41076.416666666664</c:v>
                </c:pt>
                <c:pt idx="1828">
                  <c:v>41076.458333333336</c:v>
                </c:pt>
                <c:pt idx="1829">
                  <c:v>41076.5</c:v>
                </c:pt>
                <c:pt idx="1830">
                  <c:v>41076.541666666664</c:v>
                </c:pt>
                <c:pt idx="1831">
                  <c:v>41076.583333333336</c:v>
                </c:pt>
                <c:pt idx="1832">
                  <c:v>41076.625</c:v>
                </c:pt>
                <c:pt idx="1833">
                  <c:v>41076.666666666664</c:v>
                </c:pt>
                <c:pt idx="1834">
                  <c:v>41076.708333333336</c:v>
                </c:pt>
                <c:pt idx="1835">
                  <c:v>41076.75</c:v>
                </c:pt>
                <c:pt idx="1836">
                  <c:v>41076.791666666664</c:v>
                </c:pt>
                <c:pt idx="1837">
                  <c:v>41076.833333333336</c:v>
                </c:pt>
                <c:pt idx="1838">
                  <c:v>41076.875</c:v>
                </c:pt>
                <c:pt idx="1839">
                  <c:v>41076.916666666664</c:v>
                </c:pt>
                <c:pt idx="1840">
                  <c:v>41076.958333333336</c:v>
                </c:pt>
                <c:pt idx="1841">
                  <c:v>41077</c:v>
                </c:pt>
                <c:pt idx="1842">
                  <c:v>41077.041666666664</c:v>
                </c:pt>
                <c:pt idx="1843">
                  <c:v>41077.083333333336</c:v>
                </c:pt>
                <c:pt idx="1844">
                  <c:v>41077.125</c:v>
                </c:pt>
                <c:pt idx="1845">
                  <c:v>41077.166666666664</c:v>
                </c:pt>
                <c:pt idx="1846">
                  <c:v>41077.208333333336</c:v>
                </c:pt>
                <c:pt idx="1847">
                  <c:v>41077.25</c:v>
                </c:pt>
                <c:pt idx="1848">
                  <c:v>41077.291666666664</c:v>
                </c:pt>
                <c:pt idx="1849">
                  <c:v>41077.333333333336</c:v>
                </c:pt>
                <c:pt idx="1850">
                  <c:v>41077.375</c:v>
                </c:pt>
                <c:pt idx="1851">
                  <c:v>41077.416666666664</c:v>
                </c:pt>
                <c:pt idx="1852">
                  <c:v>41077.458333333336</c:v>
                </c:pt>
                <c:pt idx="1853">
                  <c:v>41077.5</c:v>
                </c:pt>
                <c:pt idx="1854">
                  <c:v>41077.541666666664</c:v>
                </c:pt>
                <c:pt idx="1855">
                  <c:v>41077.583333333336</c:v>
                </c:pt>
                <c:pt idx="1856">
                  <c:v>41077.625</c:v>
                </c:pt>
                <c:pt idx="1857">
                  <c:v>41077.666666666664</c:v>
                </c:pt>
                <c:pt idx="1858">
                  <c:v>41077.708333333336</c:v>
                </c:pt>
                <c:pt idx="1859">
                  <c:v>41077.75</c:v>
                </c:pt>
                <c:pt idx="1860">
                  <c:v>41077.791666666664</c:v>
                </c:pt>
                <c:pt idx="1861">
                  <c:v>41077.833333333336</c:v>
                </c:pt>
                <c:pt idx="1862">
                  <c:v>41077.875</c:v>
                </c:pt>
                <c:pt idx="1863">
                  <c:v>41077.916666666664</c:v>
                </c:pt>
                <c:pt idx="1864">
                  <c:v>41077.958333333336</c:v>
                </c:pt>
                <c:pt idx="1865">
                  <c:v>41078</c:v>
                </c:pt>
                <c:pt idx="1866">
                  <c:v>41078.041666666664</c:v>
                </c:pt>
                <c:pt idx="1867">
                  <c:v>41078.083333333336</c:v>
                </c:pt>
                <c:pt idx="1868">
                  <c:v>41078.125</c:v>
                </c:pt>
                <c:pt idx="1869">
                  <c:v>41078.166666666664</c:v>
                </c:pt>
                <c:pt idx="1870">
                  <c:v>41078.208333333336</c:v>
                </c:pt>
                <c:pt idx="1871">
                  <c:v>41078.25</c:v>
                </c:pt>
                <c:pt idx="1872">
                  <c:v>41078.291666666664</c:v>
                </c:pt>
                <c:pt idx="1873">
                  <c:v>41078.333333333336</c:v>
                </c:pt>
                <c:pt idx="1874">
                  <c:v>41078.375</c:v>
                </c:pt>
                <c:pt idx="1875">
                  <c:v>41078.416666666664</c:v>
                </c:pt>
                <c:pt idx="1876">
                  <c:v>41078.458333333336</c:v>
                </c:pt>
                <c:pt idx="1877">
                  <c:v>41078.5</c:v>
                </c:pt>
                <c:pt idx="1878">
                  <c:v>41078.541666666664</c:v>
                </c:pt>
                <c:pt idx="1879">
                  <c:v>41078.583333333336</c:v>
                </c:pt>
                <c:pt idx="1880">
                  <c:v>41078.625</c:v>
                </c:pt>
                <c:pt idx="1881">
                  <c:v>41078.666666666664</c:v>
                </c:pt>
                <c:pt idx="1882">
                  <c:v>41078.708333333336</c:v>
                </c:pt>
                <c:pt idx="1883">
                  <c:v>41078.75</c:v>
                </c:pt>
                <c:pt idx="1884">
                  <c:v>41078.791666666664</c:v>
                </c:pt>
                <c:pt idx="1885">
                  <c:v>41078.833333333336</c:v>
                </c:pt>
                <c:pt idx="1886">
                  <c:v>41078.875</c:v>
                </c:pt>
                <c:pt idx="1887">
                  <c:v>41078.916666666664</c:v>
                </c:pt>
                <c:pt idx="1888">
                  <c:v>41078.958333333336</c:v>
                </c:pt>
                <c:pt idx="1889">
                  <c:v>41079</c:v>
                </c:pt>
                <c:pt idx="1890">
                  <c:v>41079.041666666664</c:v>
                </c:pt>
                <c:pt idx="1891">
                  <c:v>41079.083333333336</c:v>
                </c:pt>
                <c:pt idx="1892">
                  <c:v>41079.125</c:v>
                </c:pt>
                <c:pt idx="1893">
                  <c:v>41079.166666666664</c:v>
                </c:pt>
                <c:pt idx="1894">
                  <c:v>41079.208333333336</c:v>
                </c:pt>
                <c:pt idx="1895">
                  <c:v>41079.25</c:v>
                </c:pt>
                <c:pt idx="1896">
                  <c:v>41079.291666666664</c:v>
                </c:pt>
                <c:pt idx="1897">
                  <c:v>41079.333333333336</c:v>
                </c:pt>
                <c:pt idx="1898">
                  <c:v>41079.375</c:v>
                </c:pt>
                <c:pt idx="1899">
                  <c:v>41079.416666666664</c:v>
                </c:pt>
                <c:pt idx="1900">
                  <c:v>41079.458333333336</c:v>
                </c:pt>
                <c:pt idx="1901">
                  <c:v>41079.5</c:v>
                </c:pt>
                <c:pt idx="1902">
                  <c:v>41079.541666666664</c:v>
                </c:pt>
                <c:pt idx="1903">
                  <c:v>41079.583333333336</c:v>
                </c:pt>
                <c:pt idx="1904">
                  <c:v>41079.625</c:v>
                </c:pt>
                <c:pt idx="1905">
                  <c:v>41079.666666666664</c:v>
                </c:pt>
                <c:pt idx="1906">
                  <c:v>41079.708333333336</c:v>
                </c:pt>
                <c:pt idx="1907">
                  <c:v>41079.75</c:v>
                </c:pt>
                <c:pt idx="1908">
                  <c:v>41079.791666666664</c:v>
                </c:pt>
                <c:pt idx="1909">
                  <c:v>41079.833333333336</c:v>
                </c:pt>
                <c:pt idx="1910">
                  <c:v>41079.875</c:v>
                </c:pt>
                <c:pt idx="1911">
                  <c:v>41079.916666666664</c:v>
                </c:pt>
                <c:pt idx="1912">
                  <c:v>41079.958333333336</c:v>
                </c:pt>
                <c:pt idx="1913">
                  <c:v>41080</c:v>
                </c:pt>
                <c:pt idx="1914">
                  <c:v>41080.041666666664</c:v>
                </c:pt>
                <c:pt idx="1915">
                  <c:v>41080.083333333336</c:v>
                </c:pt>
                <c:pt idx="1916">
                  <c:v>41080.125</c:v>
                </c:pt>
                <c:pt idx="1917">
                  <c:v>41080.166666666664</c:v>
                </c:pt>
                <c:pt idx="1918">
                  <c:v>41080.208333333336</c:v>
                </c:pt>
                <c:pt idx="1919">
                  <c:v>41080.25</c:v>
                </c:pt>
                <c:pt idx="1920">
                  <c:v>41080.291666666664</c:v>
                </c:pt>
                <c:pt idx="1921">
                  <c:v>41080.333333333336</c:v>
                </c:pt>
                <c:pt idx="1922">
                  <c:v>41080.375</c:v>
                </c:pt>
                <c:pt idx="1923">
                  <c:v>41080.416666666664</c:v>
                </c:pt>
                <c:pt idx="1924">
                  <c:v>41080.458333333336</c:v>
                </c:pt>
                <c:pt idx="1925">
                  <c:v>41080.5</c:v>
                </c:pt>
                <c:pt idx="1926">
                  <c:v>41080.541666666664</c:v>
                </c:pt>
                <c:pt idx="1927">
                  <c:v>41080.583333333336</c:v>
                </c:pt>
                <c:pt idx="1928">
                  <c:v>41080.625</c:v>
                </c:pt>
                <c:pt idx="1929">
                  <c:v>41080.666666666664</c:v>
                </c:pt>
                <c:pt idx="1930">
                  <c:v>41080.708333333336</c:v>
                </c:pt>
                <c:pt idx="1931">
                  <c:v>41080.75</c:v>
                </c:pt>
                <c:pt idx="1932">
                  <c:v>41080.791666666664</c:v>
                </c:pt>
                <c:pt idx="1933">
                  <c:v>41080.833333333336</c:v>
                </c:pt>
                <c:pt idx="1934">
                  <c:v>41080.875</c:v>
                </c:pt>
                <c:pt idx="1935">
                  <c:v>41080.916666666664</c:v>
                </c:pt>
                <c:pt idx="1936">
                  <c:v>41080.958333333336</c:v>
                </c:pt>
                <c:pt idx="1937">
                  <c:v>41081</c:v>
                </c:pt>
                <c:pt idx="1938">
                  <c:v>41081.041666666664</c:v>
                </c:pt>
                <c:pt idx="1939">
                  <c:v>41081.083333333336</c:v>
                </c:pt>
                <c:pt idx="1940">
                  <c:v>41081.125</c:v>
                </c:pt>
                <c:pt idx="1941">
                  <c:v>41081.166666666664</c:v>
                </c:pt>
                <c:pt idx="1942">
                  <c:v>41081.208333333336</c:v>
                </c:pt>
                <c:pt idx="1943">
                  <c:v>41081.25</c:v>
                </c:pt>
                <c:pt idx="1944">
                  <c:v>41081.291666666664</c:v>
                </c:pt>
                <c:pt idx="1945">
                  <c:v>41081.333333333336</c:v>
                </c:pt>
                <c:pt idx="1946">
                  <c:v>41081.375</c:v>
                </c:pt>
                <c:pt idx="1947">
                  <c:v>41081.416666666664</c:v>
                </c:pt>
                <c:pt idx="1948">
                  <c:v>41081.458333333336</c:v>
                </c:pt>
                <c:pt idx="1949">
                  <c:v>41081.5</c:v>
                </c:pt>
                <c:pt idx="1950">
                  <c:v>41081.541666666664</c:v>
                </c:pt>
                <c:pt idx="1951">
                  <c:v>41081.583333333336</c:v>
                </c:pt>
                <c:pt idx="1952">
                  <c:v>41081.625</c:v>
                </c:pt>
                <c:pt idx="1953">
                  <c:v>41081.666666666664</c:v>
                </c:pt>
                <c:pt idx="1954">
                  <c:v>41081.708333333336</c:v>
                </c:pt>
                <c:pt idx="1955">
                  <c:v>41081.75</c:v>
                </c:pt>
                <c:pt idx="1956">
                  <c:v>41081.791666666664</c:v>
                </c:pt>
                <c:pt idx="1957">
                  <c:v>41081.833333333336</c:v>
                </c:pt>
                <c:pt idx="1958">
                  <c:v>41081.875</c:v>
                </c:pt>
                <c:pt idx="1959">
                  <c:v>41081.916666666664</c:v>
                </c:pt>
                <c:pt idx="1960">
                  <c:v>41081.958333333336</c:v>
                </c:pt>
                <c:pt idx="1961">
                  <c:v>41082</c:v>
                </c:pt>
                <c:pt idx="1962">
                  <c:v>41082.041666666664</c:v>
                </c:pt>
                <c:pt idx="1963">
                  <c:v>41082.083333333336</c:v>
                </c:pt>
                <c:pt idx="1964">
                  <c:v>41082.125</c:v>
                </c:pt>
                <c:pt idx="1965">
                  <c:v>41082.166666666664</c:v>
                </c:pt>
                <c:pt idx="1966">
                  <c:v>41082.208333333336</c:v>
                </c:pt>
                <c:pt idx="1967">
                  <c:v>41082.25</c:v>
                </c:pt>
                <c:pt idx="1968">
                  <c:v>41082.291666666664</c:v>
                </c:pt>
                <c:pt idx="1969">
                  <c:v>41082.333333333336</c:v>
                </c:pt>
                <c:pt idx="1970">
                  <c:v>41082.375</c:v>
                </c:pt>
                <c:pt idx="1971">
                  <c:v>41082.416666666664</c:v>
                </c:pt>
                <c:pt idx="1972">
                  <c:v>41082.458333333336</c:v>
                </c:pt>
                <c:pt idx="1973">
                  <c:v>41082.5</c:v>
                </c:pt>
                <c:pt idx="1974">
                  <c:v>41082.541666666664</c:v>
                </c:pt>
                <c:pt idx="1975">
                  <c:v>41082.583333333336</c:v>
                </c:pt>
                <c:pt idx="1976">
                  <c:v>41082.625</c:v>
                </c:pt>
                <c:pt idx="1977">
                  <c:v>41082.666666666664</c:v>
                </c:pt>
                <c:pt idx="1978">
                  <c:v>41082.708333333336</c:v>
                </c:pt>
                <c:pt idx="1979">
                  <c:v>41082.75</c:v>
                </c:pt>
                <c:pt idx="1980">
                  <c:v>41082.791666666664</c:v>
                </c:pt>
                <c:pt idx="1981">
                  <c:v>41082.833333333336</c:v>
                </c:pt>
                <c:pt idx="1982">
                  <c:v>41082.875</c:v>
                </c:pt>
                <c:pt idx="1983">
                  <c:v>41082.916666666664</c:v>
                </c:pt>
                <c:pt idx="1984">
                  <c:v>41082.958333333336</c:v>
                </c:pt>
                <c:pt idx="1985">
                  <c:v>41083</c:v>
                </c:pt>
                <c:pt idx="1986">
                  <c:v>41083.041666666664</c:v>
                </c:pt>
                <c:pt idx="1987">
                  <c:v>41083.083333333336</c:v>
                </c:pt>
                <c:pt idx="1988">
                  <c:v>41083.125</c:v>
                </c:pt>
                <c:pt idx="1989">
                  <c:v>41083.166666666664</c:v>
                </c:pt>
                <c:pt idx="1990">
                  <c:v>41083.208333333336</c:v>
                </c:pt>
                <c:pt idx="1991">
                  <c:v>41083.25</c:v>
                </c:pt>
                <c:pt idx="1992">
                  <c:v>41083.291666666664</c:v>
                </c:pt>
                <c:pt idx="1993">
                  <c:v>41083.333333333336</c:v>
                </c:pt>
                <c:pt idx="1994">
                  <c:v>41083.375</c:v>
                </c:pt>
                <c:pt idx="1995">
                  <c:v>41083.416666666664</c:v>
                </c:pt>
                <c:pt idx="1996">
                  <c:v>41083.458333333336</c:v>
                </c:pt>
                <c:pt idx="1997">
                  <c:v>41083.5</c:v>
                </c:pt>
                <c:pt idx="1998">
                  <c:v>41083.541666666664</c:v>
                </c:pt>
                <c:pt idx="1999">
                  <c:v>41083.583333333336</c:v>
                </c:pt>
                <c:pt idx="2000">
                  <c:v>41083.625</c:v>
                </c:pt>
                <c:pt idx="2001">
                  <c:v>41083.666666666664</c:v>
                </c:pt>
                <c:pt idx="2002">
                  <c:v>41083.708333333336</c:v>
                </c:pt>
                <c:pt idx="2003">
                  <c:v>41083.75</c:v>
                </c:pt>
                <c:pt idx="2004">
                  <c:v>41083.791666666664</c:v>
                </c:pt>
                <c:pt idx="2005">
                  <c:v>41083.833333333336</c:v>
                </c:pt>
                <c:pt idx="2006">
                  <c:v>41083.875</c:v>
                </c:pt>
                <c:pt idx="2007">
                  <c:v>41083.916666666664</c:v>
                </c:pt>
                <c:pt idx="2008">
                  <c:v>41083.958333333336</c:v>
                </c:pt>
                <c:pt idx="2009">
                  <c:v>41084</c:v>
                </c:pt>
                <c:pt idx="2010">
                  <c:v>41084.041666666664</c:v>
                </c:pt>
                <c:pt idx="2011">
                  <c:v>41084.083333333336</c:v>
                </c:pt>
                <c:pt idx="2012">
                  <c:v>41084.125</c:v>
                </c:pt>
                <c:pt idx="2013">
                  <c:v>41084.166666666664</c:v>
                </c:pt>
                <c:pt idx="2014">
                  <c:v>41084.208333333336</c:v>
                </c:pt>
                <c:pt idx="2015">
                  <c:v>41084.25</c:v>
                </c:pt>
                <c:pt idx="2016">
                  <c:v>41084.291666666664</c:v>
                </c:pt>
                <c:pt idx="2017">
                  <c:v>41084.333333333336</c:v>
                </c:pt>
                <c:pt idx="2018">
                  <c:v>41084.375</c:v>
                </c:pt>
                <c:pt idx="2019">
                  <c:v>41084.416666666664</c:v>
                </c:pt>
                <c:pt idx="2020">
                  <c:v>41084.458333333336</c:v>
                </c:pt>
                <c:pt idx="2021">
                  <c:v>41084.5</c:v>
                </c:pt>
                <c:pt idx="2022">
                  <c:v>41084.541666666664</c:v>
                </c:pt>
                <c:pt idx="2023">
                  <c:v>41084.583333333336</c:v>
                </c:pt>
                <c:pt idx="2024">
                  <c:v>41084.625</c:v>
                </c:pt>
                <c:pt idx="2025">
                  <c:v>41084.666666666664</c:v>
                </c:pt>
                <c:pt idx="2026">
                  <c:v>41084.708333333336</c:v>
                </c:pt>
                <c:pt idx="2027">
                  <c:v>41084.75</c:v>
                </c:pt>
                <c:pt idx="2028">
                  <c:v>41084.791666666664</c:v>
                </c:pt>
                <c:pt idx="2029">
                  <c:v>41084.833333333336</c:v>
                </c:pt>
                <c:pt idx="2030">
                  <c:v>41084.875</c:v>
                </c:pt>
                <c:pt idx="2031">
                  <c:v>41084.916666666664</c:v>
                </c:pt>
                <c:pt idx="2032">
                  <c:v>41084.958333333336</c:v>
                </c:pt>
                <c:pt idx="2033">
                  <c:v>41085</c:v>
                </c:pt>
                <c:pt idx="2034">
                  <c:v>41085.041666666664</c:v>
                </c:pt>
                <c:pt idx="2035">
                  <c:v>41085.083333333336</c:v>
                </c:pt>
                <c:pt idx="2036">
                  <c:v>41085.125</c:v>
                </c:pt>
                <c:pt idx="2037">
                  <c:v>41085.166666666664</c:v>
                </c:pt>
                <c:pt idx="2038">
                  <c:v>41085.208333333336</c:v>
                </c:pt>
                <c:pt idx="2039">
                  <c:v>41085.25</c:v>
                </c:pt>
                <c:pt idx="2040">
                  <c:v>41085.291666666664</c:v>
                </c:pt>
                <c:pt idx="2041">
                  <c:v>41085.333333333336</c:v>
                </c:pt>
                <c:pt idx="2042">
                  <c:v>41085.375</c:v>
                </c:pt>
                <c:pt idx="2043">
                  <c:v>41085.416666666664</c:v>
                </c:pt>
                <c:pt idx="2044">
                  <c:v>41085.458333333336</c:v>
                </c:pt>
                <c:pt idx="2045">
                  <c:v>41085.5</c:v>
                </c:pt>
                <c:pt idx="2046">
                  <c:v>41085.541666666664</c:v>
                </c:pt>
                <c:pt idx="2047">
                  <c:v>41085.583333333336</c:v>
                </c:pt>
                <c:pt idx="2048">
                  <c:v>41085.625</c:v>
                </c:pt>
                <c:pt idx="2049">
                  <c:v>41085.666666666664</c:v>
                </c:pt>
                <c:pt idx="2050">
                  <c:v>41085.708333333336</c:v>
                </c:pt>
                <c:pt idx="2051">
                  <c:v>41085.75</c:v>
                </c:pt>
                <c:pt idx="2052">
                  <c:v>41085.791666666664</c:v>
                </c:pt>
                <c:pt idx="2053">
                  <c:v>41085.833333333336</c:v>
                </c:pt>
                <c:pt idx="2054">
                  <c:v>41085.875</c:v>
                </c:pt>
                <c:pt idx="2055">
                  <c:v>41085.916666666664</c:v>
                </c:pt>
                <c:pt idx="2056">
                  <c:v>41085.958333333336</c:v>
                </c:pt>
                <c:pt idx="2057">
                  <c:v>41086</c:v>
                </c:pt>
                <c:pt idx="2058">
                  <c:v>41086.041666666664</c:v>
                </c:pt>
                <c:pt idx="2059">
                  <c:v>41086.083333333336</c:v>
                </c:pt>
                <c:pt idx="2060">
                  <c:v>41086.125</c:v>
                </c:pt>
                <c:pt idx="2061">
                  <c:v>41086.166666666664</c:v>
                </c:pt>
                <c:pt idx="2062">
                  <c:v>41086.208333333336</c:v>
                </c:pt>
                <c:pt idx="2063">
                  <c:v>41086.25</c:v>
                </c:pt>
                <c:pt idx="2064">
                  <c:v>41086.291666666664</c:v>
                </c:pt>
                <c:pt idx="2065">
                  <c:v>41086.333333333336</c:v>
                </c:pt>
                <c:pt idx="2066">
                  <c:v>41086.375</c:v>
                </c:pt>
                <c:pt idx="2067">
                  <c:v>41086.416666666664</c:v>
                </c:pt>
                <c:pt idx="2068">
                  <c:v>41086.458333333336</c:v>
                </c:pt>
                <c:pt idx="2069">
                  <c:v>41086.5</c:v>
                </c:pt>
                <c:pt idx="2070">
                  <c:v>41086.541666666664</c:v>
                </c:pt>
                <c:pt idx="2071">
                  <c:v>41086.583333333336</c:v>
                </c:pt>
                <c:pt idx="2072">
                  <c:v>41086.625</c:v>
                </c:pt>
                <c:pt idx="2073">
                  <c:v>41086.666666666664</c:v>
                </c:pt>
                <c:pt idx="2074">
                  <c:v>41086.708333333336</c:v>
                </c:pt>
                <c:pt idx="2075">
                  <c:v>41086.75</c:v>
                </c:pt>
                <c:pt idx="2076">
                  <c:v>41086.791666666664</c:v>
                </c:pt>
                <c:pt idx="2077">
                  <c:v>41086.833333333336</c:v>
                </c:pt>
                <c:pt idx="2078">
                  <c:v>41086.875</c:v>
                </c:pt>
                <c:pt idx="2079">
                  <c:v>41086.916666666664</c:v>
                </c:pt>
                <c:pt idx="2080">
                  <c:v>41086.958333333336</c:v>
                </c:pt>
                <c:pt idx="2081">
                  <c:v>41087</c:v>
                </c:pt>
                <c:pt idx="2082">
                  <c:v>41087.041666666664</c:v>
                </c:pt>
                <c:pt idx="2083">
                  <c:v>41087.083333333336</c:v>
                </c:pt>
                <c:pt idx="2084">
                  <c:v>41087.125</c:v>
                </c:pt>
                <c:pt idx="2085">
                  <c:v>41087.166666666664</c:v>
                </c:pt>
                <c:pt idx="2086">
                  <c:v>41087.208333333336</c:v>
                </c:pt>
                <c:pt idx="2087">
                  <c:v>41087.25</c:v>
                </c:pt>
                <c:pt idx="2088">
                  <c:v>41087.291666666664</c:v>
                </c:pt>
                <c:pt idx="2089">
                  <c:v>41087.333333333336</c:v>
                </c:pt>
                <c:pt idx="2090">
                  <c:v>41087.375</c:v>
                </c:pt>
                <c:pt idx="2091">
                  <c:v>41087.416666666664</c:v>
                </c:pt>
                <c:pt idx="2092">
                  <c:v>41087.458333333336</c:v>
                </c:pt>
                <c:pt idx="2093">
                  <c:v>41087.5</c:v>
                </c:pt>
                <c:pt idx="2094">
                  <c:v>41087.541666666664</c:v>
                </c:pt>
                <c:pt idx="2095">
                  <c:v>41087.583333333336</c:v>
                </c:pt>
                <c:pt idx="2096">
                  <c:v>41087.625</c:v>
                </c:pt>
                <c:pt idx="2097">
                  <c:v>41087.666666666664</c:v>
                </c:pt>
                <c:pt idx="2098">
                  <c:v>41087.708333333336</c:v>
                </c:pt>
                <c:pt idx="2099">
                  <c:v>41087.75</c:v>
                </c:pt>
                <c:pt idx="2100">
                  <c:v>41087.791666666664</c:v>
                </c:pt>
                <c:pt idx="2101">
                  <c:v>41087.833333333336</c:v>
                </c:pt>
                <c:pt idx="2102">
                  <c:v>41087.875</c:v>
                </c:pt>
                <c:pt idx="2103">
                  <c:v>41087.916666666664</c:v>
                </c:pt>
                <c:pt idx="2104">
                  <c:v>41087.958333333336</c:v>
                </c:pt>
                <c:pt idx="2105">
                  <c:v>41088</c:v>
                </c:pt>
                <c:pt idx="2106">
                  <c:v>41088.041666666664</c:v>
                </c:pt>
                <c:pt idx="2107">
                  <c:v>41088.083333333336</c:v>
                </c:pt>
                <c:pt idx="2108">
                  <c:v>41088.125</c:v>
                </c:pt>
                <c:pt idx="2109">
                  <c:v>41088.166666666664</c:v>
                </c:pt>
                <c:pt idx="2110">
                  <c:v>41088.208333333336</c:v>
                </c:pt>
                <c:pt idx="2111">
                  <c:v>41088.25</c:v>
                </c:pt>
                <c:pt idx="2112">
                  <c:v>41088.291666666664</c:v>
                </c:pt>
                <c:pt idx="2113">
                  <c:v>41088.333333333336</c:v>
                </c:pt>
                <c:pt idx="2114">
                  <c:v>41088.375</c:v>
                </c:pt>
                <c:pt idx="2115">
                  <c:v>41088.416666666664</c:v>
                </c:pt>
                <c:pt idx="2116">
                  <c:v>41088.458333333336</c:v>
                </c:pt>
                <c:pt idx="2117">
                  <c:v>41088.5</c:v>
                </c:pt>
                <c:pt idx="2118">
                  <c:v>41088.541666666664</c:v>
                </c:pt>
                <c:pt idx="2119">
                  <c:v>41088.583333333336</c:v>
                </c:pt>
                <c:pt idx="2120">
                  <c:v>41088.625</c:v>
                </c:pt>
                <c:pt idx="2121">
                  <c:v>41088.666666666664</c:v>
                </c:pt>
                <c:pt idx="2122">
                  <c:v>41088.708333333336</c:v>
                </c:pt>
                <c:pt idx="2123">
                  <c:v>41088.75</c:v>
                </c:pt>
                <c:pt idx="2124">
                  <c:v>41088.791666666664</c:v>
                </c:pt>
                <c:pt idx="2125">
                  <c:v>41088.833333333336</c:v>
                </c:pt>
                <c:pt idx="2126">
                  <c:v>41088.875</c:v>
                </c:pt>
                <c:pt idx="2127">
                  <c:v>41088.916666666664</c:v>
                </c:pt>
                <c:pt idx="2128">
                  <c:v>41088.958333333336</c:v>
                </c:pt>
                <c:pt idx="2129">
                  <c:v>41089</c:v>
                </c:pt>
                <c:pt idx="2130">
                  <c:v>41089.041666666664</c:v>
                </c:pt>
                <c:pt idx="2131">
                  <c:v>41089.083333333336</c:v>
                </c:pt>
                <c:pt idx="2132">
                  <c:v>41089.125</c:v>
                </c:pt>
                <c:pt idx="2133">
                  <c:v>41089.166666666664</c:v>
                </c:pt>
                <c:pt idx="2134">
                  <c:v>41089.208333333336</c:v>
                </c:pt>
                <c:pt idx="2135">
                  <c:v>41089.25</c:v>
                </c:pt>
                <c:pt idx="2136">
                  <c:v>41089.291666666664</c:v>
                </c:pt>
                <c:pt idx="2137">
                  <c:v>41089.333333333336</c:v>
                </c:pt>
                <c:pt idx="2138">
                  <c:v>41089.375</c:v>
                </c:pt>
                <c:pt idx="2139">
                  <c:v>41089.416666666664</c:v>
                </c:pt>
                <c:pt idx="2140">
                  <c:v>41089.458333333336</c:v>
                </c:pt>
                <c:pt idx="2141">
                  <c:v>41089.5</c:v>
                </c:pt>
                <c:pt idx="2142">
                  <c:v>41089.541666666664</c:v>
                </c:pt>
                <c:pt idx="2143">
                  <c:v>41089.583333333336</c:v>
                </c:pt>
                <c:pt idx="2144">
                  <c:v>41089.625</c:v>
                </c:pt>
                <c:pt idx="2145">
                  <c:v>41089.666666666664</c:v>
                </c:pt>
                <c:pt idx="2146">
                  <c:v>41089.708333333336</c:v>
                </c:pt>
                <c:pt idx="2147">
                  <c:v>41089.75</c:v>
                </c:pt>
                <c:pt idx="2148">
                  <c:v>41089.791666666664</c:v>
                </c:pt>
                <c:pt idx="2149">
                  <c:v>41089.833333333336</c:v>
                </c:pt>
                <c:pt idx="2150">
                  <c:v>41089.875</c:v>
                </c:pt>
                <c:pt idx="2151">
                  <c:v>41089.916666666664</c:v>
                </c:pt>
                <c:pt idx="2152">
                  <c:v>41089.958333333336</c:v>
                </c:pt>
                <c:pt idx="2153">
                  <c:v>41090</c:v>
                </c:pt>
                <c:pt idx="2154">
                  <c:v>41090.041666666664</c:v>
                </c:pt>
                <c:pt idx="2155">
                  <c:v>41090.083333333336</c:v>
                </c:pt>
                <c:pt idx="2156">
                  <c:v>41090.125</c:v>
                </c:pt>
                <c:pt idx="2157">
                  <c:v>41090.166666666664</c:v>
                </c:pt>
                <c:pt idx="2158">
                  <c:v>41090.208333333336</c:v>
                </c:pt>
                <c:pt idx="2159">
                  <c:v>41090.25</c:v>
                </c:pt>
                <c:pt idx="2160">
                  <c:v>41090.291666666664</c:v>
                </c:pt>
                <c:pt idx="2161">
                  <c:v>41090.333333333336</c:v>
                </c:pt>
                <c:pt idx="2162">
                  <c:v>41090.375</c:v>
                </c:pt>
                <c:pt idx="2163">
                  <c:v>41090.416666666664</c:v>
                </c:pt>
                <c:pt idx="2164">
                  <c:v>41090.458333333336</c:v>
                </c:pt>
                <c:pt idx="2165">
                  <c:v>41090.5</c:v>
                </c:pt>
                <c:pt idx="2166">
                  <c:v>41090.541666666664</c:v>
                </c:pt>
                <c:pt idx="2167">
                  <c:v>41090.583333333336</c:v>
                </c:pt>
                <c:pt idx="2168">
                  <c:v>41090.625</c:v>
                </c:pt>
                <c:pt idx="2169">
                  <c:v>41090.666666666664</c:v>
                </c:pt>
                <c:pt idx="2170">
                  <c:v>41090.708333333336</c:v>
                </c:pt>
                <c:pt idx="2171">
                  <c:v>41090.75</c:v>
                </c:pt>
                <c:pt idx="2172">
                  <c:v>41090.791666666664</c:v>
                </c:pt>
                <c:pt idx="2173">
                  <c:v>41090.833333333336</c:v>
                </c:pt>
                <c:pt idx="2174">
                  <c:v>41090.875</c:v>
                </c:pt>
                <c:pt idx="2175">
                  <c:v>41090.916666666664</c:v>
                </c:pt>
                <c:pt idx="2176">
                  <c:v>41090.958333333336</c:v>
                </c:pt>
                <c:pt idx="2177">
                  <c:v>41091</c:v>
                </c:pt>
                <c:pt idx="2178">
                  <c:v>41091.041666666664</c:v>
                </c:pt>
                <c:pt idx="2179">
                  <c:v>41091.083333333336</c:v>
                </c:pt>
                <c:pt idx="2180">
                  <c:v>41091.125</c:v>
                </c:pt>
                <c:pt idx="2181">
                  <c:v>41091.166666666664</c:v>
                </c:pt>
                <c:pt idx="2182">
                  <c:v>41091.208333333336</c:v>
                </c:pt>
                <c:pt idx="2183">
                  <c:v>41091.25</c:v>
                </c:pt>
                <c:pt idx="2184">
                  <c:v>41091.291666666664</c:v>
                </c:pt>
                <c:pt idx="2185">
                  <c:v>41091.333333333336</c:v>
                </c:pt>
                <c:pt idx="2186">
                  <c:v>41091.375</c:v>
                </c:pt>
                <c:pt idx="2187">
                  <c:v>41091.416666666664</c:v>
                </c:pt>
                <c:pt idx="2188">
                  <c:v>41091.458333333336</c:v>
                </c:pt>
                <c:pt idx="2189">
                  <c:v>41091.5</c:v>
                </c:pt>
                <c:pt idx="2190">
                  <c:v>41091.541666666664</c:v>
                </c:pt>
                <c:pt idx="2191">
                  <c:v>41091.583333333336</c:v>
                </c:pt>
                <c:pt idx="2192">
                  <c:v>41091.625</c:v>
                </c:pt>
                <c:pt idx="2193">
                  <c:v>41091.666666666664</c:v>
                </c:pt>
                <c:pt idx="2194">
                  <c:v>41091.708333333336</c:v>
                </c:pt>
                <c:pt idx="2195">
                  <c:v>41091.75</c:v>
                </c:pt>
                <c:pt idx="2196">
                  <c:v>41091.791666666664</c:v>
                </c:pt>
                <c:pt idx="2197">
                  <c:v>41091.833333333336</c:v>
                </c:pt>
                <c:pt idx="2198">
                  <c:v>41091.875</c:v>
                </c:pt>
                <c:pt idx="2199">
                  <c:v>41091.916666666664</c:v>
                </c:pt>
                <c:pt idx="2200">
                  <c:v>41091.958333333336</c:v>
                </c:pt>
                <c:pt idx="2201">
                  <c:v>41092</c:v>
                </c:pt>
                <c:pt idx="2202">
                  <c:v>41092.041666666664</c:v>
                </c:pt>
                <c:pt idx="2203">
                  <c:v>41092.083333333336</c:v>
                </c:pt>
                <c:pt idx="2204">
                  <c:v>41092.125</c:v>
                </c:pt>
                <c:pt idx="2205">
                  <c:v>41092.166666666664</c:v>
                </c:pt>
                <c:pt idx="2206">
                  <c:v>41092.208333333336</c:v>
                </c:pt>
                <c:pt idx="2207">
                  <c:v>41092.25</c:v>
                </c:pt>
                <c:pt idx="2208">
                  <c:v>41092.291666666664</c:v>
                </c:pt>
                <c:pt idx="2209">
                  <c:v>41092.333333333336</c:v>
                </c:pt>
                <c:pt idx="2210">
                  <c:v>41092.375</c:v>
                </c:pt>
                <c:pt idx="2211">
                  <c:v>41092.416666666664</c:v>
                </c:pt>
                <c:pt idx="2212">
                  <c:v>41092.458333333336</c:v>
                </c:pt>
                <c:pt idx="2213">
                  <c:v>41092.5</c:v>
                </c:pt>
                <c:pt idx="2214">
                  <c:v>41092.541666666664</c:v>
                </c:pt>
                <c:pt idx="2215">
                  <c:v>41092.583333333336</c:v>
                </c:pt>
                <c:pt idx="2216">
                  <c:v>41092.625</c:v>
                </c:pt>
                <c:pt idx="2217">
                  <c:v>41092.666666666664</c:v>
                </c:pt>
                <c:pt idx="2218">
                  <c:v>41092.708333333336</c:v>
                </c:pt>
                <c:pt idx="2219">
                  <c:v>41092.75</c:v>
                </c:pt>
                <c:pt idx="2220">
                  <c:v>41092.791666666664</c:v>
                </c:pt>
                <c:pt idx="2221">
                  <c:v>41092.833333333336</c:v>
                </c:pt>
                <c:pt idx="2222">
                  <c:v>41092.875</c:v>
                </c:pt>
                <c:pt idx="2223">
                  <c:v>41092.916666666664</c:v>
                </c:pt>
                <c:pt idx="2224">
                  <c:v>41092.958333333336</c:v>
                </c:pt>
                <c:pt idx="2225">
                  <c:v>41093</c:v>
                </c:pt>
                <c:pt idx="2226">
                  <c:v>41093.041666666664</c:v>
                </c:pt>
                <c:pt idx="2227">
                  <c:v>41093.083333333336</c:v>
                </c:pt>
                <c:pt idx="2228">
                  <c:v>41093.125</c:v>
                </c:pt>
                <c:pt idx="2229">
                  <c:v>41093.166666666664</c:v>
                </c:pt>
                <c:pt idx="2230">
                  <c:v>41093.208333333336</c:v>
                </c:pt>
                <c:pt idx="2231">
                  <c:v>41093.25</c:v>
                </c:pt>
                <c:pt idx="2232">
                  <c:v>41093.291666666664</c:v>
                </c:pt>
                <c:pt idx="2233">
                  <c:v>41093.333333333336</c:v>
                </c:pt>
                <c:pt idx="2234">
                  <c:v>41093.375</c:v>
                </c:pt>
                <c:pt idx="2235">
                  <c:v>41093.416666666664</c:v>
                </c:pt>
                <c:pt idx="2236">
                  <c:v>41093.458333333336</c:v>
                </c:pt>
                <c:pt idx="2237">
                  <c:v>41093.5</c:v>
                </c:pt>
                <c:pt idx="2238">
                  <c:v>41093.541666666664</c:v>
                </c:pt>
                <c:pt idx="2239">
                  <c:v>41093.583333333336</c:v>
                </c:pt>
                <c:pt idx="2240">
                  <c:v>41093.625</c:v>
                </c:pt>
                <c:pt idx="2241">
                  <c:v>41093.666666666664</c:v>
                </c:pt>
                <c:pt idx="2242">
                  <c:v>41093.708333333336</c:v>
                </c:pt>
                <c:pt idx="2243">
                  <c:v>41093.75</c:v>
                </c:pt>
                <c:pt idx="2244">
                  <c:v>41093.791666666664</c:v>
                </c:pt>
                <c:pt idx="2245">
                  <c:v>41093.833333333336</c:v>
                </c:pt>
                <c:pt idx="2246">
                  <c:v>41093.875</c:v>
                </c:pt>
                <c:pt idx="2247">
                  <c:v>41093.916666666664</c:v>
                </c:pt>
                <c:pt idx="2248">
                  <c:v>41093.958333333336</c:v>
                </c:pt>
                <c:pt idx="2249">
                  <c:v>41094</c:v>
                </c:pt>
                <c:pt idx="2250">
                  <c:v>41094.041666666664</c:v>
                </c:pt>
                <c:pt idx="2251">
                  <c:v>41094.083333333336</c:v>
                </c:pt>
                <c:pt idx="2252">
                  <c:v>41094.125</c:v>
                </c:pt>
                <c:pt idx="2253">
                  <c:v>41094.166666666664</c:v>
                </c:pt>
                <c:pt idx="2254">
                  <c:v>41094.208333333336</c:v>
                </c:pt>
                <c:pt idx="2255">
                  <c:v>41094.25</c:v>
                </c:pt>
                <c:pt idx="2256">
                  <c:v>41094.291666666664</c:v>
                </c:pt>
                <c:pt idx="2257">
                  <c:v>41094.333333333336</c:v>
                </c:pt>
                <c:pt idx="2258">
                  <c:v>41094.375</c:v>
                </c:pt>
                <c:pt idx="2259">
                  <c:v>41094.416666666664</c:v>
                </c:pt>
                <c:pt idx="2260">
                  <c:v>41094.458333333336</c:v>
                </c:pt>
                <c:pt idx="2261">
                  <c:v>41094.5</c:v>
                </c:pt>
                <c:pt idx="2262">
                  <c:v>41094.541666666664</c:v>
                </c:pt>
                <c:pt idx="2263">
                  <c:v>41094.583333333336</c:v>
                </c:pt>
                <c:pt idx="2264">
                  <c:v>41094.625</c:v>
                </c:pt>
                <c:pt idx="2265">
                  <c:v>41094.666666666664</c:v>
                </c:pt>
                <c:pt idx="2266">
                  <c:v>41094.708333333336</c:v>
                </c:pt>
                <c:pt idx="2267">
                  <c:v>41094.75</c:v>
                </c:pt>
                <c:pt idx="2268">
                  <c:v>41094.791666666664</c:v>
                </c:pt>
                <c:pt idx="2269">
                  <c:v>41094.833333333336</c:v>
                </c:pt>
                <c:pt idx="2270">
                  <c:v>41094.875</c:v>
                </c:pt>
                <c:pt idx="2271">
                  <c:v>41094.916666666664</c:v>
                </c:pt>
                <c:pt idx="2272">
                  <c:v>41094.958333333336</c:v>
                </c:pt>
                <c:pt idx="2273">
                  <c:v>41095</c:v>
                </c:pt>
                <c:pt idx="2274">
                  <c:v>41095.041666666664</c:v>
                </c:pt>
                <c:pt idx="2275">
                  <c:v>41095.083333333336</c:v>
                </c:pt>
                <c:pt idx="2276">
                  <c:v>41095.125</c:v>
                </c:pt>
                <c:pt idx="2277">
                  <c:v>41095.166666666664</c:v>
                </c:pt>
                <c:pt idx="2278">
                  <c:v>41095.208333333336</c:v>
                </c:pt>
                <c:pt idx="2279">
                  <c:v>41095.25</c:v>
                </c:pt>
                <c:pt idx="2280">
                  <c:v>41095.291666666664</c:v>
                </c:pt>
                <c:pt idx="2281">
                  <c:v>41095.333333333336</c:v>
                </c:pt>
                <c:pt idx="2282">
                  <c:v>41095.375</c:v>
                </c:pt>
                <c:pt idx="2283">
                  <c:v>41095.416666666664</c:v>
                </c:pt>
                <c:pt idx="2284">
                  <c:v>41095.458333333336</c:v>
                </c:pt>
                <c:pt idx="2285">
                  <c:v>41095.5</c:v>
                </c:pt>
                <c:pt idx="2286">
                  <c:v>41095.541666666664</c:v>
                </c:pt>
                <c:pt idx="2287">
                  <c:v>41095.583333333336</c:v>
                </c:pt>
                <c:pt idx="2288">
                  <c:v>41095.625</c:v>
                </c:pt>
                <c:pt idx="2289">
                  <c:v>41095.666666666664</c:v>
                </c:pt>
                <c:pt idx="2290">
                  <c:v>41095.708333333336</c:v>
                </c:pt>
                <c:pt idx="2291">
                  <c:v>41095.75</c:v>
                </c:pt>
                <c:pt idx="2292">
                  <c:v>41095.791666666664</c:v>
                </c:pt>
                <c:pt idx="2293">
                  <c:v>41095.833333333336</c:v>
                </c:pt>
                <c:pt idx="2294">
                  <c:v>41095.875</c:v>
                </c:pt>
                <c:pt idx="2295">
                  <c:v>41095.916666666664</c:v>
                </c:pt>
                <c:pt idx="2296">
                  <c:v>41095.958333333336</c:v>
                </c:pt>
                <c:pt idx="2297">
                  <c:v>41096</c:v>
                </c:pt>
                <c:pt idx="2298">
                  <c:v>41096.041666666664</c:v>
                </c:pt>
                <c:pt idx="2299">
                  <c:v>41096.083333333336</c:v>
                </c:pt>
                <c:pt idx="2300">
                  <c:v>41096.125</c:v>
                </c:pt>
                <c:pt idx="2301">
                  <c:v>41096.166666666664</c:v>
                </c:pt>
                <c:pt idx="2302">
                  <c:v>41096.208333333336</c:v>
                </c:pt>
                <c:pt idx="2303">
                  <c:v>41096.25</c:v>
                </c:pt>
                <c:pt idx="2304">
                  <c:v>41096.291666666664</c:v>
                </c:pt>
                <c:pt idx="2305">
                  <c:v>41096.333333333336</c:v>
                </c:pt>
                <c:pt idx="2306">
                  <c:v>41096.375</c:v>
                </c:pt>
                <c:pt idx="2307">
                  <c:v>41096.416666666664</c:v>
                </c:pt>
                <c:pt idx="2308">
                  <c:v>41096.458333333336</c:v>
                </c:pt>
                <c:pt idx="2309">
                  <c:v>41096.5</c:v>
                </c:pt>
                <c:pt idx="2310">
                  <c:v>41096.541666666664</c:v>
                </c:pt>
                <c:pt idx="2311">
                  <c:v>41096.583333333336</c:v>
                </c:pt>
                <c:pt idx="2312">
                  <c:v>41096.625</c:v>
                </c:pt>
                <c:pt idx="2313">
                  <c:v>41096.666666666664</c:v>
                </c:pt>
                <c:pt idx="2314">
                  <c:v>41096.708333333336</c:v>
                </c:pt>
                <c:pt idx="2315">
                  <c:v>41096.75</c:v>
                </c:pt>
                <c:pt idx="2316">
                  <c:v>41096.791666666664</c:v>
                </c:pt>
                <c:pt idx="2317">
                  <c:v>41096.833333333336</c:v>
                </c:pt>
                <c:pt idx="2318">
                  <c:v>41096.875</c:v>
                </c:pt>
                <c:pt idx="2319">
                  <c:v>41096.916666666664</c:v>
                </c:pt>
                <c:pt idx="2320">
                  <c:v>41096.958333333336</c:v>
                </c:pt>
                <c:pt idx="2321">
                  <c:v>41097</c:v>
                </c:pt>
                <c:pt idx="2322">
                  <c:v>41097.041666666664</c:v>
                </c:pt>
                <c:pt idx="2323">
                  <c:v>41097.083333333336</c:v>
                </c:pt>
                <c:pt idx="2324">
                  <c:v>41097.125</c:v>
                </c:pt>
                <c:pt idx="2325">
                  <c:v>41097.166666666664</c:v>
                </c:pt>
                <c:pt idx="2326">
                  <c:v>41097.208333333336</c:v>
                </c:pt>
                <c:pt idx="2327">
                  <c:v>41097.25</c:v>
                </c:pt>
                <c:pt idx="2328">
                  <c:v>41097.291666666664</c:v>
                </c:pt>
                <c:pt idx="2329">
                  <c:v>41097.333333333336</c:v>
                </c:pt>
                <c:pt idx="2330">
                  <c:v>41097.375</c:v>
                </c:pt>
                <c:pt idx="2331">
                  <c:v>41097.416666666664</c:v>
                </c:pt>
                <c:pt idx="2332">
                  <c:v>41097.458333333336</c:v>
                </c:pt>
                <c:pt idx="2333">
                  <c:v>41097.5</c:v>
                </c:pt>
                <c:pt idx="2334">
                  <c:v>41097.541666666664</c:v>
                </c:pt>
                <c:pt idx="2335">
                  <c:v>41097.583333333336</c:v>
                </c:pt>
                <c:pt idx="2336">
                  <c:v>41097.625</c:v>
                </c:pt>
                <c:pt idx="2337">
                  <c:v>41097.666666666664</c:v>
                </c:pt>
                <c:pt idx="2338">
                  <c:v>41097.708333333336</c:v>
                </c:pt>
                <c:pt idx="2339">
                  <c:v>41097.75</c:v>
                </c:pt>
                <c:pt idx="2340">
                  <c:v>41097.791666666664</c:v>
                </c:pt>
                <c:pt idx="2341">
                  <c:v>41097.833333333336</c:v>
                </c:pt>
                <c:pt idx="2342">
                  <c:v>41097.875</c:v>
                </c:pt>
                <c:pt idx="2343">
                  <c:v>41097.916666666664</c:v>
                </c:pt>
                <c:pt idx="2344">
                  <c:v>41097.958333333336</c:v>
                </c:pt>
                <c:pt idx="2345">
                  <c:v>41098</c:v>
                </c:pt>
                <c:pt idx="2346">
                  <c:v>41098.041666666664</c:v>
                </c:pt>
                <c:pt idx="2347">
                  <c:v>41098.083333333336</c:v>
                </c:pt>
                <c:pt idx="2348">
                  <c:v>41098.125</c:v>
                </c:pt>
                <c:pt idx="2349">
                  <c:v>41098.166666666664</c:v>
                </c:pt>
                <c:pt idx="2350">
                  <c:v>41098.208333333336</c:v>
                </c:pt>
                <c:pt idx="2351">
                  <c:v>41098.25</c:v>
                </c:pt>
                <c:pt idx="2352">
                  <c:v>41098.291666666664</c:v>
                </c:pt>
                <c:pt idx="2353">
                  <c:v>41098.333333333336</c:v>
                </c:pt>
                <c:pt idx="2354">
                  <c:v>41098.375</c:v>
                </c:pt>
                <c:pt idx="2355">
                  <c:v>41098.416666666664</c:v>
                </c:pt>
                <c:pt idx="2356">
                  <c:v>41098.458333333336</c:v>
                </c:pt>
                <c:pt idx="2357">
                  <c:v>41098.5</c:v>
                </c:pt>
                <c:pt idx="2358">
                  <c:v>41098.541666666664</c:v>
                </c:pt>
                <c:pt idx="2359">
                  <c:v>41098.583333333336</c:v>
                </c:pt>
                <c:pt idx="2360">
                  <c:v>41098.625</c:v>
                </c:pt>
                <c:pt idx="2361">
                  <c:v>41098.666666666664</c:v>
                </c:pt>
                <c:pt idx="2362">
                  <c:v>41098.708333333336</c:v>
                </c:pt>
                <c:pt idx="2363">
                  <c:v>41098.75</c:v>
                </c:pt>
                <c:pt idx="2364">
                  <c:v>41098.791666666664</c:v>
                </c:pt>
                <c:pt idx="2365">
                  <c:v>41098.833333333336</c:v>
                </c:pt>
                <c:pt idx="2366">
                  <c:v>41098.875</c:v>
                </c:pt>
                <c:pt idx="2367">
                  <c:v>41098.916666666664</c:v>
                </c:pt>
                <c:pt idx="2368">
                  <c:v>41098.958333333336</c:v>
                </c:pt>
                <c:pt idx="2369">
                  <c:v>41099</c:v>
                </c:pt>
                <c:pt idx="2370">
                  <c:v>41099.041666666664</c:v>
                </c:pt>
                <c:pt idx="2371">
                  <c:v>41099.083333333336</c:v>
                </c:pt>
                <c:pt idx="2372">
                  <c:v>41099.125</c:v>
                </c:pt>
                <c:pt idx="2373">
                  <c:v>41099.166666666664</c:v>
                </c:pt>
                <c:pt idx="2374">
                  <c:v>41099.208333333336</c:v>
                </c:pt>
                <c:pt idx="2375">
                  <c:v>41099.25</c:v>
                </c:pt>
                <c:pt idx="2376">
                  <c:v>41099.291666666664</c:v>
                </c:pt>
                <c:pt idx="2377">
                  <c:v>41099.333333333336</c:v>
                </c:pt>
                <c:pt idx="2378">
                  <c:v>41099.375</c:v>
                </c:pt>
                <c:pt idx="2379">
                  <c:v>41099.416666666664</c:v>
                </c:pt>
                <c:pt idx="2380">
                  <c:v>41099.458333333336</c:v>
                </c:pt>
                <c:pt idx="2381">
                  <c:v>41099.5</c:v>
                </c:pt>
                <c:pt idx="2382">
                  <c:v>41099.541666666664</c:v>
                </c:pt>
                <c:pt idx="2383">
                  <c:v>41099.583333333336</c:v>
                </c:pt>
                <c:pt idx="2384">
                  <c:v>41099.625</c:v>
                </c:pt>
                <c:pt idx="2385">
                  <c:v>41099.666666666664</c:v>
                </c:pt>
                <c:pt idx="2386">
                  <c:v>41099.708333333336</c:v>
                </c:pt>
                <c:pt idx="2387">
                  <c:v>41099.75</c:v>
                </c:pt>
                <c:pt idx="2388">
                  <c:v>41099.791666666664</c:v>
                </c:pt>
                <c:pt idx="2389">
                  <c:v>41099.833333333336</c:v>
                </c:pt>
                <c:pt idx="2390">
                  <c:v>41099.875</c:v>
                </c:pt>
                <c:pt idx="2391">
                  <c:v>41099.916666666664</c:v>
                </c:pt>
                <c:pt idx="2392">
                  <c:v>41099.958333333336</c:v>
                </c:pt>
                <c:pt idx="2393">
                  <c:v>41100</c:v>
                </c:pt>
                <c:pt idx="2394">
                  <c:v>41100.041666666664</c:v>
                </c:pt>
                <c:pt idx="2395">
                  <c:v>41100.083333333336</c:v>
                </c:pt>
                <c:pt idx="2396">
                  <c:v>41100.125</c:v>
                </c:pt>
                <c:pt idx="2397">
                  <c:v>41100.166666666664</c:v>
                </c:pt>
                <c:pt idx="2398">
                  <c:v>41100.208333333336</c:v>
                </c:pt>
                <c:pt idx="2399">
                  <c:v>41100.25</c:v>
                </c:pt>
                <c:pt idx="2400">
                  <c:v>41100.291666666664</c:v>
                </c:pt>
                <c:pt idx="2401">
                  <c:v>41100.333333333336</c:v>
                </c:pt>
                <c:pt idx="2402">
                  <c:v>41100.375</c:v>
                </c:pt>
                <c:pt idx="2403">
                  <c:v>41100.416666666664</c:v>
                </c:pt>
                <c:pt idx="2404">
                  <c:v>41100.458333333336</c:v>
                </c:pt>
                <c:pt idx="2405">
                  <c:v>41100.5</c:v>
                </c:pt>
                <c:pt idx="2406">
                  <c:v>41100.541666666664</c:v>
                </c:pt>
                <c:pt idx="2407">
                  <c:v>41100.583333333336</c:v>
                </c:pt>
                <c:pt idx="2408">
                  <c:v>41100.625</c:v>
                </c:pt>
                <c:pt idx="2409">
                  <c:v>41100.666666666664</c:v>
                </c:pt>
                <c:pt idx="2410">
                  <c:v>41100.708333333336</c:v>
                </c:pt>
                <c:pt idx="2411">
                  <c:v>41100.75</c:v>
                </c:pt>
                <c:pt idx="2412">
                  <c:v>41100.791666666664</c:v>
                </c:pt>
                <c:pt idx="2413">
                  <c:v>41100.833333333336</c:v>
                </c:pt>
                <c:pt idx="2414">
                  <c:v>41100.875</c:v>
                </c:pt>
                <c:pt idx="2415">
                  <c:v>41100.916666666664</c:v>
                </c:pt>
                <c:pt idx="2416">
                  <c:v>41100.958333333336</c:v>
                </c:pt>
                <c:pt idx="2417">
                  <c:v>41101</c:v>
                </c:pt>
                <c:pt idx="2418">
                  <c:v>41101.041666666664</c:v>
                </c:pt>
                <c:pt idx="2419">
                  <c:v>41101.083333333336</c:v>
                </c:pt>
                <c:pt idx="2420">
                  <c:v>41101.125</c:v>
                </c:pt>
                <c:pt idx="2421">
                  <c:v>41101.166666666664</c:v>
                </c:pt>
                <c:pt idx="2422">
                  <c:v>41101.208333333336</c:v>
                </c:pt>
                <c:pt idx="2423">
                  <c:v>41101.25</c:v>
                </c:pt>
                <c:pt idx="2424">
                  <c:v>41101.291666666664</c:v>
                </c:pt>
                <c:pt idx="2425">
                  <c:v>41101.333333333336</c:v>
                </c:pt>
                <c:pt idx="2426">
                  <c:v>41101.375</c:v>
                </c:pt>
                <c:pt idx="2427">
                  <c:v>41101.416666666664</c:v>
                </c:pt>
                <c:pt idx="2428">
                  <c:v>41101.458333333336</c:v>
                </c:pt>
                <c:pt idx="2429">
                  <c:v>41101.5</c:v>
                </c:pt>
                <c:pt idx="2430">
                  <c:v>41101.541666666664</c:v>
                </c:pt>
                <c:pt idx="2431">
                  <c:v>41101.583333333336</c:v>
                </c:pt>
                <c:pt idx="2432">
                  <c:v>41101.625</c:v>
                </c:pt>
                <c:pt idx="2433">
                  <c:v>41101.666666666664</c:v>
                </c:pt>
                <c:pt idx="2434">
                  <c:v>41101.708333333336</c:v>
                </c:pt>
                <c:pt idx="2435">
                  <c:v>41101.75</c:v>
                </c:pt>
                <c:pt idx="2436">
                  <c:v>41101.791666666664</c:v>
                </c:pt>
                <c:pt idx="2437">
                  <c:v>41101.833333333336</c:v>
                </c:pt>
                <c:pt idx="2438">
                  <c:v>41101.875</c:v>
                </c:pt>
                <c:pt idx="2439">
                  <c:v>41101.916666666664</c:v>
                </c:pt>
                <c:pt idx="2440">
                  <c:v>41101.958333333336</c:v>
                </c:pt>
                <c:pt idx="2441">
                  <c:v>41102</c:v>
                </c:pt>
                <c:pt idx="2442">
                  <c:v>41102.041666666664</c:v>
                </c:pt>
                <c:pt idx="2443">
                  <c:v>41102.083333333336</c:v>
                </c:pt>
                <c:pt idx="2444">
                  <c:v>41102.125</c:v>
                </c:pt>
                <c:pt idx="2445">
                  <c:v>41102.166666666664</c:v>
                </c:pt>
                <c:pt idx="2446">
                  <c:v>41102.208333333336</c:v>
                </c:pt>
                <c:pt idx="2447">
                  <c:v>41102.25</c:v>
                </c:pt>
                <c:pt idx="2448">
                  <c:v>41102.291666666664</c:v>
                </c:pt>
                <c:pt idx="2449">
                  <c:v>41102.333333333336</c:v>
                </c:pt>
                <c:pt idx="2450">
                  <c:v>41102.375</c:v>
                </c:pt>
                <c:pt idx="2451">
                  <c:v>41102.416666666664</c:v>
                </c:pt>
                <c:pt idx="2452">
                  <c:v>41102.458333333336</c:v>
                </c:pt>
                <c:pt idx="2453">
                  <c:v>41102.5</c:v>
                </c:pt>
                <c:pt idx="2454">
                  <c:v>41102.541666666664</c:v>
                </c:pt>
                <c:pt idx="2455">
                  <c:v>41102.583333333336</c:v>
                </c:pt>
                <c:pt idx="2456">
                  <c:v>41102.625</c:v>
                </c:pt>
                <c:pt idx="2457">
                  <c:v>41102.666666666664</c:v>
                </c:pt>
                <c:pt idx="2458">
                  <c:v>41102.708333333336</c:v>
                </c:pt>
                <c:pt idx="2459">
                  <c:v>41102.75</c:v>
                </c:pt>
                <c:pt idx="2460">
                  <c:v>41102.791666666664</c:v>
                </c:pt>
                <c:pt idx="2461">
                  <c:v>41102.833333333336</c:v>
                </c:pt>
                <c:pt idx="2462">
                  <c:v>41102.875</c:v>
                </c:pt>
                <c:pt idx="2463">
                  <c:v>41102.916666666664</c:v>
                </c:pt>
                <c:pt idx="2464">
                  <c:v>41102.958333333336</c:v>
                </c:pt>
                <c:pt idx="2465">
                  <c:v>41103</c:v>
                </c:pt>
                <c:pt idx="2466">
                  <c:v>41103.041666666664</c:v>
                </c:pt>
                <c:pt idx="2467">
                  <c:v>41103.083333333336</c:v>
                </c:pt>
                <c:pt idx="2468">
                  <c:v>41103.125</c:v>
                </c:pt>
                <c:pt idx="2469">
                  <c:v>41103.166666666664</c:v>
                </c:pt>
                <c:pt idx="2470">
                  <c:v>41103.208333333336</c:v>
                </c:pt>
                <c:pt idx="2471">
                  <c:v>41103.25</c:v>
                </c:pt>
                <c:pt idx="2472">
                  <c:v>41103.291666666664</c:v>
                </c:pt>
                <c:pt idx="2473">
                  <c:v>41103.333333333336</c:v>
                </c:pt>
                <c:pt idx="2474">
                  <c:v>41103.375</c:v>
                </c:pt>
                <c:pt idx="2475">
                  <c:v>41103.416666666664</c:v>
                </c:pt>
                <c:pt idx="2476">
                  <c:v>41103.458333333336</c:v>
                </c:pt>
                <c:pt idx="2477">
                  <c:v>41103.5</c:v>
                </c:pt>
                <c:pt idx="2478">
                  <c:v>41103.541666666664</c:v>
                </c:pt>
                <c:pt idx="2479">
                  <c:v>41103.583333333336</c:v>
                </c:pt>
                <c:pt idx="2480">
                  <c:v>41103.625</c:v>
                </c:pt>
                <c:pt idx="2481">
                  <c:v>41103.666666666664</c:v>
                </c:pt>
                <c:pt idx="2482">
                  <c:v>41103.708333333336</c:v>
                </c:pt>
                <c:pt idx="2483">
                  <c:v>41103.75</c:v>
                </c:pt>
                <c:pt idx="2484">
                  <c:v>41103.791666666664</c:v>
                </c:pt>
                <c:pt idx="2485">
                  <c:v>41103.833333333336</c:v>
                </c:pt>
                <c:pt idx="2486">
                  <c:v>41103.875</c:v>
                </c:pt>
                <c:pt idx="2487">
                  <c:v>41103.916666666664</c:v>
                </c:pt>
                <c:pt idx="2488">
                  <c:v>41103.958333333336</c:v>
                </c:pt>
                <c:pt idx="2489">
                  <c:v>41104</c:v>
                </c:pt>
                <c:pt idx="2490">
                  <c:v>41104.041666666664</c:v>
                </c:pt>
                <c:pt idx="2491">
                  <c:v>41104.083333333336</c:v>
                </c:pt>
                <c:pt idx="2492">
                  <c:v>41104.125</c:v>
                </c:pt>
                <c:pt idx="2493">
                  <c:v>41104.166666666664</c:v>
                </c:pt>
                <c:pt idx="2494">
                  <c:v>41104.208333333336</c:v>
                </c:pt>
                <c:pt idx="2495">
                  <c:v>41104.25</c:v>
                </c:pt>
                <c:pt idx="2496">
                  <c:v>41104.291666666664</c:v>
                </c:pt>
                <c:pt idx="2497">
                  <c:v>41104.333333333336</c:v>
                </c:pt>
                <c:pt idx="2498">
                  <c:v>41104.375</c:v>
                </c:pt>
                <c:pt idx="2499">
                  <c:v>41104.416666666664</c:v>
                </c:pt>
                <c:pt idx="2500">
                  <c:v>41104.458333333336</c:v>
                </c:pt>
                <c:pt idx="2501">
                  <c:v>41104.5</c:v>
                </c:pt>
                <c:pt idx="2502">
                  <c:v>41104.541666666664</c:v>
                </c:pt>
                <c:pt idx="2503">
                  <c:v>41104.583333333336</c:v>
                </c:pt>
                <c:pt idx="2504">
                  <c:v>41104.625</c:v>
                </c:pt>
                <c:pt idx="2505">
                  <c:v>41104.666666666664</c:v>
                </c:pt>
                <c:pt idx="2506">
                  <c:v>41104.708333333336</c:v>
                </c:pt>
                <c:pt idx="2507">
                  <c:v>41104.75</c:v>
                </c:pt>
                <c:pt idx="2508">
                  <c:v>41104.791666666664</c:v>
                </c:pt>
                <c:pt idx="2509">
                  <c:v>41104.833333333336</c:v>
                </c:pt>
                <c:pt idx="2510">
                  <c:v>41104.875</c:v>
                </c:pt>
                <c:pt idx="2511">
                  <c:v>41104.916666666664</c:v>
                </c:pt>
                <c:pt idx="2512">
                  <c:v>41104.958333333336</c:v>
                </c:pt>
                <c:pt idx="2513">
                  <c:v>41105</c:v>
                </c:pt>
                <c:pt idx="2514">
                  <c:v>41105.041666666664</c:v>
                </c:pt>
                <c:pt idx="2515">
                  <c:v>41105.083333333336</c:v>
                </c:pt>
                <c:pt idx="2516">
                  <c:v>41105.125</c:v>
                </c:pt>
                <c:pt idx="2517">
                  <c:v>41105.166666666664</c:v>
                </c:pt>
                <c:pt idx="2518">
                  <c:v>41105.208333333336</c:v>
                </c:pt>
                <c:pt idx="2519">
                  <c:v>41105.25</c:v>
                </c:pt>
                <c:pt idx="2520">
                  <c:v>41105.291666666664</c:v>
                </c:pt>
                <c:pt idx="2521">
                  <c:v>41105.333333333336</c:v>
                </c:pt>
                <c:pt idx="2522">
                  <c:v>41105.375</c:v>
                </c:pt>
                <c:pt idx="2523">
                  <c:v>41105.416666666664</c:v>
                </c:pt>
                <c:pt idx="2524">
                  <c:v>41105.458333333336</c:v>
                </c:pt>
                <c:pt idx="2525">
                  <c:v>41105.5</c:v>
                </c:pt>
                <c:pt idx="2526">
                  <c:v>41105.541666666664</c:v>
                </c:pt>
                <c:pt idx="2527">
                  <c:v>41105.583333333336</c:v>
                </c:pt>
                <c:pt idx="2528">
                  <c:v>41105.625</c:v>
                </c:pt>
                <c:pt idx="2529">
                  <c:v>41105.666666666664</c:v>
                </c:pt>
                <c:pt idx="2530">
                  <c:v>41105.708333333336</c:v>
                </c:pt>
                <c:pt idx="2531">
                  <c:v>41105.75</c:v>
                </c:pt>
                <c:pt idx="2532">
                  <c:v>41105.791666666664</c:v>
                </c:pt>
                <c:pt idx="2533">
                  <c:v>41105.833333333336</c:v>
                </c:pt>
                <c:pt idx="2534">
                  <c:v>41105.875</c:v>
                </c:pt>
                <c:pt idx="2535">
                  <c:v>41105.916666666664</c:v>
                </c:pt>
                <c:pt idx="2536">
                  <c:v>41105.958333333336</c:v>
                </c:pt>
                <c:pt idx="2537">
                  <c:v>41106</c:v>
                </c:pt>
                <c:pt idx="2538">
                  <c:v>41106.041666666664</c:v>
                </c:pt>
                <c:pt idx="2539">
                  <c:v>41106.083333333336</c:v>
                </c:pt>
                <c:pt idx="2540">
                  <c:v>41106.125</c:v>
                </c:pt>
                <c:pt idx="2541">
                  <c:v>41106.166666666664</c:v>
                </c:pt>
                <c:pt idx="2542">
                  <c:v>41106.208333333336</c:v>
                </c:pt>
                <c:pt idx="2543">
                  <c:v>41106.25</c:v>
                </c:pt>
                <c:pt idx="2544">
                  <c:v>41106.291666666664</c:v>
                </c:pt>
                <c:pt idx="2545">
                  <c:v>41106.333333333336</c:v>
                </c:pt>
                <c:pt idx="2546">
                  <c:v>41106.375</c:v>
                </c:pt>
                <c:pt idx="2547">
                  <c:v>41106.416666666664</c:v>
                </c:pt>
                <c:pt idx="2548">
                  <c:v>41106.458333333336</c:v>
                </c:pt>
                <c:pt idx="2549">
                  <c:v>41106.5</c:v>
                </c:pt>
                <c:pt idx="2550">
                  <c:v>41106.541666666664</c:v>
                </c:pt>
                <c:pt idx="2551">
                  <c:v>41106.583333333336</c:v>
                </c:pt>
                <c:pt idx="2552">
                  <c:v>41106.625</c:v>
                </c:pt>
                <c:pt idx="2553">
                  <c:v>41106.666666666664</c:v>
                </c:pt>
                <c:pt idx="2554">
                  <c:v>41106.708333333336</c:v>
                </c:pt>
                <c:pt idx="2555">
                  <c:v>41106.75</c:v>
                </c:pt>
                <c:pt idx="2556">
                  <c:v>41106.791666666664</c:v>
                </c:pt>
                <c:pt idx="2557">
                  <c:v>41106.833333333336</c:v>
                </c:pt>
                <c:pt idx="2558">
                  <c:v>41106.875</c:v>
                </c:pt>
                <c:pt idx="2559">
                  <c:v>41106.916666666664</c:v>
                </c:pt>
                <c:pt idx="2560">
                  <c:v>41106.958333333336</c:v>
                </c:pt>
                <c:pt idx="2561">
                  <c:v>41107</c:v>
                </c:pt>
                <c:pt idx="2562">
                  <c:v>41107.041666666664</c:v>
                </c:pt>
                <c:pt idx="2563">
                  <c:v>41107.083333333336</c:v>
                </c:pt>
                <c:pt idx="2564">
                  <c:v>41107.125</c:v>
                </c:pt>
                <c:pt idx="2565">
                  <c:v>41107.166666666664</c:v>
                </c:pt>
                <c:pt idx="2566">
                  <c:v>41107.208333333336</c:v>
                </c:pt>
                <c:pt idx="2567">
                  <c:v>41107.25</c:v>
                </c:pt>
                <c:pt idx="2568">
                  <c:v>41107.291666666664</c:v>
                </c:pt>
                <c:pt idx="2569">
                  <c:v>41107.333333333336</c:v>
                </c:pt>
                <c:pt idx="2570">
                  <c:v>41107.375</c:v>
                </c:pt>
                <c:pt idx="2571">
                  <c:v>41107.416666666664</c:v>
                </c:pt>
                <c:pt idx="2572">
                  <c:v>41107.458333333336</c:v>
                </c:pt>
                <c:pt idx="2573">
                  <c:v>41107.5</c:v>
                </c:pt>
                <c:pt idx="2574">
                  <c:v>41107.541666666664</c:v>
                </c:pt>
                <c:pt idx="2575">
                  <c:v>41107.583333333336</c:v>
                </c:pt>
                <c:pt idx="2576">
                  <c:v>41107.625</c:v>
                </c:pt>
                <c:pt idx="2577">
                  <c:v>41107.666666666664</c:v>
                </c:pt>
                <c:pt idx="2578">
                  <c:v>41107.708333333336</c:v>
                </c:pt>
                <c:pt idx="2579">
                  <c:v>41107.75</c:v>
                </c:pt>
                <c:pt idx="2580">
                  <c:v>41107.791666666664</c:v>
                </c:pt>
                <c:pt idx="2581">
                  <c:v>41107.833333333336</c:v>
                </c:pt>
                <c:pt idx="2582">
                  <c:v>41107.875</c:v>
                </c:pt>
                <c:pt idx="2583">
                  <c:v>41107.916666666664</c:v>
                </c:pt>
                <c:pt idx="2584">
                  <c:v>41107.958333333336</c:v>
                </c:pt>
                <c:pt idx="2585">
                  <c:v>41108</c:v>
                </c:pt>
                <c:pt idx="2586">
                  <c:v>41108.041666666664</c:v>
                </c:pt>
                <c:pt idx="2587">
                  <c:v>41108.083333333336</c:v>
                </c:pt>
                <c:pt idx="2588">
                  <c:v>41108.125</c:v>
                </c:pt>
                <c:pt idx="2589">
                  <c:v>41108.166666666664</c:v>
                </c:pt>
                <c:pt idx="2590">
                  <c:v>41108.208333333336</c:v>
                </c:pt>
                <c:pt idx="2591">
                  <c:v>41108.25</c:v>
                </c:pt>
                <c:pt idx="2592">
                  <c:v>41108.291666666664</c:v>
                </c:pt>
                <c:pt idx="2593">
                  <c:v>41108.333333333336</c:v>
                </c:pt>
                <c:pt idx="2594">
                  <c:v>41108.375</c:v>
                </c:pt>
                <c:pt idx="2595">
                  <c:v>41108.416666666664</c:v>
                </c:pt>
                <c:pt idx="2596">
                  <c:v>41108.458333333336</c:v>
                </c:pt>
                <c:pt idx="2597">
                  <c:v>41108.5</c:v>
                </c:pt>
                <c:pt idx="2598">
                  <c:v>41108.541666666664</c:v>
                </c:pt>
                <c:pt idx="2599">
                  <c:v>41108.583333333336</c:v>
                </c:pt>
                <c:pt idx="2600">
                  <c:v>41108.625</c:v>
                </c:pt>
                <c:pt idx="2601">
                  <c:v>41108.666666666664</c:v>
                </c:pt>
                <c:pt idx="2602">
                  <c:v>41108.708333333336</c:v>
                </c:pt>
                <c:pt idx="2603">
                  <c:v>41108.75</c:v>
                </c:pt>
                <c:pt idx="2604">
                  <c:v>41108.791666666664</c:v>
                </c:pt>
                <c:pt idx="2605">
                  <c:v>41108.833333333336</c:v>
                </c:pt>
                <c:pt idx="2606">
                  <c:v>41108.875</c:v>
                </c:pt>
                <c:pt idx="2607">
                  <c:v>41108.916666666664</c:v>
                </c:pt>
                <c:pt idx="2608">
                  <c:v>41108.958333333336</c:v>
                </c:pt>
                <c:pt idx="2609">
                  <c:v>41109</c:v>
                </c:pt>
                <c:pt idx="2610">
                  <c:v>41109.041666666664</c:v>
                </c:pt>
                <c:pt idx="2611">
                  <c:v>41109.083333333336</c:v>
                </c:pt>
                <c:pt idx="2612">
                  <c:v>41109.125</c:v>
                </c:pt>
                <c:pt idx="2613">
                  <c:v>41109.166666666664</c:v>
                </c:pt>
                <c:pt idx="2614">
                  <c:v>41109.208333333336</c:v>
                </c:pt>
                <c:pt idx="2615">
                  <c:v>41109.25</c:v>
                </c:pt>
                <c:pt idx="2616">
                  <c:v>41109.291666666664</c:v>
                </c:pt>
                <c:pt idx="2617">
                  <c:v>41109.333333333336</c:v>
                </c:pt>
                <c:pt idx="2618">
                  <c:v>41109.375</c:v>
                </c:pt>
                <c:pt idx="2619">
                  <c:v>41109.416666666664</c:v>
                </c:pt>
                <c:pt idx="2620">
                  <c:v>41109.458333333336</c:v>
                </c:pt>
                <c:pt idx="2621">
                  <c:v>41109.5</c:v>
                </c:pt>
                <c:pt idx="2622">
                  <c:v>41109.541666666664</c:v>
                </c:pt>
                <c:pt idx="2623">
                  <c:v>41109.583333333336</c:v>
                </c:pt>
                <c:pt idx="2624">
                  <c:v>41109.625</c:v>
                </c:pt>
                <c:pt idx="2625">
                  <c:v>41109.666666666664</c:v>
                </c:pt>
                <c:pt idx="2626">
                  <c:v>41109.708333333336</c:v>
                </c:pt>
                <c:pt idx="2627">
                  <c:v>41109.75</c:v>
                </c:pt>
                <c:pt idx="2628">
                  <c:v>41109.791666666664</c:v>
                </c:pt>
                <c:pt idx="2629">
                  <c:v>41109.833333333336</c:v>
                </c:pt>
                <c:pt idx="2630">
                  <c:v>41109.875</c:v>
                </c:pt>
                <c:pt idx="2631">
                  <c:v>41109.916666666664</c:v>
                </c:pt>
                <c:pt idx="2632">
                  <c:v>41109.958333333336</c:v>
                </c:pt>
                <c:pt idx="2633">
                  <c:v>41110</c:v>
                </c:pt>
                <c:pt idx="2634">
                  <c:v>41110.041666666664</c:v>
                </c:pt>
                <c:pt idx="2635">
                  <c:v>41110.083333333336</c:v>
                </c:pt>
                <c:pt idx="2636">
                  <c:v>41110.125</c:v>
                </c:pt>
                <c:pt idx="2637">
                  <c:v>41110.166666666664</c:v>
                </c:pt>
                <c:pt idx="2638">
                  <c:v>41110.208333333336</c:v>
                </c:pt>
                <c:pt idx="2639">
                  <c:v>41110.25</c:v>
                </c:pt>
                <c:pt idx="2640">
                  <c:v>41110.291666666664</c:v>
                </c:pt>
                <c:pt idx="2641">
                  <c:v>41110.333333333336</c:v>
                </c:pt>
                <c:pt idx="2642">
                  <c:v>41110.375</c:v>
                </c:pt>
                <c:pt idx="2643">
                  <c:v>41110.416666666664</c:v>
                </c:pt>
                <c:pt idx="2644">
                  <c:v>41110.458333333336</c:v>
                </c:pt>
                <c:pt idx="2645">
                  <c:v>41110.5</c:v>
                </c:pt>
                <c:pt idx="2646">
                  <c:v>41110.541666666664</c:v>
                </c:pt>
                <c:pt idx="2647">
                  <c:v>41110.583333333336</c:v>
                </c:pt>
                <c:pt idx="2648">
                  <c:v>41110.625</c:v>
                </c:pt>
                <c:pt idx="2649">
                  <c:v>41110.666666666664</c:v>
                </c:pt>
                <c:pt idx="2650">
                  <c:v>41110.708333333336</c:v>
                </c:pt>
                <c:pt idx="2651">
                  <c:v>41110.75</c:v>
                </c:pt>
                <c:pt idx="2652">
                  <c:v>41110.791666666664</c:v>
                </c:pt>
                <c:pt idx="2653">
                  <c:v>41110.833333333336</c:v>
                </c:pt>
                <c:pt idx="2654">
                  <c:v>41110.875</c:v>
                </c:pt>
                <c:pt idx="2655">
                  <c:v>41110.916666666664</c:v>
                </c:pt>
                <c:pt idx="2656">
                  <c:v>41110.958333333336</c:v>
                </c:pt>
                <c:pt idx="2657">
                  <c:v>41111</c:v>
                </c:pt>
                <c:pt idx="2658">
                  <c:v>41111.041666666664</c:v>
                </c:pt>
                <c:pt idx="2659">
                  <c:v>41111.083333333336</c:v>
                </c:pt>
                <c:pt idx="2660">
                  <c:v>41111.125</c:v>
                </c:pt>
                <c:pt idx="2661">
                  <c:v>41111.166666666664</c:v>
                </c:pt>
                <c:pt idx="2662">
                  <c:v>41111.208333333336</c:v>
                </c:pt>
                <c:pt idx="2663">
                  <c:v>41111.25</c:v>
                </c:pt>
                <c:pt idx="2664">
                  <c:v>41111.291666666664</c:v>
                </c:pt>
                <c:pt idx="2665">
                  <c:v>41111.333333333336</c:v>
                </c:pt>
                <c:pt idx="2666">
                  <c:v>41111.375</c:v>
                </c:pt>
                <c:pt idx="2667">
                  <c:v>41111.416666666664</c:v>
                </c:pt>
                <c:pt idx="2668">
                  <c:v>41111.458333333336</c:v>
                </c:pt>
                <c:pt idx="2669">
                  <c:v>41111.5</c:v>
                </c:pt>
                <c:pt idx="2670">
                  <c:v>41111.541666666664</c:v>
                </c:pt>
                <c:pt idx="2671">
                  <c:v>41111.583333333336</c:v>
                </c:pt>
                <c:pt idx="2672">
                  <c:v>41111.625</c:v>
                </c:pt>
                <c:pt idx="2673">
                  <c:v>41111.666666666664</c:v>
                </c:pt>
                <c:pt idx="2674">
                  <c:v>41111.708333333336</c:v>
                </c:pt>
                <c:pt idx="2675">
                  <c:v>41111.75</c:v>
                </c:pt>
                <c:pt idx="2676">
                  <c:v>41111.791666666664</c:v>
                </c:pt>
                <c:pt idx="2677">
                  <c:v>41111.833333333336</c:v>
                </c:pt>
                <c:pt idx="2678">
                  <c:v>41111.875</c:v>
                </c:pt>
                <c:pt idx="2679">
                  <c:v>41111.916666666664</c:v>
                </c:pt>
                <c:pt idx="2680">
                  <c:v>41111.958333333336</c:v>
                </c:pt>
                <c:pt idx="2681">
                  <c:v>41112</c:v>
                </c:pt>
                <c:pt idx="2682">
                  <c:v>41112.041666666664</c:v>
                </c:pt>
                <c:pt idx="2683">
                  <c:v>41112.083333333336</c:v>
                </c:pt>
                <c:pt idx="2684">
                  <c:v>41112.125</c:v>
                </c:pt>
                <c:pt idx="2685">
                  <c:v>41112.166666666664</c:v>
                </c:pt>
                <c:pt idx="2686">
                  <c:v>41112.208333333336</c:v>
                </c:pt>
                <c:pt idx="2687">
                  <c:v>41112.25</c:v>
                </c:pt>
                <c:pt idx="2688">
                  <c:v>41112.291666666664</c:v>
                </c:pt>
                <c:pt idx="2689">
                  <c:v>41112.333333333336</c:v>
                </c:pt>
                <c:pt idx="2690">
                  <c:v>41112.375</c:v>
                </c:pt>
                <c:pt idx="2691">
                  <c:v>41112.416666666664</c:v>
                </c:pt>
                <c:pt idx="2692">
                  <c:v>41112.458333333336</c:v>
                </c:pt>
                <c:pt idx="2693">
                  <c:v>41112.5</c:v>
                </c:pt>
                <c:pt idx="2694">
                  <c:v>41112.541666666664</c:v>
                </c:pt>
                <c:pt idx="2695">
                  <c:v>41112.583333333336</c:v>
                </c:pt>
                <c:pt idx="2696">
                  <c:v>41112.625</c:v>
                </c:pt>
                <c:pt idx="2697">
                  <c:v>41112.666666666664</c:v>
                </c:pt>
                <c:pt idx="2698">
                  <c:v>41112.708333333336</c:v>
                </c:pt>
                <c:pt idx="2699">
                  <c:v>41112.75</c:v>
                </c:pt>
                <c:pt idx="2700">
                  <c:v>41112.791666666664</c:v>
                </c:pt>
                <c:pt idx="2701">
                  <c:v>41112.833333333336</c:v>
                </c:pt>
                <c:pt idx="2702">
                  <c:v>41112.875</c:v>
                </c:pt>
                <c:pt idx="2703">
                  <c:v>41112.916666666664</c:v>
                </c:pt>
                <c:pt idx="2704">
                  <c:v>41112.958333333336</c:v>
                </c:pt>
                <c:pt idx="2705">
                  <c:v>41113</c:v>
                </c:pt>
                <c:pt idx="2706">
                  <c:v>41113.041666666664</c:v>
                </c:pt>
                <c:pt idx="2707">
                  <c:v>41113.083333333336</c:v>
                </c:pt>
                <c:pt idx="2708">
                  <c:v>41113.125</c:v>
                </c:pt>
                <c:pt idx="2709">
                  <c:v>41113.166666666664</c:v>
                </c:pt>
                <c:pt idx="2710">
                  <c:v>41113.208333333336</c:v>
                </c:pt>
                <c:pt idx="2711">
                  <c:v>41113.25</c:v>
                </c:pt>
                <c:pt idx="2712">
                  <c:v>41113.291666666664</c:v>
                </c:pt>
                <c:pt idx="2713">
                  <c:v>41113.333333333336</c:v>
                </c:pt>
                <c:pt idx="2714">
                  <c:v>41113.375</c:v>
                </c:pt>
                <c:pt idx="2715">
                  <c:v>41113.416666666664</c:v>
                </c:pt>
                <c:pt idx="2716">
                  <c:v>41113.458333333336</c:v>
                </c:pt>
                <c:pt idx="2717">
                  <c:v>41113.5</c:v>
                </c:pt>
                <c:pt idx="2718">
                  <c:v>41113.541666666664</c:v>
                </c:pt>
                <c:pt idx="2719">
                  <c:v>41113.583333333336</c:v>
                </c:pt>
                <c:pt idx="2720">
                  <c:v>41113.625</c:v>
                </c:pt>
                <c:pt idx="2721">
                  <c:v>41113.666666666664</c:v>
                </c:pt>
                <c:pt idx="2722">
                  <c:v>41113.708333333336</c:v>
                </c:pt>
                <c:pt idx="2723">
                  <c:v>41113.75</c:v>
                </c:pt>
                <c:pt idx="2724">
                  <c:v>41113.791666666664</c:v>
                </c:pt>
                <c:pt idx="2725">
                  <c:v>41113.833333333336</c:v>
                </c:pt>
                <c:pt idx="2726">
                  <c:v>41113.875</c:v>
                </c:pt>
                <c:pt idx="2727">
                  <c:v>41113.916666666664</c:v>
                </c:pt>
                <c:pt idx="2728">
                  <c:v>41113.958333333336</c:v>
                </c:pt>
                <c:pt idx="2729">
                  <c:v>41114</c:v>
                </c:pt>
                <c:pt idx="2730">
                  <c:v>41114.041666666664</c:v>
                </c:pt>
                <c:pt idx="2731">
                  <c:v>41114.083333333336</c:v>
                </c:pt>
                <c:pt idx="2732">
                  <c:v>41114.125</c:v>
                </c:pt>
                <c:pt idx="2733">
                  <c:v>41114.166666666664</c:v>
                </c:pt>
                <c:pt idx="2734">
                  <c:v>41114.208333333336</c:v>
                </c:pt>
                <c:pt idx="2735">
                  <c:v>41114.25</c:v>
                </c:pt>
                <c:pt idx="2736">
                  <c:v>41114.291666666664</c:v>
                </c:pt>
                <c:pt idx="2737">
                  <c:v>41114.333333333336</c:v>
                </c:pt>
                <c:pt idx="2738">
                  <c:v>41114.375</c:v>
                </c:pt>
                <c:pt idx="2739">
                  <c:v>41114.416666666664</c:v>
                </c:pt>
                <c:pt idx="2740">
                  <c:v>41114.458333333336</c:v>
                </c:pt>
                <c:pt idx="2741">
                  <c:v>41114.5</c:v>
                </c:pt>
                <c:pt idx="2742">
                  <c:v>41114.541666666664</c:v>
                </c:pt>
                <c:pt idx="2743">
                  <c:v>41114.583333333336</c:v>
                </c:pt>
                <c:pt idx="2744">
                  <c:v>41114.625</c:v>
                </c:pt>
                <c:pt idx="2745">
                  <c:v>41114.666666666664</c:v>
                </c:pt>
                <c:pt idx="2746">
                  <c:v>41114.708333333336</c:v>
                </c:pt>
                <c:pt idx="2747">
                  <c:v>41114.75</c:v>
                </c:pt>
                <c:pt idx="2748">
                  <c:v>41114.791666666664</c:v>
                </c:pt>
                <c:pt idx="2749">
                  <c:v>41114.833333333336</c:v>
                </c:pt>
                <c:pt idx="2750">
                  <c:v>41114.875</c:v>
                </c:pt>
                <c:pt idx="2751">
                  <c:v>41114.916666666664</c:v>
                </c:pt>
                <c:pt idx="2752">
                  <c:v>41114.958333333336</c:v>
                </c:pt>
                <c:pt idx="2753">
                  <c:v>41115</c:v>
                </c:pt>
                <c:pt idx="2754">
                  <c:v>41115.041666666664</c:v>
                </c:pt>
                <c:pt idx="2755">
                  <c:v>41115.083333333336</c:v>
                </c:pt>
                <c:pt idx="2756">
                  <c:v>41115.125</c:v>
                </c:pt>
                <c:pt idx="2757">
                  <c:v>41115.166666666664</c:v>
                </c:pt>
                <c:pt idx="2758">
                  <c:v>41115.208333333336</c:v>
                </c:pt>
                <c:pt idx="2759">
                  <c:v>41115.25</c:v>
                </c:pt>
                <c:pt idx="2760">
                  <c:v>41115.291666666664</c:v>
                </c:pt>
                <c:pt idx="2761">
                  <c:v>41115.333333333336</c:v>
                </c:pt>
                <c:pt idx="2762">
                  <c:v>41115.375</c:v>
                </c:pt>
                <c:pt idx="2763">
                  <c:v>41115.416666666664</c:v>
                </c:pt>
                <c:pt idx="2764">
                  <c:v>41115.458333333336</c:v>
                </c:pt>
                <c:pt idx="2765">
                  <c:v>41115.5</c:v>
                </c:pt>
                <c:pt idx="2766">
                  <c:v>41115.541666666664</c:v>
                </c:pt>
                <c:pt idx="2767">
                  <c:v>41115.583333333336</c:v>
                </c:pt>
                <c:pt idx="2768">
                  <c:v>41115.625</c:v>
                </c:pt>
                <c:pt idx="2769">
                  <c:v>41115.666666666664</c:v>
                </c:pt>
                <c:pt idx="2770">
                  <c:v>41115.708333333336</c:v>
                </c:pt>
                <c:pt idx="2771">
                  <c:v>41115.75</c:v>
                </c:pt>
                <c:pt idx="2772">
                  <c:v>41115.791666666664</c:v>
                </c:pt>
                <c:pt idx="2773">
                  <c:v>41115.833333333336</c:v>
                </c:pt>
                <c:pt idx="2774">
                  <c:v>41115.875</c:v>
                </c:pt>
                <c:pt idx="2775">
                  <c:v>41115.916666666664</c:v>
                </c:pt>
                <c:pt idx="2776">
                  <c:v>41115.958333333336</c:v>
                </c:pt>
                <c:pt idx="2777">
                  <c:v>41116</c:v>
                </c:pt>
                <c:pt idx="2778">
                  <c:v>41116.041666666664</c:v>
                </c:pt>
                <c:pt idx="2779">
                  <c:v>41116.083333333336</c:v>
                </c:pt>
                <c:pt idx="2780">
                  <c:v>41116.125</c:v>
                </c:pt>
                <c:pt idx="2781">
                  <c:v>41116.166666666664</c:v>
                </c:pt>
                <c:pt idx="2782">
                  <c:v>41116.208333333336</c:v>
                </c:pt>
                <c:pt idx="2783">
                  <c:v>41116.25</c:v>
                </c:pt>
                <c:pt idx="2784">
                  <c:v>41116.291666666664</c:v>
                </c:pt>
                <c:pt idx="2785">
                  <c:v>41116.333333333336</c:v>
                </c:pt>
                <c:pt idx="2786">
                  <c:v>41116.375</c:v>
                </c:pt>
                <c:pt idx="2787">
                  <c:v>41116.416666666664</c:v>
                </c:pt>
                <c:pt idx="2788">
                  <c:v>41116.458333333336</c:v>
                </c:pt>
                <c:pt idx="2789">
                  <c:v>41116.5</c:v>
                </c:pt>
                <c:pt idx="2790">
                  <c:v>41116.541666666664</c:v>
                </c:pt>
                <c:pt idx="2791">
                  <c:v>41116.583333333336</c:v>
                </c:pt>
                <c:pt idx="2792">
                  <c:v>41116.625</c:v>
                </c:pt>
                <c:pt idx="2793">
                  <c:v>41116.666666666664</c:v>
                </c:pt>
                <c:pt idx="2794">
                  <c:v>41116.708333333336</c:v>
                </c:pt>
                <c:pt idx="2795">
                  <c:v>41116.75</c:v>
                </c:pt>
                <c:pt idx="2796">
                  <c:v>41116.791666666664</c:v>
                </c:pt>
                <c:pt idx="2797">
                  <c:v>41116.833333333336</c:v>
                </c:pt>
                <c:pt idx="2798">
                  <c:v>41116.875</c:v>
                </c:pt>
                <c:pt idx="2799">
                  <c:v>41116.916666666664</c:v>
                </c:pt>
                <c:pt idx="2800">
                  <c:v>41116.958333333336</c:v>
                </c:pt>
                <c:pt idx="2801">
                  <c:v>41117</c:v>
                </c:pt>
                <c:pt idx="2802">
                  <c:v>41117.041666666664</c:v>
                </c:pt>
                <c:pt idx="2803">
                  <c:v>41117.083333333336</c:v>
                </c:pt>
                <c:pt idx="2804">
                  <c:v>41117.125</c:v>
                </c:pt>
                <c:pt idx="2805">
                  <c:v>41117.166666666664</c:v>
                </c:pt>
                <c:pt idx="2806">
                  <c:v>41117.208333333336</c:v>
                </c:pt>
                <c:pt idx="2807">
                  <c:v>41117.25</c:v>
                </c:pt>
                <c:pt idx="2808">
                  <c:v>41117.291666666664</c:v>
                </c:pt>
                <c:pt idx="2809">
                  <c:v>41117.333333333336</c:v>
                </c:pt>
                <c:pt idx="2810">
                  <c:v>41117.375</c:v>
                </c:pt>
                <c:pt idx="2811">
                  <c:v>41117.416666666664</c:v>
                </c:pt>
                <c:pt idx="2812">
                  <c:v>41117.458333333336</c:v>
                </c:pt>
                <c:pt idx="2813">
                  <c:v>41117.5</c:v>
                </c:pt>
                <c:pt idx="2814">
                  <c:v>41117.541666666664</c:v>
                </c:pt>
                <c:pt idx="2815">
                  <c:v>41117.583333333336</c:v>
                </c:pt>
                <c:pt idx="2816">
                  <c:v>41117.625</c:v>
                </c:pt>
                <c:pt idx="2817">
                  <c:v>41117.666666666664</c:v>
                </c:pt>
                <c:pt idx="2818">
                  <c:v>41117.708333333336</c:v>
                </c:pt>
                <c:pt idx="2819">
                  <c:v>41117.75</c:v>
                </c:pt>
                <c:pt idx="2820">
                  <c:v>41117.791666666664</c:v>
                </c:pt>
                <c:pt idx="2821">
                  <c:v>41117.833333333336</c:v>
                </c:pt>
                <c:pt idx="2822">
                  <c:v>41117.875</c:v>
                </c:pt>
                <c:pt idx="2823">
                  <c:v>41117.916666666664</c:v>
                </c:pt>
                <c:pt idx="2824">
                  <c:v>41117.958333333336</c:v>
                </c:pt>
                <c:pt idx="2825">
                  <c:v>41118</c:v>
                </c:pt>
                <c:pt idx="2826">
                  <c:v>41118.041666666664</c:v>
                </c:pt>
                <c:pt idx="2827">
                  <c:v>41118.083333333336</c:v>
                </c:pt>
                <c:pt idx="2828">
                  <c:v>41118.125</c:v>
                </c:pt>
                <c:pt idx="2829">
                  <c:v>41118.166666666664</c:v>
                </c:pt>
                <c:pt idx="2830">
                  <c:v>41118.208333333336</c:v>
                </c:pt>
                <c:pt idx="2831">
                  <c:v>41118.25</c:v>
                </c:pt>
                <c:pt idx="2832">
                  <c:v>41118.291666666664</c:v>
                </c:pt>
                <c:pt idx="2833">
                  <c:v>41118.333333333336</c:v>
                </c:pt>
                <c:pt idx="2834">
                  <c:v>41118.375</c:v>
                </c:pt>
                <c:pt idx="2835">
                  <c:v>41118.416666666664</c:v>
                </c:pt>
                <c:pt idx="2836">
                  <c:v>41118.458333333336</c:v>
                </c:pt>
                <c:pt idx="2837">
                  <c:v>41118.5</c:v>
                </c:pt>
                <c:pt idx="2838">
                  <c:v>41118.541666666664</c:v>
                </c:pt>
                <c:pt idx="2839">
                  <c:v>41118.583333333336</c:v>
                </c:pt>
                <c:pt idx="2840">
                  <c:v>41118.625</c:v>
                </c:pt>
                <c:pt idx="2841">
                  <c:v>41118.666666666664</c:v>
                </c:pt>
                <c:pt idx="2842">
                  <c:v>41118.708333333336</c:v>
                </c:pt>
                <c:pt idx="2843">
                  <c:v>41118.75</c:v>
                </c:pt>
                <c:pt idx="2844">
                  <c:v>41118.791666666664</c:v>
                </c:pt>
                <c:pt idx="2845">
                  <c:v>41118.833333333336</c:v>
                </c:pt>
                <c:pt idx="2846">
                  <c:v>41118.875</c:v>
                </c:pt>
                <c:pt idx="2847">
                  <c:v>41118.916666666664</c:v>
                </c:pt>
                <c:pt idx="2848">
                  <c:v>41118.958333333336</c:v>
                </c:pt>
                <c:pt idx="2849">
                  <c:v>41119</c:v>
                </c:pt>
                <c:pt idx="2850">
                  <c:v>41119.041666666664</c:v>
                </c:pt>
                <c:pt idx="2851">
                  <c:v>41119.083333333336</c:v>
                </c:pt>
                <c:pt idx="2852">
                  <c:v>41119.125</c:v>
                </c:pt>
                <c:pt idx="2853">
                  <c:v>41119.166666666664</c:v>
                </c:pt>
                <c:pt idx="2854">
                  <c:v>41119.208333333336</c:v>
                </c:pt>
                <c:pt idx="2855">
                  <c:v>41119.25</c:v>
                </c:pt>
                <c:pt idx="2856">
                  <c:v>41119.291666666664</c:v>
                </c:pt>
                <c:pt idx="2857">
                  <c:v>41119.333333333336</c:v>
                </c:pt>
                <c:pt idx="2858">
                  <c:v>41119.375</c:v>
                </c:pt>
                <c:pt idx="2859">
                  <c:v>41119.416666666664</c:v>
                </c:pt>
                <c:pt idx="2860">
                  <c:v>41119.458333333336</c:v>
                </c:pt>
                <c:pt idx="2861">
                  <c:v>41119.5</c:v>
                </c:pt>
                <c:pt idx="2862">
                  <c:v>41119.541666666664</c:v>
                </c:pt>
                <c:pt idx="2863">
                  <c:v>41119.583333333336</c:v>
                </c:pt>
                <c:pt idx="2864">
                  <c:v>41119.625</c:v>
                </c:pt>
                <c:pt idx="2865">
                  <c:v>41119.666666666664</c:v>
                </c:pt>
                <c:pt idx="2866">
                  <c:v>41119.708333333336</c:v>
                </c:pt>
                <c:pt idx="2867">
                  <c:v>41119.75</c:v>
                </c:pt>
                <c:pt idx="2868">
                  <c:v>41119.791666666664</c:v>
                </c:pt>
                <c:pt idx="2869">
                  <c:v>41119.833333333336</c:v>
                </c:pt>
                <c:pt idx="2870">
                  <c:v>41119.875</c:v>
                </c:pt>
                <c:pt idx="2871">
                  <c:v>41119.916666666664</c:v>
                </c:pt>
                <c:pt idx="2872">
                  <c:v>41119.958333333336</c:v>
                </c:pt>
                <c:pt idx="2873">
                  <c:v>41120</c:v>
                </c:pt>
                <c:pt idx="2874">
                  <c:v>41120.041666666664</c:v>
                </c:pt>
                <c:pt idx="2875">
                  <c:v>41120.083333333336</c:v>
                </c:pt>
                <c:pt idx="2876">
                  <c:v>41120.125</c:v>
                </c:pt>
                <c:pt idx="2877">
                  <c:v>41120.166666666664</c:v>
                </c:pt>
                <c:pt idx="2878">
                  <c:v>41120.208333333336</c:v>
                </c:pt>
                <c:pt idx="2879">
                  <c:v>41120.25</c:v>
                </c:pt>
                <c:pt idx="2880">
                  <c:v>41120.291666666664</c:v>
                </c:pt>
                <c:pt idx="2881">
                  <c:v>41120.333333333336</c:v>
                </c:pt>
                <c:pt idx="2882">
                  <c:v>41120.375</c:v>
                </c:pt>
                <c:pt idx="2883">
                  <c:v>41120.416666666664</c:v>
                </c:pt>
                <c:pt idx="2884">
                  <c:v>41120.458333333336</c:v>
                </c:pt>
                <c:pt idx="2885">
                  <c:v>41120.5</c:v>
                </c:pt>
                <c:pt idx="2886">
                  <c:v>41120.541666666664</c:v>
                </c:pt>
                <c:pt idx="2887">
                  <c:v>41120.583333333336</c:v>
                </c:pt>
                <c:pt idx="2888">
                  <c:v>41120.625</c:v>
                </c:pt>
                <c:pt idx="2889">
                  <c:v>41120.666666666664</c:v>
                </c:pt>
                <c:pt idx="2890">
                  <c:v>41120.708333333336</c:v>
                </c:pt>
                <c:pt idx="2891">
                  <c:v>41120.75</c:v>
                </c:pt>
                <c:pt idx="2892">
                  <c:v>41120.791666666664</c:v>
                </c:pt>
                <c:pt idx="2893">
                  <c:v>41120.833333333336</c:v>
                </c:pt>
                <c:pt idx="2894">
                  <c:v>41120.875</c:v>
                </c:pt>
                <c:pt idx="2895">
                  <c:v>41120.916666666664</c:v>
                </c:pt>
                <c:pt idx="2896">
                  <c:v>41120.958333333336</c:v>
                </c:pt>
                <c:pt idx="2897">
                  <c:v>41121</c:v>
                </c:pt>
                <c:pt idx="2898">
                  <c:v>41121.041666666664</c:v>
                </c:pt>
                <c:pt idx="2899">
                  <c:v>41121.083333333336</c:v>
                </c:pt>
                <c:pt idx="2900">
                  <c:v>41121.125</c:v>
                </c:pt>
                <c:pt idx="2901">
                  <c:v>41121.166666666664</c:v>
                </c:pt>
                <c:pt idx="2902">
                  <c:v>41121.208333333336</c:v>
                </c:pt>
                <c:pt idx="2903">
                  <c:v>41121.25</c:v>
                </c:pt>
                <c:pt idx="2904">
                  <c:v>41121.291666666664</c:v>
                </c:pt>
                <c:pt idx="2905">
                  <c:v>41121.333333333336</c:v>
                </c:pt>
                <c:pt idx="2906">
                  <c:v>41121.375</c:v>
                </c:pt>
                <c:pt idx="2907">
                  <c:v>41121.416666666664</c:v>
                </c:pt>
                <c:pt idx="2908">
                  <c:v>41121.458333333336</c:v>
                </c:pt>
                <c:pt idx="2909">
                  <c:v>41121.5</c:v>
                </c:pt>
                <c:pt idx="2910">
                  <c:v>41121.541666666664</c:v>
                </c:pt>
                <c:pt idx="2911">
                  <c:v>41121.583333333336</c:v>
                </c:pt>
                <c:pt idx="2912">
                  <c:v>41121.625</c:v>
                </c:pt>
                <c:pt idx="2913">
                  <c:v>41121.666666666664</c:v>
                </c:pt>
                <c:pt idx="2914">
                  <c:v>41121.708333333336</c:v>
                </c:pt>
                <c:pt idx="2915">
                  <c:v>41121.75</c:v>
                </c:pt>
                <c:pt idx="2916">
                  <c:v>41121.791666666664</c:v>
                </c:pt>
                <c:pt idx="2917">
                  <c:v>41121.833333333336</c:v>
                </c:pt>
                <c:pt idx="2918">
                  <c:v>41121.875</c:v>
                </c:pt>
                <c:pt idx="2919">
                  <c:v>41121.916666666664</c:v>
                </c:pt>
                <c:pt idx="2920">
                  <c:v>41121.958333333336</c:v>
                </c:pt>
                <c:pt idx="2921">
                  <c:v>41122</c:v>
                </c:pt>
                <c:pt idx="2922">
                  <c:v>41122.041666666664</c:v>
                </c:pt>
                <c:pt idx="2923">
                  <c:v>41122.083333333336</c:v>
                </c:pt>
                <c:pt idx="2924">
                  <c:v>41122.125</c:v>
                </c:pt>
                <c:pt idx="2925">
                  <c:v>41122.166666666664</c:v>
                </c:pt>
                <c:pt idx="2926">
                  <c:v>41122.208333333336</c:v>
                </c:pt>
                <c:pt idx="2927">
                  <c:v>41122.25</c:v>
                </c:pt>
                <c:pt idx="2928">
                  <c:v>41122.291666666664</c:v>
                </c:pt>
                <c:pt idx="2929">
                  <c:v>41122.333333333336</c:v>
                </c:pt>
                <c:pt idx="2930">
                  <c:v>41122.375</c:v>
                </c:pt>
                <c:pt idx="2931">
                  <c:v>41122.416666666664</c:v>
                </c:pt>
                <c:pt idx="2932">
                  <c:v>41122.458333333336</c:v>
                </c:pt>
                <c:pt idx="2933">
                  <c:v>41122.5</c:v>
                </c:pt>
                <c:pt idx="2934">
                  <c:v>41122.541666666664</c:v>
                </c:pt>
                <c:pt idx="2935">
                  <c:v>41122.583333333336</c:v>
                </c:pt>
                <c:pt idx="2936">
                  <c:v>41122.625</c:v>
                </c:pt>
                <c:pt idx="2937">
                  <c:v>41122.666666666664</c:v>
                </c:pt>
                <c:pt idx="2938">
                  <c:v>41122.708333333336</c:v>
                </c:pt>
                <c:pt idx="2939">
                  <c:v>41122.75</c:v>
                </c:pt>
                <c:pt idx="2940">
                  <c:v>41122.791666666664</c:v>
                </c:pt>
                <c:pt idx="2941">
                  <c:v>41122.833333333336</c:v>
                </c:pt>
                <c:pt idx="2942">
                  <c:v>41122.875</c:v>
                </c:pt>
                <c:pt idx="2943">
                  <c:v>41122.916666666664</c:v>
                </c:pt>
                <c:pt idx="2944">
                  <c:v>41122.958333333336</c:v>
                </c:pt>
                <c:pt idx="2945">
                  <c:v>41123</c:v>
                </c:pt>
                <c:pt idx="2946">
                  <c:v>41123.041666666664</c:v>
                </c:pt>
                <c:pt idx="2947">
                  <c:v>41123.083333333336</c:v>
                </c:pt>
                <c:pt idx="2948">
                  <c:v>41123.125</c:v>
                </c:pt>
                <c:pt idx="2949">
                  <c:v>41123.166666666664</c:v>
                </c:pt>
                <c:pt idx="2950">
                  <c:v>41123.208333333336</c:v>
                </c:pt>
                <c:pt idx="2951">
                  <c:v>41123.25</c:v>
                </c:pt>
                <c:pt idx="2952">
                  <c:v>41123.291666666664</c:v>
                </c:pt>
                <c:pt idx="2953">
                  <c:v>41123.333333333336</c:v>
                </c:pt>
                <c:pt idx="2954">
                  <c:v>41123.375</c:v>
                </c:pt>
                <c:pt idx="2955">
                  <c:v>41123.416666666664</c:v>
                </c:pt>
                <c:pt idx="2956">
                  <c:v>41123.458333333336</c:v>
                </c:pt>
                <c:pt idx="2957">
                  <c:v>41123.5</c:v>
                </c:pt>
                <c:pt idx="2958">
                  <c:v>41123.541666666664</c:v>
                </c:pt>
                <c:pt idx="2959">
                  <c:v>41123.583333333336</c:v>
                </c:pt>
                <c:pt idx="2960">
                  <c:v>41123.625</c:v>
                </c:pt>
                <c:pt idx="2961">
                  <c:v>41123.666666666664</c:v>
                </c:pt>
                <c:pt idx="2962">
                  <c:v>41123.708333333336</c:v>
                </c:pt>
                <c:pt idx="2963">
                  <c:v>41123.75</c:v>
                </c:pt>
                <c:pt idx="2964">
                  <c:v>41123.791666666664</c:v>
                </c:pt>
                <c:pt idx="2965">
                  <c:v>41123.833333333336</c:v>
                </c:pt>
                <c:pt idx="2966">
                  <c:v>41123.875</c:v>
                </c:pt>
                <c:pt idx="2967">
                  <c:v>41123.916666666664</c:v>
                </c:pt>
                <c:pt idx="2968">
                  <c:v>41123.958333333336</c:v>
                </c:pt>
                <c:pt idx="2969">
                  <c:v>41124</c:v>
                </c:pt>
                <c:pt idx="2970">
                  <c:v>41124.041666666664</c:v>
                </c:pt>
                <c:pt idx="2971">
                  <c:v>41124.083333333336</c:v>
                </c:pt>
                <c:pt idx="2972">
                  <c:v>41124.125</c:v>
                </c:pt>
                <c:pt idx="2973">
                  <c:v>41124.166666666664</c:v>
                </c:pt>
                <c:pt idx="2974">
                  <c:v>41124.208333333336</c:v>
                </c:pt>
                <c:pt idx="2975">
                  <c:v>41124.25</c:v>
                </c:pt>
                <c:pt idx="2976">
                  <c:v>41124.291666666664</c:v>
                </c:pt>
                <c:pt idx="2977">
                  <c:v>41124.333333333336</c:v>
                </c:pt>
                <c:pt idx="2978">
                  <c:v>41124.375</c:v>
                </c:pt>
                <c:pt idx="2979">
                  <c:v>41124.416666666664</c:v>
                </c:pt>
                <c:pt idx="2980">
                  <c:v>41124.458333333336</c:v>
                </c:pt>
                <c:pt idx="2981">
                  <c:v>41124.5</c:v>
                </c:pt>
                <c:pt idx="2982">
                  <c:v>41124.541666666664</c:v>
                </c:pt>
                <c:pt idx="2983">
                  <c:v>41124.583333333336</c:v>
                </c:pt>
                <c:pt idx="2984">
                  <c:v>41124.625</c:v>
                </c:pt>
                <c:pt idx="2985">
                  <c:v>41124.666666666664</c:v>
                </c:pt>
                <c:pt idx="2986">
                  <c:v>41124.708333333336</c:v>
                </c:pt>
                <c:pt idx="2987">
                  <c:v>41124.75</c:v>
                </c:pt>
                <c:pt idx="2988">
                  <c:v>41124.791666666664</c:v>
                </c:pt>
                <c:pt idx="2989">
                  <c:v>41124.833333333336</c:v>
                </c:pt>
                <c:pt idx="2990">
                  <c:v>41124.875</c:v>
                </c:pt>
                <c:pt idx="2991">
                  <c:v>41124.916666666664</c:v>
                </c:pt>
                <c:pt idx="2992">
                  <c:v>41124.958333333336</c:v>
                </c:pt>
                <c:pt idx="2993">
                  <c:v>41125</c:v>
                </c:pt>
                <c:pt idx="2994">
                  <c:v>41125.041666666664</c:v>
                </c:pt>
                <c:pt idx="2995">
                  <c:v>41125.083333333336</c:v>
                </c:pt>
                <c:pt idx="2996">
                  <c:v>41125.125</c:v>
                </c:pt>
                <c:pt idx="2997">
                  <c:v>41125.166666666664</c:v>
                </c:pt>
                <c:pt idx="2998">
                  <c:v>41125.208333333336</c:v>
                </c:pt>
                <c:pt idx="2999">
                  <c:v>41125.25</c:v>
                </c:pt>
                <c:pt idx="3000">
                  <c:v>41125.291666666664</c:v>
                </c:pt>
                <c:pt idx="3001">
                  <c:v>41125.333333333336</c:v>
                </c:pt>
                <c:pt idx="3002">
                  <c:v>41125.375</c:v>
                </c:pt>
                <c:pt idx="3003">
                  <c:v>41125.416666666664</c:v>
                </c:pt>
                <c:pt idx="3004">
                  <c:v>41125.458333333336</c:v>
                </c:pt>
                <c:pt idx="3005">
                  <c:v>41125.5</c:v>
                </c:pt>
                <c:pt idx="3006">
                  <c:v>41125.541666666664</c:v>
                </c:pt>
                <c:pt idx="3007">
                  <c:v>41125.583333333336</c:v>
                </c:pt>
                <c:pt idx="3008">
                  <c:v>41125.625</c:v>
                </c:pt>
                <c:pt idx="3009">
                  <c:v>41125.666666666664</c:v>
                </c:pt>
                <c:pt idx="3010">
                  <c:v>41125.708333333336</c:v>
                </c:pt>
                <c:pt idx="3011">
                  <c:v>41125.75</c:v>
                </c:pt>
                <c:pt idx="3012">
                  <c:v>41125.791666666664</c:v>
                </c:pt>
                <c:pt idx="3013">
                  <c:v>41125.833333333336</c:v>
                </c:pt>
                <c:pt idx="3014">
                  <c:v>41125.875</c:v>
                </c:pt>
                <c:pt idx="3015">
                  <c:v>41125.916666666664</c:v>
                </c:pt>
                <c:pt idx="3016">
                  <c:v>41125.958333333336</c:v>
                </c:pt>
                <c:pt idx="3017">
                  <c:v>41126</c:v>
                </c:pt>
                <c:pt idx="3018">
                  <c:v>41126.041666666664</c:v>
                </c:pt>
                <c:pt idx="3019">
                  <c:v>41126.083333333336</c:v>
                </c:pt>
                <c:pt idx="3020">
                  <c:v>41126.125</c:v>
                </c:pt>
                <c:pt idx="3021">
                  <c:v>41126.166666666664</c:v>
                </c:pt>
                <c:pt idx="3022">
                  <c:v>41126.208333333336</c:v>
                </c:pt>
                <c:pt idx="3023">
                  <c:v>41126.25</c:v>
                </c:pt>
                <c:pt idx="3024">
                  <c:v>41126.291666666664</c:v>
                </c:pt>
                <c:pt idx="3025">
                  <c:v>41126.333333333336</c:v>
                </c:pt>
                <c:pt idx="3026">
                  <c:v>41126.375</c:v>
                </c:pt>
                <c:pt idx="3027">
                  <c:v>41126.416666666664</c:v>
                </c:pt>
                <c:pt idx="3028">
                  <c:v>41126.458333333336</c:v>
                </c:pt>
                <c:pt idx="3029">
                  <c:v>41126.5</c:v>
                </c:pt>
                <c:pt idx="3030">
                  <c:v>41126.541666666664</c:v>
                </c:pt>
                <c:pt idx="3031">
                  <c:v>41126.583333333336</c:v>
                </c:pt>
                <c:pt idx="3032">
                  <c:v>41126.625</c:v>
                </c:pt>
                <c:pt idx="3033">
                  <c:v>41126.666666666664</c:v>
                </c:pt>
                <c:pt idx="3034">
                  <c:v>41126.708333333336</c:v>
                </c:pt>
                <c:pt idx="3035">
                  <c:v>41126.75</c:v>
                </c:pt>
                <c:pt idx="3036">
                  <c:v>41126.791666666664</c:v>
                </c:pt>
                <c:pt idx="3037">
                  <c:v>41126.833333333336</c:v>
                </c:pt>
                <c:pt idx="3038">
                  <c:v>41126.875</c:v>
                </c:pt>
                <c:pt idx="3039">
                  <c:v>41126.916666666664</c:v>
                </c:pt>
                <c:pt idx="3040">
                  <c:v>41126.958333333336</c:v>
                </c:pt>
                <c:pt idx="3041">
                  <c:v>41127</c:v>
                </c:pt>
                <c:pt idx="3042">
                  <c:v>41127.041666666664</c:v>
                </c:pt>
                <c:pt idx="3043">
                  <c:v>41127.083333333336</c:v>
                </c:pt>
                <c:pt idx="3044">
                  <c:v>41127.125</c:v>
                </c:pt>
                <c:pt idx="3045">
                  <c:v>41127.166666666664</c:v>
                </c:pt>
                <c:pt idx="3046">
                  <c:v>41127.208333333336</c:v>
                </c:pt>
                <c:pt idx="3047">
                  <c:v>41127.25</c:v>
                </c:pt>
                <c:pt idx="3048">
                  <c:v>41127.291666666664</c:v>
                </c:pt>
                <c:pt idx="3049">
                  <c:v>41127.333333333336</c:v>
                </c:pt>
                <c:pt idx="3050">
                  <c:v>41127.375</c:v>
                </c:pt>
                <c:pt idx="3051">
                  <c:v>41127.416666666664</c:v>
                </c:pt>
                <c:pt idx="3052">
                  <c:v>41127.458333333336</c:v>
                </c:pt>
                <c:pt idx="3053">
                  <c:v>41127.5</c:v>
                </c:pt>
                <c:pt idx="3054">
                  <c:v>41127.541666666664</c:v>
                </c:pt>
                <c:pt idx="3055">
                  <c:v>41127.583333333336</c:v>
                </c:pt>
                <c:pt idx="3056">
                  <c:v>41127.625</c:v>
                </c:pt>
                <c:pt idx="3057">
                  <c:v>41127.666666666664</c:v>
                </c:pt>
                <c:pt idx="3058">
                  <c:v>41127.708333333336</c:v>
                </c:pt>
                <c:pt idx="3059">
                  <c:v>41127.75</c:v>
                </c:pt>
                <c:pt idx="3060">
                  <c:v>41127.791666666664</c:v>
                </c:pt>
                <c:pt idx="3061">
                  <c:v>41127.833333333336</c:v>
                </c:pt>
                <c:pt idx="3062">
                  <c:v>41127.875</c:v>
                </c:pt>
                <c:pt idx="3063">
                  <c:v>41127.916666666664</c:v>
                </c:pt>
                <c:pt idx="3064">
                  <c:v>41127.958333333336</c:v>
                </c:pt>
                <c:pt idx="3065">
                  <c:v>41128</c:v>
                </c:pt>
                <c:pt idx="3066">
                  <c:v>41128.041666666664</c:v>
                </c:pt>
                <c:pt idx="3067">
                  <c:v>41128.083333333336</c:v>
                </c:pt>
                <c:pt idx="3068">
                  <c:v>41128.125</c:v>
                </c:pt>
                <c:pt idx="3069">
                  <c:v>41128.166666666664</c:v>
                </c:pt>
                <c:pt idx="3070">
                  <c:v>41128.208333333336</c:v>
                </c:pt>
                <c:pt idx="3071">
                  <c:v>41128.25</c:v>
                </c:pt>
                <c:pt idx="3072">
                  <c:v>41128.291666666664</c:v>
                </c:pt>
                <c:pt idx="3073">
                  <c:v>41128.333333333336</c:v>
                </c:pt>
                <c:pt idx="3074">
                  <c:v>41128.375</c:v>
                </c:pt>
                <c:pt idx="3075">
                  <c:v>41128.416666666664</c:v>
                </c:pt>
                <c:pt idx="3076">
                  <c:v>41128.458333333336</c:v>
                </c:pt>
                <c:pt idx="3077">
                  <c:v>41128.5</c:v>
                </c:pt>
                <c:pt idx="3078">
                  <c:v>41128.541666666664</c:v>
                </c:pt>
                <c:pt idx="3079">
                  <c:v>41128.583333333336</c:v>
                </c:pt>
                <c:pt idx="3080">
                  <c:v>41128.625</c:v>
                </c:pt>
                <c:pt idx="3081">
                  <c:v>41128.666666666664</c:v>
                </c:pt>
                <c:pt idx="3082">
                  <c:v>41128.708333333336</c:v>
                </c:pt>
                <c:pt idx="3083">
                  <c:v>41128.75</c:v>
                </c:pt>
                <c:pt idx="3084">
                  <c:v>41128.791666666664</c:v>
                </c:pt>
                <c:pt idx="3085">
                  <c:v>41128.833333333336</c:v>
                </c:pt>
                <c:pt idx="3086">
                  <c:v>41128.875</c:v>
                </c:pt>
                <c:pt idx="3087">
                  <c:v>41128.916666666664</c:v>
                </c:pt>
                <c:pt idx="3088">
                  <c:v>41128.958333333336</c:v>
                </c:pt>
                <c:pt idx="3089">
                  <c:v>41129</c:v>
                </c:pt>
                <c:pt idx="3090">
                  <c:v>41129.041666666664</c:v>
                </c:pt>
                <c:pt idx="3091">
                  <c:v>41129.083333333336</c:v>
                </c:pt>
                <c:pt idx="3092">
                  <c:v>41129.125</c:v>
                </c:pt>
                <c:pt idx="3093">
                  <c:v>41129.166666666664</c:v>
                </c:pt>
                <c:pt idx="3094">
                  <c:v>41129.208333333336</c:v>
                </c:pt>
                <c:pt idx="3095">
                  <c:v>41129.25</c:v>
                </c:pt>
                <c:pt idx="3096">
                  <c:v>41129.291666666664</c:v>
                </c:pt>
                <c:pt idx="3097">
                  <c:v>41129.333333333336</c:v>
                </c:pt>
                <c:pt idx="3098">
                  <c:v>41129.375</c:v>
                </c:pt>
                <c:pt idx="3099">
                  <c:v>41129.416666666664</c:v>
                </c:pt>
                <c:pt idx="3100">
                  <c:v>41129.458333333336</c:v>
                </c:pt>
                <c:pt idx="3101">
                  <c:v>41129.5</c:v>
                </c:pt>
                <c:pt idx="3102">
                  <c:v>41129.541666666664</c:v>
                </c:pt>
                <c:pt idx="3103">
                  <c:v>41129.583333333336</c:v>
                </c:pt>
                <c:pt idx="3104">
                  <c:v>41129.625</c:v>
                </c:pt>
                <c:pt idx="3105">
                  <c:v>41129.666666666664</c:v>
                </c:pt>
                <c:pt idx="3106">
                  <c:v>41129.708333333336</c:v>
                </c:pt>
                <c:pt idx="3107">
                  <c:v>41129.75</c:v>
                </c:pt>
                <c:pt idx="3108">
                  <c:v>41129.791666666664</c:v>
                </c:pt>
                <c:pt idx="3109">
                  <c:v>41129.833333333336</c:v>
                </c:pt>
                <c:pt idx="3110">
                  <c:v>41129.875</c:v>
                </c:pt>
                <c:pt idx="3111">
                  <c:v>41129.916666666664</c:v>
                </c:pt>
                <c:pt idx="3112">
                  <c:v>41129.958333333336</c:v>
                </c:pt>
                <c:pt idx="3113">
                  <c:v>41130</c:v>
                </c:pt>
                <c:pt idx="3114">
                  <c:v>41130.041666666664</c:v>
                </c:pt>
                <c:pt idx="3115">
                  <c:v>41130.083333333336</c:v>
                </c:pt>
                <c:pt idx="3116">
                  <c:v>41130.125</c:v>
                </c:pt>
                <c:pt idx="3117">
                  <c:v>41130.166666666664</c:v>
                </c:pt>
                <c:pt idx="3118">
                  <c:v>41130.208333333336</c:v>
                </c:pt>
                <c:pt idx="3119">
                  <c:v>41130.25</c:v>
                </c:pt>
                <c:pt idx="3120">
                  <c:v>41130.291666666664</c:v>
                </c:pt>
                <c:pt idx="3121">
                  <c:v>41130.333333333336</c:v>
                </c:pt>
                <c:pt idx="3122">
                  <c:v>41130.375</c:v>
                </c:pt>
                <c:pt idx="3123">
                  <c:v>41130.416666666664</c:v>
                </c:pt>
                <c:pt idx="3124">
                  <c:v>41130.458333333336</c:v>
                </c:pt>
                <c:pt idx="3125">
                  <c:v>41130.5</c:v>
                </c:pt>
                <c:pt idx="3126">
                  <c:v>41130.541666666664</c:v>
                </c:pt>
                <c:pt idx="3127">
                  <c:v>41130.583333333336</c:v>
                </c:pt>
                <c:pt idx="3128">
                  <c:v>41130.625</c:v>
                </c:pt>
                <c:pt idx="3129">
                  <c:v>41130.666666666664</c:v>
                </c:pt>
                <c:pt idx="3130">
                  <c:v>41130.708333333336</c:v>
                </c:pt>
                <c:pt idx="3131">
                  <c:v>41130.75</c:v>
                </c:pt>
                <c:pt idx="3132">
                  <c:v>41130.791666666664</c:v>
                </c:pt>
                <c:pt idx="3133">
                  <c:v>41130.833333333336</c:v>
                </c:pt>
                <c:pt idx="3134">
                  <c:v>41130.875</c:v>
                </c:pt>
                <c:pt idx="3135">
                  <c:v>41130.916666666664</c:v>
                </c:pt>
                <c:pt idx="3136">
                  <c:v>41130.958333333336</c:v>
                </c:pt>
                <c:pt idx="3137">
                  <c:v>41131</c:v>
                </c:pt>
                <c:pt idx="3138">
                  <c:v>41131.041666666664</c:v>
                </c:pt>
                <c:pt idx="3139">
                  <c:v>41131.083333333336</c:v>
                </c:pt>
                <c:pt idx="3140">
                  <c:v>41131.125</c:v>
                </c:pt>
                <c:pt idx="3141">
                  <c:v>41131.166666666664</c:v>
                </c:pt>
                <c:pt idx="3142">
                  <c:v>41131.208333333336</c:v>
                </c:pt>
                <c:pt idx="3143">
                  <c:v>41131.25</c:v>
                </c:pt>
                <c:pt idx="3144">
                  <c:v>41131.291666666664</c:v>
                </c:pt>
                <c:pt idx="3145">
                  <c:v>41131.333333333336</c:v>
                </c:pt>
                <c:pt idx="3146">
                  <c:v>41131.375</c:v>
                </c:pt>
                <c:pt idx="3147">
                  <c:v>41131.416666666664</c:v>
                </c:pt>
                <c:pt idx="3148">
                  <c:v>41131.458333333336</c:v>
                </c:pt>
                <c:pt idx="3149">
                  <c:v>41131.5</c:v>
                </c:pt>
                <c:pt idx="3150">
                  <c:v>41131.541666666664</c:v>
                </c:pt>
                <c:pt idx="3151">
                  <c:v>41131.583333333336</c:v>
                </c:pt>
                <c:pt idx="3152">
                  <c:v>41131.625</c:v>
                </c:pt>
                <c:pt idx="3153">
                  <c:v>41131.666666666664</c:v>
                </c:pt>
                <c:pt idx="3154">
                  <c:v>41131.708333333336</c:v>
                </c:pt>
                <c:pt idx="3155">
                  <c:v>41131.75</c:v>
                </c:pt>
                <c:pt idx="3156">
                  <c:v>41131.791666666664</c:v>
                </c:pt>
                <c:pt idx="3157">
                  <c:v>41131.833333333336</c:v>
                </c:pt>
                <c:pt idx="3158">
                  <c:v>41131.875</c:v>
                </c:pt>
                <c:pt idx="3159">
                  <c:v>41131.916666666664</c:v>
                </c:pt>
                <c:pt idx="3160">
                  <c:v>41131.958333333336</c:v>
                </c:pt>
                <c:pt idx="3161">
                  <c:v>41132</c:v>
                </c:pt>
                <c:pt idx="3162">
                  <c:v>41132.041666666664</c:v>
                </c:pt>
                <c:pt idx="3163">
                  <c:v>41132.083333333336</c:v>
                </c:pt>
                <c:pt idx="3164">
                  <c:v>41132.125</c:v>
                </c:pt>
                <c:pt idx="3165">
                  <c:v>41132.166666666664</c:v>
                </c:pt>
                <c:pt idx="3166">
                  <c:v>41132.208333333336</c:v>
                </c:pt>
                <c:pt idx="3167">
                  <c:v>41132.25</c:v>
                </c:pt>
                <c:pt idx="3168">
                  <c:v>41132.291666666664</c:v>
                </c:pt>
                <c:pt idx="3169">
                  <c:v>41132.333333333336</c:v>
                </c:pt>
                <c:pt idx="3170">
                  <c:v>41132.375</c:v>
                </c:pt>
                <c:pt idx="3171">
                  <c:v>41132.416666666664</c:v>
                </c:pt>
                <c:pt idx="3172">
                  <c:v>41132.458333333336</c:v>
                </c:pt>
                <c:pt idx="3173">
                  <c:v>41132.5</c:v>
                </c:pt>
                <c:pt idx="3174">
                  <c:v>41132.541666666664</c:v>
                </c:pt>
                <c:pt idx="3175">
                  <c:v>41132.583333333336</c:v>
                </c:pt>
                <c:pt idx="3176">
                  <c:v>41132.625</c:v>
                </c:pt>
                <c:pt idx="3177">
                  <c:v>41132.666666666664</c:v>
                </c:pt>
                <c:pt idx="3178">
                  <c:v>41132.708333333336</c:v>
                </c:pt>
                <c:pt idx="3179">
                  <c:v>41132.75</c:v>
                </c:pt>
                <c:pt idx="3180">
                  <c:v>41132.791666666664</c:v>
                </c:pt>
                <c:pt idx="3181">
                  <c:v>41132.833333333336</c:v>
                </c:pt>
                <c:pt idx="3182">
                  <c:v>41132.875</c:v>
                </c:pt>
                <c:pt idx="3183">
                  <c:v>41132.916666666664</c:v>
                </c:pt>
                <c:pt idx="3184">
                  <c:v>41132.958333333336</c:v>
                </c:pt>
                <c:pt idx="3185">
                  <c:v>41133</c:v>
                </c:pt>
                <c:pt idx="3186">
                  <c:v>41133.041666666664</c:v>
                </c:pt>
                <c:pt idx="3187">
                  <c:v>41133.083333333336</c:v>
                </c:pt>
                <c:pt idx="3188">
                  <c:v>41133.125</c:v>
                </c:pt>
                <c:pt idx="3189">
                  <c:v>41133.166666666664</c:v>
                </c:pt>
                <c:pt idx="3190">
                  <c:v>41133.208333333336</c:v>
                </c:pt>
                <c:pt idx="3191">
                  <c:v>41133.25</c:v>
                </c:pt>
                <c:pt idx="3192">
                  <c:v>41133.291666666664</c:v>
                </c:pt>
                <c:pt idx="3193">
                  <c:v>41133.333333333336</c:v>
                </c:pt>
                <c:pt idx="3194">
                  <c:v>41133.375</c:v>
                </c:pt>
                <c:pt idx="3195">
                  <c:v>41133.416666666664</c:v>
                </c:pt>
                <c:pt idx="3196">
                  <c:v>41133.458333333336</c:v>
                </c:pt>
                <c:pt idx="3197">
                  <c:v>41133.5</c:v>
                </c:pt>
                <c:pt idx="3198">
                  <c:v>41133.541666666664</c:v>
                </c:pt>
                <c:pt idx="3199">
                  <c:v>41133.583333333336</c:v>
                </c:pt>
                <c:pt idx="3200">
                  <c:v>41133.625</c:v>
                </c:pt>
                <c:pt idx="3201">
                  <c:v>41133.666666666664</c:v>
                </c:pt>
                <c:pt idx="3202">
                  <c:v>41133.708333333336</c:v>
                </c:pt>
                <c:pt idx="3203">
                  <c:v>41133.75</c:v>
                </c:pt>
                <c:pt idx="3204">
                  <c:v>41133.791666666664</c:v>
                </c:pt>
                <c:pt idx="3205">
                  <c:v>41133.833333333336</c:v>
                </c:pt>
                <c:pt idx="3206">
                  <c:v>41133.875</c:v>
                </c:pt>
                <c:pt idx="3207">
                  <c:v>41133.916666666664</c:v>
                </c:pt>
                <c:pt idx="3208">
                  <c:v>41133.958333333336</c:v>
                </c:pt>
                <c:pt idx="3209">
                  <c:v>41134</c:v>
                </c:pt>
                <c:pt idx="3210">
                  <c:v>41134.041666666664</c:v>
                </c:pt>
                <c:pt idx="3211">
                  <c:v>41134.083333333336</c:v>
                </c:pt>
                <c:pt idx="3212">
                  <c:v>41134.125</c:v>
                </c:pt>
                <c:pt idx="3213">
                  <c:v>41134.166666666664</c:v>
                </c:pt>
                <c:pt idx="3214">
                  <c:v>41134.208333333336</c:v>
                </c:pt>
                <c:pt idx="3215">
                  <c:v>41134.25</c:v>
                </c:pt>
                <c:pt idx="3216">
                  <c:v>41134.291666666664</c:v>
                </c:pt>
                <c:pt idx="3217">
                  <c:v>41134.333333333336</c:v>
                </c:pt>
                <c:pt idx="3218">
                  <c:v>41134.375</c:v>
                </c:pt>
                <c:pt idx="3219">
                  <c:v>41134.416666666664</c:v>
                </c:pt>
                <c:pt idx="3220">
                  <c:v>41134.458333333336</c:v>
                </c:pt>
                <c:pt idx="3221">
                  <c:v>41134.5</c:v>
                </c:pt>
                <c:pt idx="3222">
                  <c:v>41134.541666666664</c:v>
                </c:pt>
                <c:pt idx="3223">
                  <c:v>41134.583333333336</c:v>
                </c:pt>
                <c:pt idx="3224">
                  <c:v>41134.625</c:v>
                </c:pt>
                <c:pt idx="3225">
                  <c:v>41134.666666666664</c:v>
                </c:pt>
                <c:pt idx="3226">
                  <c:v>41134.708333333336</c:v>
                </c:pt>
                <c:pt idx="3227">
                  <c:v>41134.75</c:v>
                </c:pt>
                <c:pt idx="3228">
                  <c:v>41134.791666666664</c:v>
                </c:pt>
                <c:pt idx="3229">
                  <c:v>41134.833333333336</c:v>
                </c:pt>
                <c:pt idx="3230">
                  <c:v>41134.875</c:v>
                </c:pt>
                <c:pt idx="3231">
                  <c:v>41134.916666666664</c:v>
                </c:pt>
                <c:pt idx="3232">
                  <c:v>41134.958333333336</c:v>
                </c:pt>
                <c:pt idx="3233">
                  <c:v>41135</c:v>
                </c:pt>
                <c:pt idx="3234">
                  <c:v>41135.041666666664</c:v>
                </c:pt>
                <c:pt idx="3235">
                  <c:v>41135.083333333336</c:v>
                </c:pt>
                <c:pt idx="3236">
                  <c:v>41135.125</c:v>
                </c:pt>
                <c:pt idx="3237">
                  <c:v>41135.166666666664</c:v>
                </c:pt>
                <c:pt idx="3238">
                  <c:v>41135.208333333336</c:v>
                </c:pt>
                <c:pt idx="3239">
                  <c:v>41135.25</c:v>
                </c:pt>
                <c:pt idx="3240">
                  <c:v>41135.291666666664</c:v>
                </c:pt>
                <c:pt idx="3241">
                  <c:v>41135.333333333336</c:v>
                </c:pt>
                <c:pt idx="3242">
                  <c:v>41135.375</c:v>
                </c:pt>
                <c:pt idx="3243">
                  <c:v>41135.416666666664</c:v>
                </c:pt>
                <c:pt idx="3244">
                  <c:v>41135.458333333336</c:v>
                </c:pt>
                <c:pt idx="3245">
                  <c:v>41135.5</c:v>
                </c:pt>
                <c:pt idx="3246">
                  <c:v>41135.541666666664</c:v>
                </c:pt>
                <c:pt idx="3247">
                  <c:v>41135.583333333336</c:v>
                </c:pt>
                <c:pt idx="3248">
                  <c:v>41135.625</c:v>
                </c:pt>
                <c:pt idx="3249">
                  <c:v>41135.666666666664</c:v>
                </c:pt>
                <c:pt idx="3250">
                  <c:v>41135.708333333336</c:v>
                </c:pt>
                <c:pt idx="3251">
                  <c:v>41135.75</c:v>
                </c:pt>
                <c:pt idx="3252">
                  <c:v>41135.791666666664</c:v>
                </c:pt>
                <c:pt idx="3253">
                  <c:v>41135.833333333336</c:v>
                </c:pt>
                <c:pt idx="3254">
                  <c:v>41135.875</c:v>
                </c:pt>
                <c:pt idx="3255">
                  <c:v>41135.916666666664</c:v>
                </c:pt>
                <c:pt idx="3256">
                  <c:v>41135.958333333336</c:v>
                </c:pt>
                <c:pt idx="3257">
                  <c:v>41136</c:v>
                </c:pt>
                <c:pt idx="3258">
                  <c:v>41136.041666666664</c:v>
                </c:pt>
                <c:pt idx="3259">
                  <c:v>41136.083333333336</c:v>
                </c:pt>
                <c:pt idx="3260">
                  <c:v>41136.125</c:v>
                </c:pt>
                <c:pt idx="3261">
                  <c:v>41136.166666666664</c:v>
                </c:pt>
                <c:pt idx="3262">
                  <c:v>41136.208333333336</c:v>
                </c:pt>
                <c:pt idx="3263">
                  <c:v>41136.25</c:v>
                </c:pt>
                <c:pt idx="3264">
                  <c:v>41136.291666666664</c:v>
                </c:pt>
                <c:pt idx="3265">
                  <c:v>41136.333333333336</c:v>
                </c:pt>
                <c:pt idx="3266">
                  <c:v>41136.375</c:v>
                </c:pt>
                <c:pt idx="3267">
                  <c:v>41136.416666666664</c:v>
                </c:pt>
                <c:pt idx="3268">
                  <c:v>41136.458333333336</c:v>
                </c:pt>
                <c:pt idx="3269">
                  <c:v>41136.5</c:v>
                </c:pt>
                <c:pt idx="3270">
                  <c:v>41136.541666666664</c:v>
                </c:pt>
                <c:pt idx="3271">
                  <c:v>41136.583333333336</c:v>
                </c:pt>
                <c:pt idx="3272">
                  <c:v>41136.625</c:v>
                </c:pt>
                <c:pt idx="3273">
                  <c:v>41136.666666666664</c:v>
                </c:pt>
                <c:pt idx="3274">
                  <c:v>41136.708333333336</c:v>
                </c:pt>
                <c:pt idx="3275">
                  <c:v>41136.75</c:v>
                </c:pt>
                <c:pt idx="3276">
                  <c:v>41136.791666666664</c:v>
                </c:pt>
                <c:pt idx="3277">
                  <c:v>41136.833333333336</c:v>
                </c:pt>
                <c:pt idx="3278">
                  <c:v>41136.875</c:v>
                </c:pt>
                <c:pt idx="3279">
                  <c:v>41136.916666666664</c:v>
                </c:pt>
                <c:pt idx="3280">
                  <c:v>41136.958333333336</c:v>
                </c:pt>
                <c:pt idx="3281">
                  <c:v>41137</c:v>
                </c:pt>
                <c:pt idx="3282">
                  <c:v>41137.041666666664</c:v>
                </c:pt>
                <c:pt idx="3283">
                  <c:v>41137.083333333336</c:v>
                </c:pt>
                <c:pt idx="3284">
                  <c:v>41137.125</c:v>
                </c:pt>
                <c:pt idx="3285">
                  <c:v>41137.166666666664</c:v>
                </c:pt>
                <c:pt idx="3286">
                  <c:v>41137.208333333336</c:v>
                </c:pt>
                <c:pt idx="3287">
                  <c:v>41137.25</c:v>
                </c:pt>
                <c:pt idx="3288">
                  <c:v>41137.291666666664</c:v>
                </c:pt>
                <c:pt idx="3289">
                  <c:v>41137.333333333336</c:v>
                </c:pt>
                <c:pt idx="3290">
                  <c:v>41137.375</c:v>
                </c:pt>
                <c:pt idx="3291">
                  <c:v>41137.416666666664</c:v>
                </c:pt>
                <c:pt idx="3292">
                  <c:v>41137.458333333336</c:v>
                </c:pt>
                <c:pt idx="3293">
                  <c:v>41137.5</c:v>
                </c:pt>
                <c:pt idx="3294">
                  <c:v>41137.541666666664</c:v>
                </c:pt>
                <c:pt idx="3295">
                  <c:v>41137.583333333336</c:v>
                </c:pt>
                <c:pt idx="3296">
                  <c:v>41137.625</c:v>
                </c:pt>
                <c:pt idx="3297">
                  <c:v>41137.666666666664</c:v>
                </c:pt>
                <c:pt idx="3298">
                  <c:v>41137.708333333336</c:v>
                </c:pt>
                <c:pt idx="3299">
                  <c:v>41137.75</c:v>
                </c:pt>
                <c:pt idx="3300">
                  <c:v>41137.791666666664</c:v>
                </c:pt>
                <c:pt idx="3301">
                  <c:v>41137.833333333336</c:v>
                </c:pt>
                <c:pt idx="3302">
                  <c:v>41137.875</c:v>
                </c:pt>
                <c:pt idx="3303">
                  <c:v>41137.916666666664</c:v>
                </c:pt>
                <c:pt idx="3304">
                  <c:v>41137.958333333336</c:v>
                </c:pt>
                <c:pt idx="3305">
                  <c:v>41138</c:v>
                </c:pt>
                <c:pt idx="3306">
                  <c:v>41138.041666666664</c:v>
                </c:pt>
                <c:pt idx="3307">
                  <c:v>41138.083333333336</c:v>
                </c:pt>
                <c:pt idx="3308">
                  <c:v>41138.125</c:v>
                </c:pt>
                <c:pt idx="3309">
                  <c:v>41138.166666666664</c:v>
                </c:pt>
                <c:pt idx="3310">
                  <c:v>41138.208333333336</c:v>
                </c:pt>
                <c:pt idx="3311">
                  <c:v>41138.25</c:v>
                </c:pt>
                <c:pt idx="3312">
                  <c:v>41138.291666666664</c:v>
                </c:pt>
                <c:pt idx="3313">
                  <c:v>41138.333333333336</c:v>
                </c:pt>
                <c:pt idx="3314">
                  <c:v>41138.375</c:v>
                </c:pt>
                <c:pt idx="3315">
                  <c:v>41138.416666666664</c:v>
                </c:pt>
                <c:pt idx="3316">
                  <c:v>41138.458333333336</c:v>
                </c:pt>
                <c:pt idx="3317">
                  <c:v>41138.5</c:v>
                </c:pt>
                <c:pt idx="3318">
                  <c:v>41138.541666666664</c:v>
                </c:pt>
                <c:pt idx="3319">
                  <c:v>41138.583333333336</c:v>
                </c:pt>
                <c:pt idx="3320">
                  <c:v>41138.625</c:v>
                </c:pt>
                <c:pt idx="3321">
                  <c:v>41138.666666666664</c:v>
                </c:pt>
                <c:pt idx="3322">
                  <c:v>41138.708333333336</c:v>
                </c:pt>
                <c:pt idx="3323">
                  <c:v>41138.75</c:v>
                </c:pt>
                <c:pt idx="3324">
                  <c:v>41138.791666666664</c:v>
                </c:pt>
                <c:pt idx="3325">
                  <c:v>41138.833333333336</c:v>
                </c:pt>
                <c:pt idx="3326">
                  <c:v>41138.875</c:v>
                </c:pt>
                <c:pt idx="3327">
                  <c:v>41138.916666666664</c:v>
                </c:pt>
                <c:pt idx="3328">
                  <c:v>41138.958333333336</c:v>
                </c:pt>
                <c:pt idx="3329">
                  <c:v>41139</c:v>
                </c:pt>
                <c:pt idx="3330">
                  <c:v>41139.041666666664</c:v>
                </c:pt>
                <c:pt idx="3331">
                  <c:v>41139.083333333336</c:v>
                </c:pt>
                <c:pt idx="3332">
                  <c:v>41139.125</c:v>
                </c:pt>
                <c:pt idx="3333">
                  <c:v>41139.166666666664</c:v>
                </c:pt>
                <c:pt idx="3334">
                  <c:v>41139.208333333336</c:v>
                </c:pt>
                <c:pt idx="3335">
                  <c:v>41139.25</c:v>
                </c:pt>
                <c:pt idx="3336">
                  <c:v>41139.291666666664</c:v>
                </c:pt>
                <c:pt idx="3337">
                  <c:v>41139.333333333336</c:v>
                </c:pt>
                <c:pt idx="3338">
                  <c:v>41139.375</c:v>
                </c:pt>
                <c:pt idx="3339">
                  <c:v>41139.416666666664</c:v>
                </c:pt>
                <c:pt idx="3340">
                  <c:v>41139.458333333336</c:v>
                </c:pt>
                <c:pt idx="3341">
                  <c:v>41139.5</c:v>
                </c:pt>
                <c:pt idx="3342">
                  <c:v>41139.541666666664</c:v>
                </c:pt>
                <c:pt idx="3343">
                  <c:v>41139.583333333336</c:v>
                </c:pt>
                <c:pt idx="3344">
                  <c:v>41139.625</c:v>
                </c:pt>
                <c:pt idx="3345">
                  <c:v>41139.666666666664</c:v>
                </c:pt>
                <c:pt idx="3346">
                  <c:v>41139.708333333336</c:v>
                </c:pt>
                <c:pt idx="3347">
                  <c:v>41139.75</c:v>
                </c:pt>
                <c:pt idx="3348">
                  <c:v>41139.791666666664</c:v>
                </c:pt>
                <c:pt idx="3349">
                  <c:v>41139.833333333336</c:v>
                </c:pt>
                <c:pt idx="3350">
                  <c:v>41139.875</c:v>
                </c:pt>
                <c:pt idx="3351">
                  <c:v>41139.916666666664</c:v>
                </c:pt>
                <c:pt idx="3352">
                  <c:v>41139.958333333336</c:v>
                </c:pt>
                <c:pt idx="3353">
                  <c:v>41140</c:v>
                </c:pt>
                <c:pt idx="3354">
                  <c:v>41140.041666666664</c:v>
                </c:pt>
                <c:pt idx="3355">
                  <c:v>41140.083333333336</c:v>
                </c:pt>
                <c:pt idx="3356">
                  <c:v>41140.125</c:v>
                </c:pt>
                <c:pt idx="3357">
                  <c:v>41140.166666666664</c:v>
                </c:pt>
                <c:pt idx="3358">
                  <c:v>41140.208333333336</c:v>
                </c:pt>
                <c:pt idx="3359">
                  <c:v>41140.25</c:v>
                </c:pt>
                <c:pt idx="3360">
                  <c:v>41140.291666666664</c:v>
                </c:pt>
                <c:pt idx="3361">
                  <c:v>41140.333333333336</c:v>
                </c:pt>
                <c:pt idx="3362">
                  <c:v>41140.375</c:v>
                </c:pt>
                <c:pt idx="3363">
                  <c:v>41140.416666666664</c:v>
                </c:pt>
                <c:pt idx="3364">
                  <c:v>41140.458333333336</c:v>
                </c:pt>
                <c:pt idx="3365">
                  <c:v>41140.5</c:v>
                </c:pt>
                <c:pt idx="3366">
                  <c:v>41140.541666666664</c:v>
                </c:pt>
                <c:pt idx="3367">
                  <c:v>41140.583333333336</c:v>
                </c:pt>
                <c:pt idx="3368">
                  <c:v>41140.625</c:v>
                </c:pt>
                <c:pt idx="3369">
                  <c:v>41140.666666666664</c:v>
                </c:pt>
                <c:pt idx="3370">
                  <c:v>41140.708333333336</c:v>
                </c:pt>
                <c:pt idx="3371">
                  <c:v>41140.75</c:v>
                </c:pt>
                <c:pt idx="3372">
                  <c:v>41140.791666666664</c:v>
                </c:pt>
                <c:pt idx="3373">
                  <c:v>41140.833333333336</c:v>
                </c:pt>
                <c:pt idx="3374">
                  <c:v>41140.875</c:v>
                </c:pt>
                <c:pt idx="3375">
                  <c:v>41140.916666666664</c:v>
                </c:pt>
                <c:pt idx="3376">
                  <c:v>41140.958333333336</c:v>
                </c:pt>
                <c:pt idx="3377">
                  <c:v>41141</c:v>
                </c:pt>
                <c:pt idx="3378">
                  <c:v>41141.041666666664</c:v>
                </c:pt>
                <c:pt idx="3379">
                  <c:v>41141.083333333336</c:v>
                </c:pt>
                <c:pt idx="3380">
                  <c:v>41141.125</c:v>
                </c:pt>
                <c:pt idx="3381">
                  <c:v>41141.166666666664</c:v>
                </c:pt>
                <c:pt idx="3382">
                  <c:v>41141.208333333336</c:v>
                </c:pt>
                <c:pt idx="3383">
                  <c:v>41141.25</c:v>
                </c:pt>
                <c:pt idx="3384">
                  <c:v>41141.291666666664</c:v>
                </c:pt>
                <c:pt idx="3385">
                  <c:v>41141.333333333336</c:v>
                </c:pt>
                <c:pt idx="3386">
                  <c:v>41141.375</c:v>
                </c:pt>
                <c:pt idx="3387">
                  <c:v>41141.416666666664</c:v>
                </c:pt>
                <c:pt idx="3388">
                  <c:v>41141.458333333336</c:v>
                </c:pt>
                <c:pt idx="3389">
                  <c:v>41141.5</c:v>
                </c:pt>
                <c:pt idx="3390">
                  <c:v>41141.541666666664</c:v>
                </c:pt>
                <c:pt idx="3391">
                  <c:v>41141.583333333336</c:v>
                </c:pt>
                <c:pt idx="3392">
                  <c:v>41141.625</c:v>
                </c:pt>
                <c:pt idx="3393">
                  <c:v>41141.666666666664</c:v>
                </c:pt>
                <c:pt idx="3394">
                  <c:v>41141.708333333336</c:v>
                </c:pt>
                <c:pt idx="3395">
                  <c:v>41141.75</c:v>
                </c:pt>
                <c:pt idx="3396">
                  <c:v>41141.791666666664</c:v>
                </c:pt>
                <c:pt idx="3397">
                  <c:v>41141.833333333336</c:v>
                </c:pt>
                <c:pt idx="3398">
                  <c:v>41141.875</c:v>
                </c:pt>
                <c:pt idx="3399">
                  <c:v>41141.916666666664</c:v>
                </c:pt>
                <c:pt idx="3400">
                  <c:v>41141.958333333336</c:v>
                </c:pt>
                <c:pt idx="3401">
                  <c:v>41142</c:v>
                </c:pt>
                <c:pt idx="3402">
                  <c:v>41142.041666666664</c:v>
                </c:pt>
                <c:pt idx="3403">
                  <c:v>41142.083333333336</c:v>
                </c:pt>
                <c:pt idx="3404">
                  <c:v>41142.125</c:v>
                </c:pt>
                <c:pt idx="3405">
                  <c:v>41142.166666666664</c:v>
                </c:pt>
                <c:pt idx="3406">
                  <c:v>41142.208333333336</c:v>
                </c:pt>
                <c:pt idx="3407">
                  <c:v>41142.25</c:v>
                </c:pt>
                <c:pt idx="3408">
                  <c:v>41142.291666666664</c:v>
                </c:pt>
                <c:pt idx="3409">
                  <c:v>41142.333333333336</c:v>
                </c:pt>
                <c:pt idx="3410">
                  <c:v>41142.375</c:v>
                </c:pt>
                <c:pt idx="3411">
                  <c:v>41142.416666666664</c:v>
                </c:pt>
                <c:pt idx="3412">
                  <c:v>41142.458333333336</c:v>
                </c:pt>
                <c:pt idx="3413">
                  <c:v>41142.5</c:v>
                </c:pt>
                <c:pt idx="3414">
                  <c:v>41142.541666666664</c:v>
                </c:pt>
                <c:pt idx="3415">
                  <c:v>41142.583333333336</c:v>
                </c:pt>
                <c:pt idx="3416">
                  <c:v>41142.625</c:v>
                </c:pt>
                <c:pt idx="3417">
                  <c:v>41142.666666666664</c:v>
                </c:pt>
                <c:pt idx="3418">
                  <c:v>41142.708333333336</c:v>
                </c:pt>
                <c:pt idx="3419">
                  <c:v>41142.75</c:v>
                </c:pt>
                <c:pt idx="3420">
                  <c:v>41142.791666666664</c:v>
                </c:pt>
                <c:pt idx="3421">
                  <c:v>41142.833333333336</c:v>
                </c:pt>
                <c:pt idx="3422">
                  <c:v>41142.875</c:v>
                </c:pt>
                <c:pt idx="3423">
                  <c:v>41142.916666666664</c:v>
                </c:pt>
                <c:pt idx="3424">
                  <c:v>41142.958333333336</c:v>
                </c:pt>
                <c:pt idx="3425">
                  <c:v>41143</c:v>
                </c:pt>
                <c:pt idx="3426">
                  <c:v>41143.041666666664</c:v>
                </c:pt>
                <c:pt idx="3427">
                  <c:v>41143.083333333336</c:v>
                </c:pt>
                <c:pt idx="3428">
                  <c:v>41143.125</c:v>
                </c:pt>
                <c:pt idx="3429">
                  <c:v>41143.166666666664</c:v>
                </c:pt>
                <c:pt idx="3430">
                  <c:v>41143.208333333336</c:v>
                </c:pt>
                <c:pt idx="3431">
                  <c:v>41143.25</c:v>
                </c:pt>
                <c:pt idx="3432">
                  <c:v>41143.291666666664</c:v>
                </c:pt>
                <c:pt idx="3433">
                  <c:v>41143.333333333336</c:v>
                </c:pt>
                <c:pt idx="3434">
                  <c:v>41143.375</c:v>
                </c:pt>
                <c:pt idx="3435">
                  <c:v>41143.416666666664</c:v>
                </c:pt>
                <c:pt idx="3436">
                  <c:v>41143.458333333336</c:v>
                </c:pt>
                <c:pt idx="3437">
                  <c:v>41143.5</c:v>
                </c:pt>
                <c:pt idx="3438">
                  <c:v>41143.541666666664</c:v>
                </c:pt>
                <c:pt idx="3439">
                  <c:v>41143.583333333336</c:v>
                </c:pt>
                <c:pt idx="3440">
                  <c:v>41143.625</c:v>
                </c:pt>
                <c:pt idx="3441">
                  <c:v>41143.666666666664</c:v>
                </c:pt>
                <c:pt idx="3442">
                  <c:v>41143.708333333336</c:v>
                </c:pt>
                <c:pt idx="3443">
                  <c:v>41143.75</c:v>
                </c:pt>
                <c:pt idx="3444">
                  <c:v>41143.791666666664</c:v>
                </c:pt>
                <c:pt idx="3445">
                  <c:v>41143.833333333336</c:v>
                </c:pt>
                <c:pt idx="3446">
                  <c:v>41143.875</c:v>
                </c:pt>
                <c:pt idx="3447">
                  <c:v>41143.916666666664</c:v>
                </c:pt>
                <c:pt idx="3448">
                  <c:v>41143.958333333336</c:v>
                </c:pt>
                <c:pt idx="3449">
                  <c:v>41144</c:v>
                </c:pt>
                <c:pt idx="3450">
                  <c:v>41144.041666666664</c:v>
                </c:pt>
                <c:pt idx="3451">
                  <c:v>41144.083333333336</c:v>
                </c:pt>
                <c:pt idx="3452">
                  <c:v>41144.125</c:v>
                </c:pt>
                <c:pt idx="3453">
                  <c:v>41144.166666666664</c:v>
                </c:pt>
                <c:pt idx="3454">
                  <c:v>41144.208333333336</c:v>
                </c:pt>
                <c:pt idx="3455">
                  <c:v>41144.25</c:v>
                </c:pt>
                <c:pt idx="3456">
                  <c:v>41144.291666666664</c:v>
                </c:pt>
                <c:pt idx="3457">
                  <c:v>41144.333333333336</c:v>
                </c:pt>
                <c:pt idx="3458">
                  <c:v>41144.375</c:v>
                </c:pt>
                <c:pt idx="3459">
                  <c:v>41144.416666666664</c:v>
                </c:pt>
                <c:pt idx="3460">
                  <c:v>41144.458333333336</c:v>
                </c:pt>
                <c:pt idx="3461">
                  <c:v>41144.5</c:v>
                </c:pt>
                <c:pt idx="3462">
                  <c:v>41144.541666666664</c:v>
                </c:pt>
                <c:pt idx="3463">
                  <c:v>41144.583333333336</c:v>
                </c:pt>
                <c:pt idx="3464">
                  <c:v>41144.625</c:v>
                </c:pt>
                <c:pt idx="3465">
                  <c:v>41144.666666666664</c:v>
                </c:pt>
                <c:pt idx="3466">
                  <c:v>41144.708333333336</c:v>
                </c:pt>
                <c:pt idx="3467">
                  <c:v>41144.75</c:v>
                </c:pt>
                <c:pt idx="3468">
                  <c:v>41144.791666666664</c:v>
                </c:pt>
                <c:pt idx="3469">
                  <c:v>41144.833333333336</c:v>
                </c:pt>
                <c:pt idx="3470">
                  <c:v>41144.875</c:v>
                </c:pt>
                <c:pt idx="3471">
                  <c:v>41144.916666666664</c:v>
                </c:pt>
                <c:pt idx="3472">
                  <c:v>41144.958333333336</c:v>
                </c:pt>
                <c:pt idx="3473">
                  <c:v>41145</c:v>
                </c:pt>
                <c:pt idx="3474">
                  <c:v>41145.041666666664</c:v>
                </c:pt>
                <c:pt idx="3475">
                  <c:v>41145.083333333336</c:v>
                </c:pt>
                <c:pt idx="3476">
                  <c:v>41145.125</c:v>
                </c:pt>
                <c:pt idx="3477">
                  <c:v>41145.166666666664</c:v>
                </c:pt>
                <c:pt idx="3478">
                  <c:v>41145.208333333336</c:v>
                </c:pt>
                <c:pt idx="3479">
                  <c:v>41145.25</c:v>
                </c:pt>
                <c:pt idx="3480">
                  <c:v>41145.291666666664</c:v>
                </c:pt>
                <c:pt idx="3481">
                  <c:v>41145.333333333336</c:v>
                </c:pt>
                <c:pt idx="3482">
                  <c:v>41145.375</c:v>
                </c:pt>
                <c:pt idx="3483">
                  <c:v>41145.416666666664</c:v>
                </c:pt>
                <c:pt idx="3484">
                  <c:v>41145.458333333336</c:v>
                </c:pt>
                <c:pt idx="3485">
                  <c:v>41145.5</c:v>
                </c:pt>
                <c:pt idx="3486">
                  <c:v>41145.541666666664</c:v>
                </c:pt>
                <c:pt idx="3487">
                  <c:v>41145.583333333336</c:v>
                </c:pt>
                <c:pt idx="3488">
                  <c:v>41145.625</c:v>
                </c:pt>
                <c:pt idx="3489">
                  <c:v>41145.666666666664</c:v>
                </c:pt>
                <c:pt idx="3490">
                  <c:v>41145.708333333336</c:v>
                </c:pt>
                <c:pt idx="3491">
                  <c:v>41145.75</c:v>
                </c:pt>
                <c:pt idx="3492">
                  <c:v>41145.791666666664</c:v>
                </c:pt>
                <c:pt idx="3493">
                  <c:v>41145.833333333336</c:v>
                </c:pt>
                <c:pt idx="3494">
                  <c:v>41145.875</c:v>
                </c:pt>
                <c:pt idx="3495">
                  <c:v>41145.916666666664</c:v>
                </c:pt>
                <c:pt idx="3496">
                  <c:v>41145.958333333336</c:v>
                </c:pt>
                <c:pt idx="3497">
                  <c:v>41146</c:v>
                </c:pt>
                <c:pt idx="3498">
                  <c:v>41146.041666666664</c:v>
                </c:pt>
                <c:pt idx="3499">
                  <c:v>41146.083333333336</c:v>
                </c:pt>
                <c:pt idx="3500">
                  <c:v>41146.125</c:v>
                </c:pt>
                <c:pt idx="3501">
                  <c:v>41146.166666666664</c:v>
                </c:pt>
                <c:pt idx="3502">
                  <c:v>41146.208333333336</c:v>
                </c:pt>
                <c:pt idx="3503">
                  <c:v>41146.25</c:v>
                </c:pt>
                <c:pt idx="3504">
                  <c:v>41146.291666666664</c:v>
                </c:pt>
                <c:pt idx="3505">
                  <c:v>41146.333333333336</c:v>
                </c:pt>
                <c:pt idx="3506">
                  <c:v>41146.375</c:v>
                </c:pt>
                <c:pt idx="3507">
                  <c:v>41146.416666666664</c:v>
                </c:pt>
                <c:pt idx="3508">
                  <c:v>41146.458333333336</c:v>
                </c:pt>
                <c:pt idx="3509">
                  <c:v>41146.5</c:v>
                </c:pt>
                <c:pt idx="3510">
                  <c:v>41146.541666666664</c:v>
                </c:pt>
                <c:pt idx="3511">
                  <c:v>41146.583333333336</c:v>
                </c:pt>
                <c:pt idx="3512">
                  <c:v>41146.625</c:v>
                </c:pt>
                <c:pt idx="3513">
                  <c:v>41146.666666666664</c:v>
                </c:pt>
                <c:pt idx="3514">
                  <c:v>41146.708333333336</c:v>
                </c:pt>
                <c:pt idx="3515">
                  <c:v>41146.75</c:v>
                </c:pt>
                <c:pt idx="3516">
                  <c:v>41146.791666666664</c:v>
                </c:pt>
                <c:pt idx="3517">
                  <c:v>41146.833333333336</c:v>
                </c:pt>
                <c:pt idx="3518">
                  <c:v>41146.875</c:v>
                </c:pt>
                <c:pt idx="3519">
                  <c:v>41146.916666666664</c:v>
                </c:pt>
                <c:pt idx="3520">
                  <c:v>41146.958333333336</c:v>
                </c:pt>
                <c:pt idx="3521">
                  <c:v>41147</c:v>
                </c:pt>
                <c:pt idx="3522">
                  <c:v>41147.041666666664</c:v>
                </c:pt>
                <c:pt idx="3523">
                  <c:v>41147.083333333336</c:v>
                </c:pt>
                <c:pt idx="3524">
                  <c:v>41147.125</c:v>
                </c:pt>
                <c:pt idx="3525">
                  <c:v>41147.166666666664</c:v>
                </c:pt>
                <c:pt idx="3526">
                  <c:v>41147.208333333336</c:v>
                </c:pt>
                <c:pt idx="3527">
                  <c:v>41147.25</c:v>
                </c:pt>
                <c:pt idx="3528">
                  <c:v>41147.291666666664</c:v>
                </c:pt>
                <c:pt idx="3529">
                  <c:v>41147.333333333336</c:v>
                </c:pt>
                <c:pt idx="3530">
                  <c:v>41147.375</c:v>
                </c:pt>
                <c:pt idx="3531">
                  <c:v>41147.416666666664</c:v>
                </c:pt>
                <c:pt idx="3532">
                  <c:v>41147.458333333336</c:v>
                </c:pt>
                <c:pt idx="3533">
                  <c:v>41147.5</c:v>
                </c:pt>
                <c:pt idx="3534">
                  <c:v>41147.541666666664</c:v>
                </c:pt>
                <c:pt idx="3535">
                  <c:v>41147.583333333336</c:v>
                </c:pt>
                <c:pt idx="3536">
                  <c:v>41147.625</c:v>
                </c:pt>
                <c:pt idx="3537">
                  <c:v>41147.666666666664</c:v>
                </c:pt>
                <c:pt idx="3538">
                  <c:v>41147.708333333336</c:v>
                </c:pt>
                <c:pt idx="3539">
                  <c:v>41147.75</c:v>
                </c:pt>
                <c:pt idx="3540">
                  <c:v>41147.791666666664</c:v>
                </c:pt>
                <c:pt idx="3541">
                  <c:v>41147.833333333336</c:v>
                </c:pt>
                <c:pt idx="3542">
                  <c:v>41147.875</c:v>
                </c:pt>
                <c:pt idx="3543">
                  <c:v>41147.916666666664</c:v>
                </c:pt>
                <c:pt idx="3544">
                  <c:v>41147.958333333336</c:v>
                </c:pt>
                <c:pt idx="3545">
                  <c:v>41148</c:v>
                </c:pt>
                <c:pt idx="3546">
                  <c:v>41148.041666666664</c:v>
                </c:pt>
                <c:pt idx="3547">
                  <c:v>41148.083333333336</c:v>
                </c:pt>
                <c:pt idx="3548">
                  <c:v>41148.125</c:v>
                </c:pt>
                <c:pt idx="3549">
                  <c:v>41148.166666666664</c:v>
                </c:pt>
                <c:pt idx="3550">
                  <c:v>41148.208333333336</c:v>
                </c:pt>
                <c:pt idx="3551">
                  <c:v>41148.25</c:v>
                </c:pt>
                <c:pt idx="3552">
                  <c:v>41148.291666666664</c:v>
                </c:pt>
                <c:pt idx="3553">
                  <c:v>41148.333333333336</c:v>
                </c:pt>
                <c:pt idx="3554">
                  <c:v>41148.375</c:v>
                </c:pt>
                <c:pt idx="3555">
                  <c:v>41148.416666666664</c:v>
                </c:pt>
                <c:pt idx="3556">
                  <c:v>41148.458333333336</c:v>
                </c:pt>
                <c:pt idx="3557">
                  <c:v>41148.5</c:v>
                </c:pt>
                <c:pt idx="3558">
                  <c:v>41148.541666666664</c:v>
                </c:pt>
                <c:pt idx="3559">
                  <c:v>41148.583333333336</c:v>
                </c:pt>
                <c:pt idx="3560">
                  <c:v>41148.625</c:v>
                </c:pt>
                <c:pt idx="3561">
                  <c:v>41148.666666666664</c:v>
                </c:pt>
                <c:pt idx="3562">
                  <c:v>41148.708333333336</c:v>
                </c:pt>
                <c:pt idx="3563">
                  <c:v>41148.75</c:v>
                </c:pt>
                <c:pt idx="3564">
                  <c:v>41148.791666666664</c:v>
                </c:pt>
                <c:pt idx="3565">
                  <c:v>41148.833333333336</c:v>
                </c:pt>
                <c:pt idx="3566">
                  <c:v>41148.875</c:v>
                </c:pt>
                <c:pt idx="3567">
                  <c:v>41148.916666666664</c:v>
                </c:pt>
                <c:pt idx="3568">
                  <c:v>41148.958333333336</c:v>
                </c:pt>
                <c:pt idx="3569">
                  <c:v>41149</c:v>
                </c:pt>
                <c:pt idx="3570">
                  <c:v>41149.041666666664</c:v>
                </c:pt>
                <c:pt idx="3571">
                  <c:v>41149.083333333336</c:v>
                </c:pt>
                <c:pt idx="3572">
                  <c:v>41149.125</c:v>
                </c:pt>
                <c:pt idx="3573">
                  <c:v>41149.166666666664</c:v>
                </c:pt>
                <c:pt idx="3574">
                  <c:v>41149.208333333336</c:v>
                </c:pt>
                <c:pt idx="3575">
                  <c:v>41149.25</c:v>
                </c:pt>
                <c:pt idx="3576">
                  <c:v>41149.291666666664</c:v>
                </c:pt>
                <c:pt idx="3577">
                  <c:v>41149.333333333336</c:v>
                </c:pt>
                <c:pt idx="3578">
                  <c:v>41149.375</c:v>
                </c:pt>
                <c:pt idx="3579">
                  <c:v>41149.416666666664</c:v>
                </c:pt>
                <c:pt idx="3580">
                  <c:v>41149.458333333336</c:v>
                </c:pt>
                <c:pt idx="3581">
                  <c:v>41149.5</c:v>
                </c:pt>
                <c:pt idx="3582">
                  <c:v>41149.541666666664</c:v>
                </c:pt>
                <c:pt idx="3583">
                  <c:v>41149.583333333336</c:v>
                </c:pt>
                <c:pt idx="3584">
                  <c:v>41149.625</c:v>
                </c:pt>
                <c:pt idx="3585">
                  <c:v>41149.666666666664</c:v>
                </c:pt>
                <c:pt idx="3586">
                  <c:v>41149.708333333336</c:v>
                </c:pt>
                <c:pt idx="3587">
                  <c:v>41149.75</c:v>
                </c:pt>
                <c:pt idx="3588">
                  <c:v>41149.791666666664</c:v>
                </c:pt>
                <c:pt idx="3589">
                  <c:v>41149.833333333336</c:v>
                </c:pt>
                <c:pt idx="3590">
                  <c:v>41149.875</c:v>
                </c:pt>
                <c:pt idx="3591">
                  <c:v>41149.916666666664</c:v>
                </c:pt>
                <c:pt idx="3592">
                  <c:v>41149.958333333336</c:v>
                </c:pt>
                <c:pt idx="3593">
                  <c:v>41150</c:v>
                </c:pt>
                <c:pt idx="3594">
                  <c:v>41150.041666666664</c:v>
                </c:pt>
                <c:pt idx="3595">
                  <c:v>41150.083333333336</c:v>
                </c:pt>
                <c:pt idx="3596">
                  <c:v>41150.125</c:v>
                </c:pt>
                <c:pt idx="3597">
                  <c:v>41150.166666666664</c:v>
                </c:pt>
                <c:pt idx="3598">
                  <c:v>41150.208333333336</c:v>
                </c:pt>
                <c:pt idx="3599">
                  <c:v>41150.25</c:v>
                </c:pt>
                <c:pt idx="3600">
                  <c:v>41150.291666666664</c:v>
                </c:pt>
                <c:pt idx="3601">
                  <c:v>41150.333333333336</c:v>
                </c:pt>
                <c:pt idx="3602">
                  <c:v>41150.375</c:v>
                </c:pt>
                <c:pt idx="3603">
                  <c:v>41150.416666666664</c:v>
                </c:pt>
                <c:pt idx="3604">
                  <c:v>41150.458333333336</c:v>
                </c:pt>
                <c:pt idx="3605">
                  <c:v>41150.5</c:v>
                </c:pt>
                <c:pt idx="3606">
                  <c:v>41150.541666666664</c:v>
                </c:pt>
                <c:pt idx="3607">
                  <c:v>41150.583333333336</c:v>
                </c:pt>
                <c:pt idx="3608">
                  <c:v>41150.625</c:v>
                </c:pt>
                <c:pt idx="3609">
                  <c:v>41150.666666666664</c:v>
                </c:pt>
                <c:pt idx="3610">
                  <c:v>41150.708333333336</c:v>
                </c:pt>
                <c:pt idx="3611">
                  <c:v>41150.75</c:v>
                </c:pt>
                <c:pt idx="3612">
                  <c:v>41150.791666666664</c:v>
                </c:pt>
                <c:pt idx="3613">
                  <c:v>41150.833333333336</c:v>
                </c:pt>
                <c:pt idx="3614">
                  <c:v>41150.875</c:v>
                </c:pt>
                <c:pt idx="3615">
                  <c:v>41150.916666666664</c:v>
                </c:pt>
                <c:pt idx="3616">
                  <c:v>41150.958333333336</c:v>
                </c:pt>
                <c:pt idx="3617">
                  <c:v>41151</c:v>
                </c:pt>
                <c:pt idx="3618">
                  <c:v>41151.041666666664</c:v>
                </c:pt>
                <c:pt idx="3619">
                  <c:v>41151.083333333336</c:v>
                </c:pt>
                <c:pt idx="3620">
                  <c:v>41151.125</c:v>
                </c:pt>
                <c:pt idx="3621">
                  <c:v>41151.166666666664</c:v>
                </c:pt>
                <c:pt idx="3622">
                  <c:v>41151.208333333336</c:v>
                </c:pt>
                <c:pt idx="3623">
                  <c:v>41151.25</c:v>
                </c:pt>
                <c:pt idx="3624">
                  <c:v>41151.291666666664</c:v>
                </c:pt>
                <c:pt idx="3625">
                  <c:v>41151.333333333336</c:v>
                </c:pt>
                <c:pt idx="3626">
                  <c:v>41151.375</c:v>
                </c:pt>
                <c:pt idx="3627">
                  <c:v>41151.416666666664</c:v>
                </c:pt>
                <c:pt idx="3628">
                  <c:v>41151.458333333336</c:v>
                </c:pt>
                <c:pt idx="3629">
                  <c:v>41151.5</c:v>
                </c:pt>
                <c:pt idx="3630">
                  <c:v>41151.541666666664</c:v>
                </c:pt>
                <c:pt idx="3631">
                  <c:v>41151.583333333336</c:v>
                </c:pt>
                <c:pt idx="3632">
                  <c:v>41151.625</c:v>
                </c:pt>
                <c:pt idx="3633">
                  <c:v>41151.666666666664</c:v>
                </c:pt>
                <c:pt idx="3634">
                  <c:v>41151.708333333336</c:v>
                </c:pt>
                <c:pt idx="3635">
                  <c:v>41151.75</c:v>
                </c:pt>
                <c:pt idx="3636">
                  <c:v>41151.791666666664</c:v>
                </c:pt>
                <c:pt idx="3637">
                  <c:v>41151.833333333336</c:v>
                </c:pt>
                <c:pt idx="3638">
                  <c:v>41151.875</c:v>
                </c:pt>
                <c:pt idx="3639">
                  <c:v>41151.916666666664</c:v>
                </c:pt>
                <c:pt idx="3640">
                  <c:v>41151.958333333336</c:v>
                </c:pt>
                <c:pt idx="3641">
                  <c:v>41152</c:v>
                </c:pt>
                <c:pt idx="3642">
                  <c:v>41152.041666666664</c:v>
                </c:pt>
                <c:pt idx="3643">
                  <c:v>41152.083333333336</c:v>
                </c:pt>
                <c:pt idx="3644">
                  <c:v>41152.125</c:v>
                </c:pt>
                <c:pt idx="3645">
                  <c:v>41152.166666666664</c:v>
                </c:pt>
                <c:pt idx="3646">
                  <c:v>41152.208333333336</c:v>
                </c:pt>
                <c:pt idx="3647">
                  <c:v>41152.25</c:v>
                </c:pt>
                <c:pt idx="3648">
                  <c:v>41152.291666666664</c:v>
                </c:pt>
                <c:pt idx="3649">
                  <c:v>41152.333333333336</c:v>
                </c:pt>
                <c:pt idx="3650">
                  <c:v>41152.375</c:v>
                </c:pt>
                <c:pt idx="3651">
                  <c:v>41152.416666666664</c:v>
                </c:pt>
                <c:pt idx="3652">
                  <c:v>41152.458333333336</c:v>
                </c:pt>
                <c:pt idx="3653">
                  <c:v>41152.5</c:v>
                </c:pt>
                <c:pt idx="3654">
                  <c:v>41152.541666666664</c:v>
                </c:pt>
                <c:pt idx="3655">
                  <c:v>41152.583333333336</c:v>
                </c:pt>
                <c:pt idx="3656">
                  <c:v>41152.625</c:v>
                </c:pt>
                <c:pt idx="3657">
                  <c:v>41152.666666666664</c:v>
                </c:pt>
                <c:pt idx="3658">
                  <c:v>41152.708333333336</c:v>
                </c:pt>
                <c:pt idx="3659">
                  <c:v>41152.75</c:v>
                </c:pt>
                <c:pt idx="3660">
                  <c:v>41152.791666666664</c:v>
                </c:pt>
                <c:pt idx="3661">
                  <c:v>41152.833333333336</c:v>
                </c:pt>
                <c:pt idx="3662">
                  <c:v>41152.875</c:v>
                </c:pt>
                <c:pt idx="3663">
                  <c:v>41152.916666666664</c:v>
                </c:pt>
                <c:pt idx="3664">
                  <c:v>41152.958333333336</c:v>
                </c:pt>
                <c:pt idx="3665">
                  <c:v>41153</c:v>
                </c:pt>
                <c:pt idx="3666">
                  <c:v>41153.041666666664</c:v>
                </c:pt>
                <c:pt idx="3667">
                  <c:v>41153.083333333336</c:v>
                </c:pt>
                <c:pt idx="3668">
                  <c:v>41153.125</c:v>
                </c:pt>
                <c:pt idx="3669">
                  <c:v>41153.166666666664</c:v>
                </c:pt>
                <c:pt idx="3670">
                  <c:v>41153.208333333336</c:v>
                </c:pt>
                <c:pt idx="3671">
                  <c:v>41153.25</c:v>
                </c:pt>
                <c:pt idx="3672">
                  <c:v>41153.291666666664</c:v>
                </c:pt>
                <c:pt idx="3673">
                  <c:v>41153.333333333336</c:v>
                </c:pt>
                <c:pt idx="3674">
                  <c:v>41153.375</c:v>
                </c:pt>
                <c:pt idx="3675">
                  <c:v>41153.416666666664</c:v>
                </c:pt>
                <c:pt idx="3676">
                  <c:v>41153.458333333336</c:v>
                </c:pt>
                <c:pt idx="3677">
                  <c:v>41153.5</c:v>
                </c:pt>
                <c:pt idx="3678">
                  <c:v>41153.541666666664</c:v>
                </c:pt>
                <c:pt idx="3679">
                  <c:v>41153.583333333336</c:v>
                </c:pt>
                <c:pt idx="3680">
                  <c:v>41153.625</c:v>
                </c:pt>
                <c:pt idx="3681">
                  <c:v>41153.666666666664</c:v>
                </c:pt>
                <c:pt idx="3682">
                  <c:v>41153.708333333336</c:v>
                </c:pt>
                <c:pt idx="3683">
                  <c:v>41153.75</c:v>
                </c:pt>
                <c:pt idx="3684">
                  <c:v>41153.791666666664</c:v>
                </c:pt>
                <c:pt idx="3685">
                  <c:v>41153.833333333336</c:v>
                </c:pt>
                <c:pt idx="3686">
                  <c:v>41153.875</c:v>
                </c:pt>
                <c:pt idx="3687">
                  <c:v>41153.916666666664</c:v>
                </c:pt>
                <c:pt idx="3688">
                  <c:v>41153.958333333336</c:v>
                </c:pt>
                <c:pt idx="3689">
                  <c:v>41154</c:v>
                </c:pt>
                <c:pt idx="3690">
                  <c:v>41154.041666666664</c:v>
                </c:pt>
                <c:pt idx="3691">
                  <c:v>41154.083333333336</c:v>
                </c:pt>
                <c:pt idx="3692">
                  <c:v>41154.125</c:v>
                </c:pt>
                <c:pt idx="3693">
                  <c:v>41154.166666666664</c:v>
                </c:pt>
                <c:pt idx="3694">
                  <c:v>41154.208333333336</c:v>
                </c:pt>
                <c:pt idx="3695">
                  <c:v>41154.25</c:v>
                </c:pt>
                <c:pt idx="3696">
                  <c:v>41154.291666666664</c:v>
                </c:pt>
                <c:pt idx="3697">
                  <c:v>41154.333333333336</c:v>
                </c:pt>
                <c:pt idx="3698">
                  <c:v>41154.375</c:v>
                </c:pt>
                <c:pt idx="3699">
                  <c:v>41154.416666666664</c:v>
                </c:pt>
                <c:pt idx="3700">
                  <c:v>41154.458333333336</c:v>
                </c:pt>
                <c:pt idx="3701">
                  <c:v>41154.5</c:v>
                </c:pt>
                <c:pt idx="3702">
                  <c:v>41154.541666666664</c:v>
                </c:pt>
                <c:pt idx="3703">
                  <c:v>41154.583333333336</c:v>
                </c:pt>
                <c:pt idx="3704">
                  <c:v>41154.625</c:v>
                </c:pt>
                <c:pt idx="3705">
                  <c:v>41154.666666666664</c:v>
                </c:pt>
                <c:pt idx="3706">
                  <c:v>41154.708333333336</c:v>
                </c:pt>
                <c:pt idx="3707">
                  <c:v>41154.75</c:v>
                </c:pt>
                <c:pt idx="3708">
                  <c:v>41154.791666666664</c:v>
                </c:pt>
                <c:pt idx="3709">
                  <c:v>41154.833333333336</c:v>
                </c:pt>
                <c:pt idx="3710">
                  <c:v>41154.875</c:v>
                </c:pt>
                <c:pt idx="3711">
                  <c:v>41154.916666666664</c:v>
                </c:pt>
                <c:pt idx="3712">
                  <c:v>41154.958333333336</c:v>
                </c:pt>
                <c:pt idx="3713">
                  <c:v>41155</c:v>
                </c:pt>
                <c:pt idx="3714">
                  <c:v>41155.041666666664</c:v>
                </c:pt>
                <c:pt idx="3715">
                  <c:v>41155.083333333336</c:v>
                </c:pt>
                <c:pt idx="3716">
                  <c:v>41155.125</c:v>
                </c:pt>
                <c:pt idx="3717">
                  <c:v>41155.166666666664</c:v>
                </c:pt>
                <c:pt idx="3718">
                  <c:v>41155.208333333336</c:v>
                </c:pt>
                <c:pt idx="3719">
                  <c:v>41155.25</c:v>
                </c:pt>
                <c:pt idx="3720">
                  <c:v>41155.291666666664</c:v>
                </c:pt>
                <c:pt idx="3721">
                  <c:v>41155.333333333336</c:v>
                </c:pt>
                <c:pt idx="3722">
                  <c:v>41155.375</c:v>
                </c:pt>
                <c:pt idx="3723">
                  <c:v>41155.416666666664</c:v>
                </c:pt>
                <c:pt idx="3724">
                  <c:v>41155.458333333336</c:v>
                </c:pt>
                <c:pt idx="3725">
                  <c:v>41155.5</c:v>
                </c:pt>
                <c:pt idx="3726">
                  <c:v>41155.541666666664</c:v>
                </c:pt>
                <c:pt idx="3727">
                  <c:v>41155.583333333336</c:v>
                </c:pt>
                <c:pt idx="3728">
                  <c:v>41155.625</c:v>
                </c:pt>
                <c:pt idx="3729">
                  <c:v>41155.666666666664</c:v>
                </c:pt>
                <c:pt idx="3730">
                  <c:v>41155.708333333336</c:v>
                </c:pt>
                <c:pt idx="3731">
                  <c:v>41155.75</c:v>
                </c:pt>
                <c:pt idx="3732">
                  <c:v>41155.791666666664</c:v>
                </c:pt>
                <c:pt idx="3733">
                  <c:v>41155.833333333336</c:v>
                </c:pt>
                <c:pt idx="3734">
                  <c:v>41155.875</c:v>
                </c:pt>
                <c:pt idx="3735">
                  <c:v>41155.916666666664</c:v>
                </c:pt>
                <c:pt idx="3736">
                  <c:v>41155.958333333336</c:v>
                </c:pt>
                <c:pt idx="3737">
                  <c:v>41156</c:v>
                </c:pt>
                <c:pt idx="3738">
                  <c:v>41156.041666666664</c:v>
                </c:pt>
                <c:pt idx="3739">
                  <c:v>41156.083333333336</c:v>
                </c:pt>
                <c:pt idx="3740">
                  <c:v>41156.125</c:v>
                </c:pt>
                <c:pt idx="3741">
                  <c:v>41156.166666666664</c:v>
                </c:pt>
                <c:pt idx="3742">
                  <c:v>41156.208333333336</c:v>
                </c:pt>
                <c:pt idx="3743">
                  <c:v>41156.25</c:v>
                </c:pt>
                <c:pt idx="3744">
                  <c:v>41156.291666666664</c:v>
                </c:pt>
                <c:pt idx="3745">
                  <c:v>41156.333333333336</c:v>
                </c:pt>
                <c:pt idx="3746">
                  <c:v>41156.375</c:v>
                </c:pt>
                <c:pt idx="3747">
                  <c:v>41156.416666666664</c:v>
                </c:pt>
                <c:pt idx="3748">
                  <c:v>41156.458333333336</c:v>
                </c:pt>
                <c:pt idx="3749">
                  <c:v>41156.5</c:v>
                </c:pt>
                <c:pt idx="3750">
                  <c:v>41156.541666666664</c:v>
                </c:pt>
                <c:pt idx="3751">
                  <c:v>41156.583333333336</c:v>
                </c:pt>
                <c:pt idx="3752">
                  <c:v>41156.625</c:v>
                </c:pt>
                <c:pt idx="3753">
                  <c:v>41156.666666666664</c:v>
                </c:pt>
                <c:pt idx="3754">
                  <c:v>41156.708333333336</c:v>
                </c:pt>
                <c:pt idx="3755">
                  <c:v>41156.75</c:v>
                </c:pt>
                <c:pt idx="3756">
                  <c:v>41156.791666666664</c:v>
                </c:pt>
                <c:pt idx="3757">
                  <c:v>41156.833333333336</c:v>
                </c:pt>
                <c:pt idx="3758">
                  <c:v>41156.875</c:v>
                </c:pt>
                <c:pt idx="3759">
                  <c:v>41156.916666666664</c:v>
                </c:pt>
                <c:pt idx="3760">
                  <c:v>41156.958333333336</c:v>
                </c:pt>
                <c:pt idx="3761">
                  <c:v>41157</c:v>
                </c:pt>
                <c:pt idx="3762">
                  <c:v>41157.041666666664</c:v>
                </c:pt>
                <c:pt idx="3763">
                  <c:v>41157.083333333336</c:v>
                </c:pt>
                <c:pt idx="3764">
                  <c:v>41157.125</c:v>
                </c:pt>
                <c:pt idx="3765">
                  <c:v>41157.166666666664</c:v>
                </c:pt>
                <c:pt idx="3766">
                  <c:v>41157.208333333336</c:v>
                </c:pt>
                <c:pt idx="3767">
                  <c:v>41157.25</c:v>
                </c:pt>
                <c:pt idx="3768">
                  <c:v>41157.291666666664</c:v>
                </c:pt>
                <c:pt idx="3769">
                  <c:v>41157.333333333336</c:v>
                </c:pt>
                <c:pt idx="3770">
                  <c:v>41157.375</c:v>
                </c:pt>
                <c:pt idx="3771">
                  <c:v>41157.416666666664</c:v>
                </c:pt>
                <c:pt idx="3772">
                  <c:v>41157.458333333336</c:v>
                </c:pt>
                <c:pt idx="3773">
                  <c:v>41157.5</c:v>
                </c:pt>
                <c:pt idx="3774">
                  <c:v>41157.541666666664</c:v>
                </c:pt>
                <c:pt idx="3775">
                  <c:v>41157.583333333336</c:v>
                </c:pt>
                <c:pt idx="3776">
                  <c:v>41157.625</c:v>
                </c:pt>
                <c:pt idx="3777">
                  <c:v>41157.666666666664</c:v>
                </c:pt>
                <c:pt idx="3778">
                  <c:v>41157.708333333336</c:v>
                </c:pt>
                <c:pt idx="3779">
                  <c:v>41157.75</c:v>
                </c:pt>
                <c:pt idx="3780">
                  <c:v>41157.791666666664</c:v>
                </c:pt>
                <c:pt idx="3781">
                  <c:v>41157.833333333336</c:v>
                </c:pt>
                <c:pt idx="3782">
                  <c:v>41157.875</c:v>
                </c:pt>
                <c:pt idx="3783">
                  <c:v>41157.916666666664</c:v>
                </c:pt>
                <c:pt idx="3784">
                  <c:v>41157.958333333336</c:v>
                </c:pt>
                <c:pt idx="3785">
                  <c:v>41158</c:v>
                </c:pt>
                <c:pt idx="3786">
                  <c:v>41158.041666666664</c:v>
                </c:pt>
                <c:pt idx="3787">
                  <c:v>41158.083333333336</c:v>
                </c:pt>
                <c:pt idx="3788">
                  <c:v>41158.125</c:v>
                </c:pt>
                <c:pt idx="3789">
                  <c:v>41158.166666666664</c:v>
                </c:pt>
                <c:pt idx="3790">
                  <c:v>41158.208333333336</c:v>
                </c:pt>
                <c:pt idx="3791">
                  <c:v>41158.25</c:v>
                </c:pt>
                <c:pt idx="3792">
                  <c:v>41158.291666666664</c:v>
                </c:pt>
                <c:pt idx="3793">
                  <c:v>41158.333333333336</c:v>
                </c:pt>
                <c:pt idx="3794">
                  <c:v>41158.375</c:v>
                </c:pt>
                <c:pt idx="3795">
                  <c:v>41158.416666666664</c:v>
                </c:pt>
                <c:pt idx="3796">
                  <c:v>41158.458333333336</c:v>
                </c:pt>
                <c:pt idx="3797">
                  <c:v>41158.5</c:v>
                </c:pt>
                <c:pt idx="3798">
                  <c:v>41158.541666666664</c:v>
                </c:pt>
                <c:pt idx="3799">
                  <c:v>41158.583333333336</c:v>
                </c:pt>
                <c:pt idx="3800">
                  <c:v>41158.625</c:v>
                </c:pt>
                <c:pt idx="3801">
                  <c:v>41158.666666666664</c:v>
                </c:pt>
                <c:pt idx="3802">
                  <c:v>41158.708333333336</c:v>
                </c:pt>
                <c:pt idx="3803">
                  <c:v>41158.75</c:v>
                </c:pt>
                <c:pt idx="3804">
                  <c:v>41158.791666666664</c:v>
                </c:pt>
                <c:pt idx="3805">
                  <c:v>41158.833333333336</c:v>
                </c:pt>
                <c:pt idx="3806">
                  <c:v>41158.875</c:v>
                </c:pt>
                <c:pt idx="3807">
                  <c:v>41158.916666666664</c:v>
                </c:pt>
                <c:pt idx="3808">
                  <c:v>41158.958333333336</c:v>
                </c:pt>
                <c:pt idx="3809">
                  <c:v>41159</c:v>
                </c:pt>
                <c:pt idx="3810">
                  <c:v>41159.041666666664</c:v>
                </c:pt>
                <c:pt idx="3811">
                  <c:v>41159.083333333336</c:v>
                </c:pt>
                <c:pt idx="3812">
                  <c:v>41159.125</c:v>
                </c:pt>
                <c:pt idx="3813">
                  <c:v>41159.166666666664</c:v>
                </c:pt>
                <c:pt idx="3814">
                  <c:v>41159.208333333336</c:v>
                </c:pt>
                <c:pt idx="3815">
                  <c:v>41159.25</c:v>
                </c:pt>
                <c:pt idx="3816">
                  <c:v>41159.291666666664</c:v>
                </c:pt>
                <c:pt idx="3817">
                  <c:v>41159.333333333336</c:v>
                </c:pt>
                <c:pt idx="3818">
                  <c:v>41159.375</c:v>
                </c:pt>
                <c:pt idx="3819">
                  <c:v>41159.416666666664</c:v>
                </c:pt>
                <c:pt idx="3820">
                  <c:v>41159.458333333336</c:v>
                </c:pt>
                <c:pt idx="3821">
                  <c:v>41159.5</c:v>
                </c:pt>
                <c:pt idx="3822">
                  <c:v>41159.541666666664</c:v>
                </c:pt>
                <c:pt idx="3823">
                  <c:v>41159.583333333336</c:v>
                </c:pt>
                <c:pt idx="3824">
                  <c:v>41159.625</c:v>
                </c:pt>
                <c:pt idx="3825">
                  <c:v>41159.666666666664</c:v>
                </c:pt>
                <c:pt idx="3826">
                  <c:v>41159.708333333336</c:v>
                </c:pt>
                <c:pt idx="3827">
                  <c:v>41159.75</c:v>
                </c:pt>
                <c:pt idx="3828">
                  <c:v>41159.791666666664</c:v>
                </c:pt>
                <c:pt idx="3829">
                  <c:v>41159.833333333336</c:v>
                </c:pt>
                <c:pt idx="3830">
                  <c:v>41159.875</c:v>
                </c:pt>
                <c:pt idx="3831">
                  <c:v>41159.916666666664</c:v>
                </c:pt>
                <c:pt idx="3832">
                  <c:v>41159.958333333336</c:v>
                </c:pt>
                <c:pt idx="3833">
                  <c:v>41160</c:v>
                </c:pt>
                <c:pt idx="3834">
                  <c:v>41160.041666666664</c:v>
                </c:pt>
                <c:pt idx="3835">
                  <c:v>41160.083333333336</c:v>
                </c:pt>
                <c:pt idx="3836">
                  <c:v>41160.125</c:v>
                </c:pt>
                <c:pt idx="3837">
                  <c:v>41160.166666666664</c:v>
                </c:pt>
                <c:pt idx="3838">
                  <c:v>41160.208333333336</c:v>
                </c:pt>
                <c:pt idx="3839">
                  <c:v>41160.25</c:v>
                </c:pt>
                <c:pt idx="3840">
                  <c:v>41160.291666666664</c:v>
                </c:pt>
                <c:pt idx="3841">
                  <c:v>41160.333333333336</c:v>
                </c:pt>
                <c:pt idx="3842">
                  <c:v>41160.375</c:v>
                </c:pt>
                <c:pt idx="3843">
                  <c:v>41160.416666666664</c:v>
                </c:pt>
                <c:pt idx="3844">
                  <c:v>41160.458333333336</c:v>
                </c:pt>
                <c:pt idx="3845">
                  <c:v>41160.5</c:v>
                </c:pt>
                <c:pt idx="3846">
                  <c:v>41160.541666666664</c:v>
                </c:pt>
                <c:pt idx="3847">
                  <c:v>41160.583333333336</c:v>
                </c:pt>
                <c:pt idx="3848">
                  <c:v>41160.625</c:v>
                </c:pt>
                <c:pt idx="3849">
                  <c:v>41160.666666666664</c:v>
                </c:pt>
                <c:pt idx="3850">
                  <c:v>41160.708333333336</c:v>
                </c:pt>
                <c:pt idx="3851">
                  <c:v>41160.75</c:v>
                </c:pt>
                <c:pt idx="3852">
                  <c:v>41160.791666666664</c:v>
                </c:pt>
                <c:pt idx="3853">
                  <c:v>41160.833333333336</c:v>
                </c:pt>
                <c:pt idx="3854">
                  <c:v>41160.875</c:v>
                </c:pt>
                <c:pt idx="3855">
                  <c:v>41160.916666666664</c:v>
                </c:pt>
                <c:pt idx="3856">
                  <c:v>41160.958333333336</c:v>
                </c:pt>
                <c:pt idx="3857">
                  <c:v>41161</c:v>
                </c:pt>
                <c:pt idx="3858">
                  <c:v>41161.041666666664</c:v>
                </c:pt>
                <c:pt idx="3859">
                  <c:v>41161.083333333336</c:v>
                </c:pt>
                <c:pt idx="3860">
                  <c:v>41161.125</c:v>
                </c:pt>
                <c:pt idx="3861">
                  <c:v>41161.166666666664</c:v>
                </c:pt>
                <c:pt idx="3862">
                  <c:v>41161.208333333336</c:v>
                </c:pt>
                <c:pt idx="3863">
                  <c:v>41161.25</c:v>
                </c:pt>
                <c:pt idx="3864">
                  <c:v>41161.291666666664</c:v>
                </c:pt>
                <c:pt idx="3865">
                  <c:v>41161.333333333336</c:v>
                </c:pt>
                <c:pt idx="3866">
                  <c:v>41161.375</c:v>
                </c:pt>
                <c:pt idx="3867">
                  <c:v>41161.416666666664</c:v>
                </c:pt>
                <c:pt idx="3868">
                  <c:v>41161.458333333336</c:v>
                </c:pt>
                <c:pt idx="3869">
                  <c:v>41161.5</c:v>
                </c:pt>
                <c:pt idx="3870">
                  <c:v>41161.541666666664</c:v>
                </c:pt>
                <c:pt idx="3871">
                  <c:v>41161.583333333336</c:v>
                </c:pt>
                <c:pt idx="3872">
                  <c:v>41161.625</c:v>
                </c:pt>
                <c:pt idx="3873">
                  <c:v>41161.666666666664</c:v>
                </c:pt>
                <c:pt idx="3874">
                  <c:v>41161.708333333336</c:v>
                </c:pt>
                <c:pt idx="3875">
                  <c:v>41161.75</c:v>
                </c:pt>
                <c:pt idx="3876">
                  <c:v>41161.791666666664</c:v>
                </c:pt>
                <c:pt idx="3877">
                  <c:v>41161.833333333336</c:v>
                </c:pt>
                <c:pt idx="3878">
                  <c:v>41161.875</c:v>
                </c:pt>
                <c:pt idx="3879">
                  <c:v>41161.916666666664</c:v>
                </c:pt>
                <c:pt idx="3880">
                  <c:v>41161.958333333336</c:v>
                </c:pt>
                <c:pt idx="3881">
                  <c:v>41162</c:v>
                </c:pt>
                <c:pt idx="3882">
                  <c:v>41162.041666666664</c:v>
                </c:pt>
                <c:pt idx="3883">
                  <c:v>41162.083333333336</c:v>
                </c:pt>
                <c:pt idx="3884">
                  <c:v>41162.125</c:v>
                </c:pt>
                <c:pt idx="3885">
                  <c:v>41162.166666666664</c:v>
                </c:pt>
                <c:pt idx="3886">
                  <c:v>41162.208333333336</c:v>
                </c:pt>
                <c:pt idx="3887">
                  <c:v>41162.25</c:v>
                </c:pt>
                <c:pt idx="3888">
                  <c:v>41162.291666666664</c:v>
                </c:pt>
                <c:pt idx="3889">
                  <c:v>41162.333333333336</c:v>
                </c:pt>
                <c:pt idx="3890">
                  <c:v>41162.375</c:v>
                </c:pt>
                <c:pt idx="3891">
                  <c:v>41162.416666666664</c:v>
                </c:pt>
                <c:pt idx="3892">
                  <c:v>41162.458333333336</c:v>
                </c:pt>
                <c:pt idx="3893">
                  <c:v>41162.5</c:v>
                </c:pt>
                <c:pt idx="3894">
                  <c:v>41162.541666666664</c:v>
                </c:pt>
                <c:pt idx="3895">
                  <c:v>41162.583333333336</c:v>
                </c:pt>
                <c:pt idx="3896">
                  <c:v>41162.625</c:v>
                </c:pt>
                <c:pt idx="3897">
                  <c:v>41162.666666666664</c:v>
                </c:pt>
                <c:pt idx="3898">
                  <c:v>41162.708333333336</c:v>
                </c:pt>
                <c:pt idx="3899">
                  <c:v>41162.75</c:v>
                </c:pt>
                <c:pt idx="3900">
                  <c:v>41162.791666666664</c:v>
                </c:pt>
                <c:pt idx="3901">
                  <c:v>41162.833333333336</c:v>
                </c:pt>
                <c:pt idx="3902">
                  <c:v>41162.875</c:v>
                </c:pt>
                <c:pt idx="3903">
                  <c:v>41162.916666666664</c:v>
                </c:pt>
                <c:pt idx="3904">
                  <c:v>41162.958333333336</c:v>
                </c:pt>
                <c:pt idx="3905">
                  <c:v>41163</c:v>
                </c:pt>
                <c:pt idx="3906">
                  <c:v>41163.041666666664</c:v>
                </c:pt>
                <c:pt idx="3907">
                  <c:v>41163.083333333336</c:v>
                </c:pt>
                <c:pt idx="3908">
                  <c:v>41163.125</c:v>
                </c:pt>
                <c:pt idx="3909">
                  <c:v>41163.166666666664</c:v>
                </c:pt>
                <c:pt idx="3910">
                  <c:v>41163.208333333336</c:v>
                </c:pt>
                <c:pt idx="3911">
                  <c:v>41163.25</c:v>
                </c:pt>
                <c:pt idx="3912">
                  <c:v>41163.291666666664</c:v>
                </c:pt>
                <c:pt idx="3913">
                  <c:v>41163.333333333336</c:v>
                </c:pt>
                <c:pt idx="3914">
                  <c:v>41163.375</c:v>
                </c:pt>
                <c:pt idx="3915">
                  <c:v>41163.416666666664</c:v>
                </c:pt>
                <c:pt idx="3916">
                  <c:v>41163.458333333336</c:v>
                </c:pt>
                <c:pt idx="3917">
                  <c:v>41163.5</c:v>
                </c:pt>
                <c:pt idx="3918">
                  <c:v>41163.541666666664</c:v>
                </c:pt>
                <c:pt idx="3919">
                  <c:v>41163.583333333336</c:v>
                </c:pt>
                <c:pt idx="3920">
                  <c:v>41163.625</c:v>
                </c:pt>
                <c:pt idx="3921">
                  <c:v>41163.666666666664</c:v>
                </c:pt>
                <c:pt idx="3922">
                  <c:v>41163.708333333336</c:v>
                </c:pt>
                <c:pt idx="3923">
                  <c:v>41163.75</c:v>
                </c:pt>
                <c:pt idx="3924">
                  <c:v>41163.791666666664</c:v>
                </c:pt>
                <c:pt idx="3925">
                  <c:v>41163.833333333336</c:v>
                </c:pt>
                <c:pt idx="3926">
                  <c:v>41163.875</c:v>
                </c:pt>
                <c:pt idx="3927">
                  <c:v>41163.916666666664</c:v>
                </c:pt>
                <c:pt idx="3928">
                  <c:v>41163.958333333336</c:v>
                </c:pt>
                <c:pt idx="3929">
                  <c:v>41164</c:v>
                </c:pt>
                <c:pt idx="3930">
                  <c:v>41164.041666666664</c:v>
                </c:pt>
                <c:pt idx="3931">
                  <c:v>41164.083333333336</c:v>
                </c:pt>
                <c:pt idx="3932">
                  <c:v>41164.125</c:v>
                </c:pt>
                <c:pt idx="3933">
                  <c:v>41164.166666666664</c:v>
                </c:pt>
                <c:pt idx="3934">
                  <c:v>41164.208333333336</c:v>
                </c:pt>
                <c:pt idx="3935">
                  <c:v>41164.25</c:v>
                </c:pt>
                <c:pt idx="3936">
                  <c:v>41164.291666666664</c:v>
                </c:pt>
                <c:pt idx="3937">
                  <c:v>41164.333333333336</c:v>
                </c:pt>
                <c:pt idx="3938">
                  <c:v>41164.375</c:v>
                </c:pt>
                <c:pt idx="3939">
                  <c:v>41164.416666666664</c:v>
                </c:pt>
                <c:pt idx="3940">
                  <c:v>41164.458333333336</c:v>
                </c:pt>
                <c:pt idx="3941">
                  <c:v>41164.5</c:v>
                </c:pt>
                <c:pt idx="3942">
                  <c:v>41164.541666666664</c:v>
                </c:pt>
                <c:pt idx="3943">
                  <c:v>41164.583333333336</c:v>
                </c:pt>
                <c:pt idx="3944">
                  <c:v>41164.625</c:v>
                </c:pt>
                <c:pt idx="3945">
                  <c:v>41164.666666666664</c:v>
                </c:pt>
                <c:pt idx="3946">
                  <c:v>41164.708333333336</c:v>
                </c:pt>
                <c:pt idx="3947">
                  <c:v>41164.75</c:v>
                </c:pt>
                <c:pt idx="3948">
                  <c:v>41164.791666666664</c:v>
                </c:pt>
                <c:pt idx="3949">
                  <c:v>41164.833333333336</c:v>
                </c:pt>
                <c:pt idx="3950">
                  <c:v>41164.875</c:v>
                </c:pt>
                <c:pt idx="3951">
                  <c:v>41164.916666666664</c:v>
                </c:pt>
                <c:pt idx="3952">
                  <c:v>41164.958333333336</c:v>
                </c:pt>
                <c:pt idx="3953">
                  <c:v>41165</c:v>
                </c:pt>
                <c:pt idx="3954">
                  <c:v>41165.041666666664</c:v>
                </c:pt>
                <c:pt idx="3955">
                  <c:v>41165.083333333336</c:v>
                </c:pt>
                <c:pt idx="3956">
                  <c:v>41165.125</c:v>
                </c:pt>
                <c:pt idx="3957">
                  <c:v>41165.166666666664</c:v>
                </c:pt>
                <c:pt idx="3958">
                  <c:v>41165.208333333336</c:v>
                </c:pt>
                <c:pt idx="3959">
                  <c:v>41165.25</c:v>
                </c:pt>
                <c:pt idx="3960">
                  <c:v>41165.291666666664</c:v>
                </c:pt>
                <c:pt idx="3961">
                  <c:v>41165.333333333336</c:v>
                </c:pt>
                <c:pt idx="3962">
                  <c:v>41165.375</c:v>
                </c:pt>
                <c:pt idx="3963">
                  <c:v>41165.416666666664</c:v>
                </c:pt>
                <c:pt idx="3964">
                  <c:v>41165.458333333336</c:v>
                </c:pt>
                <c:pt idx="3965">
                  <c:v>41165.5</c:v>
                </c:pt>
                <c:pt idx="3966">
                  <c:v>41165.541666666664</c:v>
                </c:pt>
                <c:pt idx="3967">
                  <c:v>41165.583333333336</c:v>
                </c:pt>
                <c:pt idx="3968">
                  <c:v>41165.625</c:v>
                </c:pt>
                <c:pt idx="3969">
                  <c:v>41165.666666666664</c:v>
                </c:pt>
                <c:pt idx="3970">
                  <c:v>41165.708333333336</c:v>
                </c:pt>
                <c:pt idx="3971">
                  <c:v>41165.75</c:v>
                </c:pt>
                <c:pt idx="3972">
                  <c:v>41165.791666666664</c:v>
                </c:pt>
                <c:pt idx="3973">
                  <c:v>41165.833333333336</c:v>
                </c:pt>
                <c:pt idx="3974">
                  <c:v>41165.875</c:v>
                </c:pt>
                <c:pt idx="3975">
                  <c:v>41165.916666666664</c:v>
                </c:pt>
                <c:pt idx="3976">
                  <c:v>41165.958333333336</c:v>
                </c:pt>
                <c:pt idx="3977">
                  <c:v>41166</c:v>
                </c:pt>
                <c:pt idx="3978">
                  <c:v>41166.041666666664</c:v>
                </c:pt>
                <c:pt idx="3979">
                  <c:v>41166.083333333336</c:v>
                </c:pt>
                <c:pt idx="3980">
                  <c:v>41166.125</c:v>
                </c:pt>
                <c:pt idx="3981">
                  <c:v>41166.166666666664</c:v>
                </c:pt>
                <c:pt idx="3982">
                  <c:v>41166.208333333336</c:v>
                </c:pt>
                <c:pt idx="3983">
                  <c:v>41166.25</c:v>
                </c:pt>
                <c:pt idx="3984">
                  <c:v>41166.291666666664</c:v>
                </c:pt>
                <c:pt idx="3985">
                  <c:v>41166.333333333336</c:v>
                </c:pt>
                <c:pt idx="3986">
                  <c:v>41166.375</c:v>
                </c:pt>
                <c:pt idx="3987">
                  <c:v>41166.416666666664</c:v>
                </c:pt>
                <c:pt idx="3988">
                  <c:v>41166.458333333336</c:v>
                </c:pt>
                <c:pt idx="3989">
                  <c:v>41166.5</c:v>
                </c:pt>
                <c:pt idx="3990">
                  <c:v>41166.541666666664</c:v>
                </c:pt>
                <c:pt idx="3991">
                  <c:v>41166.583333333336</c:v>
                </c:pt>
                <c:pt idx="3992">
                  <c:v>41166.625</c:v>
                </c:pt>
                <c:pt idx="3993">
                  <c:v>41166.666666666664</c:v>
                </c:pt>
                <c:pt idx="3994">
                  <c:v>41166.708333333336</c:v>
                </c:pt>
                <c:pt idx="3995">
                  <c:v>41166.75</c:v>
                </c:pt>
                <c:pt idx="3996">
                  <c:v>41166.791666666664</c:v>
                </c:pt>
                <c:pt idx="3997">
                  <c:v>41166.833333333336</c:v>
                </c:pt>
                <c:pt idx="3998">
                  <c:v>41166.875</c:v>
                </c:pt>
                <c:pt idx="3999">
                  <c:v>41166.916666666664</c:v>
                </c:pt>
                <c:pt idx="4000">
                  <c:v>41166.958333333336</c:v>
                </c:pt>
                <c:pt idx="4001">
                  <c:v>41167</c:v>
                </c:pt>
                <c:pt idx="4002">
                  <c:v>41167.041666666664</c:v>
                </c:pt>
                <c:pt idx="4003">
                  <c:v>41167.083333333336</c:v>
                </c:pt>
                <c:pt idx="4004">
                  <c:v>41167.125</c:v>
                </c:pt>
                <c:pt idx="4005">
                  <c:v>41167.166666666664</c:v>
                </c:pt>
                <c:pt idx="4006">
                  <c:v>41167.208333333336</c:v>
                </c:pt>
                <c:pt idx="4007">
                  <c:v>41167.25</c:v>
                </c:pt>
                <c:pt idx="4008">
                  <c:v>41167.291666666664</c:v>
                </c:pt>
                <c:pt idx="4009">
                  <c:v>41167.333333333336</c:v>
                </c:pt>
                <c:pt idx="4010">
                  <c:v>41167.375</c:v>
                </c:pt>
                <c:pt idx="4011">
                  <c:v>41167.416666666664</c:v>
                </c:pt>
                <c:pt idx="4012">
                  <c:v>41167.458333333336</c:v>
                </c:pt>
                <c:pt idx="4013">
                  <c:v>41167.5</c:v>
                </c:pt>
                <c:pt idx="4014">
                  <c:v>41167.541666666664</c:v>
                </c:pt>
                <c:pt idx="4015">
                  <c:v>41167.583333333336</c:v>
                </c:pt>
                <c:pt idx="4016">
                  <c:v>41167.625</c:v>
                </c:pt>
                <c:pt idx="4017">
                  <c:v>41167.666666666664</c:v>
                </c:pt>
                <c:pt idx="4018">
                  <c:v>41167.708333333336</c:v>
                </c:pt>
                <c:pt idx="4019">
                  <c:v>41167.75</c:v>
                </c:pt>
                <c:pt idx="4020">
                  <c:v>41167.791666666664</c:v>
                </c:pt>
                <c:pt idx="4021">
                  <c:v>41167.833333333336</c:v>
                </c:pt>
                <c:pt idx="4022">
                  <c:v>41167.875</c:v>
                </c:pt>
                <c:pt idx="4023">
                  <c:v>41167.916666666664</c:v>
                </c:pt>
                <c:pt idx="4024">
                  <c:v>41167.958333333336</c:v>
                </c:pt>
                <c:pt idx="4025">
                  <c:v>41168</c:v>
                </c:pt>
                <c:pt idx="4026">
                  <c:v>41168.041666666664</c:v>
                </c:pt>
                <c:pt idx="4027">
                  <c:v>41168.083333333336</c:v>
                </c:pt>
                <c:pt idx="4028">
                  <c:v>41168.125</c:v>
                </c:pt>
                <c:pt idx="4029">
                  <c:v>41168.166666666664</c:v>
                </c:pt>
                <c:pt idx="4030">
                  <c:v>41168.208333333336</c:v>
                </c:pt>
                <c:pt idx="4031">
                  <c:v>41168.25</c:v>
                </c:pt>
                <c:pt idx="4032">
                  <c:v>41168.291666666664</c:v>
                </c:pt>
                <c:pt idx="4033">
                  <c:v>41168.333333333336</c:v>
                </c:pt>
                <c:pt idx="4034">
                  <c:v>41168.375</c:v>
                </c:pt>
                <c:pt idx="4035">
                  <c:v>41168.416666666664</c:v>
                </c:pt>
                <c:pt idx="4036">
                  <c:v>41168.458333333336</c:v>
                </c:pt>
                <c:pt idx="4037">
                  <c:v>41168.5</c:v>
                </c:pt>
                <c:pt idx="4038">
                  <c:v>41168.541666666664</c:v>
                </c:pt>
                <c:pt idx="4039">
                  <c:v>41168.583333333336</c:v>
                </c:pt>
                <c:pt idx="4040">
                  <c:v>41168.625</c:v>
                </c:pt>
                <c:pt idx="4041">
                  <c:v>41168.666666666664</c:v>
                </c:pt>
                <c:pt idx="4042">
                  <c:v>41168.708333333336</c:v>
                </c:pt>
                <c:pt idx="4043">
                  <c:v>41168.75</c:v>
                </c:pt>
                <c:pt idx="4044">
                  <c:v>41168.791666666664</c:v>
                </c:pt>
                <c:pt idx="4045">
                  <c:v>41168.833333333336</c:v>
                </c:pt>
                <c:pt idx="4046">
                  <c:v>41168.875</c:v>
                </c:pt>
                <c:pt idx="4047">
                  <c:v>41168.916666666664</c:v>
                </c:pt>
                <c:pt idx="4048">
                  <c:v>41168.958333333336</c:v>
                </c:pt>
                <c:pt idx="4049">
                  <c:v>41169</c:v>
                </c:pt>
                <c:pt idx="4050">
                  <c:v>41169.041666666664</c:v>
                </c:pt>
                <c:pt idx="4051">
                  <c:v>41169.083333333336</c:v>
                </c:pt>
                <c:pt idx="4052">
                  <c:v>41169.125</c:v>
                </c:pt>
                <c:pt idx="4053">
                  <c:v>41169.166666666664</c:v>
                </c:pt>
                <c:pt idx="4054">
                  <c:v>41169.208333333336</c:v>
                </c:pt>
                <c:pt idx="4055">
                  <c:v>41169.25</c:v>
                </c:pt>
                <c:pt idx="4056">
                  <c:v>41169.291666666664</c:v>
                </c:pt>
                <c:pt idx="4057">
                  <c:v>41169.333333333336</c:v>
                </c:pt>
                <c:pt idx="4058">
                  <c:v>41169.375</c:v>
                </c:pt>
                <c:pt idx="4059">
                  <c:v>41169.416666666664</c:v>
                </c:pt>
                <c:pt idx="4060">
                  <c:v>41169.458333333336</c:v>
                </c:pt>
                <c:pt idx="4061">
                  <c:v>41169.5</c:v>
                </c:pt>
                <c:pt idx="4062">
                  <c:v>41169.541666666664</c:v>
                </c:pt>
                <c:pt idx="4063">
                  <c:v>41169.583333333336</c:v>
                </c:pt>
                <c:pt idx="4064">
                  <c:v>41169.625</c:v>
                </c:pt>
                <c:pt idx="4065">
                  <c:v>41169.666666666664</c:v>
                </c:pt>
                <c:pt idx="4066">
                  <c:v>41169.708333333336</c:v>
                </c:pt>
                <c:pt idx="4067">
                  <c:v>41169.75</c:v>
                </c:pt>
                <c:pt idx="4068">
                  <c:v>41169.791666666664</c:v>
                </c:pt>
                <c:pt idx="4069">
                  <c:v>41169.833333333336</c:v>
                </c:pt>
                <c:pt idx="4070">
                  <c:v>41169.875</c:v>
                </c:pt>
                <c:pt idx="4071">
                  <c:v>41169.916666666664</c:v>
                </c:pt>
                <c:pt idx="4072">
                  <c:v>41169.958333333336</c:v>
                </c:pt>
                <c:pt idx="4073">
                  <c:v>41170</c:v>
                </c:pt>
                <c:pt idx="4074">
                  <c:v>41170.041666666664</c:v>
                </c:pt>
                <c:pt idx="4075">
                  <c:v>41170.083333333336</c:v>
                </c:pt>
                <c:pt idx="4076">
                  <c:v>41170.125</c:v>
                </c:pt>
                <c:pt idx="4077">
                  <c:v>41170.166666666664</c:v>
                </c:pt>
                <c:pt idx="4078">
                  <c:v>41170.208333333336</c:v>
                </c:pt>
                <c:pt idx="4079">
                  <c:v>41170.25</c:v>
                </c:pt>
                <c:pt idx="4080">
                  <c:v>41170.291666666664</c:v>
                </c:pt>
                <c:pt idx="4081">
                  <c:v>41170.333333333336</c:v>
                </c:pt>
                <c:pt idx="4082">
                  <c:v>41170.375</c:v>
                </c:pt>
                <c:pt idx="4083">
                  <c:v>41170.416666666664</c:v>
                </c:pt>
                <c:pt idx="4084">
                  <c:v>41170.458333333336</c:v>
                </c:pt>
                <c:pt idx="4085">
                  <c:v>41170.5</c:v>
                </c:pt>
                <c:pt idx="4086">
                  <c:v>41170.541666666664</c:v>
                </c:pt>
                <c:pt idx="4087">
                  <c:v>41170.583333333336</c:v>
                </c:pt>
                <c:pt idx="4088">
                  <c:v>41170.625</c:v>
                </c:pt>
                <c:pt idx="4089">
                  <c:v>41170.666666666664</c:v>
                </c:pt>
                <c:pt idx="4090">
                  <c:v>41170.708333333336</c:v>
                </c:pt>
                <c:pt idx="4091">
                  <c:v>41170.75</c:v>
                </c:pt>
                <c:pt idx="4092">
                  <c:v>41170.791666666664</c:v>
                </c:pt>
                <c:pt idx="4093">
                  <c:v>41170.833333333336</c:v>
                </c:pt>
                <c:pt idx="4094">
                  <c:v>41170.875</c:v>
                </c:pt>
                <c:pt idx="4095">
                  <c:v>41170.916666666664</c:v>
                </c:pt>
                <c:pt idx="4096">
                  <c:v>41170.958333333336</c:v>
                </c:pt>
                <c:pt idx="4097">
                  <c:v>41171</c:v>
                </c:pt>
                <c:pt idx="4098">
                  <c:v>41171.041666666664</c:v>
                </c:pt>
                <c:pt idx="4099">
                  <c:v>41171.083333333336</c:v>
                </c:pt>
                <c:pt idx="4100">
                  <c:v>41171.125</c:v>
                </c:pt>
                <c:pt idx="4101">
                  <c:v>41171.166666666664</c:v>
                </c:pt>
                <c:pt idx="4102">
                  <c:v>41171.208333333336</c:v>
                </c:pt>
                <c:pt idx="4103">
                  <c:v>41171.25</c:v>
                </c:pt>
                <c:pt idx="4104">
                  <c:v>41171.291666666664</c:v>
                </c:pt>
                <c:pt idx="4105">
                  <c:v>41171.333333333336</c:v>
                </c:pt>
                <c:pt idx="4106">
                  <c:v>41171.375</c:v>
                </c:pt>
                <c:pt idx="4107">
                  <c:v>41171.416666666664</c:v>
                </c:pt>
                <c:pt idx="4108">
                  <c:v>41171.458333333336</c:v>
                </c:pt>
                <c:pt idx="4109">
                  <c:v>41171.5</c:v>
                </c:pt>
                <c:pt idx="4110">
                  <c:v>41171.541666666664</c:v>
                </c:pt>
                <c:pt idx="4111">
                  <c:v>41171.583333333336</c:v>
                </c:pt>
                <c:pt idx="4112">
                  <c:v>41171.625</c:v>
                </c:pt>
                <c:pt idx="4113">
                  <c:v>41171.666666666664</c:v>
                </c:pt>
                <c:pt idx="4114">
                  <c:v>41171.708333333336</c:v>
                </c:pt>
                <c:pt idx="4115">
                  <c:v>41171.75</c:v>
                </c:pt>
                <c:pt idx="4116">
                  <c:v>41171.791666666664</c:v>
                </c:pt>
                <c:pt idx="4117">
                  <c:v>41171.833333333336</c:v>
                </c:pt>
                <c:pt idx="4118">
                  <c:v>41171.875</c:v>
                </c:pt>
                <c:pt idx="4119">
                  <c:v>41171.916666666664</c:v>
                </c:pt>
                <c:pt idx="4120">
                  <c:v>41171.958333333336</c:v>
                </c:pt>
                <c:pt idx="4121">
                  <c:v>41172</c:v>
                </c:pt>
                <c:pt idx="4122">
                  <c:v>41172.041666666664</c:v>
                </c:pt>
                <c:pt idx="4123">
                  <c:v>41172.083333333336</c:v>
                </c:pt>
                <c:pt idx="4124">
                  <c:v>41172.125</c:v>
                </c:pt>
                <c:pt idx="4125">
                  <c:v>41172.166666666664</c:v>
                </c:pt>
                <c:pt idx="4126">
                  <c:v>41172.208333333336</c:v>
                </c:pt>
                <c:pt idx="4127">
                  <c:v>41172.25</c:v>
                </c:pt>
                <c:pt idx="4128">
                  <c:v>41172.291666666664</c:v>
                </c:pt>
                <c:pt idx="4129">
                  <c:v>41172.333333333336</c:v>
                </c:pt>
                <c:pt idx="4130">
                  <c:v>41172.375</c:v>
                </c:pt>
                <c:pt idx="4131">
                  <c:v>41172.416666666664</c:v>
                </c:pt>
                <c:pt idx="4132">
                  <c:v>41172.458333333336</c:v>
                </c:pt>
                <c:pt idx="4133">
                  <c:v>41172.5</c:v>
                </c:pt>
                <c:pt idx="4134">
                  <c:v>41172.541666666664</c:v>
                </c:pt>
                <c:pt idx="4135">
                  <c:v>41172.583333333336</c:v>
                </c:pt>
                <c:pt idx="4136">
                  <c:v>41172.625</c:v>
                </c:pt>
                <c:pt idx="4137">
                  <c:v>41172.666666666664</c:v>
                </c:pt>
                <c:pt idx="4138">
                  <c:v>41172.708333333336</c:v>
                </c:pt>
                <c:pt idx="4139">
                  <c:v>41172.75</c:v>
                </c:pt>
                <c:pt idx="4140">
                  <c:v>41172.791666666664</c:v>
                </c:pt>
                <c:pt idx="4141">
                  <c:v>41172.833333333336</c:v>
                </c:pt>
                <c:pt idx="4142">
                  <c:v>41172.875</c:v>
                </c:pt>
                <c:pt idx="4143">
                  <c:v>41172.916666666664</c:v>
                </c:pt>
                <c:pt idx="4144">
                  <c:v>41172.958333333336</c:v>
                </c:pt>
                <c:pt idx="4145">
                  <c:v>41173</c:v>
                </c:pt>
                <c:pt idx="4146">
                  <c:v>41173.041666666664</c:v>
                </c:pt>
                <c:pt idx="4147">
                  <c:v>41173.083333333336</c:v>
                </c:pt>
                <c:pt idx="4148">
                  <c:v>41173.125</c:v>
                </c:pt>
                <c:pt idx="4149">
                  <c:v>41173.166666666664</c:v>
                </c:pt>
                <c:pt idx="4150">
                  <c:v>41173.208333333336</c:v>
                </c:pt>
                <c:pt idx="4151">
                  <c:v>41173.25</c:v>
                </c:pt>
                <c:pt idx="4152">
                  <c:v>41173.291666666664</c:v>
                </c:pt>
                <c:pt idx="4153">
                  <c:v>41173.333333333336</c:v>
                </c:pt>
                <c:pt idx="4154">
                  <c:v>41173.375</c:v>
                </c:pt>
                <c:pt idx="4155">
                  <c:v>41173.416666666664</c:v>
                </c:pt>
                <c:pt idx="4156">
                  <c:v>41173.458333333336</c:v>
                </c:pt>
                <c:pt idx="4157">
                  <c:v>41173.5</c:v>
                </c:pt>
                <c:pt idx="4158">
                  <c:v>41173.541666666664</c:v>
                </c:pt>
                <c:pt idx="4159">
                  <c:v>41173.583333333336</c:v>
                </c:pt>
                <c:pt idx="4160">
                  <c:v>41173.625</c:v>
                </c:pt>
                <c:pt idx="4161">
                  <c:v>41173.666666666664</c:v>
                </c:pt>
                <c:pt idx="4162">
                  <c:v>41173.708333333336</c:v>
                </c:pt>
                <c:pt idx="4163">
                  <c:v>41173.75</c:v>
                </c:pt>
                <c:pt idx="4164">
                  <c:v>41173.791666666664</c:v>
                </c:pt>
                <c:pt idx="4165">
                  <c:v>41173.833333333336</c:v>
                </c:pt>
                <c:pt idx="4166">
                  <c:v>41173.875</c:v>
                </c:pt>
                <c:pt idx="4167">
                  <c:v>41173.916666666664</c:v>
                </c:pt>
                <c:pt idx="4168">
                  <c:v>41173.958333333336</c:v>
                </c:pt>
                <c:pt idx="4169">
                  <c:v>41174</c:v>
                </c:pt>
                <c:pt idx="4170">
                  <c:v>41174.041666666664</c:v>
                </c:pt>
                <c:pt idx="4171">
                  <c:v>41174.083333333336</c:v>
                </c:pt>
                <c:pt idx="4172">
                  <c:v>41174.125</c:v>
                </c:pt>
                <c:pt idx="4173">
                  <c:v>41174.166666666664</c:v>
                </c:pt>
                <c:pt idx="4174">
                  <c:v>41174.208333333336</c:v>
                </c:pt>
                <c:pt idx="4175">
                  <c:v>41174.25</c:v>
                </c:pt>
                <c:pt idx="4176">
                  <c:v>41174.291666666664</c:v>
                </c:pt>
                <c:pt idx="4177">
                  <c:v>41174.333333333336</c:v>
                </c:pt>
                <c:pt idx="4178">
                  <c:v>41174.375</c:v>
                </c:pt>
                <c:pt idx="4179">
                  <c:v>41174.416666666664</c:v>
                </c:pt>
                <c:pt idx="4180">
                  <c:v>41174.458333333336</c:v>
                </c:pt>
                <c:pt idx="4181">
                  <c:v>41174.5</c:v>
                </c:pt>
                <c:pt idx="4182">
                  <c:v>41174.541666666664</c:v>
                </c:pt>
                <c:pt idx="4183">
                  <c:v>41174.583333333336</c:v>
                </c:pt>
                <c:pt idx="4184">
                  <c:v>41174.625</c:v>
                </c:pt>
                <c:pt idx="4185">
                  <c:v>41174.666666666664</c:v>
                </c:pt>
                <c:pt idx="4186">
                  <c:v>41174.708333333336</c:v>
                </c:pt>
                <c:pt idx="4187">
                  <c:v>41174.75</c:v>
                </c:pt>
                <c:pt idx="4188">
                  <c:v>41174.791666666664</c:v>
                </c:pt>
                <c:pt idx="4189">
                  <c:v>41174.833333333336</c:v>
                </c:pt>
                <c:pt idx="4190">
                  <c:v>41174.875</c:v>
                </c:pt>
                <c:pt idx="4191">
                  <c:v>41174.916666666664</c:v>
                </c:pt>
                <c:pt idx="4192">
                  <c:v>41174.958333333336</c:v>
                </c:pt>
                <c:pt idx="4193">
                  <c:v>41175</c:v>
                </c:pt>
                <c:pt idx="4194">
                  <c:v>41175.041666666664</c:v>
                </c:pt>
                <c:pt idx="4195">
                  <c:v>41175.083333333336</c:v>
                </c:pt>
                <c:pt idx="4196">
                  <c:v>41175.125</c:v>
                </c:pt>
                <c:pt idx="4197">
                  <c:v>41175.166666666664</c:v>
                </c:pt>
                <c:pt idx="4198">
                  <c:v>41175.208333333336</c:v>
                </c:pt>
                <c:pt idx="4199">
                  <c:v>41175.25</c:v>
                </c:pt>
                <c:pt idx="4200">
                  <c:v>41175.291666666664</c:v>
                </c:pt>
                <c:pt idx="4201">
                  <c:v>41175.333333333336</c:v>
                </c:pt>
                <c:pt idx="4202">
                  <c:v>41175.375</c:v>
                </c:pt>
                <c:pt idx="4203">
                  <c:v>41175.416666666664</c:v>
                </c:pt>
                <c:pt idx="4204">
                  <c:v>41175.458333333336</c:v>
                </c:pt>
                <c:pt idx="4205">
                  <c:v>41175.5</c:v>
                </c:pt>
                <c:pt idx="4206">
                  <c:v>41175.541666666664</c:v>
                </c:pt>
                <c:pt idx="4207">
                  <c:v>41175.583333333336</c:v>
                </c:pt>
                <c:pt idx="4208">
                  <c:v>41175.625</c:v>
                </c:pt>
                <c:pt idx="4209">
                  <c:v>41175.666666666664</c:v>
                </c:pt>
                <c:pt idx="4210">
                  <c:v>41175.708333333336</c:v>
                </c:pt>
                <c:pt idx="4211">
                  <c:v>41175.75</c:v>
                </c:pt>
                <c:pt idx="4212">
                  <c:v>41175.791666666664</c:v>
                </c:pt>
                <c:pt idx="4213">
                  <c:v>41175.833333333336</c:v>
                </c:pt>
                <c:pt idx="4214">
                  <c:v>41175.875</c:v>
                </c:pt>
                <c:pt idx="4215">
                  <c:v>41175.916666666664</c:v>
                </c:pt>
                <c:pt idx="4216">
                  <c:v>41175.958333333336</c:v>
                </c:pt>
                <c:pt idx="4217">
                  <c:v>41176</c:v>
                </c:pt>
                <c:pt idx="4218">
                  <c:v>41176.041666666664</c:v>
                </c:pt>
                <c:pt idx="4219">
                  <c:v>41176.083333333336</c:v>
                </c:pt>
                <c:pt idx="4220">
                  <c:v>41176.125</c:v>
                </c:pt>
                <c:pt idx="4221">
                  <c:v>41176.166666666664</c:v>
                </c:pt>
                <c:pt idx="4222">
                  <c:v>41176.208333333336</c:v>
                </c:pt>
                <c:pt idx="4223">
                  <c:v>41176.25</c:v>
                </c:pt>
                <c:pt idx="4224">
                  <c:v>41176.291666666664</c:v>
                </c:pt>
                <c:pt idx="4225">
                  <c:v>41176.333333333336</c:v>
                </c:pt>
                <c:pt idx="4226">
                  <c:v>41176.375</c:v>
                </c:pt>
                <c:pt idx="4227">
                  <c:v>41176.416666666664</c:v>
                </c:pt>
                <c:pt idx="4228">
                  <c:v>41176.458333333336</c:v>
                </c:pt>
                <c:pt idx="4229">
                  <c:v>41176.5</c:v>
                </c:pt>
                <c:pt idx="4230">
                  <c:v>41176.541666666664</c:v>
                </c:pt>
                <c:pt idx="4231">
                  <c:v>41176.583333333336</c:v>
                </c:pt>
                <c:pt idx="4232">
                  <c:v>41176.625</c:v>
                </c:pt>
                <c:pt idx="4233">
                  <c:v>41176.666666666664</c:v>
                </c:pt>
                <c:pt idx="4234">
                  <c:v>41176.708333333336</c:v>
                </c:pt>
                <c:pt idx="4235">
                  <c:v>41176.75</c:v>
                </c:pt>
                <c:pt idx="4236">
                  <c:v>41176.791666666664</c:v>
                </c:pt>
                <c:pt idx="4237">
                  <c:v>41176.833333333336</c:v>
                </c:pt>
                <c:pt idx="4238">
                  <c:v>41176.875</c:v>
                </c:pt>
                <c:pt idx="4239">
                  <c:v>41176.916666666664</c:v>
                </c:pt>
                <c:pt idx="4240">
                  <c:v>41176.958333333336</c:v>
                </c:pt>
                <c:pt idx="4241">
                  <c:v>41177</c:v>
                </c:pt>
                <c:pt idx="4242">
                  <c:v>41177.041666666664</c:v>
                </c:pt>
                <c:pt idx="4243">
                  <c:v>41177.083333333336</c:v>
                </c:pt>
                <c:pt idx="4244">
                  <c:v>41177.125</c:v>
                </c:pt>
                <c:pt idx="4245">
                  <c:v>41177.166666666664</c:v>
                </c:pt>
                <c:pt idx="4246">
                  <c:v>41177.208333333336</c:v>
                </c:pt>
                <c:pt idx="4247">
                  <c:v>41177.25</c:v>
                </c:pt>
                <c:pt idx="4248">
                  <c:v>41177.291666666664</c:v>
                </c:pt>
                <c:pt idx="4249">
                  <c:v>41177.333333333336</c:v>
                </c:pt>
                <c:pt idx="4250">
                  <c:v>41177.375</c:v>
                </c:pt>
                <c:pt idx="4251">
                  <c:v>41177.416666666664</c:v>
                </c:pt>
                <c:pt idx="4252">
                  <c:v>41177.458333333336</c:v>
                </c:pt>
                <c:pt idx="4253">
                  <c:v>41177.5</c:v>
                </c:pt>
                <c:pt idx="4254">
                  <c:v>41177.541666666664</c:v>
                </c:pt>
                <c:pt idx="4255">
                  <c:v>41177.583333333336</c:v>
                </c:pt>
                <c:pt idx="4256">
                  <c:v>41177.625</c:v>
                </c:pt>
                <c:pt idx="4257">
                  <c:v>41177.666666666664</c:v>
                </c:pt>
                <c:pt idx="4258">
                  <c:v>41177.708333333336</c:v>
                </c:pt>
                <c:pt idx="4259">
                  <c:v>41177.75</c:v>
                </c:pt>
                <c:pt idx="4260">
                  <c:v>41177.791666666664</c:v>
                </c:pt>
                <c:pt idx="4261">
                  <c:v>41177.833333333336</c:v>
                </c:pt>
                <c:pt idx="4262">
                  <c:v>41177.875</c:v>
                </c:pt>
                <c:pt idx="4263">
                  <c:v>41177.916666666664</c:v>
                </c:pt>
                <c:pt idx="4264">
                  <c:v>41177.958333333336</c:v>
                </c:pt>
                <c:pt idx="4265">
                  <c:v>41178</c:v>
                </c:pt>
                <c:pt idx="4266">
                  <c:v>41178.041666666664</c:v>
                </c:pt>
                <c:pt idx="4267">
                  <c:v>41178.083333333336</c:v>
                </c:pt>
                <c:pt idx="4268">
                  <c:v>41178.125</c:v>
                </c:pt>
                <c:pt idx="4269">
                  <c:v>41178.166666666664</c:v>
                </c:pt>
                <c:pt idx="4270">
                  <c:v>41178.208333333336</c:v>
                </c:pt>
                <c:pt idx="4271">
                  <c:v>41178.25</c:v>
                </c:pt>
                <c:pt idx="4272">
                  <c:v>41178.291666666664</c:v>
                </c:pt>
                <c:pt idx="4273">
                  <c:v>41178.333333333336</c:v>
                </c:pt>
                <c:pt idx="4274">
                  <c:v>41178.375</c:v>
                </c:pt>
                <c:pt idx="4275">
                  <c:v>41178.416666666664</c:v>
                </c:pt>
                <c:pt idx="4276">
                  <c:v>41178.458333333336</c:v>
                </c:pt>
                <c:pt idx="4277">
                  <c:v>41178.5</c:v>
                </c:pt>
                <c:pt idx="4278">
                  <c:v>41178.541666666664</c:v>
                </c:pt>
                <c:pt idx="4279">
                  <c:v>41178.583333333336</c:v>
                </c:pt>
                <c:pt idx="4280">
                  <c:v>41178.625</c:v>
                </c:pt>
                <c:pt idx="4281">
                  <c:v>41178.666666666664</c:v>
                </c:pt>
                <c:pt idx="4282">
                  <c:v>41178.708333333336</c:v>
                </c:pt>
                <c:pt idx="4283">
                  <c:v>41178.75</c:v>
                </c:pt>
                <c:pt idx="4284">
                  <c:v>41178.791666666664</c:v>
                </c:pt>
                <c:pt idx="4285">
                  <c:v>41178.833333333336</c:v>
                </c:pt>
                <c:pt idx="4286">
                  <c:v>41178.875</c:v>
                </c:pt>
                <c:pt idx="4287">
                  <c:v>41178.916666666664</c:v>
                </c:pt>
                <c:pt idx="4288">
                  <c:v>41178.958333333336</c:v>
                </c:pt>
                <c:pt idx="4289">
                  <c:v>41179</c:v>
                </c:pt>
                <c:pt idx="4290">
                  <c:v>41179.041666666664</c:v>
                </c:pt>
                <c:pt idx="4291">
                  <c:v>41179.083333333336</c:v>
                </c:pt>
                <c:pt idx="4292">
                  <c:v>41179.125</c:v>
                </c:pt>
                <c:pt idx="4293">
                  <c:v>41179.166666666664</c:v>
                </c:pt>
                <c:pt idx="4294">
                  <c:v>41179.208333333336</c:v>
                </c:pt>
                <c:pt idx="4295">
                  <c:v>41179.25</c:v>
                </c:pt>
                <c:pt idx="4296">
                  <c:v>41179.291666666664</c:v>
                </c:pt>
                <c:pt idx="4297">
                  <c:v>41179.333333333336</c:v>
                </c:pt>
                <c:pt idx="4298">
                  <c:v>41179.375</c:v>
                </c:pt>
                <c:pt idx="4299">
                  <c:v>41179.416666666664</c:v>
                </c:pt>
                <c:pt idx="4300">
                  <c:v>41179.458333333336</c:v>
                </c:pt>
                <c:pt idx="4301">
                  <c:v>41179.5</c:v>
                </c:pt>
                <c:pt idx="4302">
                  <c:v>41179.541666666664</c:v>
                </c:pt>
                <c:pt idx="4303">
                  <c:v>41179.583333333336</c:v>
                </c:pt>
                <c:pt idx="4304">
                  <c:v>41179.625</c:v>
                </c:pt>
                <c:pt idx="4305">
                  <c:v>41179.666666666664</c:v>
                </c:pt>
                <c:pt idx="4306">
                  <c:v>41179.708333333336</c:v>
                </c:pt>
                <c:pt idx="4307">
                  <c:v>41179.75</c:v>
                </c:pt>
                <c:pt idx="4308">
                  <c:v>41179.791666666664</c:v>
                </c:pt>
                <c:pt idx="4309">
                  <c:v>41179.833333333336</c:v>
                </c:pt>
                <c:pt idx="4310">
                  <c:v>41179.875</c:v>
                </c:pt>
                <c:pt idx="4311">
                  <c:v>41179.916666666664</c:v>
                </c:pt>
                <c:pt idx="4312">
                  <c:v>41179.958333333336</c:v>
                </c:pt>
                <c:pt idx="4313">
                  <c:v>41180</c:v>
                </c:pt>
                <c:pt idx="4314">
                  <c:v>41180.041666666664</c:v>
                </c:pt>
                <c:pt idx="4315">
                  <c:v>41180.083333333336</c:v>
                </c:pt>
                <c:pt idx="4316">
                  <c:v>41180.125</c:v>
                </c:pt>
                <c:pt idx="4317">
                  <c:v>41180.166666666664</c:v>
                </c:pt>
                <c:pt idx="4318">
                  <c:v>41180.208333333336</c:v>
                </c:pt>
                <c:pt idx="4319">
                  <c:v>41180.25</c:v>
                </c:pt>
                <c:pt idx="4320">
                  <c:v>41180.291666666664</c:v>
                </c:pt>
                <c:pt idx="4321">
                  <c:v>41180.333333333336</c:v>
                </c:pt>
                <c:pt idx="4322">
                  <c:v>41180.375</c:v>
                </c:pt>
                <c:pt idx="4323">
                  <c:v>41180.416666666664</c:v>
                </c:pt>
                <c:pt idx="4324">
                  <c:v>41180.458333333336</c:v>
                </c:pt>
                <c:pt idx="4325">
                  <c:v>41180.5</c:v>
                </c:pt>
                <c:pt idx="4326">
                  <c:v>41180.541666666664</c:v>
                </c:pt>
                <c:pt idx="4327">
                  <c:v>41180.583333333336</c:v>
                </c:pt>
                <c:pt idx="4328">
                  <c:v>41180.625</c:v>
                </c:pt>
                <c:pt idx="4329">
                  <c:v>41180.666666666664</c:v>
                </c:pt>
                <c:pt idx="4330">
                  <c:v>41180.708333333336</c:v>
                </c:pt>
                <c:pt idx="4331">
                  <c:v>41180.75</c:v>
                </c:pt>
                <c:pt idx="4332">
                  <c:v>41180.791666666664</c:v>
                </c:pt>
                <c:pt idx="4333">
                  <c:v>41180.833333333336</c:v>
                </c:pt>
                <c:pt idx="4334">
                  <c:v>41180.875</c:v>
                </c:pt>
                <c:pt idx="4335">
                  <c:v>41180.916666666664</c:v>
                </c:pt>
                <c:pt idx="4336">
                  <c:v>41180.958333333336</c:v>
                </c:pt>
                <c:pt idx="4337">
                  <c:v>41181</c:v>
                </c:pt>
                <c:pt idx="4338">
                  <c:v>41181.041666666664</c:v>
                </c:pt>
                <c:pt idx="4339">
                  <c:v>41181.083333333336</c:v>
                </c:pt>
                <c:pt idx="4340">
                  <c:v>41181.125</c:v>
                </c:pt>
                <c:pt idx="4341">
                  <c:v>41181.166666666664</c:v>
                </c:pt>
                <c:pt idx="4342">
                  <c:v>41181.208333333336</c:v>
                </c:pt>
                <c:pt idx="4343">
                  <c:v>41181.25</c:v>
                </c:pt>
                <c:pt idx="4344">
                  <c:v>41181.291666666664</c:v>
                </c:pt>
                <c:pt idx="4345">
                  <c:v>41181.333333333336</c:v>
                </c:pt>
                <c:pt idx="4346">
                  <c:v>41181.375</c:v>
                </c:pt>
                <c:pt idx="4347">
                  <c:v>41181.416666666664</c:v>
                </c:pt>
                <c:pt idx="4348">
                  <c:v>41181.458333333336</c:v>
                </c:pt>
                <c:pt idx="4349">
                  <c:v>41181.5</c:v>
                </c:pt>
                <c:pt idx="4350">
                  <c:v>41181.541666666664</c:v>
                </c:pt>
                <c:pt idx="4351">
                  <c:v>41181.583333333336</c:v>
                </c:pt>
                <c:pt idx="4352">
                  <c:v>41181.625</c:v>
                </c:pt>
                <c:pt idx="4353">
                  <c:v>41181.666666666664</c:v>
                </c:pt>
                <c:pt idx="4354">
                  <c:v>41181.708333333336</c:v>
                </c:pt>
                <c:pt idx="4355">
                  <c:v>41181.75</c:v>
                </c:pt>
                <c:pt idx="4356">
                  <c:v>41181.791666666664</c:v>
                </c:pt>
                <c:pt idx="4357">
                  <c:v>41181.833333333336</c:v>
                </c:pt>
                <c:pt idx="4358">
                  <c:v>41181.875</c:v>
                </c:pt>
                <c:pt idx="4359">
                  <c:v>41181.916666666664</c:v>
                </c:pt>
                <c:pt idx="4360">
                  <c:v>41181.958333333336</c:v>
                </c:pt>
                <c:pt idx="4361">
                  <c:v>41182</c:v>
                </c:pt>
                <c:pt idx="4362">
                  <c:v>41182.041666666664</c:v>
                </c:pt>
                <c:pt idx="4363">
                  <c:v>41182.083333333336</c:v>
                </c:pt>
                <c:pt idx="4364">
                  <c:v>41182.125</c:v>
                </c:pt>
                <c:pt idx="4365">
                  <c:v>41182.166666666664</c:v>
                </c:pt>
                <c:pt idx="4366">
                  <c:v>41182.208333333336</c:v>
                </c:pt>
                <c:pt idx="4367">
                  <c:v>41182.25</c:v>
                </c:pt>
                <c:pt idx="4368">
                  <c:v>41182.291666666664</c:v>
                </c:pt>
                <c:pt idx="4369">
                  <c:v>41182.333333333336</c:v>
                </c:pt>
                <c:pt idx="4370">
                  <c:v>41182.375</c:v>
                </c:pt>
                <c:pt idx="4371">
                  <c:v>41182.416666666664</c:v>
                </c:pt>
                <c:pt idx="4372">
                  <c:v>41182.458333333336</c:v>
                </c:pt>
                <c:pt idx="4373">
                  <c:v>41182.5</c:v>
                </c:pt>
                <c:pt idx="4374">
                  <c:v>41182.541666666664</c:v>
                </c:pt>
                <c:pt idx="4375">
                  <c:v>41182.583333333336</c:v>
                </c:pt>
                <c:pt idx="4376">
                  <c:v>41182.625</c:v>
                </c:pt>
                <c:pt idx="4377">
                  <c:v>41182.666666666664</c:v>
                </c:pt>
                <c:pt idx="4378">
                  <c:v>41182.708333333336</c:v>
                </c:pt>
                <c:pt idx="4379">
                  <c:v>41182.75</c:v>
                </c:pt>
                <c:pt idx="4380">
                  <c:v>41182.791666666664</c:v>
                </c:pt>
                <c:pt idx="4381">
                  <c:v>41182.833333333336</c:v>
                </c:pt>
                <c:pt idx="4382">
                  <c:v>41182.875</c:v>
                </c:pt>
                <c:pt idx="4383">
                  <c:v>41182.916666666664</c:v>
                </c:pt>
                <c:pt idx="4384">
                  <c:v>41182.958333333336</c:v>
                </c:pt>
                <c:pt idx="4385">
                  <c:v>41183</c:v>
                </c:pt>
                <c:pt idx="4386">
                  <c:v>41183.041666666664</c:v>
                </c:pt>
                <c:pt idx="4387">
                  <c:v>41183.083333333336</c:v>
                </c:pt>
                <c:pt idx="4388">
                  <c:v>41183.125</c:v>
                </c:pt>
                <c:pt idx="4389">
                  <c:v>41183.166666666664</c:v>
                </c:pt>
                <c:pt idx="4390">
                  <c:v>41183.208333333336</c:v>
                </c:pt>
                <c:pt idx="4391">
                  <c:v>41183.25</c:v>
                </c:pt>
                <c:pt idx="4392">
                  <c:v>41183.291666666664</c:v>
                </c:pt>
                <c:pt idx="4393">
                  <c:v>41183.333333333336</c:v>
                </c:pt>
                <c:pt idx="4394">
                  <c:v>41183.375</c:v>
                </c:pt>
                <c:pt idx="4395">
                  <c:v>41183.416666666664</c:v>
                </c:pt>
                <c:pt idx="4396">
                  <c:v>41183.458333333336</c:v>
                </c:pt>
                <c:pt idx="4397">
                  <c:v>41183.5</c:v>
                </c:pt>
                <c:pt idx="4398">
                  <c:v>41183.541666666664</c:v>
                </c:pt>
                <c:pt idx="4399">
                  <c:v>41183.583333333336</c:v>
                </c:pt>
                <c:pt idx="4400">
                  <c:v>41183.625</c:v>
                </c:pt>
              </c:numCache>
            </c:numRef>
          </c:xVal>
          <c:yVal>
            <c:numRef>
              <c:f>Matric!$R$5280:$R$9680</c:f>
              <c:numCache>
                <c:formatCode>General</c:formatCode>
                <c:ptCount val="4401"/>
                <c:pt idx="0">
                  <c:v>0.55500000000000005</c:v>
                </c:pt>
                <c:pt idx="1">
                  <c:v>0.55800000000000005</c:v>
                </c:pt>
                <c:pt idx="2">
                  <c:v>0.56799999999999995</c:v>
                </c:pt>
                <c:pt idx="3">
                  <c:v>0.57799999999999996</c:v>
                </c:pt>
                <c:pt idx="4">
                  <c:v>0.57199999999999995</c:v>
                </c:pt>
                <c:pt idx="5">
                  <c:v>0.56899999999999995</c:v>
                </c:pt>
                <c:pt idx="6">
                  <c:v>0.56299999999999994</c:v>
                </c:pt>
                <c:pt idx="7">
                  <c:v>0.56299999999999994</c:v>
                </c:pt>
                <c:pt idx="8">
                  <c:v>0.56699999999999995</c:v>
                </c:pt>
                <c:pt idx="9">
                  <c:v>0.56000000000000005</c:v>
                </c:pt>
                <c:pt idx="10">
                  <c:v>0.56299999999999994</c:v>
                </c:pt>
                <c:pt idx="11">
                  <c:v>0.56000000000000005</c:v>
                </c:pt>
                <c:pt idx="12">
                  <c:v>0.55400000000000005</c:v>
                </c:pt>
                <c:pt idx="13">
                  <c:v>0.55000000000000004</c:v>
                </c:pt>
                <c:pt idx="14">
                  <c:v>0.54700000000000004</c:v>
                </c:pt>
                <c:pt idx="15">
                  <c:v>0.55000000000000004</c:v>
                </c:pt>
                <c:pt idx="16">
                  <c:v>0.55000000000000004</c:v>
                </c:pt>
                <c:pt idx="17">
                  <c:v>0.55600000000000005</c:v>
                </c:pt>
                <c:pt idx="18">
                  <c:v>0.56200000000000006</c:v>
                </c:pt>
                <c:pt idx="19">
                  <c:v>0.54900000000000004</c:v>
                </c:pt>
                <c:pt idx="20">
                  <c:v>0.55800000000000005</c:v>
                </c:pt>
                <c:pt idx="21">
                  <c:v>0.55800000000000005</c:v>
                </c:pt>
                <c:pt idx="22">
                  <c:v>0.55500000000000005</c:v>
                </c:pt>
                <c:pt idx="23">
                  <c:v>0.55800000000000005</c:v>
                </c:pt>
                <c:pt idx="24">
                  <c:v>0.55500000000000005</c:v>
                </c:pt>
                <c:pt idx="25">
                  <c:v>0.55800000000000005</c:v>
                </c:pt>
                <c:pt idx="26">
                  <c:v>0.56499999999999995</c:v>
                </c:pt>
                <c:pt idx="27">
                  <c:v>0.57499999999999996</c:v>
                </c:pt>
                <c:pt idx="28">
                  <c:v>0.57199999999999995</c:v>
                </c:pt>
                <c:pt idx="29">
                  <c:v>0.56599999999999995</c:v>
                </c:pt>
                <c:pt idx="30">
                  <c:v>0.56299999999999994</c:v>
                </c:pt>
                <c:pt idx="31">
                  <c:v>0.56599999999999995</c:v>
                </c:pt>
                <c:pt idx="32">
                  <c:v>0.56299999999999994</c:v>
                </c:pt>
                <c:pt idx="33">
                  <c:v>0.56299999999999994</c:v>
                </c:pt>
                <c:pt idx="34">
                  <c:v>0.55600000000000005</c:v>
                </c:pt>
                <c:pt idx="35">
                  <c:v>0.55600000000000005</c:v>
                </c:pt>
                <c:pt idx="36">
                  <c:v>0.55300000000000005</c:v>
                </c:pt>
                <c:pt idx="37">
                  <c:v>0.55300000000000005</c:v>
                </c:pt>
                <c:pt idx="38">
                  <c:v>0.55600000000000005</c:v>
                </c:pt>
                <c:pt idx="39">
                  <c:v>0.55900000000000005</c:v>
                </c:pt>
                <c:pt idx="40">
                  <c:v>0.54900000000000004</c:v>
                </c:pt>
                <c:pt idx="41">
                  <c:v>0.55500000000000005</c:v>
                </c:pt>
                <c:pt idx="42">
                  <c:v>0.55800000000000005</c:v>
                </c:pt>
                <c:pt idx="43">
                  <c:v>0.55800000000000005</c:v>
                </c:pt>
                <c:pt idx="44">
                  <c:v>0.55100000000000005</c:v>
                </c:pt>
                <c:pt idx="45">
                  <c:v>0.55500000000000005</c:v>
                </c:pt>
                <c:pt idx="46">
                  <c:v>0.55400000000000005</c:v>
                </c:pt>
                <c:pt idx="47">
                  <c:v>0.55100000000000005</c:v>
                </c:pt>
                <c:pt idx="48">
                  <c:v>0.55100000000000005</c:v>
                </c:pt>
                <c:pt idx="49">
                  <c:v>0.55400000000000005</c:v>
                </c:pt>
                <c:pt idx="50">
                  <c:v>0.56399999999999995</c:v>
                </c:pt>
                <c:pt idx="51">
                  <c:v>0.57399999999999995</c:v>
                </c:pt>
                <c:pt idx="52">
                  <c:v>0.56100000000000005</c:v>
                </c:pt>
                <c:pt idx="53">
                  <c:v>0.56200000000000006</c:v>
                </c:pt>
                <c:pt idx="54">
                  <c:v>0.56200000000000006</c:v>
                </c:pt>
                <c:pt idx="55">
                  <c:v>0.56799999999999995</c:v>
                </c:pt>
                <c:pt idx="56">
                  <c:v>0.55900000000000005</c:v>
                </c:pt>
                <c:pt idx="57">
                  <c:v>0.56499999999999995</c:v>
                </c:pt>
                <c:pt idx="58">
                  <c:v>0.55900000000000005</c:v>
                </c:pt>
                <c:pt idx="59">
                  <c:v>0.55600000000000005</c:v>
                </c:pt>
                <c:pt idx="60">
                  <c:v>0.55900000000000005</c:v>
                </c:pt>
                <c:pt idx="61">
                  <c:v>0.55200000000000005</c:v>
                </c:pt>
                <c:pt idx="62">
                  <c:v>0.55600000000000005</c:v>
                </c:pt>
                <c:pt idx="63">
                  <c:v>0.55500000000000005</c:v>
                </c:pt>
                <c:pt idx="64">
                  <c:v>0.54900000000000004</c:v>
                </c:pt>
                <c:pt idx="65">
                  <c:v>0.55200000000000005</c:v>
                </c:pt>
                <c:pt idx="66">
                  <c:v>0.55500000000000005</c:v>
                </c:pt>
                <c:pt idx="67">
                  <c:v>0.55200000000000005</c:v>
                </c:pt>
                <c:pt idx="68">
                  <c:v>0.55500000000000005</c:v>
                </c:pt>
                <c:pt idx="69">
                  <c:v>0.55500000000000005</c:v>
                </c:pt>
                <c:pt idx="70">
                  <c:v>0.55500000000000005</c:v>
                </c:pt>
                <c:pt idx="71">
                  <c:v>0.55400000000000005</c:v>
                </c:pt>
                <c:pt idx="72">
                  <c:v>0.55100000000000005</c:v>
                </c:pt>
                <c:pt idx="73">
                  <c:v>0.55400000000000005</c:v>
                </c:pt>
                <c:pt idx="74">
                  <c:v>0.56699999999999995</c:v>
                </c:pt>
                <c:pt idx="75">
                  <c:v>0.56399999999999995</c:v>
                </c:pt>
                <c:pt idx="76">
                  <c:v>0.56399999999999995</c:v>
                </c:pt>
                <c:pt idx="77">
                  <c:v>0.56200000000000006</c:v>
                </c:pt>
                <c:pt idx="78">
                  <c:v>0.56499999999999995</c:v>
                </c:pt>
                <c:pt idx="79">
                  <c:v>0.56899999999999995</c:v>
                </c:pt>
                <c:pt idx="80">
                  <c:v>0.56599999999999995</c:v>
                </c:pt>
                <c:pt idx="81">
                  <c:v>0.56599999999999995</c:v>
                </c:pt>
                <c:pt idx="82">
                  <c:v>0.56599999999999995</c:v>
                </c:pt>
                <c:pt idx="83">
                  <c:v>0.55900000000000005</c:v>
                </c:pt>
                <c:pt idx="84">
                  <c:v>0.55600000000000005</c:v>
                </c:pt>
                <c:pt idx="85">
                  <c:v>0.55300000000000005</c:v>
                </c:pt>
                <c:pt idx="86">
                  <c:v>0.55300000000000005</c:v>
                </c:pt>
                <c:pt idx="87">
                  <c:v>0.55600000000000005</c:v>
                </c:pt>
                <c:pt idx="88">
                  <c:v>0.54900000000000004</c:v>
                </c:pt>
                <c:pt idx="89">
                  <c:v>0.54900000000000004</c:v>
                </c:pt>
                <c:pt idx="90">
                  <c:v>0.55200000000000005</c:v>
                </c:pt>
                <c:pt idx="91">
                  <c:v>0.55200000000000005</c:v>
                </c:pt>
                <c:pt idx="92">
                  <c:v>0.55100000000000005</c:v>
                </c:pt>
                <c:pt idx="93">
                  <c:v>0.55800000000000005</c:v>
                </c:pt>
                <c:pt idx="94">
                  <c:v>0.55100000000000005</c:v>
                </c:pt>
                <c:pt idx="95">
                  <c:v>0.55800000000000005</c:v>
                </c:pt>
                <c:pt idx="96">
                  <c:v>0.55100000000000005</c:v>
                </c:pt>
                <c:pt idx="97">
                  <c:v>0.55400000000000005</c:v>
                </c:pt>
                <c:pt idx="98">
                  <c:v>0.56999999999999995</c:v>
                </c:pt>
                <c:pt idx="99">
                  <c:v>0.56799999999999995</c:v>
                </c:pt>
                <c:pt idx="100">
                  <c:v>0.56799999999999995</c:v>
                </c:pt>
                <c:pt idx="101">
                  <c:v>0.57199999999999995</c:v>
                </c:pt>
                <c:pt idx="102">
                  <c:v>0.56499999999999995</c:v>
                </c:pt>
                <c:pt idx="103">
                  <c:v>0.57199999999999995</c:v>
                </c:pt>
                <c:pt idx="104">
                  <c:v>0.56999999999999995</c:v>
                </c:pt>
                <c:pt idx="105">
                  <c:v>0.56599999999999995</c:v>
                </c:pt>
                <c:pt idx="106">
                  <c:v>0.56699999999999995</c:v>
                </c:pt>
                <c:pt idx="107">
                  <c:v>0.56399999999999995</c:v>
                </c:pt>
                <c:pt idx="108">
                  <c:v>0.56000000000000005</c:v>
                </c:pt>
                <c:pt idx="109">
                  <c:v>0.55400000000000005</c:v>
                </c:pt>
                <c:pt idx="110">
                  <c:v>0.55000000000000004</c:v>
                </c:pt>
                <c:pt idx="111">
                  <c:v>0.55000000000000004</c:v>
                </c:pt>
                <c:pt idx="112">
                  <c:v>0.55300000000000005</c:v>
                </c:pt>
                <c:pt idx="113">
                  <c:v>0.55000000000000004</c:v>
                </c:pt>
                <c:pt idx="114">
                  <c:v>0.55600000000000005</c:v>
                </c:pt>
                <c:pt idx="115">
                  <c:v>0.56200000000000006</c:v>
                </c:pt>
                <c:pt idx="116">
                  <c:v>0.54900000000000004</c:v>
                </c:pt>
                <c:pt idx="117">
                  <c:v>0.55900000000000005</c:v>
                </c:pt>
                <c:pt idx="118">
                  <c:v>0.55500000000000005</c:v>
                </c:pt>
                <c:pt idx="119">
                  <c:v>0.55500000000000005</c:v>
                </c:pt>
                <c:pt idx="120">
                  <c:v>0.55500000000000005</c:v>
                </c:pt>
                <c:pt idx="121">
                  <c:v>0.55500000000000005</c:v>
                </c:pt>
                <c:pt idx="122">
                  <c:v>0.56100000000000005</c:v>
                </c:pt>
                <c:pt idx="123">
                  <c:v>0.56200000000000006</c:v>
                </c:pt>
                <c:pt idx="124">
                  <c:v>0.57099999999999995</c:v>
                </c:pt>
                <c:pt idx="125">
                  <c:v>0.56899999999999995</c:v>
                </c:pt>
                <c:pt idx="126">
                  <c:v>0.56899999999999995</c:v>
                </c:pt>
                <c:pt idx="127">
                  <c:v>0.56899999999999995</c:v>
                </c:pt>
                <c:pt idx="128">
                  <c:v>0.56599999999999995</c:v>
                </c:pt>
                <c:pt idx="129">
                  <c:v>0.56699999999999995</c:v>
                </c:pt>
                <c:pt idx="130">
                  <c:v>0.56299999999999994</c:v>
                </c:pt>
                <c:pt idx="131">
                  <c:v>0.56000000000000005</c:v>
                </c:pt>
                <c:pt idx="132">
                  <c:v>0.55400000000000005</c:v>
                </c:pt>
                <c:pt idx="133">
                  <c:v>0.55700000000000005</c:v>
                </c:pt>
                <c:pt idx="134">
                  <c:v>0.55000000000000004</c:v>
                </c:pt>
                <c:pt idx="135">
                  <c:v>0.55000000000000004</c:v>
                </c:pt>
                <c:pt idx="136">
                  <c:v>0.55000000000000004</c:v>
                </c:pt>
                <c:pt idx="137">
                  <c:v>0.56299999999999994</c:v>
                </c:pt>
                <c:pt idx="138">
                  <c:v>0.56200000000000006</c:v>
                </c:pt>
                <c:pt idx="139">
                  <c:v>0.56200000000000006</c:v>
                </c:pt>
                <c:pt idx="140">
                  <c:v>0.56200000000000006</c:v>
                </c:pt>
                <c:pt idx="141">
                  <c:v>0.55900000000000005</c:v>
                </c:pt>
                <c:pt idx="142">
                  <c:v>0.55600000000000005</c:v>
                </c:pt>
                <c:pt idx="143">
                  <c:v>0.55500000000000005</c:v>
                </c:pt>
                <c:pt idx="144">
                  <c:v>0.55500000000000005</c:v>
                </c:pt>
                <c:pt idx="145">
                  <c:v>0.55500000000000005</c:v>
                </c:pt>
                <c:pt idx="146">
                  <c:v>0.56200000000000006</c:v>
                </c:pt>
                <c:pt idx="147">
                  <c:v>0.56499999999999995</c:v>
                </c:pt>
                <c:pt idx="148">
                  <c:v>0.56200000000000006</c:v>
                </c:pt>
                <c:pt idx="149">
                  <c:v>0.56200000000000006</c:v>
                </c:pt>
                <c:pt idx="150">
                  <c:v>0.55900000000000005</c:v>
                </c:pt>
                <c:pt idx="151">
                  <c:v>0.55900000000000005</c:v>
                </c:pt>
                <c:pt idx="152">
                  <c:v>0.55900000000000005</c:v>
                </c:pt>
                <c:pt idx="153">
                  <c:v>0.55900000000000005</c:v>
                </c:pt>
                <c:pt idx="154">
                  <c:v>0.55900000000000005</c:v>
                </c:pt>
                <c:pt idx="155">
                  <c:v>0.55600000000000005</c:v>
                </c:pt>
                <c:pt idx="156">
                  <c:v>0.55600000000000005</c:v>
                </c:pt>
                <c:pt idx="157">
                  <c:v>0.55200000000000005</c:v>
                </c:pt>
                <c:pt idx="158">
                  <c:v>0.55600000000000005</c:v>
                </c:pt>
                <c:pt idx="159">
                  <c:v>0.55900000000000005</c:v>
                </c:pt>
                <c:pt idx="160">
                  <c:v>0.55600000000000005</c:v>
                </c:pt>
                <c:pt idx="161">
                  <c:v>0.55200000000000005</c:v>
                </c:pt>
                <c:pt idx="162">
                  <c:v>0.55500000000000005</c:v>
                </c:pt>
                <c:pt idx="163">
                  <c:v>0.55900000000000005</c:v>
                </c:pt>
                <c:pt idx="164">
                  <c:v>0.55500000000000005</c:v>
                </c:pt>
                <c:pt idx="165">
                  <c:v>0.55500000000000005</c:v>
                </c:pt>
                <c:pt idx="166">
                  <c:v>0.55500000000000005</c:v>
                </c:pt>
                <c:pt idx="167">
                  <c:v>0.55200000000000005</c:v>
                </c:pt>
                <c:pt idx="168">
                  <c:v>0.55500000000000005</c:v>
                </c:pt>
                <c:pt idx="169">
                  <c:v>0.55500000000000005</c:v>
                </c:pt>
                <c:pt idx="170">
                  <c:v>0.55200000000000005</c:v>
                </c:pt>
                <c:pt idx="171">
                  <c:v>0.56200000000000006</c:v>
                </c:pt>
                <c:pt idx="172">
                  <c:v>0.56499999999999995</c:v>
                </c:pt>
                <c:pt idx="173">
                  <c:v>0.56200000000000006</c:v>
                </c:pt>
                <c:pt idx="174">
                  <c:v>0.56899999999999995</c:v>
                </c:pt>
                <c:pt idx="175">
                  <c:v>0.56599999999999995</c:v>
                </c:pt>
                <c:pt idx="176">
                  <c:v>0.56299999999999994</c:v>
                </c:pt>
                <c:pt idx="177">
                  <c:v>0.56599999999999995</c:v>
                </c:pt>
                <c:pt idx="178">
                  <c:v>0.56299999999999994</c:v>
                </c:pt>
                <c:pt idx="179">
                  <c:v>0.56000000000000005</c:v>
                </c:pt>
                <c:pt idx="180">
                  <c:v>0.55400000000000005</c:v>
                </c:pt>
                <c:pt idx="181">
                  <c:v>0.55000000000000004</c:v>
                </c:pt>
                <c:pt idx="182">
                  <c:v>0.55000000000000004</c:v>
                </c:pt>
                <c:pt idx="183">
                  <c:v>0.55600000000000005</c:v>
                </c:pt>
                <c:pt idx="184">
                  <c:v>0.55600000000000005</c:v>
                </c:pt>
                <c:pt idx="185">
                  <c:v>0.55600000000000005</c:v>
                </c:pt>
                <c:pt idx="186">
                  <c:v>0.56200000000000006</c:v>
                </c:pt>
                <c:pt idx="187">
                  <c:v>0.55900000000000005</c:v>
                </c:pt>
                <c:pt idx="188">
                  <c:v>0.55600000000000005</c:v>
                </c:pt>
                <c:pt idx="189">
                  <c:v>0.55600000000000005</c:v>
                </c:pt>
                <c:pt idx="190">
                  <c:v>0.55200000000000005</c:v>
                </c:pt>
                <c:pt idx="191">
                  <c:v>0.55500000000000005</c:v>
                </c:pt>
                <c:pt idx="192">
                  <c:v>0.55500000000000005</c:v>
                </c:pt>
                <c:pt idx="193">
                  <c:v>0.55200000000000005</c:v>
                </c:pt>
                <c:pt idx="194">
                  <c:v>0.56799999999999995</c:v>
                </c:pt>
                <c:pt idx="195">
                  <c:v>0.56499999999999995</c:v>
                </c:pt>
                <c:pt idx="196">
                  <c:v>0.56899999999999995</c:v>
                </c:pt>
                <c:pt idx="197">
                  <c:v>0.56599999999999995</c:v>
                </c:pt>
                <c:pt idx="198">
                  <c:v>0.56899999999999995</c:v>
                </c:pt>
                <c:pt idx="199">
                  <c:v>0.56599999999999995</c:v>
                </c:pt>
                <c:pt idx="200">
                  <c:v>0.56699999999999995</c:v>
                </c:pt>
                <c:pt idx="201">
                  <c:v>0.56399999999999995</c:v>
                </c:pt>
                <c:pt idx="202">
                  <c:v>0.56100000000000005</c:v>
                </c:pt>
                <c:pt idx="203">
                  <c:v>0.55700000000000005</c:v>
                </c:pt>
                <c:pt idx="204">
                  <c:v>0.55700000000000005</c:v>
                </c:pt>
                <c:pt idx="205">
                  <c:v>0.55700000000000005</c:v>
                </c:pt>
                <c:pt idx="206">
                  <c:v>0.56000000000000005</c:v>
                </c:pt>
                <c:pt idx="207">
                  <c:v>0.55000000000000004</c:v>
                </c:pt>
                <c:pt idx="208">
                  <c:v>0.56000000000000005</c:v>
                </c:pt>
                <c:pt idx="209">
                  <c:v>0.55300000000000005</c:v>
                </c:pt>
                <c:pt idx="210">
                  <c:v>0.55300000000000005</c:v>
                </c:pt>
                <c:pt idx="211">
                  <c:v>0.55900000000000005</c:v>
                </c:pt>
                <c:pt idx="212">
                  <c:v>0.55200000000000005</c:v>
                </c:pt>
                <c:pt idx="213">
                  <c:v>0.55600000000000005</c:v>
                </c:pt>
                <c:pt idx="214">
                  <c:v>0.55600000000000005</c:v>
                </c:pt>
                <c:pt idx="215">
                  <c:v>0.55600000000000005</c:v>
                </c:pt>
                <c:pt idx="216">
                  <c:v>0.55200000000000005</c:v>
                </c:pt>
                <c:pt idx="217">
                  <c:v>0.55800000000000005</c:v>
                </c:pt>
                <c:pt idx="218">
                  <c:v>0.56499999999999995</c:v>
                </c:pt>
                <c:pt idx="219">
                  <c:v>0.56499999999999995</c:v>
                </c:pt>
                <c:pt idx="220">
                  <c:v>0.57199999999999995</c:v>
                </c:pt>
                <c:pt idx="221">
                  <c:v>0.56599999999999995</c:v>
                </c:pt>
                <c:pt idx="222">
                  <c:v>0.56599999999999995</c:v>
                </c:pt>
                <c:pt idx="223">
                  <c:v>0.56299999999999994</c:v>
                </c:pt>
                <c:pt idx="224">
                  <c:v>0.56299999999999994</c:v>
                </c:pt>
                <c:pt idx="225">
                  <c:v>0.56000000000000005</c:v>
                </c:pt>
                <c:pt idx="226">
                  <c:v>0.56000000000000005</c:v>
                </c:pt>
                <c:pt idx="227">
                  <c:v>0.55700000000000005</c:v>
                </c:pt>
                <c:pt idx="228">
                  <c:v>0.56000000000000005</c:v>
                </c:pt>
                <c:pt idx="229">
                  <c:v>0.55700000000000005</c:v>
                </c:pt>
                <c:pt idx="230">
                  <c:v>0.55000000000000004</c:v>
                </c:pt>
                <c:pt idx="231">
                  <c:v>0.55300000000000005</c:v>
                </c:pt>
                <c:pt idx="232">
                  <c:v>0.55600000000000005</c:v>
                </c:pt>
                <c:pt idx="233">
                  <c:v>0.56000000000000005</c:v>
                </c:pt>
                <c:pt idx="234">
                  <c:v>0.55600000000000005</c:v>
                </c:pt>
                <c:pt idx="235">
                  <c:v>0.55900000000000005</c:v>
                </c:pt>
                <c:pt idx="236">
                  <c:v>0.55300000000000005</c:v>
                </c:pt>
                <c:pt idx="237">
                  <c:v>0.55900000000000005</c:v>
                </c:pt>
                <c:pt idx="238">
                  <c:v>0.56200000000000006</c:v>
                </c:pt>
                <c:pt idx="239">
                  <c:v>0.56200000000000006</c:v>
                </c:pt>
                <c:pt idx="240">
                  <c:v>0.55200000000000005</c:v>
                </c:pt>
                <c:pt idx="241">
                  <c:v>0.56200000000000006</c:v>
                </c:pt>
                <c:pt idx="242">
                  <c:v>0.56499999999999995</c:v>
                </c:pt>
                <c:pt idx="243">
                  <c:v>0.56599999999999995</c:v>
                </c:pt>
                <c:pt idx="244">
                  <c:v>0.56200000000000006</c:v>
                </c:pt>
                <c:pt idx="245">
                  <c:v>0.56299999999999994</c:v>
                </c:pt>
                <c:pt idx="246">
                  <c:v>0.56299999999999994</c:v>
                </c:pt>
                <c:pt idx="247">
                  <c:v>0.56299999999999994</c:v>
                </c:pt>
                <c:pt idx="248">
                  <c:v>0.56699999999999995</c:v>
                </c:pt>
                <c:pt idx="249">
                  <c:v>0.56000000000000005</c:v>
                </c:pt>
                <c:pt idx="250">
                  <c:v>0.56999999999999995</c:v>
                </c:pt>
                <c:pt idx="251">
                  <c:v>0.55700000000000005</c:v>
                </c:pt>
                <c:pt idx="252">
                  <c:v>0.56000000000000005</c:v>
                </c:pt>
                <c:pt idx="253">
                  <c:v>0.55700000000000005</c:v>
                </c:pt>
                <c:pt idx="254">
                  <c:v>0.55300000000000005</c:v>
                </c:pt>
                <c:pt idx="255">
                  <c:v>0.55700000000000005</c:v>
                </c:pt>
                <c:pt idx="256">
                  <c:v>0.55300000000000005</c:v>
                </c:pt>
                <c:pt idx="257">
                  <c:v>0.55900000000000005</c:v>
                </c:pt>
                <c:pt idx="258">
                  <c:v>0.56299999999999994</c:v>
                </c:pt>
                <c:pt idx="259">
                  <c:v>0.56200000000000006</c:v>
                </c:pt>
                <c:pt idx="260">
                  <c:v>0.55600000000000005</c:v>
                </c:pt>
                <c:pt idx="261">
                  <c:v>0.55200000000000005</c:v>
                </c:pt>
                <c:pt idx="262">
                  <c:v>0.55500000000000005</c:v>
                </c:pt>
                <c:pt idx="263">
                  <c:v>0.55900000000000005</c:v>
                </c:pt>
                <c:pt idx="264">
                  <c:v>0.55200000000000005</c:v>
                </c:pt>
                <c:pt idx="265">
                  <c:v>0.56200000000000006</c:v>
                </c:pt>
                <c:pt idx="266">
                  <c:v>0.55900000000000005</c:v>
                </c:pt>
                <c:pt idx="267">
                  <c:v>0.56200000000000006</c:v>
                </c:pt>
                <c:pt idx="268">
                  <c:v>0.56599999999999995</c:v>
                </c:pt>
                <c:pt idx="269">
                  <c:v>0.56899999999999995</c:v>
                </c:pt>
                <c:pt idx="270">
                  <c:v>0.56499999999999995</c:v>
                </c:pt>
                <c:pt idx="271">
                  <c:v>0.56899999999999995</c:v>
                </c:pt>
                <c:pt idx="272">
                  <c:v>0.56999999999999995</c:v>
                </c:pt>
                <c:pt idx="273">
                  <c:v>0.56299999999999994</c:v>
                </c:pt>
                <c:pt idx="274">
                  <c:v>0.56699999999999995</c:v>
                </c:pt>
                <c:pt idx="275">
                  <c:v>0.56299999999999994</c:v>
                </c:pt>
                <c:pt idx="276">
                  <c:v>0.55700000000000005</c:v>
                </c:pt>
                <c:pt idx="277">
                  <c:v>0.55000000000000004</c:v>
                </c:pt>
                <c:pt idx="278">
                  <c:v>0.55400000000000005</c:v>
                </c:pt>
                <c:pt idx="279">
                  <c:v>0.55300000000000005</c:v>
                </c:pt>
                <c:pt idx="280">
                  <c:v>0.55300000000000005</c:v>
                </c:pt>
                <c:pt idx="281">
                  <c:v>0.55600000000000005</c:v>
                </c:pt>
                <c:pt idx="282">
                  <c:v>0.55300000000000005</c:v>
                </c:pt>
                <c:pt idx="283">
                  <c:v>0.55900000000000005</c:v>
                </c:pt>
                <c:pt idx="284">
                  <c:v>0.56599999999999995</c:v>
                </c:pt>
                <c:pt idx="285">
                  <c:v>0.55900000000000005</c:v>
                </c:pt>
                <c:pt idx="286">
                  <c:v>0.55600000000000005</c:v>
                </c:pt>
                <c:pt idx="287">
                  <c:v>0.55900000000000005</c:v>
                </c:pt>
                <c:pt idx="288">
                  <c:v>0.55600000000000005</c:v>
                </c:pt>
                <c:pt idx="289">
                  <c:v>0.55900000000000005</c:v>
                </c:pt>
                <c:pt idx="290">
                  <c:v>0.57199999999999995</c:v>
                </c:pt>
                <c:pt idx="291">
                  <c:v>0.57899999999999996</c:v>
                </c:pt>
                <c:pt idx="292">
                  <c:v>0.56899999999999995</c:v>
                </c:pt>
                <c:pt idx="293">
                  <c:v>0.56599999999999995</c:v>
                </c:pt>
                <c:pt idx="294">
                  <c:v>0.56999999999999995</c:v>
                </c:pt>
                <c:pt idx="295">
                  <c:v>0.56299999999999994</c:v>
                </c:pt>
                <c:pt idx="296">
                  <c:v>0.56699999999999995</c:v>
                </c:pt>
                <c:pt idx="297">
                  <c:v>0.56699999999999995</c:v>
                </c:pt>
                <c:pt idx="298">
                  <c:v>0.56000000000000005</c:v>
                </c:pt>
                <c:pt idx="299">
                  <c:v>0.55700000000000005</c:v>
                </c:pt>
                <c:pt idx="300">
                  <c:v>0.56000000000000005</c:v>
                </c:pt>
                <c:pt idx="301">
                  <c:v>0.55400000000000005</c:v>
                </c:pt>
                <c:pt idx="302">
                  <c:v>0.55400000000000005</c:v>
                </c:pt>
                <c:pt idx="303">
                  <c:v>0.55000000000000004</c:v>
                </c:pt>
                <c:pt idx="304">
                  <c:v>0.56000000000000005</c:v>
                </c:pt>
                <c:pt idx="305">
                  <c:v>0.55600000000000005</c:v>
                </c:pt>
                <c:pt idx="306">
                  <c:v>0.55600000000000005</c:v>
                </c:pt>
                <c:pt idx="307">
                  <c:v>0.56000000000000005</c:v>
                </c:pt>
                <c:pt idx="308">
                  <c:v>0.55900000000000005</c:v>
                </c:pt>
                <c:pt idx="309">
                  <c:v>0.55900000000000005</c:v>
                </c:pt>
                <c:pt idx="310">
                  <c:v>0.55600000000000005</c:v>
                </c:pt>
                <c:pt idx="311">
                  <c:v>0.55600000000000005</c:v>
                </c:pt>
                <c:pt idx="312">
                  <c:v>0.55600000000000005</c:v>
                </c:pt>
                <c:pt idx="313">
                  <c:v>0.55900000000000005</c:v>
                </c:pt>
                <c:pt idx="314">
                  <c:v>0.56299999999999994</c:v>
                </c:pt>
                <c:pt idx="315">
                  <c:v>0.56899999999999995</c:v>
                </c:pt>
                <c:pt idx="316">
                  <c:v>0.56899999999999995</c:v>
                </c:pt>
                <c:pt idx="317">
                  <c:v>0.56999999999999995</c:v>
                </c:pt>
                <c:pt idx="318">
                  <c:v>0.56299999999999994</c:v>
                </c:pt>
                <c:pt idx="319">
                  <c:v>0.56699999999999995</c:v>
                </c:pt>
                <c:pt idx="320">
                  <c:v>0.56399999999999995</c:v>
                </c:pt>
                <c:pt idx="321">
                  <c:v>0.56399999999999995</c:v>
                </c:pt>
                <c:pt idx="322">
                  <c:v>0.56399999999999995</c:v>
                </c:pt>
                <c:pt idx="323">
                  <c:v>0.56100000000000005</c:v>
                </c:pt>
                <c:pt idx="324">
                  <c:v>0.56100000000000005</c:v>
                </c:pt>
                <c:pt idx="325">
                  <c:v>0.55700000000000005</c:v>
                </c:pt>
                <c:pt idx="326">
                  <c:v>0.55400000000000005</c:v>
                </c:pt>
                <c:pt idx="327">
                  <c:v>0.55700000000000005</c:v>
                </c:pt>
                <c:pt idx="328">
                  <c:v>0.55100000000000005</c:v>
                </c:pt>
                <c:pt idx="329">
                  <c:v>0.55000000000000004</c:v>
                </c:pt>
                <c:pt idx="330">
                  <c:v>0.56000000000000005</c:v>
                </c:pt>
                <c:pt idx="331">
                  <c:v>0.55600000000000005</c:v>
                </c:pt>
                <c:pt idx="332">
                  <c:v>0.55300000000000005</c:v>
                </c:pt>
                <c:pt idx="333">
                  <c:v>0.55200000000000005</c:v>
                </c:pt>
                <c:pt idx="334">
                  <c:v>0.55200000000000005</c:v>
                </c:pt>
                <c:pt idx="335">
                  <c:v>0.55500000000000005</c:v>
                </c:pt>
                <c:pt idx="336">
                  <c:v>0.55200000000000005</c:v>
                </c:pt>
                <c:pt idx="337">
                  <c:v>0.55800000000000005</c:v>
                </c:pt>
                <c:pt idx="338">
                  <c:v>0.56499999999999995</c:v>
                </c:pt>
                <c:pt idx="339">
                  <c:v>0.56200000000000006</c:v>
                </c:pt>
                <c:pt idx="340">
                  <c:v>0.55900000000000005</c:v>
                </c:pt>
                <c:pt idx="341">
                  <c:v>0.56200000000000006</c:v>
                </c:pt>
                <c:pt idx="342">
                  <c:v>0.56200000000000006</c:v>
                </c:pt>
                <c:pt idx="343">
                  <c:v>0.57199999999999995</c:v>
                </c:pt>
                <c:pt idx="344">
                  <c:v>0.57199999999999995</c:v>
                </c:pt>
                <c:pt idx="345">
                  <c:v>0.56599999999999995</c:v>
                </c:pt>
                <c:pt idx="346">
                  <c:v>0.56299999999999994</c:v>
                </c:pt>
                <c:pt idx="347">
                  <c:v>0.56299999999999994</c:v>
                </c:pt>
                <c:pt idx="348">
                  <c:v>0.56299999999999994</c:v>
                </c:pt>
                <c:pt idx="349">
                  <c:v>0.56000000000000005</c:v>
                </c:pt>
                <c:pt idx="350">
                  <c:v>0.55000000000000004</c:v>
                </c:pt>
                <c:pt idx="351">
                  <c:v>0.55000000000000004</c:v>
                </c:pt>
                <c:pt idx="352">
                  <c:v>0.55900000000000005</c:v>
                </c:pt>
                <c:pt idx="353">
                  <c:v>0.54900000000000004</c:v>
                </c:pt>
                <c:pt idx="354">
                  <c:v>0.55600000000000005</c:v>
                </c:pt>
                <c:pt idx="355">
                  <c:v>0.55500000000000005</c:v>
                </c:pt>
                <c:pt idx="356">
                  <c:v>0.55500000000000005</c:v>
                </c:pt>
                <c:pt idx="357">
                  <c:v>0.55500000000000005</c:v>
                </c:pt>
                <c:pt idx="358">
                  <c:v>0.55500000000000005</c:v>
                </c:pt>
                <c:pt idx="359">
                  <c:v>0.54900000000000004</c:v>
                </c:pt>
                <c:pt idx="360">
                  <c:v>0.55500000000000005</c:v>
                </c:pt>
                <c:pt idx="361">
                  <c:v>0.55800000000000005</c:v>
                </c:pt>
                <c:pt idx="362">
                  <c:v>0.56499999999999995</c:v>
                </c:pt>
                <c:pt idx="363">
                  <c:v>0.56499999999999995</c:v>
                </c:pt>
                <c:pt idx="364">
                  <c:v>0.56499999999999995</c:v>
                </c:pt>
                <c:pt idx="365">
                  <c:v>0.56200000000000006</c:v>
                </c:pt>
                <c:pt idx="366">
                  <c:v>0.57199999999999995</c:v>
                </c:pt>
                <c:pt idx="367">
                  <c:v>0.56599999999999995</c:v>
                </c:pt>
                <c:pt idx="368">
                  <c:v>0.56299999999999994</c:v>
                </c:pt>
                <c:pt idx="369">
                  <c:v>0.55700000000000005</c:v>
                </c:pt>
                <c:pt idx="370">
                  <c:v>0.55300000000000005</c:v>
                </c:pt>
                <c:pt idx="371">
                  <c:v>0.55700000000000005</c:v>
                </c:pt>
                <c:pt idx="372">
                  <c:v>0.55300000000000005</c:v>
                </c:pt>
                <c:pt idx="373">
                  <c:v>0.55700000000000005</c:v>
                </c:pt>
                <c:pt idx="374">
                  <c:v>0.55300000000000005</c:v>
                </c:pt>
                <c:pt idx="375">
                  <c:v>0.55600000000000005</c:v>
                </c:pt>
                <c:pt idx="376">
                  <c:v>0.55900000000000005</c:v>
                </c:pt>
                <c:pt idx="377">
                  <c:v>0.55300000000000005</c:v>
                </c:pt>
                <c:pt idx="378">
                  <c:v>0.55300000000000005</c:v>
                </c:pt>
                <c:pt idx="379">
                  <c:v>0.55200000000000005</c:v>
                </c:pt>
                <c:pt idx="380">
                  <c:v>0.55200000000000005</c:v>
                </c:pt>
                <c:pt idx="381">
                  <c:v>0.55200000000000005</c:v>
                </c:pt>
                <c:pt idx="382">
                  <c:v>0.55500000000000005</c:v>
                </c:pt>
                <c:pt idx="383">
                  <c:v>0.54900000000000004</c:v>
                </c:pt>
                <c:pt idx="384">
                  <c:v>0.55200000000000005</c:v>
                </c:pt>
                <c:pt idx="385">
                  <c:v>0.55800000000000005</c:v>
                </c:pt>
                <c:pt idx="386">
                  <c:v>0.56799999999999995</c:v>
                </c:pt>
                <c:pt idx="387">
                  <c:v>0.56499999999999995</c:v>
                </c:pt>
                <c:pt idx="388">
                  <c:v>0.56499999999999995</c:v>
                </c:pt>
                <c:pt idx="389">
                  <c:v>0.57199999999999995</c:v>
                </c:pt>
                <c:pt idx="390">
                  <c:v>0.56599999999999995</c:v>
                </c:pt>
                <c:pt idx="391">
                  <c:v>0.56599999999999995</c:v>
                </c:pt>
                <c:pt idx="392">
                  <c:v>0.56599999999999995</c:v>
                </c:pt>
                <c:pt idx="393">
                  <c:v>0.56699999999999995</c:v>
                </c:pt>
                <c:pt idx="394">
                  <c:v>0.56399999999999995</c:v>
                </c:pt>
                <c:pt idx="395">
                  <c:v>0.55700000000000005</c:v>
                </c:pt>
                <c:pt idx="396">
                  <c:v>0.56399999999999995</c:v>
                </c:pt>
                <c:pt idx="397">
                  <c:v>0.55700000000000005</c:v>
                </c:pt>
                <c:pt idx="398">
                  <c:v>0.54700000000000004</c:v>
                </c:pt>
                <c:pt idx="399">
                  <c:v>0.55000000000000004</c:v>
                </c:pt>
                <c:pt idx="400">
                  <c:v>0.55300000000000005</c:v>
                </c:pt>
                <c:pt idx="401">
                  <c:v>0.55600000000000005</c:v>
                </c:pt>
                <c:pt idx="402">
                  <c:v>0.56000000000000005</c:v>
                </c:pt>
                <c:pt idx="403">
                  <c:v>0.54900000000000004</c:v>
                </c:pt>
                <c:pt idx="404">
                  <c:v>0.55300000000000005</c:v>
                </c:pt>
                <c:pt idx="405">
                  <c:v>0.54900000000000004</c:v>
                </c:pt>
                <c:pt idx="406">
                  <c:v>0.55600000000000005</c:v>
                </c:pt>
                <c:pt idx="407">
                  <c:v>0.55600000000000005</c:v>
                </c:pt>
                <c:pt idx="408">
                  <c:v>0.55600000000000005</c:v>
                </c:pt>
                <c:pt idx="409">
                  <c:v>0.55900000000000005</c:v>
                </c:pt>
                <c:pt idx="410">
                  <c:v>0.56499999999999995</c:v>
                </c:pt>
                <c:pt idx="411">
                  <c:v>0.56899999999999995</c:v>
                </c:pt>
                <c:pt idx="412">
                  <c:v>0.56899999999999995</c:v>
                </c:pt>
                <c:pt idx="413">
                  <c:v>0.56299999999999994</c:v>
                </c:pt>
                <c:pt idx="414">
                  <c:v>0.56999999999999995</c:v>
                </c:pt>
                <c:pt idx="415">
                  <c:v>0.56999999999999995</c:v>
                </c:pt>
                <c:pt idx="416">
                  <c:v>0.56699999999999995</c:v>
                </c:pt>
                <c:pt idx="417">
                  <c:v>0.56399999999999995</c:v>
                </c:pt>
                <c:pt idx="418">
                  <c:v>0.56399999999999995</c:v>
                </c:pt>
                <c:pt idx="419">
                  <c:v>0.56399999999999995</c:v>
                </c:pt>
                <c:pt idx="420">
                  <c:v>0.56100000000000005</c:v>
                </c:pt>
                <c:pt idx="421">
                  <c:v>0.55800000000000005</c:v>
                </c:pt>
                <c:pt idx="422">
                  <c:v>0.55100000000000005</c:v>
                </c:pt>
                <c:pt idx="423">
                  <c:v>0.55400000000000005</c:v>
                </c:pt>
                <c:pt idx="424">
                  <c:v>0.55700000000000005</c:v>
                </c:pt>
                <c:pt idx="425">
                  <c:v>0.55700000000000005</c:v>
                </c:pt>
                <c:pt idx="426">
                  <c:v>0.55700000000000005</c:v>
                </c:pt>
                <c:pt idx="427">
                  <c:v>0.55000000000000004</c:v>
                </c:pt>
                <c:pt idx="428">
                  <c:v>0.55600000000000005</c:v>
                </c:pt>
                <c:pt idx="429">
                  <c:v>0.56299999999999994</c:v>
                </c:pt>
                <c:pt idx="430">
                  <c:v>0.55000000000000004</c:v>
                </c:pt>
                <c:pt idx="431">
                  <c:v>0.55300000000000005</c:v>
                </c:pt>
                <c:pt idx="432">
                  <c:v>0.55300000000000005</c:v>
                </c:pt>
                <c:pt idx="433">
                  <c:v>0.55900000000000005</c:v>
                </c:pt>
                <c:pt idx="434">
                  <c:v>0.55900000000000005</c:v>
                </c:pt>
                <c:pt idx="435">
                  <c:v>0.58199999999999996</c:v>
                </c:pt>
                <c:pt idx="436">
                  <c:v>0.56599999999999995</c:v>
                </c:pt>
                <c:pt idx="437">
                  <c:v>0.56299999999999994</c:v>
                </c:pt>
                <c:pt idx="438">
                  <c:v>0.56999999999999995</c:v>
                </c:pt>
                <c:pt idx="439">
                  <c:v>0.56999999999999995</c:v>
                </c:pt>
                <c:pt idx="440">
                  <c:v>0.56399999999999995</c:v>
                </c:pt>
                <c:pt idx="441">
                  <c:v>0.56100000000000005</c:v>
                </c:pt>
                <c:pt idx="442">
                  <c:v>0.56100000000000005</c:v>
                </c:pt>
                <c:pt idx="443">
                  <c:v>0.55800000000000005</c:v>
                </c:pt>
                <c:pt idx="444">
                  <c:v>0.55400000000000005</c:v>
                </c:pt>
                <c:pt idx="445">
                  <c:v>0.55400000000000005</c:v>
                </c:pt>
                <c:pt idx="446">
                  <c:v>0.55400000000000005</c:v>
                </c:pt>
                <c:pt idx="447">
                  <c:v>0.55000000000000004</c:v>
                </c:pt>
                <c:pt idx="448">
                  <c:v>0.56000000000000005</c:v>
                </c:pt>
                <c:pt idx="449">
                  <c:v>0.56000000000000005</c:v>
                </c:pt>
                <c:pt idx="450">
                  <c:v>0.55300000000000005</c:v>
                </c:pt>
                <c:pt idx="451">
                  <c:v>0.56000000000000005</c:v>
                </c:pt>
                <c:pt idx="452">
                  <c:v>0.56599999999999995</c:v>
                </c:pt>
                <c:pt idx="453">
                  <c:v>0.55600000000000005</c:v>
                </c:pt>
                <c:pt idx="454">
                  <c:v>0.55900000000000005</c:v>
                </c:pt>
                <c:pt idx="455">
                  <c:v>0.55600000000000005</c:v>
                </c:pt>
                <c:pt idx="456">
                  <c:v>0.55600000000000005</c:v>
                </c:pt>
                <c:pt idx="457">
                  <c:v>0.55900000000000005</c:v>
                </c:pt>
                <c:pt idx="458">
                  <c:v>0.56499999999999995</c:v>
                </c:pt>
                <c:pt idx="459">
                  <c:v>0.56499999999999995</c:v>
                </c:pt>
                <c:pt idx="460">
                  <c:v>0.57199999999999995</c:v>
                </c:pt>
                <c:pt idx="461">
                  <c:v>0.56299999999999994</c:v>
                </c:pt>
                <c:pt idx="462">
                  <c:v>0.56299999999999994</c:v>
                </c:pt>
                <c:pt idx="463">
                  <c:v>0.56299999999999994</c:v>
                </c:pt>
                <c:pt idx="464">
                  <c:v>0.56299999999999994</c:v>
                </c:pt>
                <c:pt idx="465">
                  <c:v>0.56000000000000005</c:v>
                </c:pt>
                <c:pt idx="466">
                  <c:v>0.56299999999999994</c:v>
                </c:pt>
                <c:pt idx="467">
                  <c:v>0.56000000000000005</c:v>
                </c:pt>
                <c:pt idx="468">
                  <c:v>0.55700000000000005</c:v>
                </c:pt>
                <c:pt idx="469">
                  <c:v>0.55400000000000005</c:v>
                </c:pt>
                <c:pt idx="470">
                  <c:v>0.54700000000000004</c:v>
                </c:pt>
                <c:pt idx="471">
                  <c:v>0.54700000000000004</c:v>
                </c:pt>
                <c:pt idx="472">
                  <c:v>0.54600000000000004</c:v>
                </c:pt>
                <c:pt idx="473">
                  <c:v>0.55600000000000005</c:v>
                </c:pt>
                <c:pt idx="474">
                  <c:v>0.55300000000000005</c:v>
                </c:pt>
                <c:pt idx="475">
                  <c:v>0.55300000000000005</c:v>
                </c:pt>
                <c:pt idx="476">
                  <c:v>0.54900000000000004</c:v>
                </c:pt>
                <c:pt idx="477">
                  <c:v>0.54900000000000004</c:v>
                </c:pt>
                <c:pt idx="478">
                  <c:v>0.55200000000000005</c:v>
                </c:pt>
                <c:pt idx="479">
                  <c:v>0.55500000000000005</c:v>
                </c:pt>
                <c:pt idx="480">
                  <c:v>0.55900000000000005</c:v>
                </c:pt>
                <c:pt idx="481">
                  <c:v>0.56499999999999995</c:v>
                </c:pt>
                <c:pt idx="482">
                  <c:v>0.56499999999999995</c:v>
                </c:pt>
                <c:pt idx="483">
                  <c:v>0.56599999999999995</c:v>
                </c:pt>
                <c:pt idx="484">
                  <c:v>0.57599999999999996</c:v>
                </c:pt>
                <c:pt idx="485">
                  <c:v>0.56599999999999995</c:v>
                </c:pt>
                <c:pt idx="486">
                  <c:v>0.56599999999999995</c:v>
                </c:pt>
                <c:pt idx="487">
                  <c:v>0.56699999999999995</c:v>
                </c:pt>
                <c:pt idx="488">
                  <c:v>0.56399999999999995</c:v>
                </c:pt>
                <c:pt idx="489">
                  <c:v>0.56399999999999995</c:v>
                </c:pt>
                <c:pt idx="490">
                  <c:v>0.56399999999999995</c:v>
                </c:pt>
                <c:pt idx="491">
                  <c:v>0.56100000000000005</c:v>
                </c:pt>
                <c:pt idx="492">
                  <c:v>0.56100000000000005</c:v>
                </c:pt>
                <c:pt idx="493">
                  <c:v>0.55500000000000005</c:v>
                </c:pt>
                <c:pt idx="494">
                  <c:v>0.55100000000000005</c:v>
                </c:pt>
                <c:pt idx="495">
                  <c:v>0.55400000000000005</c:v>
                </c:pt>
                <c:pt idx="496">
                  <c:v>0.55400000000000005</c:v>
                </c:pt>
                <c:pt idx="497">
                  <c:v>0.55400000000000005</c:v>
                </c:pt>
                <c:pt idx="498">
                  <c:v>0.55700000000000005</c:v>
                </c:pt>
                <c:pt idx="499">
                  <c:v>0.55000000000000004</c:v>
                </c:pt>
                <c:pt idx="500">
                  <c:v>0.55600000000000005</c:v>
                </c:pt>
                <c:pt idx="501">
                  <c:v>0.55600000000000005</c:v>
                </c:pt>
                <c:pt idx="502">
                  <c:v>0.55600000000000005</c:v>
                </c:pt>
                <c:pt idx="503">
                  <c:v>0.55300000000000005</c:v>
                </c:pt>
                <c:pt idx="504">
                  <c:v>0.55300000000000005</c:v>
                </c:pt>
                <c:pt idx="505">
                  <c:v>0.56499999999999995</c:v>
                </c:pt>
                <c:pt idx="506">
                  <c:v>0.56899999999999995</c:v>
                </c:pt>
                <c:pt idx="507">
                  <c:v>0.56899999999999995</c:v>
                </c:pt>
                <c:pt idx="508">
                  <c:v>0.56599999999999995</c:v>
                </c:pt>
                <c:pt idx="509">
                  <c:v>0.56299999999999994</c:v>
                </c:pt>
                <c:pt idx="510">
                  <c:v>0.56699999999999995</c:v>
                </c:pt>
                <c:pt idx="511">
                  <c:v>0.56399999999999995</c:v>
                </c:pt>
                <c:pt idx="512">
                  <c:v>0.56699999999999995</c:v>
                </c:pt>
                <c:pt idx="513">
                  <c:v>0.56100000000000005</c:v>
                </c:pt>
                <c:pt idx="514">
                  <c:v>0.56399999999999995</c:v>
                </c:pt>
                <c:pt idx="515">
                  <c:v>0.55800000000000005</c:v>
                </c:pt>
                <c:pt idx="516">
                  <c:v>0.55800000000000005</c:v>
                </c:pt>
                <c:pt idx="517">
                  <c:v>0.54500000000000004</c:v>
                </c:pt>
                <c:pt idx="518">
                  <c:v>0.55100000000000005</c:v>
                </c:pt>
                <c:pt idx="519">
                  <c:v>0.55400000000000005</c:v>
                </c:pt>
                <c:pt idx="520">
                  <c:v>0.55400000000000005</c:v>
                </c:pt>
                <c:pt idx="521">
                  <c:v>0.55700000000000005</c:v>
                </c:pt>
                <c:pt idx="522">
                  <c:v>0.55300000000000005</c:v>
                </c:pt>
                <c:pt idx="523">
                  <c:v>0.56000000000000005</c:v>
                </c:pt>
                <c:pt idx="524">
                  <c:v>0.55600000000000005</c:v>
                </c:pt>
                <c:pt idx="525">
                  <c:v>0.55300000000000005</c:v>
                </c:pt>
                <c:pt idx="526">
                  <c:v>0.55600000000000005</c:v>
                </c:pt>
                <c:pt idx="527">
                  <c:v>0.55300000000000005</c:v>
                </c:pt>
                <c:pt idx="528">
                  <c:v>0.55600000000000005</c:v>
                </c:pt>
                <c:pt idx="529">
                  <c:v>0.55300000000000005</c:v>
                </c:pt>
                <c:pt idx="530">
                  <c:v>0.55900000000000005</c:v>
                </c:pt>
                <c:pt idx="531">
                  <c:v>0.55900000000000005</c:v>
                </c:pt>
                <c:pt idx="532">
                  <c:v>0.57199999999999995</c:v>
                </c:pt>
                <c:pt idx="533">
                  <c:v>0.56899999999999995</c:v>
                </c:pt>
                <c:pt idx="534">
                  <c:v>0.57299999999999995</c:v>
                </c:pt>
                <c:pt idx="535">
                  <c:v>0.56299999999999994</c:v>
                </c:pt>
                <c:pt idx="536">
                  <c:v>0.56699999999999995</c:v>
                </c:pt>
                <c:pt idx="537">
                  <c:v>0.56000000000000005</c:v>
                </c:pt>
                <c:pt idx="538">
                  <c:v>0.56399999999999995</c:v>
                </c:pt>
                <c:pt idx="539">
                  <c:v>0.55700000000000005</c:v>
                </c:pt>
                <c:pt idx="540">
                  <c:v>0.55800000000000005</c:v>
                </c:pt>
                <c:pt idx="541">
                  <c:v>0.55100000000000005</c:v>
                </c:pt>
                <c:pt idx="542">
                  <c:v>0.55100000000000005</c:v>
                </c:pt>
                <c:pt idx="543">
                  <c:v>0.55100000000000005</c:v>
                </c:pt>
                <c:pt idx="544">
                  <c:v>0.55400000000000005</c:v>
                </c:pt>
                <c:pt idx="545">
                  <c:v>0.55700000000000005</c:v>
                </c:pt>
                <c:pt idx="546">
                  <c:v>0.56599999999999995</c:v>
                </c:pt>
                <c:pt idx="547">
                  <c:v>0.56000000000000005</c:v>
                </c:pt>
                <c:pt idx="548">
                  <c:v>0.55600000000000005</c:v>
                </c:pt>
                <c:pt idx="549">
                  <c:v>0.55300000000000005</c:v>
                </c:pt>
                <c:pt idx="550">
                  <c:v>0.55900000000000005</c:v>
                </c:pt>
                <c:pt idx="551">
                  <c:v>0.55300000000000005</c:v>
                </c:pt>
                <c:pt idx="552">
                  <c:v>0.54900000000000004</c:v>
                </c:pt>
                <c:pt idx="553">
                  <c:v>0.56899999999999995</c:v>
                </c:pt>
                <c:pt idx="554">
                  <c:v>0.57199999999999995</c:v>
                </c:pt>
                <c:pt idx="555">
                  <c:v>0.56899999999999995</c:v>
                </c:pt>
                <c:pt idx="556">
                  <c:v>0.56999999999999995</c:v>
                </c:pt>
                <c:pt idx="557">
                  <c:v>0.56699999999999995</c:v>
                </c:pt>
                <c:pt idx="558">
                  <c:v>0.56999999999999995</c:v>
                </c:pt>
                <c:pt idx="559">
                  <c:v>0.56699999999999995</c:v>
                </c:pt>
                <c:pt idx="560">
                  <c:v>0.56799999999999995</c:v>
                </c:pt>
                <c:pt idx="561">
                  <c:v>0.57099999999999995</c:v>
                </c:pt>
                <c:pt idx="562">
                  <c:v>0.56799999999999995</c:v>
                </c:pt>
                <c:pt idx="563">
                  <c:v>0.56200000000000006</c:v>
                </c:pt>
                <c:pt idx="564">
                  <c:v>0.55500000000000005</c:v>
                </c:pt>
                <c:pt idx="565">
                  <c:v>0.55800000000000005</c:v>
                </c:pt>
                <c:pt idx="566">
                  <c:v>0.55500000000000005</c:v>
                </c:pt>
                <c:pt idx="567">
                  <c:v>0.55500000000000005</c:v>
                </c:pt>
                <c:pt idx="568">
                  <c:v>0.55700000000000005</c:v>
                </c:pt>
                <c:pt idx="569">
                  <c:v>0.55700000000000005</c:v>
                </c:pt>
                <c:pt idx="570">
                  <c:v>0.55700000000000005</c:v>
                </c:pt>
                <c:pt idx="571">
                  <c:v>0.55700000000000005</c:v>
                </c:pt>
                <c:pt idx="572">
                  <c:v>0.55400000000000005</c:v>
                </c:pt>
                <c:pt idx="573">
                  <c:v>0.55700000000000005</c:v>
                </c:pt>
                <c:pt idx="574">
                  <c:v>0.55700000000000005</c:v>
                </c:pt>
                <c:pt idx="575">
                  <c:v>0.55700000000000005</c:v>
                </c:pt>
                <c:pt idx="576">
                  <c:v>0.56000000000000005</c:v>
                </c:pt>
                <c:pt idx="577">
                  <c:v>0.56899999999999995</c:v>
                </c:pt>
                <c:pt idx="578">
                  <c:v>0.56899999999999995</c:v>
                </c:pt>
                <c:pt idx="579">
                  <c:v>0.57299999999999995</c:v>
                </c:pt>
                <c:pt idx="580">
                  <c:v>0.57399999999999995</c:v>
                </c:pt>
                <c:pt idx="581">
                  <c:v>0.57399999999999995</c:v>
                </c:pt>
                <c:pt idx="582">
                  <c:v>0.56799999999999995</c:v>
                </c:pt>
                <c:pt idx="583">
                  <c:v>0.57099999999999995</c:v>
                </c:pt>
                <c:pt idx="584">
                  <c:v>0.56799999999999995</c:v>
                </c:pt>
                <c:pt idx="585">
                  <c:v>0.56200000000000006</c:v>
                </c:pt>
                <c:pt idx="586">
                  <c:v>0.56200000000000006</c:v>
                </c:pt>
                <c:pt idx="587">
                  <c:v>0.56499999999999995</c:v>
                </c:pt>
                <c:pt idx="588">
                  <c:v>0.55500000000000005</c:v>
                </c:pt>
                <c:pt idx="589">
                  <c:v>0.55500000000000005</c:v>
                </c:pt>
                <c:pt idx="590">
                  <c:v>0.54900000000000004</c:v>
                </c:pt>
                <c:pt idx="591">
                  <c:v>0.55800000000000005</c:v>
                </c:pt>
                <c:pt idx="592">
                  <c:v>0.55500000000000005</c:v>
                </c:pt>
                <c:pt idx="593">
                  <c:v>0.55400000000000005</c:v>
                </c:pt>
                <c:pt idx="594">
                  <c:v>0.55700000000000005</c:v>
                </c:pt>
                <c:pt idx="595">
                  <c:v>0.55400000000000005</c:v>
                </c:pt>
                <c:pt idx="596">
                  <c:v>0.55400000000000005</c:v>
                </c:pt>
                <c:pt idx="597">
                  <c:v>0.55700000000000005</c:v>
                </c:pt>
                <c:pt idx="598">
                  <c:v>0.55700000000000005</c:v>
                </c:pt>
                <c:pt idx="599">
                  <c:v>0.55300000000000005</c:v>
                </c:pt>
                <c:pt idx="600">
                  <c:v>0.55300000000000005</c:v>
                </c:pt>
                <c:pt idx="601">
                  <c:v>0.56000000000000005</c:v>
                </c:pt>
                <c:pt idx="602">
                  <c:v>0.56299999999999994</c:v>
                </c:pt>
                <c:pt idx="603">
                  <c:v>0.57299999999999995</c:v>
                </c:pt>
                <c:pt idx="604">
                  <c:v>0.56999999999999995</c:v>
                </c:pt>
                <c:pt idx="605">
                  <c:v>0.56399999999999995</c:v>
                </c:pt>
                <c:pt idx="606">
                  <c:v>0.57399999999999995</c:v>
                </c:pt>
                <c:pt idx="607">
                  <c:v>0.57099999999999995</c:v>
                </c:pt>
                <c:pt idx="608">
                  <c:v>0.57099999999999995</c:v>
                </c:pt>
                <c:pt idx="609">
                  <c:v>0.56499999999999995</c:v>
                </c:pt>
                <c:pt idx="610">
                  <c:v>0.56200000000000006</c:v>
                </c:pt>
                <c:pt idx="611">
                  <c:v>0.56200000000000006</c:v>
                </c:pt>
                <c:pt idx="612">
                  <c:v>0.56200000000000006</c:v>
                </c:pt>
                <c:pt idx="613">
                  <c:v>0.55900000000000005</c:v>
                </c:pt>
                <c:pt idx="614">
                  <c:v>0.54900000000000004</c:v>
                </c:pt>
                <c:pt idx="615">
                  <c:v>0.55100000000000005</c:v>
                </c:pt>
                <c:pt idx="616">
                  <c:v>0.55100000000000005</c:v>
                </c:pt>
                <c:pt idx="617">
                  <c:v>0.55700000000000005</c:v>
                </c:pt>
                <c:pt idx="618">
                  <c:v>0.56000000000000005</c:v>
                </c:pt>
                <c:pt idx="619">
                  <c:v>0.55400000000000005</c:v>
                </c:pt>
                <c:pt idx="620">
                  <c:v>0.55700000000000005</c:v>
                </c:pt>
                <c:pt idx="621">
                  <c:v>0.56000000000000005</c:v>
                </c:pt>
                <c:pt idx="622">
                  <c:v>0.55400000000000005</c:v>
                </c:pt>
                <c:pt idx="623">
                  <c:v>0.55300000000000005</c:v>
                </c:pt>
                <c:pt idx="624">
                  <c:v>0.55700000000000005</c:v>
                </c:pt>
                <c:pt idx="625">
                  <c:v>0.56599999999999995</c:v>
                </c:pt>
                <c:pt idx="626">
                  <c:v>0.57299999999999995</c:v>
                </c:pt>
                <c:pt idx="627">
                  <c:v>0.56599999999999995</c:v>
                </c:pt>
                <c:pt idx="628">
                  <c:v>0.56599999999999995</c:v>
                </c:pt>
                <c:pt idx="629">
                  <c:v>0.56299999999999994</c:v>
                </c:pt>
                <c:pt idx="630">
                  <c:v>0.56699999999999995</c:v>
                </c:pt>
                <c:pt idx="631">
                  <c:v>0.56399999999999995</c:v>
                </c:pt>
                <c:pt idx="632">
                  <c:v>0.56699999999999995</c:v>
                </c:pt>
                <c:pt idx="633">
                  <c:v>0.56399999999999995</c:v>
                </c:pt>
                <c:pt idx="634">
                  <c:v>0.56799999999999995</c:v>
                </c:pt>
                <c:pt idx="635">
                  <c:v>0.56100000000000005</c:v>
                </c:pt>
                <c:pt idx="636">
                  <c:v>0.55800000000000005</c:v>
                </c:pt>
                <c:pt idx="637">
                  <c:v>0.55800000000000005</c:v>
                </c:pt>
                <c:pt idx="638">
                  <c:v>0.54800000000000004</c:v>
                </c:pt>
                <c:pt idx="639">
                  <c:v>0.54400000000000004</c:v>
                </c:pt>
                <c:pt idx="640">
                  <c:v>0.55700000000000005</c:v>
                </c:pt>
                <c:pt idx="641">
                  <c:v>0.55400000000000005</c:v>
                </c:pt>
                <c:pt idx="642">
                  <c:v>0.56000000000000005</c:v>
                </c:pt>
                <c:pt idx="643">
                  <c:v>0.55000000000000004</c:v>
                </c:pt>
                <c:pt idx="644">
                  <c:v>0.55600000000000005</c:v>
                </c:pt>
                <c:pt idx="645">
                  <c:v>0.55600000000000005</c:v>
                </c:pt>
                <c:pt idx="646">
                  <c:v>0.55900000000000005</c:v>
                </c:pt>
                <c:pt idx="647">
                  <c:v>0.55300000000000005</c:v>
                </c:pt>
                <c:pt idx="648">
                  <c:v>0.55600000000000005</c:v>
                </c:pt>
                <c:pt idx="649">
                  <c:v>0.56899999999999995</c:v>
                </c:pt>
                <c:pt idx="650">
                  <c:v>0.56899999999999995</c:v>
                </c:pt>
                <c:pt idx="651">
                  <c:v>0.57199999999999995</c:v>
                </c:pt>
                <c:pt idx="652">
                  <c:v>0.56599999999999995</c:v>
                </c:pt>
                <c:pt idx="653">
                  <c:v>0.56599999999999995</c:v>
                </c:pt>
                <c:pt idx="654">
                  <c:v>0.56999999999999995</c:v>
                </c:pt>
                <c:pt idx="655">
                  <c:v>0.56999999999999995</c:v>
                </c:pt>
                <c:pt idx="656">
                  <c:v>0.56399999999999995</c:v>
                </c:pt>
                <c:pt idx="657">
                  <c:v>0.56799999999999995</c:v>
                </c:pt>
                <c:pt idx="658">
                  <c:v>0.56799999999999995</c:v>
                </c:pt>
                <c:pt idx="659">
                  <c:v>0.55800000000000005</c:v>
                </c:pt>
                <c:pt idx="660">
                  <c:v>0.55800000000000005</c:v>
                </c:pt>
                <c:pt idx="661">
                  <c:v>0.55800000000000005</c:v>
                </c:pt>
                <c:pt idx="662">
                  <c:v>0.55500000000000005</c:v>
                </c:pt>
                <c:pt idx="663">
                  <c:v>0.55800000000000005</c:v>
                </c:pt>
                <c:pt idx="664">
                  <c:v>0.55700000000000005</c:v>
                </c:pt>
                <c:pt idx="665">
                  <c:v>0.55700000000000005</c:v>
                </c:pt>
                <c:pt idx="666">
                  <c:v>0.55400000000000005</c:v>
                </c:pt>
                <c:pt idx="667">
                  <c:v>0.55700000000000005</c:v>
                </c:pt>
                <c:pt idx="668">
                  <c:v>0.55700000000000005</c:v>
                </c:pt>
                <c:pt idx="669">
                  <c:v>0.56299999999999994</c:v>
                </c:pt>
                <c:pt idx="670">
                  <c:v>0.55700000000000005</c:v>
                </c:pt>
                <c:pt idx="671">
                  <c:v>0.55300000000000005</c:v>
                </c:pt>
                <c:pt idx="672">
                  <c:v>0.56299999999999994</c:v>
                </c:pt>
                <c:pt idx="673">
                  <c:v>0.56299999999999994</c:v>
                </c:pt>
                <c:pt idx="674">
                  <c:v>0.56899999999999995</c:v>
                </c:pt>
                <c:pt idx="675">
                  <c:v>0.56599999999999995</c:v>
                </c:pt>
                <c:pt idx="676">
                  <c:v>0.56299999999999994</c:v>
                </c:pt>
                <c:pt idx="677">
                  <c:v>0.56299999999999994</c:v>
                </c:pt>
                <c:pt idx="678">
                  <c:v>0.56999999999999995</c:v>
                </c:pt>
                <c:pt idx="679">
                  <c:v>0.56699999999999995</c:v>
                </c:pt>
                <c:pt idx="680">
                  <c:v>0.56999999999999995</c:v>
                </c:pt>
                <c:pt idx="681">
                  <c:v>0.57099999999999995</c:v>
                </c:pt>
                <c:pt idx="682">
                  <c:v>0.56399999999999995</c:v>
                </c:pt>
                <c:pt idx="683">
                  <c:v>0.56399999999999995</c:v>
                </c:pt>
                <c:pt idx="684">
                  <c:v>0.55100000000000005</c:v>
                </c:pt>
                <c:pt idx="685">
                  <c:v>0.54800000000000004</c:v>
                </c:pt>
                <c:pt idx="686">
                  <c:v>0.55100000000000005</c:v>
                </c:pt>
                <c:pt idx="687">
                  <c:v>0.54100000000000004</c:v>
                </c:pt>
                <c:pt idx="688">
                  <c:v>0.56299999999999994</c:v>
                </c:pt>
                <c:pt idx="689">
                  <c:v>0.56000000000000005</c:v>
                </c:pt>
                <c:pt idx="690">
                  <c:v>0.56599999999999995</c:v>
                </c:pt>
                <c:pt idx="691">
                  <c:v>0.56299999999999994</c:v>
                </c:pt>
                <c:pt idx="692">
                  <c:v>0.56000000000000005</c:v>
                </c:pt>
                <c:pt idx="693">
                  <c:v>0.56299999999999994</c:v>
                </c:pt>
                <c:pt idx="694">
                  <c:v>0.56299999999999994</c:v>
                </c:pt>
                <c:pt idx="695">
                  <c:v>0.56000000000000005</c:v>
                </c:pt>
                <c:pt idx="696">
                  <c:v>0.55600000000000005</c:v>
                </c:pt>
                <c:pt idx="697">
                  <c:v>0.56299999999999994</c:v>
                </c:pt>
                <c:pt idx="698">
                  <c:v>0.56899999999999995</c:v>
                </c:pt>
                <c:pt idx="699">
                  <c:v>0.56299999999999994</c:v>
                </c:pt>
                <c:pt idx="700">
                  <c:v>0.56299999999999994</c:v>
                </c:pt>
                <c:pt idx="701">
                  <c:v>0.56299999999999994</c:v>
                </c:pt>
                <c:pt idx="702">
                  <c:v>0.56699999999999995</c:v>
                </c:pt>
                <c:pt idx="703">
                  <c:v>0.56000000000000005</c:v>
                </c:pt>
                <c:pt idx="704">
                  <c:v>0.56699999999999995</c:v>
                </c:pt>
                <c:pt idx="705">
                  <c:v>0.57399999999999995</c:v>
                </c:pt>
                <c:pt idx="706">
                  <c:v>0.56699999999999995</c:v>
                </c:pt>
                <c:pt idx="707">
                  <c:v>0.55800000000000005</c:v>
                </c:pt>
                <c:pt idx="708">
                  <c:v>0.55800000000000005</c:v>
                </c:pt>
                <c:pt idx="709">
                  <c:v>0.55800000000000005</c:v>
                </c:pt>
                <c:pt idx="710">
                  <c:v>0.55800000000000005</c:v>
                </c:pt>
                <c:pt idx="711">
                  <c:v>0.55100000000000005</c:v>
                </c:pt>
                <c:pt idx="712">
                  <c:v>0.55100000000000005</c:v>
                </c:pt>
                <c:pt idx="713">
                  <c:v>0.55700000000000005</c:v>
                </c:pt>
                <c:pt idx="714">
                  <c:v>0.55700000000000005</c:v>
                </c:pt>
                <c:pt idx="715">
                  <c:v>0.55700000000000005</c:v>
                </c:pt>
                <c:pt idx="716">
                  <c:v>0.55700000000000005</c:v>
                </c:pt>
                <c:pt idx="717">
                  <c:v>0.55700000000000005</c:v>
                </c:pt>
                <c:pt idx="718">
                  <c:v>0.55700000000000005</c:v>
                </c:pt>
                <c:pt idx="719">
                  <c:v>0.56299999999999994</c:v>
                </c:pt>
                <c:pt idx="720">
                  <c:v>0.56299999999999994</c:v>
                </c:pt>
                <c:pt idx="721">
                  <c:v>0.56899999999999995</c:v>
                </c:pt>
                <c:pt idx="722">
                  <c:v>0.56599999999999995</c:v>
                </c:pt>
                <c:pt idx="723">
                  <c:v>0.56599999999999995</c:v>
                </c:pt>
                <c:pt idx="724">
                  <c:v>0.56299999999999994</c:v>
                </c:pt>
                <c:pt idx="725">
                  <c:v>0.56399999999999995</c:v>
                </c:pt>
                <c:pt idx="726">
                  <c:v>0.56999999999999995</c:v>
                </c:pt>
                <c:pt idx="727">
                  <c:v>0.56699999999999995</c:v>
                </c:pt>
                <c:pt idx="728">
                  <c:v>0.56399999999999995</c:v>
                </c:pt>
                <c:pt idx="729">
                  <c:v>0.56399999999999995</c:v>
                </c:pt>
                <c:pt idx="730">
                  <c:v>0.56100000000000005</c:v>
                </c:pt>
                <c:pt idx="731">
                  <c:v>0.56499999999999995</c:v>
                </c:pt>
                <c:pt idx="732">
                  <c:v>0.56200000000000006</c:v>
                </c:pt>
                <c:pt idx="733">
                  <c:v>0.55500000000000005</c:v>
                </c:pt>
                <c:pt idx="734">
                  <c:v>0.55100000000000005</c:v>
                </c:pt>
                <c:pt idx="735">
                  <c:v>0.55100000000000005</c:v>
                </c:pt>
                <c:pt idx="736">
                  <c:v>0.56399999999999995</c:v>
                </c:pt>
                <c:pt idx="737">
                  <c:v>0.55400000000000005</c:v>
                </c:pt>
                <c:pt idx="738">
                  <c:v>0.55700000000000005</c:v>
                </c:pt>
                <c:pt idx="739">
                  <c:v>0.55700000000000005</c:v>
                </c:pt>
                <c:pt idx="740">
                  <c:v>0.55400000000000005</c:v>
                </c:pt>
                <c:pt idx="741">
                  <c:v>0.55700000000000005</c:v>
                </c:pt>
                <c:pt idx="742">
                  <c:v>0.55700000000000005</c:v>
                </c:pt>
                <c:pt idx="743">
                  <c:v>0.55700000000000005</c:v>
                </c:pt>
                <c:pt idx="744">
                  <c:v>0.55700000000000005</c:v>
                </c:pt>
                <c:pt idx="745">
                  <c:v>0.55700000000000005</c:v>
                </c:pt>
                <c:pt idx="746">
                  <c:v>0.56299999999999994</c:v>
                </c:pt>
                <c:pt idx="747">
                  <c:v>0.56299999999999994</c:v>
                </c:pt>
                <c:pt idx="748">
                  <c:v>0.56399999999999995</c:v>
                </c:pt>
                <c:pt idx="749">
                  <c:v>0.56399999999999995</c:v>
                </c:pt>
                <c:pt idx="750">
                  <c:v>0.56699999999999995</c:v>
                </c:pt>
                <c:pt idx="751">
                  <c:v>0.56699999999999995</c:v>
                </c:pt>
                <c:pt idx="752">
                  <c:v>0.56799999999999995</c:v>
                </c:pt>
                <c:pt idx="753">
                  <c:v>0.56399999999999995</c:v>
                </c:pt>
                <c:pt idx="754">
                  <c:v>0.56100000000000005</c:v>
                </c:pt>
                <c:pt idx="755">
                  <c:v>0.56499999999999995</c:v>
                </c:pt>
                <c:pt idx="756">
                  <c:v>0.56100000000000005</c:v>
                </c:pt>
                <c:pt idx="757">
                  <c:v>0.55800000000000005</c:v>
                </c:pt>
                <c:pt idx="758">
                  <c:v>0.55200000000000005</c:v>
                </c:pt>
                <c:pt idx="759">
                  <c:v>0.55500000000000005</c:v>
                </c:pt>
                <c:pt idx="760">
                  <c:v>0.55100000000000005</c:v>
                </c:pt>
                <c:pt idx="761">
                  <c:v>0.55400000000000005</c:v>
                </c:pt>
                <c:pt idx="762">
                  <c:v>0.55400000000000005</c:v>
                </c:pt>
                <c:pt idx="763">
                  <c:v>0.56000000000000005</c:v>
                </c:pt>
                <c:pt idx="764">
                  <c:v>0.55700000000000005</c:v>
                </c:pt>
                <c:pt idx="765">
                  <c:v>0.55400000000000005</c:v>
                </c:pt>
                <c:pt idx="766">
                  <c:v>0.55700000000000005</c:v>
                </c:pt>
                <c:pt idx="767">
                  <c:v>0.55700000000000005</c:v>
                </c:pt>
                <c:pt idx="768">
                  <c:v>0.56299999999999994</c:v>
                </c:pt>
                <c:pt idx="769">
                  <c:v>0.56599999999999995</c:v>
                </c:pt>
                <c:pt idx="770">
                  <c:v>0.56599999999999995</c:v>
                </c:pt>
                <c:pt idx="771">
                  <c:v>0.57299999999999995</c:v>
                </c:pt>
                <c:pt idx="772">
                  <c:v>0.56399999999999995</c:v>
                </c:pt>
                <c:pt idx="773">
                  <c:v>0.56399999999999995</c:v>
                </c:pt>
                <c:pt idx="774">
                  <c:v>0.56399999999999995</c:v>
                </c:pt>
                <c:pt idx="775">
                  <c:v>0.56399999999999995</c:v>
                </c:pt>
                <c:pt idx="776">
                  <c:v>0.56799999999999995</c:v>
                </c:pt>
                <c:pt idx="777">
                  <c:v>0.56100000000000005</c:v>
                </c:pt>
                <c:pt idx="778">
                  <c:v>0.56100000000000005</c:v>
                </c:pt>
                <c:pt idx="779">
                  <c:v>0.56100000000000005</c:v>
                </c:pt>
                <c:pt idx="780">
                  <c:v>0.55800000000000005</c:v>
                </c:pt>
                <c:pt idx="781">
                  <c:v>0.55800000000000005</c:v>
                </c:pt>
                <c:pt idx="782">
                  <c:v>0.55500000000000005</c:v>
                </c:pt>
                <c:pt idx="783">
                  <c:v>0.56399999999999995</c:v>
                </c:pt>
                <c:pt idx="784">
                  <c:v>0.55100000000000005</c:v>
                </c:pt>
                <c:pt idx="785">
                  <c:v>0.55400000000000005</c:v>
                </c:pt>
                <c:pt idx="786">
                  <c:v>0.55400000000000005</c:v>
                </c:pt>
                <c:pt idx="787">
                  <c:v>0.55700000000000005</c:v>
                </c:pt>
                <c:pt idx="788">
                  <c:v>0.56000000000000005</c:v>
                </c:pt>
                <c:pt idx="789">
                  <c:v>0.55700000000000005</c:v>
                </c:pt>
                <c:pt idx="790">
                  <c:v>0.55300000000000005</c:v>
                </c:pt>
                <c:pt idx="791">
                  <c:v>0.56000000000000005</c:v>
                </c:pt>
                <c:pt idx="792">
                  <c:v>0.56299999999999994</c:v>
                </c:pt>
                <c:pt idx="793">
                  <c:v>0.57299999999999995</c:v>
                </c:pt>
                <c:pt idx="794">
                  <c:v>0.56999999999999995</c:v>
                </c:pt>
                <c:pt idx="795">
                  <c:v>0.57299999999999995</c:v>
                </c:pt>
                <c:pt idx="796">
                  <c:v>0.56399999999999995</c:v>
                </c:pt>
                <c:pt idx="797">
                  <c:v>0.56399999999999995</c:v>
                </c:pt>
                <c:pt idx="798">
                  <c:v>0.56399999999999995</c:v>
                </c:pt>
                <c:pt idx="799">
                  <c:v>0.56699999999999995</c:v>
                </c:pt>
                <c:pt idx="800">
                  <c:v>0.56399999999999995</c:v>
                </c:pt>
                <c:pt idx="801">
                  <c:v>0.56499999999999995</c:v>
                </c:pt>
                <c:pt idx="802">
                  <c:v>0.56100000000000005</c:v>
                </c:pt>
                <c:pt idx="803">
                  <c:v>0.56499999999999995</c:v>
                </c:pt>
                <c:pt idx="804">
                  <c:v>0.56200000000000006</c:v>
                </c:pt>
                <c:pt idx="805">
                  <c:v>0.56200000000000006</c:v>
                </c:pt>
                <c:pt idx="806">
                  <c:v>0.55200000000000005</c:v>
                </c:pt>
                <c:pt idx="807">
                  <c:v>0.54800000000000004</c:v>
                </c:pt>
                <c:pt idx="808">
                  <c:v>0.55400000000000005</c:v>
                </c:pt>
                <c:pt idx="809">
                  <c:v>0.55400000000000005</c:v>
                </c:pt>
                <c:pt idx="810">
                  <c:v>0.55400000000000005</c:v>
                </c:pt>
                <c:pt idx="811">
                  <c:v>0.56000000000000005</c:v>
                </c:pt>
                <c:pt idx="812">
                  <c:v>0.56000000000000005</c:v>
                </c:pt>
                <c:pt idx="813">
                  <c:v>0.55400000000000005</c:v>
                </c:pt>
                <c:pt idx="814">
                  <c:v>0.56299999999999994</c:v>
                </c:pt>
                <c:pt idx="815">
                  <c:v>0.56599999999999995</c:v>
                </c:pt>
                <c:pt idx="816">
                  <c:v>0.55600000000000005</c:v>
                </c:pt>
                <c:pt idx="817">
                  <c:v>0.56999999999999995</c:v>
                </c:pt>
                <c:pt idx="818">
                  <c:v>0.56899999999999995</c:v>
                </c:pt>
                <c:pt idx="819">
                  <c:v>0.56699999999999995</c:v>
                </c:pt>
                <c:pt idx="820">
                  <c:v>0.56999999999999995</c:v>
                </c:pt>
                <c:pt idx="821">
                  <c:v>0.56399999999999995</c:v>
                </c:pt>
                <c:pt idx="822">
                  <c:v>0.56699999999999995</c:v>
                </c:pt>
                <c:pt idx="823">
                  <c:v>0.56399999999999995</c:v>
                </c:pt>
                <c:pt idx="824">
                  <c:v>0.56399999999999995</c:v>
                </c:pt>
                <c:pt idx="825">
                  <c:v>0.56799999999999995</c:v>
                </c:pt>
                <c:pt idx="826">
                  <c:v>0.56499999999999995</c:v>
                </c:pt>
                <c:pt idx="827">
                  <c:v>0.56100000000000005</c:v>
                </c:pt>
                <c:pt idx="828">
                  <c:v>0.55800000000000005</c:v>
                </c:pt>
                <c:pt idx="829">
                  <c:v>0.55800000000000005</c:v>
                </c:pt>
                <c:pt idx="830">
                  <c:v>0.55100000000000005</c:v>
                </c:pt>
                <c:pt idx="831">
                  <c:v>0.55100000000000005</c:v>
                </c:pt>
                <c:pt idx="832">
                  <c:v>0.55400000000000005</c:v>
                </c:pt>
                <c:pt idx="833">
                  <c:v>0.55400000000000005</c:v>
                </c:pt>
                <c:pt idx="834">
                  <c:v>0.55400000000000005</c:v>
                </c:pt>
                <c:pt idx="835">
                  <c:v>0.56000000000000005</c:v>
                </c:pt>
                <c:pt idx="836">
                  <c:v>0.55700000000000005</c:v>
                </c:pt>
                <c:pt idx="837">
                  <c:v>0.56000000000000005</c:v>
                </c:pt>
                <c:pt idx="838">
                  <c:v>0.56000000000000005</c:v>
                </c:pt>
                <c:pt idx="839">
                  <c:v>0.56599999999999995</c:v>
                </c:pt>
                <c:pt idx="840">
                  <c:v>0.55600000000000005</c:v>
                </c:pt>
                <c:pt idx="841">
                  <c:v>0.56299999999999994</c:v>
                </c:pt>
                <c:pt idx="842">
                  <c:v>0.57599999999999996</c:v>
                </c:pt>
                <c:pt idx="843">
                  <c:v>0.56299999999999994</c:v>
                </c:pt>
                <c:pt idx="844">
                  <c:v>0.56299999999999994</c:v>
                </c:pt>
                <c:pt idx="845">
                  <c:v>0.56699999999999995</c:v>
                </c:pt>
                <c:pt idx="846">
                  <c:v>0.56699999999999995</c:v>
                </c:pt>
                <c:pt idx="847">
                  <c:v>0.56399999999999995</c:v>
                </c:pt>
                <c:pt idx="848">
                  <c:v>0.56699999999999995</c:v>
                </c:pt>
                <c:pt idx="849">
                  <c:v>0.56399999999999995</c:v>
                </c:pt>
                <c:pt idx="850">
                  <c:v>0.56100000000000005</c:v>
                </c:pt>
                <c:pt idx="851">
                  <c:v>0.55800000000000005</c:v>
                </c:pt>
                <c:pt idx="852">
                  <c:v>0.56100000000000005</c:v>
                </c:pt>
                <c:pt idx="853">
                  <c:v>0.55500000000000005</c:v>
                </c:pt>
                <c:pt idx="854">
                  <c:v>0.55500000000000005</c:v>
                </c:pt>
                <c:pt idx="855">
                  <c:v>0.55400000000000005</c:v>
                </c:pt>
                <c:pt idx="856">
                  <c:v>0.55100000000000005</c:v>
                </c:pt>
                <c:pt idx="857">
                  <c:v>0.55400000000000005</c:v>
                </c:pt>
                <c:pt idx="858">
                  <c:v>0.55400000000000005</c:v>
                </c:pt>
                <c:pt idx="859">
                  <c:v>0.55300000000000005</c:v>
                </c:pt>
                <c:pt idx="860">
                  <c:v>0.55400000000000005</c:v>
                </c:pt>
                <c:pt idx="861">
                  <c:v>0.56299999999999994</c:v>
                </c:pt>
                <c:pt idx="862">
                  <c:v>0.56299999999999994</c:v>
                </c:pt>
                <c:pt idx="863">
                  <c:v>0.56599999999999995</c:v>
                </c:pt>
                <c:pt idx="864">
                  <c:v>0.56000000000000005</c:v>
                </c:pt>
                <c:pt idx="865">
                  <c:v>0.56000000000000005</c:v>
                </c:pt>
                <c:pt idx="866">
                  <c:v>0.56999999999999995</c:v>
                </c:pt>
                <c:pt idx="867">
                  <c:v>0.56599999999999995</c:v>
                </c:pt>
                <c:pt idx="868">
                  <c:v>0.56999999999999995</c:v>
                </c:pt>
                <c:pt idx="869">
                  <c:v>0.56299999999999994</c:v>
                </c:pt>
                <c:pt idx="870">
                  <c:v>0.56599999999999995</c:v>
                </c:pt>
                <c:pt idx="871">
                  <c:v>0.56699999999999995</c:v>
                </c:pt>
                <c:pt idx="872">
                  <c:v>0.56000000000000005</c:v>
                </c:pt>
                <c:pt idx="873">
                  <c:v>0.56000000000000005</c:v>
                </c:pt>
                <c:pt idx="874">
                  <c:v>0.56100000000000005</c:v>
                </c:pt>
                <c:pt idx="875">
                  <c:v>0.55700000000000005</c:v>
                </c:pt>
                <c:pt idx="876">
                  <c:v>0.55700000000000005</c:v>
                </c:pt>
                <c:pt idx="877">
                  <c:v>0.55400000000000005</c:v>
                </c:pt>
                <c:pt idx="878">
                  <c:v>0.55700000000000005</c:v>
                </c:pt>
                <c:pt idx="879">
                  <c:v>0.55000000000000004</c:v>
                </c:pt>
                <c:pt idx="880">
                  <c:v>0.56000000000000005</c:v>
                </c:pt>
                <c:pt idx="881">
                  <c:v>0.55700000000000005</c:v>
                </c:pt>
                <c:pt idx="882">
                  <c:v>0.56000000000000005</c:v>
                </c:pt>
                <c:pt idx="883">
                  <c:v>0.56000000000000005</c:v>
                </c:pt>
                <c:pt idx="884">
                  <c:v>0.55300000000000005</c:v>
                </c:pt>
                <c:pt idx="885">
                  <c:v>0.55600000000000005</c:v>
                </c:pt>
                <c:pt idx="886">
                  <c:v>0.55600000000000005</c:v>
                </c:pt>
                <c:pt idx="887">
                  <c:v>0.55600000000000005</c:v>
                </c:pt>
                <c:pt idx="888">
                  <c:v>0.55900000000000005</c:v>
                </c:pt>
                <c:pt idx="889">
                  <c:v>0.55600000000000005</c:v>
                </c:pt>
                <c:pt idx="890">
                  <c:v>0.55900000000000005</c:v>
                </c:pt>
                <c:pt idx="891">
                  <c:v>0.56299999999999994</c:v>
                </c:pt>
                <c:pt idx="892">
                  <c:v>0.55900000000000005</c:v>
                </c:pt>
                <c:pt idx="893">
                  <c:v>0.56599999999999995</c:v>
                </c:pt>
                <c:pt idx="894">
                  <c:v>0.57299999999999995</c:v>
                </c:pt>
                <c:pt idx="895">
                  <c:v>0.56599999999999995</c:v>
                </c:pt>
                <c:pt idx="896">
                  <c:v>0.55700000000000005</c:v>
                </c:pt>
                <c:pt idx="897">
                  <c:v>0.56000000000000005</c:v>
                </c:pt>
                <c:pt idx="898">
                  <c:v>0.56000000000000005</c:v>
                </c:pt>
                <c:pt idx="899">
                  <c:v>0.55700000000000005</c:v>
                </c:pt>
                <c:pt idx="900">
                  <c:v>0.55700000000000005</c:v>
                </c:pt>
                <c:pt idx="901">
                  <c:v>0.55700000000000005</c:v>
                </c:pt>
                <c:pt idx="902">
                  <c:v>0.56299999999999994</c:v>
                </c:pt>
                <c:pt idx="903">
                  <c:v>0.56299999999999994</c:v>
                </c:pt>
                <c:pt idx="904">
                  <c:v>0.56299999999999994</c:v>
                </c:pt>
                <c:pt idx="905">
                  <c:v>0.55300000000000005</c:v>
                </c:pt>
                <c:pt idx="906">
                  <c:v>0.55300000000000005</c:v>
                </c:pt>
                <c:pt idx="907">
                  <c:v>0.55600000000000005</c:v>
                </c:pt>
                <c:pt idx="908">
                  <c:v>0.56000000000000005</c:v>
                </c:pt>
                <c:pt idx="909">
                  <c:v>0.55600000000000005</c:v>
                </c:pt>
                <c:pt idx="910">
                  <c:v>0.55600000000000005</c:v>
                </c:pt>
                <c:pt idx="911">
                  <c:v>0.55600000000000005</c:v>
                </c:pt>
                <c:pt idx="912">
                  <c:v>0.55900000000000005</c:v>
                </c:pt>
                <c:pt idx="913">
                  <c:v>0.55600000000000005</c:v>
                </c:pt>
                <c:pt idx="914">
                  <c:v>0.56599999999999995</c:v>
                </c:pt>
                <c:pt idx="915">
                  <c:v>0.56899999999999995</c:v>
                </c:pt>
                <c:pt idx="916">
                  <c:v>0.56599999999999995</c:v>
                </c:pt>
                <c:pt idx="917">
                  <c:v>0.56599999999999995</c:v>
                </c:pt>
                <c:pt idx="918">
                  <c:v>0.56599999999999995</c:v>
                </c:pt>
                <c:pt idx="919">
                  <c:v>0.56599999999999995</c:v>
                </c:pt>
                <c:pt idx="920">
                  <c:v>0.56000000000000005</c:v>
                </c:pt>
                <c:pt idx="921">
                  <c:v>0.56699999999999995</c:v>
                </c:pt>
                <c:pt idx="922">
                  <c:v>0.56399999999999995</c:v>
                </c:pt>
                <c:pt idx="923">
                  <c:v>0.56100000000000005</c:v>
                </c:pt>
                <c:pt idx="924">
                  <c:v>0.56399999999999995</c:v>
                </c:pt>
                <c:pt idx="925">
                  <c:v>0.55400000000000005</c:v>
                </c:pt>
                <c:pt idx="926">
                  <c:v>0.55700000000000005</c:v>
                </c:pt>
                <c:pt idx="927">
                  <c:v>0.55700000000000005</c:v>
                </c:pt>
                <c:pt idx="928">
                  <c:v>0.55400000000000005</c:v>
                </c:pt>
                <c:pt idx="929">
                  <c:v>0.55700000000000005</c:v>
                </c:pt>
                <c:pt idx="930">
                  <c:v>0.56000000000000005</c:v>
                </c:pt>
                <c:pt idx="931">
                  <c:v>0.56599999999999995</c:v>
                </c:pt>
                <c:pt idx="932">
                  <c:v>0.56000000000000005</c:v>
                </c:pt>
                <c:pt idx="933">
                  <c:v>0.56000000000000005</c:v>
                </c:pt>
                <c:pt idx="934">
                  <c:v>0.55600000000000005</c:v>
                </c:pt>
                <c:pt idx="935">
                  <c:v>0.55600000000000005</c:v>
                </c:pt>
                <c:pt idx="936">
                  <c:v>0.55300000000000005</c:v>
                </c:pt>
                <c:pt idx="937">
                  <c:v>0.56000000000000005</c:v>
                </c:pt>
                <c:pt idx="938">
                  <c:v>0.55600000000000005</c:v>
                </c:pt>
                <c:pt idx="939">
                  <c:v>0.56000000000000005</c:v>
                </c:pt>
                <c:pt idx="940">
                  <c:v>0.55600000000000005</c:v>
                </c:pt>
                <c:pt idx="941">
                  <c:v>0.55600000000000005</c:v>
                </c:pt>
                <c:pt idx="942">
                  <c:v>0.55600000000000005</c:v>
                </c:pt>
                <c:pt idx="943">
                  <c:v>0.56000000000000005</c:v>
                </c:pt>
                <c:pt idx="944">
                  <c:v>0.56000000000000005</c:v>
                </c:pt>
                <c:pt idx="945">
                  <c:v>0.55600000000000005</c:v>
                </c:pt>
                <c:pt idx="946">
                  <c:v>0.56000000000000005</c:v>
                </c:pt>
                <c:pt idx="947">
                  <c:v>0.55900000000000005</c:v>
                </c:pt>
                <c:pt idx="948">
                  <c:v>0.56299999999999994</c:v>
                </c:pt>
                <c:pt idx="949">
                  <c:v>0.56000000000000005</c:v>
                </c:pt>
                <c:pt idx="950">
                  <c:v>0.56000000000000005</c:v>
                </c:pt>
                <c:pt idx="951">
                  <c:v>0.55300000000000005</c:v>
                </c:pt>
                <c:pt idx="952">
                  <c:v>0.55900000000000005</c:v>
                </c:pt>
                <c:pt idx="953">
                  <c:v>0.55600000000000005</c:v>
                </c:pt>
                <c:pt idx="954">
                  <c:v>0.55600000000000005</c:v>
                </c:pt>
                <c:pt idx="955">
                  <c:v>0.56000000000000005</c:v>
                </c:pt>
                <c:pt idx="956">
                  <c:v>0.56000000000000005</c:v>
                </c:pt>
                <c:pt idx="957">
                  <c:v>0.56000000000000005</c:v>
                </c:pt>
                <c:pt idx="958">
                  <c:v>0.56000000000000005</c:v>
                </c:pt>
                <c:pt idx="959">
                  <c:v>0.56000000000000005</c:v>
                </c:pt>
                <c:pt idx="960">
                  <c:v>0.56000000000000005</c:v>
                </c:pt>
                <c:pt idx="961">
                  <c:v>0.56000000000000005</c:v>
                </c:pt>
                <c:pt idx="962">
                  <c:v>0.56000000000000005</c:v>
                </c:pt>
                <c:pt idx="963">
                  <c:v>0.55900000000000005</c:v>
                </c:pt>
                <c:pt idx="964">
                  <c:v>0.56299999999999994</c:v>
                </c:pt>
                <c:pt idx="965">
                  <c:v>0.56299999999999994</c:v>
                </c:pt>
                <c:pt idx="966">
                  <c:v>0.56999999999999995</c:v>
                </c:pt>
                <c:pt idx="967">
                  <c:v>0.56999999999999995</c:v>
                </c:pt>
                <c:pt idx="968">
                  <c:v>0.56000000000000005</c:v>
                </c:pt>
                <c:pt idx="969">
                  <c:v>0.56699999999999995</c:v>
                </c:pt>
                <c:pt idx="970">
                  <c:v>0.56299999999999994</c:v>
                </c:pt>
                <c:pt idx="971">
                  <c:v>0.56000000000000005</c:v>
                </c:pt>
                <c:pt idx="972">
                  <c:v>0.56699999999999995</c:v>
                </c:pt>
                <c:pt idx="973">
                  <c:v>0.55700000000000005</c:v>
                </c:pt>
                <c:pt idx="974">
                  <c:v>0.55700000000000005</c:v>
                </c:pt>
                <c:pt idx="975">
                  <c:v>0.55300000000000005</c:v>
                </c:pt>
                <c:pt idx="976">
                  <c:v>0.55600000000000005</c:v>
                </c:pt>
                <c:pt idx="977">
                  <c:v>0.55600000000000005</c:v>
                </c:pt>
                <c:pt idx="978">
                  <c:v>0.55600000000000005</c:v>
                </c:pt>
                <c:pt idx="979">
                  <c:v>0.55300000000000005</c:v>
                </c:pt>
                <c:pt idx="980">
                  <c:v>0.55600000000000005</c:v>
                </c:pt>
                <c:pt idx="981">
                  <c:v>0.56000000000000005</c:v>
                </c:pt>
                <c:pt idx="982">
                  <c:v>0.55900000000000005</c:v>
                </c:pt>
                <c:pt idx="983">
                  <c:v>0.55900000000000005</c:v>
                </c:pt>
                <c:pt idx="984">
                  <c:v>0.55600000000000005</c:v>
                </c:pt>
                <c:pt idx="985">
                  <c:v>0.56299999999999994</c:v>
                </c:pt>
                <c:pt idx="986">
                  <c:v>0.56000000000000005</c:v>
                </c:pt>
                <c:pt idx="987">
                  <c:v>0.56599999999999995</c:v>
                </c:pt>
                <c:pt idx="988">
                  <c:v>0.56000000000000005</c:v>
                </c:pt>
                <c:pt idx="989">
                  <c:v>0.56999999999999995</c:v>
                </c:pt>
                <c:pt idx="990">
                  <c:v>0.56000000000000005</c:v>
                </c:pt>
                <c:pt idx="991">
                  <c:v>0.56299999999999994</c:v>
                </c:pt>
                <c:pt idx="992">
                  <c:v>0.56000000000000005</c:v>
                </c:pt>
                <c:pt idx="993">
                  <c:v>0.56399999999999995</c:v>
                </c:pt>
                <c:pt idx="994">
                  <c:v>0.56100000000000005</c:v>
                </c:pt>
                <c:pt idx="995">
                  <c:v>0.56399999999999995</c:v>
                </c:pt>
                <c:pt idx="996">
                  <c:v>0.55700000000000005</c:v>
                </c:pt>
                <c:pt idx="997">
                  <c:v>0.55400000000000005</c:v>
                </c:pt>
                <c:pt idx="998">
                  <c:v>0.55000000000000004</c:v>
                </c:pt>
                <c:pt idx="999">
                  <c:v>0.55000000000000004</c:v>
                </c:pt>
                <c:pt idx="1000">
                  <c:v>0.55000000000000004</c:v>
                </c:pt>
                <c:pt idx="1001">
                  <c:v>0.56299999999999994</c:v>
                </c:pt>
                <c:pt idx="1002">
                  <c:v>0.55700000000000005</c:v>
                </c:pt>
                <c:pt idx="1003">
                  <c:v>0.55300000000000005</c:v>
                </c:pt>
                <c:pt idx="1004">
                  <c:v>0.55300000000000005</c:v>
                </c:pt>
                <c:pt idx="1005">
                  <c:v>0.55300000000000005</c:v>
                </c:pt>
                <c:pt idx="1006">
                  <c:v>0.55600000000000005</c:v>
                </c:pt>
                <c:pt idx="1007">
                  <c:v>0.55600000000000005</c:v>
                </c:pt>
                <c:pt idx="1008">
                  <c:v>0.55300000000000005</c:v>
                </c:pt>
                <c:pt idx="1009">
                  <c:v>0.56299999999999994</c:v>
                </c:pt>
                <c:pt idx="1010">
                  <c:v>0.56599999999999995</c:v>
                </c:pt>
                <c:pt idx="1011">
                  <c:v>0.56599999999999995</c:v>
                </c:pt>
                <c:pt idx="1012">
                  <c:v>0.55700000000000005</c:v>
                </c:pt>
                <c:pt idx="1013">
                  <c:v>0.56699999999999995</c:v>
                </c:pt>
                <c:pt idx="1014">
                  <c:v>0.55400000000000005</c:v>
                </c:pt>
                <c:pt idx="1015">
                  <c:v>0.56000000000000005</c:v>
                </c:pt>
                <c:pt idx="1016">
                  <c:v>0.56299999999999994</c:v>
                </c:pt>
                <c:pt idx="1017">
                  <c:v>0.56399999999999995</c:v>
                </c:pt>
                <c:pt idx="1018">
                  <c:v>0.56399999999999995</c:v>
                </c:pt>
                <c:pt idx="1019">
                  <c:v>0.55700000000000005</c:v>
                </c:pt>
                <c:pt idx="1020">
                  <c:v>0.55700000000000005</c:v>
                </c:pt>
                <c:pt idx="1021">
                  <c:v>0.55700000000000005</c:v>
                </c:pt>
                <c:pt idx="1022">
                  <c:v>0.54700000000000004</c:v>
                </c:pt>
                <c:pt idx="1023">
                  <c:v>0.56299999999999994</c:v>
                </c:pt>
                <c:pt idx="1024">
                  <c:v>0.56000000000000005</c:v>
                </c:pt>
                <c:pt idx="1025">
                  <c:v>0.55300000000000005</c:v>
                </c:pt>
                <c:pt idx="1026">
                  <c:v>0.56000000000000005</c:v>
                </c:pt>
                <c:pt idx="1027">
                  <c:v>0.56000000000000005</c:v>
                </c:pt>
                <c:pt idx="1028">
                  <c:v>0.56000000000000005</c:v>
                </c:pt>
                <c:pt idx="1029">
                  <c:v>0.55300000000000005</c:v>
                </c:pt>
                <c:pt idx="1030">
                  <c:v>0.55600000000000005</c:v>
                </c:pt>
                <c:pt idx="1031">
                  <c:v>0.55300000000000005</c:v>
                </c:pt>
                <c:pt idx="1032">
                  <c:v>0.55600000000000005</c:v>
                </c:pt>
                <c:pt idx="1033">
                  <c:v>0.56000000000000005</c:v>
                </c:pt>
                <c:pt idx="1034">
                  <c:v>0.56000000000000005</c:v>
                </c:pt>
                <c:pt idx="1035">
                  <c:v>0.56000000000000005</c:v>
                </c:pt>
                <c:pt idx="1036">
                  <c:v>0.56000000000000005</c:v>
                </c:pt>
                <c:pt idx="1037">
                  <c:v>0.56999999999999995</c:v>
                </c:pt>
                <c:pt idx="1038">
                  <c:v>0.56999999999999995</c:v>
                </c:pt>
                <c:pt idx="1039">
                  <c:v>0.56999999999999995</c:v>
                </c:pt>
                <c:pt idx="1040">
                  <c:v>0.56699999999999995</c:v>
                </c:pt>
                <c:pt idx="1041">
                  <c:v>0.56299999999999994</c:v>
                </c:pt>
                <c:pt idx="1042">
                  <c:v>0.55700000000000005</c:v>
                </c:pt>
                <c:pt idx="1043">
                  <c:v>0.55300000000000005</c:v>
                </c:pt>
                <c:pt idx="1044">
                  <c:v>0.55300000000000005</c:v>
                </c:pt>
                <c:pt idx="1045">
                  <c:v>0.56000000000000005</c:v>
                </c:pt>
                <c:pt idx="1046">
                  <c:v>0.55600000000000005</c:v>
                </c:pt>
                <c:pt idx="1047">
                  <c:v>0.55600000000000005</c:v>
                </c:pt>
                <c:pt idx="1048">
                  <c:v>0.55600000000000005</c:v>
                </c:pt>
                <c:pt idx="1049">
                  <c:v>0.55600000000000005</c:v>
                </c:pt>
                <c:pt idx="1050">
                  <c:v>0.55300000000000005</c:v>
                </c:pt>
                <c:pt idx="1051">
                  <c:v>0.55600000000000005</c:v>
                </c:pt>
                <c:pt idx="1052">
                  <c:v>0.55600000000000005</c:v>
                </c:pt>
                <c:pt idx="1053">
                  <c:v>0.55600000000000005</c:v>
                </c:pt>
                <c:pt idx="1054">
                  <c:v>0.55600000000000005</c:v>
                </c:pt>
                <c:pt idx="1055">
                  <c:v>0.55300000000000005</c:v>
                </c:pt>
                <c:pt idx="1056">
                  <c:v>0.55900000000000005</c:v>
                </c:pt>
                <c:pt idx="1057">
                  <c:v>0.56299999999999994</c:v>
                </c:pt>
                <c:pt idx="1058">
                  <c:v>0.56299999999999994</c:v>
                </c:pt>
                <c:pt idx="1059">
                  <c:v>0.56299999999999994</c:v>
                </c:pt>
                <c:pt idx="1060">
                  <c:v>0.57299999999999995</c:v>
                </c:pt>
                <c:pt idx="1061">
                  <c:v>0.56699999999999995</c:v>
                </c:pt>
                <c:pt idx="1062">
                  <c:v>0.56599999999999995</c:v>
                </c:pt>
                <c:pt idx="1063">
                  <c:v>0.56699999999999995</c:v>
                </c:pt>
                <c:pt idx="1064">
                  <c:v>0.56399999999999995</c:v>
                </c:pt>
                <c:pt idx="1065">
                  <c:v>0.56399999999999995</c:v>
                </c:pt>
                <c:pt idx="1066">
                  <c:v>0.56399999999999995</c:v>
                </c:pt>
                <c:pt idx="1067">
                  <c:v>0.55700000000000005</c:v>
                </c:pt>
                <c:pt idx="1068">
                  <c:v>0.55800000000000005</c:v>
                </c:pt>
                <c:pt idx="1069">
                  <c:v>0.55800000000000005</c:v>
                </c:pt>
                <c:pt idx="1070">
                  <c:v>0.55400000000000005</c:v>
                </c:pt>
                <c:pt idx="1071">
                  <c:v>0.55400000000000005</c:v>
                </c:pt>
                <c:pt idx="1072">
                  <c:v>0.55400000000000005</c:v>
                </c:pt>
                <c:pt idx="1073">
                  <c:v>0.55400000000000005</c:v>
                </c:pt>
                <c:pt idx="1074">
                  <c:v>0.56000000000000005</c:v>
                </c:pt>
                <c:pt idx="1075">
                  <c:v>0.56299999999999994</c:v>
                </c:pt>
                <c:pt idx="1076">
                  <c:v>0.56000000000000005</c:v>
                </c:pt>
                <c:pt idx="1077">
                  <c:v>0.55700000000000005</c:v>
                </c:pt>
                <c:pt idx="1078">
                  <c:v>0.55300000000000005</c:v>
                </c:pt>
                <c:pt idx="1079">
                  <c:v>0.55600000000000005</c:v>
                </c:pt>
                <c:pt idx="1080">
                  <c:v>0.55600000000000005</c:v>
                </c:pt>
                <c:pt idx="1081">
                  <c:v>0.56599999999999995</c:v>
                </c:pt>
                <c:pt idx="1082">
                  <c:v>0.57599999999999996</c:v>
                </c:pt>
                <c:pt idx="1083">
                  <c:v>0.56699999999999995</c:v>
                </c:pt>
                <c:pt idx="1084">
                  <c:v>0.56399999999999995</c:v>
                </c:pt>
                <c:pt idx="1085">
                  <c:v>0.56000000000000005</c:v>
                </c:pt>
                <c:pt idx="1086">
                  <c:v>0.56399999999999995</c:v>
                </c:pt>
                <c:pt idx="1087">
                  <c:v>0.56100000000000005</c:v>
                </c:pt>
                <c:pt idx="1088">
                  <c:v>0.56399999999999995</c:v>
                </c:pt>
                <c:pt idx="1089">
                  <c:v>0.56399999999999995</c:v>
                </c:pt>
                <c:pt idx="1090">
                  <c:v>0.56399999999999995</c:v>
                </c:pt>
                <c:pt idx="1091">
                  <c:v>0.56100000000000005</c:v>
                </c:pt>
                <c:pt idx="1092">
                  <c:v>0.56799999999999995</c:v>
                </c:pt>
                <c:pt idx="1093">
                  <c:v>0.55800000000000005</c:v>
                </c:pt>
                <c:pt idx="1094">
                  <c:v>0.55200000000000005</c:v>
                </c:pt>
                <c:pt idx="1095">
                  <c:v>0.55800000000000005</c:v>
                </c:pt>
                <c:pt idx="1096">
                  <c:v>0.55700000000000005</c:v>
                </c:pt>
                <c:pt idx="1097">
                  <c:v>0.55400000000000005</c:v>
                </c:pt>
                <c:pt idx="1098">
                  <c:v>0.55700000000000005</c:v>
                </c:pt>
                <c:pt idx="1099">
                  <c:v>0.55100000000000005</c:v>
                </c:pt>
                <c:pt idx="1100">
                  <c:v>0.56000000000000005</c:v>
                </c:pt>
                <c:pt idx="1101">
                  <c:v>0.56299999999999994</c:v>
                </c:pt>
                <c:pt idx="1102">
                  <c:v>0.56299999999999994</c:v>
                </c:pt>
                <c:pt idx="1103">
                  <c:v>0.55700000000000005</c:v>
                </c:pt>
                <c:pt idx="1104">
                  <c:v>0.55600000000000005</c:v>
                </c:pt>
                <c:pt idx="1105">
                  <c:v>0.56899999999999995</c:v>
                </c:pt>
                <c:pt idx="1106">
                  <c:v>0.56599999999999995</c:v>
                </c:pt>
                <c:pt idx="1107">
                  <c:v>0.56699999999999995</c:v>
                </c:pt>
                <c:pt idx="1108">
                  <c:v>0.56399999999999995</c:v>
                </c:pt>
                <c:pt idx="1109">
                  <c:v>0.56699999999999995</c:v>
                </c:pt>
                <c:pt idx="1110">
                  <c:v>0.56699999999999995</c:v>
                </c:pt>
                <c:pt idx="1111">
                  <c:v>0.56399999999999995</c:v>
                </c:pt>
                <c:pt idx="1112">
                  <c:v>0.56699999999999995</c:v>
                </c:pt>
                <c:pt idx="1113">
                  <c:v>0.56799999999999995</c:v>
                </c:pt>
                <c:pt idx="1114">
                  <c:v>0.56100000000000005</c:v>
                </c:pt>
                <c:pt idx="1115">
                  <c:v>0.56499999999999995</c:v>
                </c:pt>
                <c:pt idx="1116">
                  <c:v>0.56100000000000005</c:v>
                </c:pt>
                <c:pt idx="1117">
                  <c:v>0.55500000000000005</c:v>
                </c:pt>
                <c:pt idx="1118">
                  <c:v>0.55800000000000005</c:v>
                </c:pt>
                <c:pt idx="1119">
                  <c:v>0.55800000000000005</c:v>
                </c:pt>
                <c:pt idx="1120">
                  <c:v>0.55800000000000005</c:v>
                </c:pt>
                <c:pt idx="1121">
                  <c:v>0.55800000000000005</c:v>
                </c:pt>
                <c:pt idx="1122">
                  <c:v>0.55700000000000005</c:v>
                </c:pt>
                <c:pt idx="1123">
                  <c:v>0.55400000000000005</c:v>
                </c:pt>
                <c:pt idx="1124">
                  <c:v>0.55700000000000005</c:v>
                </c:pt>
                <c:pt idx="1125">
                  <c:v>0.55400000000000005</c:v>
                </c:pt>
                <c:pt idx="1126">
                  <c:v>0.55700000000000005</c:v>
                </c:pt>
                <c:pt idx="1127">
                  <c:v>0.56699999999999995</c:v>
                </c:pt>
                <c:pt idx="1128">
                  <c:v>0.56299999999999994</c:v>
                </c:pt>
                <c:pt idx="1129">
                  <c:v>0.57299999999999995</c:v>
                </c:pt>
                <c:pt idx="1130">
                  <c:v>0.56699999999999995</c:v>
                </c:pt>
                <c:pt idx="1131">
                  <c:v>0.56699999999999995</c:v>
                </c:pt>
                <c:pt idx="1132">
                  <c:v>0.56699999999999995</c:v>
                </c:pt>
                <c:pt idx="1133">
                  <c:v>0.56399999999999995</c:v>
                </c:pt>
                <c:pt idx="1134">
                  <c:v>0.56999999999999995</c:v>
                </c:pt>
                <c:pt idx="1135">
                  <c:v>0.56699999999999995</c:v>
                </c:pt>
                <c:pt idx="1136">
                  <c:v>0.56499999999999995</c:v>
                </c:pt>
                <c:pt idx="1137">
                  <c:v>0.56799999999999995</c:v>
                </c:pt>
                <c:pt idx="1138">
                  <c:v>0.56499999999999995</c:v>
                </c:pt>
                <c:pt idx="1139">
                  <c:v>0.55900000000000005</c:v>
                </c:pt>
                <c:pt idx="1140">
                  <c:v>0.56200000000000006</c:v>
                </c:pt>
                <c:pt idx="1141">
                  <c:v>0.55800000000000005</c:v>
                </c:pt>
                <c:pt idx="1142">
                  <c:v>0.55500000000000005</c:v>
                </c:pt>
                <c:pt idx="1143">
                  <c:v>0.55500000000000005</c:v>
                </c:pt>
                <c:pt idx="1144">
                  <c:v>0.55500000000000005</c:v>
                </c:pt>
                <c:pt idx="1145">
                  <c:v>0.55500000000000005</c:v>
                </c:pt>
                <c:pt idx="1146">
                  <c:v>0.55800000000000005</c:v>
                </c:pt>
                <c:pt idx="1147">
                  <c:v>0.55800000000000005</c:v>
                </c:pt>
                <c:pt idx="1148">
                  <c:v>0.55700000000000005</c:v>
                </c:pt>
                <c:pt idx="1149">
                  <c:v>0.56100000000000005</c:v>
                </c:pt>
                <c:pt idx="1150">
                  <c:v>0.55700000000000005</c:v>
                </c:pt>
                <c:pt idx="1151">
                  <c:v>0.55700000000000005</c:v>
                </c:pt>
                <c:pt idx="1152">
                  <c:v>0.55700000000000005</c:v>
                </c:pt>
                <c:pt idx="1153">
                  <c:v>0.56699999999999995</c:v>
                </c:pt>
                <c:pt idx="1154">
                  <c:v>0.56299999999999994</c:v>
                </c:pt>
                <c:pt idx="1155">
                  <c:v>0.56399999999999995</c:v>
                </c:pt>
                <c:pt idx="1156">
                  <c:v>0.56399999999999995</c:v>
                </c:pt>
                <c:pt idx="1157">
                  <c:v>0.56399999999999995</c:v>
                </c:pt>
                <c:pt idx="1158">
                  <c:v>0.56699999999999995</c:v>
                </c:pt>
                <c:pt idx="1159">
                  <c:v>0.56699999999999995</c:v>
                </c:pt>
                <c:pt idx="1160">
                  <c:v>0.57099999999999995</c:v>
                </c:pt>
                <c:pt idx="1161">
                  <c:v>0.57099999999999995</c:v>
                </c:pt>
                <c:pt idx="1162">
                  <c:v>0.56200000000000006</c:v>
                </c:pt>
                <c:pt idx="1163">
                  <c:v>0.56499999999999995</c:v>
                </c:pt>
                <c:pt idx="1164">
                  <c:v>0.56200000000000006</c:v>
                </c:pt>
                <c:pt idx="1165">
                  <c:v>0.55900000000000005</c:v>
                </c:pt>
                <c:pt idx="1166">
                  <c:v>0.54900000000000004</c:v>
                </c:pt>
                <c:pt idx="1167">
                  <c:v>0.54800000000000004</c:v>
                </c:pt>
                <c:pt idx="1168">
                  <c:v>0.55500000000000005</c:v>
                </c:pt>
                <c:pt idx="1169">
                  <c:v>0.56699999999999995</c:v>
                </c:pt>
                <c:pt idx="1170">
                  <c:v>0.55400000000000005</c:v>
                </c:pt>
                <c:pt idx="1171">
                  <c:v>0.55700000000000005</c:v>
                </c:pt>
                <c:pt idx="1172">
                  <c:v>0.55700000000000005</c:v>
                </c:pt>
                <c:pt idx="1173">
                  <c:v>0.56399999999999995</c:v>
                </c:pt>
                <c:pt idx="1174">
                  <c:v>0.55400000000000005</c:v>
                </c:pt>
                <c:pt idx="1175">
                  <c:v>0.55400000000000005</c:v>
                </c:pt>
                <c:pt idx="1176">
                  <c:v>0.55700000000000005</c:v>
                </c:pt>
                <c:pt idx="1177">
                  <c:v>0.56000000000000005</c:v>
                </c:pt>
                <c:pt idx="1178">
                  <c:v>0.56000000000000005</c:v>
                </c:pt>
                <c:pt idx="1179">
                  <c:v>0.56000000000000005</c:v>
                </c:pt>
                <c:pt idx="1180">
                  <c:v>0.56299999999999994</c:v>
                </c:pt>
                <c:pt idx="1181">
                  <c:v>0.56399999999999995</c:v>
                </c:pt>
                <c:pt idx="1182">
                  <c:v>0.56100000000000005</c:v>
                </c:pt>
                <c:pt idx="1183">
                  <c:v>0.56399999999999995</c:v>
                </c:pt>
                <c:pt idx="1184">
                  <c:v>0.56399999999999995</c:v>
                </c:pt>
                <c:pt idx="1185">
                  <c:v>0.56399999999999995</c:v>
                </c:pt>
                <c:pt idx="1186">
                  <c:v>0.56100000000000005</c:v>
                </c:pt>
                <c:pt idx="1187">
                  <c:v>0.55800000000000005</c:v>
                </c:pt>
                <c:pt idx="1188">
                  <c:v>0.55800000000000005</c:v>
                </c:pt>
                <c:pt idx="1189">
                  <c:v>0.55800000000000005</c:v>
                </c:pt>
                <c:pt idx="1190">
                  <c:v>0.55500000000000005</c:v>
                </c:pt>
                <c:pt idx="1191">
                  <c:v>0.55400000000000005</c:v>
                </c:pt>
                <c:pt idx="1192">
                  <c:v>0.55100000000000005</c:v>
                </c:pt>
                <c:pt idx="1193">
                  <c:v>0.55400000000000005</c:v>
                </c:pt>
                <c:pt idx="1194">
                  <c:v>0.55400000000000005</c:v>
                </c:pt>
                <c:pt idx="1195">
                  <c:v>0.55700000000000005</c:v>
                </c:pt>
                <c:pt idx="1196">
                  <c:v>0.55700000000000005</c:v>
                </c:pt>
                <c:pt idx="1197">
                  <c:v>0.56299999999999994</c:v>
                </c:pt>
                <c:pt idx="1198">
                  <c:v>0.56000000000000005</c:v>
                </c:pt>
                <c:pt idx="1199">
                  <c:v>0.56000000000000005</c:v>
                </c:pt>
                <c:pt idx="1200">
                  <c:v>0.55700000000000005</c:v>
                </c:pt>
                <c:pt idx="1201">
                  <c:v>0.56299999999999994</c:v>
                </c:pt>
                <c:pt idx="1202">
                  <c:v>0.56699999999999995</c:v>
                </c:pt>
                <c:pt idx="1203">
                  <c:v>0.56299999999999994</c:v>
                </c:pt>
                <c:pt idx="1204">
                  <c:v>0.56399999999999995</c:v>
                </c:pt>
                <c:pt idx="1205">
                  <c:v>0.56699999999999995</c:v>
                </c:pt>
                <c:pt idx="1206">
                  <c:v>0.56699999999999995</c:v>
                </c:pt>
                <c:pt idx="1207">
                  <c:v>0.56399999999999995</c:v>
                </c:pt>
                <c:pt idx="1208">
                  <c:v>0.56999999999999995</c:v>
                </c:pt>
                <c:pt idx="1209">
                  <c:v>0.56799999999999995</c:v>
                </c:pt>
                <c:pt idx="1210">
                  <c:v>0.56100000000000005</c:v>
                </c:pt>
                <c:pt idx="1211">
                  <c:v>0.56799999999999995</c:v>
                </c:pt>
                <c:pt idx="1212">
                  <c:v>0.55800000000000005</c:v>
                </c:pt>
                <c:pt idx="1213">
                  <c:v>0.55500000000000005</c:v>
                </c:pt>
                <c:pt idx="1214">
                  <c:v>0.55500000000000005</c:v>
                </c:pt>
                <c:pt idx="1215">
                  <c:v>0.55800000000000005</c:v>
                </c:pt>
                <c:pt idx="1216">
                  <c:v>0.55400000000000005</c:v>
                </c:pt>
                <c:pt idx="1217">
                  <c:v>0.55800000000000005</c:v>
                </c:pt>
                <c:pt idx="1218">
                  <c:v>0.55700000000000005</c:v>
                </c:pt>
                <c:pt idx="1219">
                  <c:v>0.56100000000000005</c:v>
                </c:pt>
                <c:pt idx="1220">
                  <c:v>0.55700000000000005</c:v>
                </c:pt>
                <c:pt idx="1221">
                  <c:v>0.56000000000000005</c:v>
                </c:pt>
                <c:pt idx="1222">
                  <c:v>0.56000000000000005</c:v>
                </c:pt>
                <c:pt idx="1223">
                  <c:v>0.56000000000000005</c:v>
                </c:pt>
                <c:pt idx="1224">
                  <c:v>0.56000000000000005</c:v>
                </c:pt>
                <c:pt idx="1225">
                  <c:v>0.56000000000000005</c:v>
                </c:pt>
                <c:pt idx="1226">
                  <c:v>0.56299999999999994</c:v>
                </c:pt>
                <c:pt idx="1227">
                  <c:v>0.56399999999999995</c:v>
                </c:pt>
                <c:pt idx="1228">
                  <c:v>0.56100000000000005</c:v>
                </c:pt>
                <c:pt idx="1229">
                  <c:v>0.56999999999999995</c:v>
                </c:pt>
                <c:pt idx="1230">
                  <c:v>0.56399999999999995</c:v>
                </c:pt>
                <c:pt idx="1231">
                  <c:v>0.56699999999999995</c:v>
                </c:pt>
                <c:pt idx="1232">
                  <c:v>0.56799999999999995</c:v>
                </c:pt>
                <c:pt idx="1233">
                  <c:v>0.56799999999999995</c:v>
                </c:pt>
                <c:pt idx="1234">
                  <c:v>0.56499999999999995</c:v>
                </c:pt>
                <c:pt idx="1235">
                  <c:v>0.56499999999999995</c:v>
                </c:pt>
                <c:pt idx="1236">
                  <c:v>0.56200000000000006</c:v>
                </c:pt>
                <c:pt idx="1237">
                  <c:v>0.55800000000000005</c:v>
                </c:pt>
                <c:pt idx="1238">
                  <c:v>0.55500000000000005</c:v>
                </c:pt>
                <c:pt idx="1239">
                  <c:v>0.55500000000000005</c:v>
                </c:pt>
                <c:pt idx="1240">
                  <c:v>0.55500000000000005</c:v>
                </c:pt>
                <c:pt idx="1241">
                  <c:v>0.55500000000000005</c:v>
                </c:pt>
                <c:pt idx="1242">
                  <c:v>0.55800000000000005</c:v>
                </c:pt>
                <c:pt idx="1243">
                  <c:v>0.55400000000000005</c:v>
                </c:pt>
                <c:pt idx="1244">
                  <c:v>0.55400000000000005</c:v>
                </c:pt>
                <c:pt idx="1245">
                  <c:v>0.55400000000000005</c:v>
                </c:pt>
                <c:pt idx="1246">
                  <c:v>0.55700000000000005</c:v>
                </c:pt>
                <c:pt idx="1247">
                  <c:v>0.55700000000000005</c:v>
                </c:pt>
                <c:pt idx="1248">
                  <c:v>0.56399999999999995</c:v>
                </c:pt>
                <c:pt idx="1249">
                  <c:v>0.56999999999999995</c:v>
                </c:pt>
                <c:pt idx="1250">
                  <c:v>0.56999999999999995</c:v>
                </c:pt>
                <c:pt idx="1251">
                  <c:v>0.56999999999999995</c:v>
                </c:pt>
                <c:pt idx="1252">
                  <c:v>0.56699999999999995</c:v>
                </c:pt>
                <c:pt idx="1253">
                  <c:v>0.57099999999999995</c:v>
                </c:pt>
                <c:pt idx="1254">
                  <c:v>0.56399999999999995</c:v>
                </c:pt>
                <c:pt idx="1255">
                  <c:v>0.56100000000000005</c:v>
                </c:pt>
                <c:pt idx="1256">
                  <c:v>0.56799999999999995</c:v>
                </c:pt>
                <c:pt idx="1257">
                  <c:v>0.56499999999999995</c:v>
                </c:pt>
                <c:pt idx="1258">
                  <c:v>0.56200000000000006</c:v>
                </c:pt>
                <c:pt idx="1259">
                  <c:v>0.56200000000000006</c:v>
                </c:pt>
                <c:pt idx="1260">
                  <c:v>0.56200000000000006</c:v>
                </c:pt>
                <c:pt idx="1261">
                  <c:v>0.56200000000000006</c:v>
                </c:pt>
                <c:pt idx="1262">
                  <c:v>0.54900000000000004</c:v>
                </c:pt>
                <c:pt idx="1263">
                  <c:v>0.55800000000000005</c:v>
                </c:pt>
                <c:pt idx="1264">
                  <c:v>0.55500000000000005</c:v>
                </c:pt>
                <c:pt idx="1265">
                  <c:v>0.55100000000000005</c:v>
                </c:pt>
                <c:pt idx="1266">
                  <c:v>0.56100000000000005</c:v>
                </c:pt>
                <c:pt idx="1267">
                  <c:v>0.56399999999999995</c:v>
                </c:pt>
                <c:pt idx="1268">
                  <c:v>0.56100000000000005</c:v>
                </c:pt>
                <c:pt idx="1269">
                  <c:v>0.55800000000000005</c:v>
                </c:pt>
                <c:pt idx="1270">
                  <c:v>0.56399999999999995</c:v>
                </c:pt>
                <c:pt idx="1271">
                  <c:v>0.56100000000000005</c:v>
                </c:pt>
                <c:pt idx="1272">
                  <c:v>0.55700000000000005</c:v>
                </c:pt>
                <c:pt idx="1273">
                  <c:v>0.55700000000000005</c:v>
                </c:pt>
                <c:pt idx="1274">
                  <c:v>0.55700000000000005</c:v>
                </c:pt>
                <c:pt idx="1275">
                  <c:v>0.56399999999999995</c:v>
                </c:pt>
                <c:pt idx="1276">
                  <c:v>0.56399999999999995</c:v>
                </c:pt>
                <c:pt idx="1277">
                  <c:v>0.56999999999999995</c:v>
                </c:pt>
                <c:pt idx="1278">
                  <c:v>0.57399999999999995</c:v>
                </c:pt>
                <c:pt idx="1279">
                  <c:v>0.56699999999999995</c:v>
                </c:pt>
                <c:pt idx="1280">
                  <c:v>0.57099999999999995</c:v>
                </c:pt>
                <c:pt idx="1281">
                  <c:v>0.56499999999999995</c:v>
                </c:pt>
                <c:pt idx="1282">
                  <c:v>0.56499999999999995</c:v>
                </c:pt>
                <c:pt idx="1283">
                  <c:v>0.56200000000000006</c:v>
                </c:pt>
                <c:pt idx="1284">
                  <c:v>0.56200000000000006</c:v>
                </c:pt>
                <c:pt idx="1285">
                  <c:v>0.55900000000000005</c:v>
                </c:pt>
                <c:pt idx="1286">
                  <c:v>0.55500000000000005</c:v>
                </c:pt>
                <c:pt idx="1287">
                  <c:v>0.55200000000000005</c:v>
                </c:pt>
                <c:pt idx="1288">
                  <c:v>0.55500000000000005</c:v>
                </c:pt>
                <c:pt idx="1289">
                  <c:v>0.55100000000000005</c:v>
                </c:pt>
                <c:pt idx="1290">
                  <c:v>0.56100000000000005</c:v>
                </c:pt>
                <c:pt idx="1291">
                  <c:v>0.55800000000000005</c:v>
                </c:pt>
                <c:pt idx="1292">
                  <c:v>0.56100000000000005</c:v>
                </c:pt>
                <c:pt idx="1293">
                  <c:v>0.55700000000000005</c:v>
                </c:pt>
                <c:pt idx="1294">
                  <c:v>0.55700000000000005</c:v>
                </c:pt>
                <c:pt idx="1295">
                  <c:v>0.55700000000000005</c:v>
                </c:pt>
                <c:pt idx="1296">
                  <c:v>0.55700000000000005</c:v>
                </c:pt>
                <c:pt idx="1297">
                  <c:v>0.56399999999999995</c:v>
                </c:pt>
                <c:pt idx="1298">
                  <c:v>0.56399999999999995</c:v>
                </c:pt>
                <c:pt idx="1299">
                  <c:v>0.56699999999999995</c:v>
                </c:pt>
                <c:pt idx="1300">
                  <c:v>0.56699999999999995</c:v>
                </c:pt>
                <c:pt idx="1301">
                  <c:v>0.57099999999999995</c:v>
                </c:pt>
                <c:pt idx="1302">
                  <c:v>0.56799999999999995</c:v>
                </c:pt>
                <c:pt idx="1303">
                  <c:v>0.56499999999999995</c:v>
                </c:pt>
                <c:pt idx="1304">
                  <c:v>0.56200000000000006</c:v>
                </c:pt>
                <c:pt idx="1305">
                  <c:v>0.55900000000000005</c:v>
                </c:pt>
                <c:pt idx="1306">
                  <c:v>0.56899999999999995</c:v>
                </c:pt>
                <c:pt idx="1307">
                  <c:v>0.56200000000000006</c:v>
                </c:pt>
                <c:pt idx="1308">
                  <c:v>0.56200000000000006</c:v>
                </c:pt>
                <c:pt idx="1309">
                  <c:v>0.55900000000000005</c:v>
                </c:pt>
                <c:pt idx="1310">
                  <c:v>0.55500000000000005</c:v>
                </c:pt>
                <c:pt idx="1311">
                  <c:v>0.55500000000000005</c:v>
                </c:pt>
                <c:pt idx="1312">
                  <c:v>0.55800000000000005</c:v>
                </c:pt>
                <c:pt idx="1313">
                  <c:v>0.55500000000000005</c:v>
                </c:pt>
                <c:pt idx="1314">
                  <c:v>0.55800000000000005</c:v>
                </c:pt>
                <c:pt idx="1315">
                  <c:v>0.55400000000000005</c:v>
                </c:pt>
                <c:pt idx="1316">
                  <c:v>0.55400000000000005</c:v>
                </c:pt>
                <c:pt idx="1317">
                  <c:v>0.55800000000000005</c:v>
                </c:pt>
                <c:pt idx="1318">
                  <c:v>0.56000000000000005</c:v>
                </c:pt>
                <c:pt idx="1319">
                  <c:v>0.56399999999999995</c:v>
                </c:pt>
                <c:pt idx="1320">
                  <c:v>0.56000000000000005</c:v>
                </c:pt>
                <c:pt idx="1321">
                  <c:v>0.56000000000000005</c:v>
                </c:pt>
                <c:pt idx="1322">
                  <c:v>0.56999999999999995</c:v>
                </c:pt>
                <c:pt idx="1323">
                  <c:v>0.56699999999999995</c:v>
                </c:pt>
                <c:pt idx="1324">
                  <c:v>0.56399999999999995</c:v>
                </c:pt>
                <c:pt idx="1325">
                  <c:v>0.56799999999999995</c:v>
                </c:pt>
                <c:pt idx="1326">
                  <c:v>0.56699999999999995</c:v>
                </c:pt>
                <c:pt idx="1327">
                  <c:v>0.56799999999999995</c:v>
                </c:pt>
                <c:pt idx="1328">
                  <c:v>0.57099999999999995</c:v>
                </c:pt>
                <c:pt idx="1329">
                  <c:v>0.56799999999999995</c:v>
                </c:pt>
                <c:pt idx="1330">
                  <c:v>0.56499999999999995</c:v>
                </c:pt>
                <c:pt idx="1331">
                  <c:v>0.56200000000000006</c:v>
                </c:pt>
                <c:pt idx="1332">
                  <c:v>0.56200000000000006</c:v>
                </c:pt>
                <c:pt idx="1333">
                  <c:v>0.55800000000000005</c:v>
                </c:pt>
                <c:pt idx="1334">
                  <c:v>0.55500000000000005</c:v>
                </c:pt>
                <c:pt idx="1335">
                  <c:v>0.55500000000000005</c:v>
                </c:pt>
                <c:pt idx="1336">
                  <c:v>0.55500000000000005</c:v>
                </c:pt>
                <c:pt idx="1337">
                  <c:v>0.55800000000000005</c:v>
                </c:pt>
                <c:pt idx="1338">
                  <c:v>0.55800000000000005</c:v>
                </c:pt>
                <c:pt idx="1339">
                  <c:v>0.55800000000000005</c:v>
                </c:pt>
                <c:pt idx="1340">
                  <c:v>0.56100000000000005</c:v>
                </c:pt>
                <c:pt idx="1341">
                  <c:v>0.55400000000000005</c:v>
                </c:pt>
                <c:pt idx="1342">
                  <c:v>0.55400000000000005</c:v>
                </c:pt>
                <c:pt idx="1343">
                  <c:v>0.56100000000000005</c:v>
                </c:pt>
                <c:pt idx="1344">
                  <c:v>0.56100000000000005</c:v>
                </c:pt>
                <c:pt idx="1345">
                  <c:v>0.56399999999999995</c:v>
                </c:pt>
                <c:pt idx="1346">
                  <c:v>0.56399999999999995</c:v>
                </c:pt>
                <c:pt idx="1347">
                  <c:v>0.56399999999999995</c:v>
                </c:pt>
                <c:pt idx="1348">
                  <c:v>0.56399999999999995</c:v>
                </c:pt>
                <c:pt idx="1349">
                  <c:v>0.56399999999999995</c:v>
                </c:pt>
                <c:pt idx="1350">
                  <c:v>0.56399999999999995</c:v>
                </c:pt>
                <c:pt idx="1351">
                  <c:v>0.56799999999999995</c:v>
                </c:pt>
                <c:pt idx="1352">
                  <c:v>0.56799999999999995</c:v>
                </c:pt>
                <c:pt idx="1353">
                  <c:v>0.56499999999999995</c:v>
                </c:pt>
                <c:pt idx="1354">
                  <c:v>0.56499999999999995</c:v>
                </c:pt>
                <c:pt idx="1355">
                  <c:v>0.56799999999999995</c:v>
                </c:pt>
                <c:pt idx="1356">
                  <c:v>0.56200000000000006</c:v>
                </c:pt>
                <c:pt idx="1357">
                  <c:v>0.55900000000000005</c:v>
                </c:pt>
                <c:pt idx="1358">
                  <c:v>0.55200000000000005</c:v>
                </c:pt>
                <c:pt idx="1359">
                  <c:v>0.55800000000000005</c:v>
                </c:pt>
                <c:pt idx="1360">
                  <c:v>0.55800000000000005</c:v>
                </c:pt>
                <c:pt idx="1361">
                  <c:v>0.55800000000000005</c:v>
                </c:pt>
                <c:pt idx="1362">
                  <c:v>0.55800000000000005</c:v>
                </c:pt>
                <c:pt idx="1363">
                  <c:v>0.55400000000000005</c:v>
                </c:pt>
                <c:pt idx="1364">
                  <c:v>0.55400000000000005</c:v>
                </c:pt>
                <c:pt idx="1365">
                  <c:v>0.55100000000000005</c:v>
                </c:pt>
                <c:pt idx="1366">
                  <c:v>0.56100000000000005</c:v>
                </c:pt>
                <c:pt idx="1367">
                  <c:v>0.55700000000000005</c:v>
                </c:pt>
                <c:pt idx="1368">
                  <c:v>0.55400000000000005</c:v>
                </c:pt>
                <c:pt idx="1369">
                  <c:v>0.56299999999999994</c:v>
                </c:pt>
                <c:pt idx="1370">
                  <c:v>0.56699999999999995</c:v>
                </c:pt>
                <c:pt idx="1371">
                  <c:v>0.56399999999999995</c:v>
                </c:pt>
                <c:pt idx="1372">
                  <c:v>0.56699999999999995</c:v>
                </c:pt>
                <c:pt idx="1373">
                  <c:v>0.56699999999999995</c:v>
                </c:pt>
                <c:pt idx="1374">
                  <c:v>0.56399999999999995</c:v>
                </c:pt>
                <c:pt idx="1375">
                  <c:v>0.56699999999999995</c:v>
                </c:pt>
                <c:pt idx="1376">
                  <c:v>0.56399999999999995</c:v>
                </c:pt>
                <c:pt idx="1377">
                  <c:v>0.56799999999999995</c:v>
                </c:pt>
                <c:pt idx="1378">
                  <c:v>0.56799999999999995</c:v>
                </c:pt>
                <c:pt idx="1379">
                  <c:v>0.56200000000000006</c:v>
                </c:pt>
                <c:pt idx="1380">
                  <c:v>0.56499999999999995</c:v>
                </c:pt>
                <c:pt idx="1381">
                  <c:v>0.55900000000000005</c:v>
                </c:pt>
                <c:pt idx="1382">
                  <c:v>0.54500000000000004</c:v>
                </c:pt>
                <c:pt idx="1383">
                  <c:v>0.54500000000000004</c:v>
                </c:pt>
                <c:pt idx="1384">
                  <c:v>0.55500000000000005</c:v>
                </c:pt>
                <c:pt idx="1385">
                  <c:v>0.55100000000000005</c:v>
                </c:pt>
                <c:pt idx="1386">
                  <c:v>0.55700000000000005</c:v>
                </c:pt>
                <c:pt idx="1387">
                  <c:v>0.56000000000000005</c:v>
                </c:pt>
                <c:pt idx="1388">
                  <c:v>0.56000000000000005</c:v>
                </c:pt>
                <c:pt idx="1389">
                  <c:v>0.56000000000000005</c:v>
                </c:pt>
                <c:pt idx="1390">
                  <c:v>0.55700000000000005</c:v>
                </c:pt>
                <c:pt idx="1391">
                  <c:v>0.55600000000000005</c:v>
                </c:pt>
                <c:pt idx="1392">
                  <c:v>0.56299999999999994</c:v>
                </c:pt>
                <c:pt idx="1393">
                  <c:v>0.57599999999999996</c:v>
                </c:pt>
                <c:pt idx="1394">
                  <c:v>0.56699999999999995</c:v>
                </c:pt>
                <c:pt idx="1395">
                  <c:v>0.56699999999999995</c:v>
                </c:pt>
                <c:pt idx="1396">
                  <c:v>0.56699999999999995</c:v>
                </c:pt>
                <c:pt idx="1397">
                  <c:v>0.57099999999999995</c:v>
                </c:pt>
                <c:pt idx="1398">
                  <c:v>0.56699999999999995</c:v>
                </c:pt>
                <c:pt idx="1399">
                  <c:v>0.56799999999999995</c:v>
                </c:pt>
                <c:pt idx="1400">
                  <c:v>0.56499999999999995</c:v>
                </c:pt>
                <c:pt idx="1401">
                  <c:v>0.56799999999999995</c:v>
                </c:pt>
                <c:pt idx="1402">
                  <c:v>0.56499999999999995</c:v>
                </c:pt>
                <c:pt idx="1403">
                  <c:v>0.56200000000000006</c:v>
                </c:pt>
                <c:pt idx="1404">
                  <c:v>0.56499999999999995</c:v>
                </c:pt>
                <c:pt idx="1405">
                  <c:v>0.55600000000000005</c:v>
                </c:pt>
                <c:pt idx="1406">
                  <c:v>0.54900000000000004</c:v>
                </c:pt>
                <c:pt idx="1407">
                  <c:v>0.54800000000000004</c:v>
                </c:pt>
                <c:pt idx="1408">
                  <c:v>0.55500000000000005</c:v>
                </c:pt>
                <c:pt idx="1409">
                  <c:v>0.55800000000000005</c:v>
                </c:pt>
                <c:pt idx="1410">
                  <c:v>0.55400000000000005</c:v>
                </c:pt>
                <c:pt idx="1411">
                  <c:v>0.56000000000000005</c:v>
                </c:pt>
                <c:pt idx="1412">
                  <c:v>0.55400000000000005</c:v>
                </c:pt>
                <c:pt idx="1413">
                  <c:v>0.56299999999999994</c:v>
                </c:pt>
                <c:pt idx="1414">
                  <c:v>0.55400000000000005</c:v>
                </c:pt>
                <c:pt idx="1415">
                  <c:v>0.56699999999999995</c:v>
                </c:pt>
                <c:pt idx="1416">
                  <c:v>0.56699999999999995</c:v>
                </c:pt>
                <c:pt idx="1417">
                  <c:v>0.56999999999999995</c:v>
                </c:pt>
                <c:pt idx="1418">
                  <c:v>0.57299999999999995</c:v>
                </c:pt>
                <c:pt idx="1419">
                  <c:v>0.56699999999999995</c:v>
                </c:pt>
                <c:pt idx="1420">
                  <c:v>0.56699999999999995</c:v>
                </c:pt>
                <c:pt idx="1421">
                  <c:v>0.56699999999999995</c:v>
                </c:pt>
                <c:pt idx="1422">
                  <c:v>0.56799999999999995</c:v>
                </c:pt>
                <c:pt idx="1423">
                  <c:v>0.57099999999999995</c:v>
                </c:pt>
                <c:pt idx="1424">
                  <c:v>0.57099999999999995</c:v>
                </c:pt>
                <c:pt idx="1425">
                  <c:v>0.56799999999999995</c:v>
                </c:pt>
                <c:pt idx="1426">
                  <c:v>0.56499999999999995</c:v>
                </c:pt>
                <c:pt idx="1427">
                  <c:v>0.56899999999999995</c:v>
                </c:pt>
                <c:pt idx="1428">
                  <c:v>0.56499999999999995</c:v>
                </c:pt>
                <c:pt idx="1429">
                  <c:v>0.55900000000000005</c:v>
                </c:pt>
                <c:pt idx="1430">
                  <c:v>0.55600000000000005</c:v>
                </c:pt>
                <c:pt idx="1431">
                  <c:v>0.54900000000000004</c:v>
                </c:pt>
                <c:pt idx="1432">
                  <c:v>0.55800000000000005</c:v>
                </c:pt>
                <c:pt idx="1433">
                  <c:v>0.55500000000000005</c:v>
                </c:pt>
                <c:pt idx="1434">
                  <c:v>0.55800000000000005</c:v>
                </c:pt>
                <c:pt idx="1435">
                  <c:v>0.55700000000000005</c:v>
                </c:pt>
                <c:pt idx="1436">
                  <c:v>0.55700000000000005</c:v>
                </c:pt>
                <c:pt idx="1437">
                  <c:v>0.55400000000000005</c:v>
                </c:pt>
                <c:pt idx="1438">
                  <c:v>0.56000000000000005</c:v>
                </c:pt>
                <c:pt idx="1439">
                  <c:v>0.56000000000000005</c:v>
                </c:pt>
                <c:pt idx="1440">
                  <c:v>0.56299999999999994</c:v>
                </c:pt>
                <c:pt idx="1441">
                  <c:v>0.56299999999999994</c:v>
                </c:pt>
                <c:pt idx="1442">
                  <c:v>0.56699999999999995</c:v>
                </c:pt>
                <c:pt idx="1443">
                  <c:v>0.56299999999999994</c:v>
                </c:pt>
                <c:pt idx="1444">
                  <c:v>0.56699999999999995</c:v>
                </c:pt>
                <c:pt idx="1445">
                  <c:v>0.56399999999999995</c:v>
                </c:pt>
                <c:pt idx="1446">
                  <c:v>0.56699999999999995</c:v>
                </c:pt>
                <c:pt idx="1447">
                  <c:v>0.56399999999999995</c:v>
                </c:pt>
                <c:pt idx="1448">
                  <c:v>0.56399999999999995</c:v>
                </c:pt>
                <c:pt idx="1449">
                  <c:v>0.56799999999999995</c:v>
                </c:pt>
                <c:pt idx="1450">
                  <c:v>0.56100000000000005</c:v>
                </c:pt>
                <c:pt idx="1451">
                  <c:v>0.55800000000000005</c:v>
                </c:pt>
                <c:pt idx="1452">
                  <c:v>0.56100000000000005</c:v>
                </c:pt>
                <c:pt idx="1453">
                  <c:v>0.55800000000000005</c:v>
                </c:pt>
                <c:pt idx="1454">
                  <c:v>0.55800000000000005</c:v>
                </c:pt>
                <c:pt idx="1455">
                  <c:v>0.55800000000000005</c:v>
                </c:pt>
                <c:pt idx="1456">
                  <c:v>0.55800000000000005</c:v>
                </c:pt>
                <c:pt idx="1457">
                  <c:v>0.56100000000000005</c:v>
                </c:pt>
                <c:pt idx="1458">
                  <c:v>0.55400000000000005</c:v>
                </c:pt>
                <c:pt idx="1459">
                  <c:v>0.56399999999999995</c:v>
                </c:pt>
                <c:pt idx="1460">
                  <c:v>0.55700000000000005</c:v>
                </c:pt>
                <c:pt idx="1461">
                  <c:v>0.55700000000000005</c:v>
                </c:pt>
                <c:pt idx="1462">
                  <c:v>0.55700000000000005</c:v>
                </c:pt>
                <c:pt idx="1463">
                  <c:v>0.56399999999999995</c:v>
                </c:pt>
                <c:pt idx="1464">
                  <c:v>0.56000000000000005</c:v>
                </c:pt>
                <c:pt idx="1465">
                  <c:v>0.56599999999999995</c:v>
                </c:pt>
                <c:pt idx="1466">
                  <c:v>0.56299999999999994</c:v>
                </c:pt>
                <c:pt idx="1467">
                  <c:v>0.56299999999999994</c:v>
                </c:pt>
                <c:pt idx="1468">
                  <c:v>0.56699999999999995</c:v>
                </c:pt>
                <c:pt idx="1469">
                  <c:v>0.56399999999999995</c:v>
                </c:pt>
                <c:pt idx="1470">
                  <c:v>0.56999999999999995</c:v>
                </c:pt>
                <c:pt idx="1471">
                  <c:v>0.56399999999999995</c:v>
                </c:pt>
                <c:pt idx="1472">
                  <c:v>0.57099999999999995</c:v>
                </c:pt>
                <c:pt idx="1473">
                  <c:v>0.57099999999999995</c:v>
                </c:pt>
                <c:pt idx="1474">
                  <c:v>0.56499999999999995</c:v>
                </c:pt>
                <c:pt idx="1475">
                  <c:v>0.56100000000000005</c:v>
                </c:pt>
                <c:pt idx="1476">
                  <c:v>0.56200000000000006</c:v>
                </c:pt>
                <c:pt idx="1477">
                  <c:v>0.55800000000000005</c:v>
                </c:pt>
                <c:pt idx="1478">
                  <c:v>0.55800000000000005</c:v>
                </c:pt>
                <c:pt idx="1479">
                  <c:v>0.56100000000000005</c:v>
                </c:pt>
                <c:pt idx="1480">
                  <c:v>0.55500000000000005</c:v>
                </c:pt>
                <c:pt idx="1481">
                  <c:v>0.55800000000000005</c:v>
                </c:pt>
                <c:pt idx="1482">
                  <c:v>0.56100000000000005</c:v>
                </c:pt>
                <c:pt idx="1483">
                  <c:v>0.56100000000000005</c:v>
                </c:pt>
                <c:pt idx="1484">
                  <c:v>0.55800000000000005</c:v>
                </c:pt>
                <c:pt idx="1485">
                  <c:v>0.55800000000000005</c:v>
                </c:pt>
                <c:pt idx="1486">
                  <c:v>0.55800000000000005</c:v>
                </c:pt>
                <c:pt idx="1487">
                  <c:v>0.55700000000000005</c:v>
                </c:pt>
                <c:pt idx="1488">
                  <c:v>0.55700000000000005</c:v>
                </c:pt>
                <c:pt idx="1489">
                  <c:v>0.56000000000000005</c:v>
                </c:pt>
                <c:pt idx="1490">
                  <c:v>0.56399999999999995</c:v>
                </c:pt>
                <c:pt idx="1491">
                  <c:v>0.56999999999999995</c:v>
                </c:pt>
                <c:pt idx="1492">
                  <c:v>0.56699999999999995</c:v>
                </c:pt>
                <c:pt idx="1493">
                  <c:v>0.57099999999999995</c:v>
                </c:pt>
                <c:pt idx="1494">
                  <c:v>0.57099999999999995</c:v>
                </c:pt>
                <c:pt idx="1495">
                  <c:v>0.56399999999999995</c:v>
                </c:pt>
                <c:pt idx="1496">
                  <c:v>0.56799999999999995</c:v>
                </c:pt>
                <c:pt idx="1497">
                  <c:v>0.56499999999999995</c:v>
                </c:pt>
                <c:pt idx="1498">
                  <c:v>0.56499999999999995</c:v>
                </c:pt>
                <c:pt idx="1499">
                  <c:v>0.55600000000000005</c:v>
                </c:pt>
                <c:pt idx="1500">
                  <c:v>0.56200000000000006</c:v>
                </c:pt>
                <c:pt idx="1501">
                  <c:v>0.56200000000000006</c:v>
                </c:pt>
                <c:pt idx="1502">
                  <c:v>0.55800000000000005</c:v>
                </c:pt>
                <c:pt idx="1503">
                  <c:v>0.55500000000000005</c:v>
                </c:pt>
                <c:pt idx="1504">
                  <c:v>0.55800000000000005</c:v>
                </c:pt>
                <c:pt idx="1505">
                  <c:v>0.55500000000000005</c:v>
                </c:pt>
                <c:pt idx="1506">
                  <c:v>0.55800000000000005</c:v>
                </c:pt>
                <c:pt idx="1507">
                  <c:v>0.56100000000000005</c:v>
                </c:pt>
                <c:pt idx="1508">
                  <c:v>0.55700000000000005</c:v>
                </c:pt>
                <c:pt idx="1509">
                  <c:v>0.56399999999999995</c:v>
                </c:pt>
                <c:pt idx="1510">
                  <c:v>0.55700000000000005</c:v>
                </c:pt>
                <c:pt idx="1511">
                  <c:v>0.55700000000000005</c:v>
                </c:pt>
                <c:pt idx="1512">
                  <c:v>0.55700000000000005</c:v>
                </c:pt>
                <c:pt idx="1513">
                  <c:v>0.56399999999999995</c:v>
                </c:pt>
                <c:pt idx="1514">
                  <c:v>0.56699999999999995</c:v>
                </c:pt>
                <c:pt idx="1515">
                  <c:v>0.56699999999999995</c:v>
                </c:pt>
                <c:pt idx="1516">
                  <c:v>0.56699999999999995</c:v>
                </c:pt>
                <c:pt idx="1517">
                  <c:v>0.57399999999999995</c:v>
                </c:pt>
                <c:pt idx="1518">
                  <c:v>0.57099999999999995</c:v>
                </c:pt>
                <c:pt idx="1519">
                  <c:v>0.56799999999999995</c:v>
                </c:pt>
                <c:pt idx="1520">
                  <c:v>0.56799999999999995</c:v>
                </c:pt>
                <c:pt idx="1521">
                  <c:v>0.56499999999999995</c:v>
                </c:pt>
                <c:pt idx="1522">
                  <c:v>0.56499999999999995</c:v>
                </c:pt>
                <c:pt idx="1523">
                  <c:v>0.57499999999999996</c:v>
                </c:pt>
                <c:pt idx="1524">
                  <c:v>0.55900000000000005</c:v>
                </c:pt>
                <c:pt idx="1525">
                  <c:v>0.55900000000000005</c:v>
                </c:pt>
                <c:pt idx="1526">
                  <c:v>0.55600000000000005</c:v>
                </c:pt>
                <c:pt idx="1527">
                  <c:v>0.55200000000000005</c:v>
                </c:pt>
                <c:pt idx="1528">
                  <c:v>0.55500000000000005</c:v>
                </c:pt>
                <c:pt idx="1529">
                  <c:v>0.55800000000000005</c:v>
                </c:pt>
                <c:pt idx="1530">
                  <c:v>0.55800000000000005</c:v>
                </c:pt>
                <c:pt idx="1531">
                  <c:v>0.56100000000000005</c:v>
                </c:pt>
                <c:pt idx="1532">
                  <c:v>0.55400000000000005</c:v>
                </c:pt>
                <c:pt idx="1533">
                  <c:v>0.55700000000000005</c:v>
                </c:pt>
                <c:pt idx="1534">
                  <c:v>0.56100000000000005</c:v>
                </c:pt>
                <c:pt idx="1535">
                  <c:v>0.56000000000000005</c:v>
                </c:pt>
                <c:pt idx="1536">
                  <c:v>0.55700000000000005</c:v>
                </c:pt>
                <c:pt idx="1537">
                  <c:v>0.56299999999999994</c:v>
                </c:pt>
                <c:pt idx="1538">
                  <c:v>0.57399999999999995</c:v>
                </c:pt>
                <c:pt idx="1539">
                  <c:v>0.57399999999999995</c:v>
                </c:pt>
                <c:pt idx="1540">
                  <c:v>0.56799999999999995</c:v>
                </c:pt>
                <c:pt idx="1541">
                  <c:v>0.56799999999999995</c:v>
                </c:pt>
                <c:pt idx="1542">
                  <c:v>0.56799999999999995</c:v>
                </c:pt>
                <c:pt idx="1543">
                  <c:v>0.57099999999999995</c:v>
                </c:pt>
                <c:pt idx="1544">
                  <c:v>0.56799999999999995</c:v>
                </c:pt>
                <c:pt idx="1545">
                  <c:v>0.56799999999999995</c:v>
                </c:pt>
                <c:pt idx="1546">
                  <c:v>0.56200000000000006</c:v>
                </c:pt>
                <c:pt idx="1547">
                  <c:v>0.54200000000000004</c:v>
                </c:pt>
                <c:pt idx="1548">
                  <c:v>0.55500000000000005</c:v>
                </c:pt>
                <c:pt idx="1549">
                  <c:v>0.55700000000000005</c:v>
                </c:pt>
                <c:pt idx="1550">
                  <c:v>0.55700000000000005</c:v>
                </c:pt>
                <c:pt idx="1551">
                  <c:v>0.56000000000000005</c:v>
                </c:pt>
                <c:pt idx="1552">
                  <c:v>0.56000000000000005</c:v>
                </c:pt>
                <c:pt idx="1553">
                  <c:v>0.56000000000000005</c:v>
                </c:pt>
                <c:pt idx="1554">
                  <c:v>0.55700000000000005</c:v>
                </c:pt>
                <c:pt idx="1555">
                  <c:v>0.56000000000000005</c:v>
                </c:pt>
                <c:pt idx="1556">
                  <c:v>0.56299999999999994</c:v>
                </c:pt>
                <c:pt idx="1557">
                  <c:v>0.56299999999999994</c:v>
                </c:pt>
                <c:pt idx="1558">
                  <c:v>0.56299999999999994</c:v>
                </c:pt>
                <c:pt idx="1559">
                  <c:v>0.56699999999999995</c:v>
                </c:pt>
                <c:pt idx="1560">
                  <c:v>0.56699999999999995</c:v>
                </c:pt>
                <c:pt idx="1561">
                  <c:v>0.56699999999999995</c:v>
                </c:pt>
                <c:pt idx="1562">
                  <c:v>0.56699999999999995</c:v>
                </c:pt>
                <c:pt idx="1563">
                  <c:v>0.56299999999999994</c:v>
                </c:pt>
                <c:pt idx="1564">
                  <c:v>0.56699999999999995</c:v>
                </c:pt>
                <c:pt idx="1565">
                  <c:v>0.56699999999999995</c:v>
                </c:pt>
                <c:pt idx="1566">
                  <c:v>0.56000000000000005</c:v>
                </c:pt>
                <c:pt idx="1567">
                  <c:v>0.56699999999999995</c:v>
                </c:pt>
                <c:pt idx="1568">
                  <c:v>0.56699999999999995</c:v>
                </c:pt>
                <c:pt idx="1569">
                  <c:v>0.57099999999999995</c:v>
                </c:pt>
                <c:pt idx="1570">
                  <c:v>0.56799999999999995</c:v>
                </c:pt>
                <c:pt idx="1571">
                  <c:v>0.55800000000000005</c:v>
                </c:pt>
                <c:pt idx="1572">
                  <c:v>0.56499999999999995</c:v>
                </c:pt>
                <c:pt idx="1573">
                  <c:v>0.55900000000000005</c:v>
                </c:pt>
                <c:pt idx="1574">
                  <c:v>0.55500000000000005</c:v>
                </c:pt>
                <c:pt idx="1575">
                  <c:v>0.56100000000000005</c:v>
                </c:pt>
                <c:pt idx="1576">
                  <c:v>0.55800000000000005</c:v>
                </c:pt>
                <c:pt idx="1577">
                  <c:v>0.56100000000000005</c:v>
                </c:pt>
                <c:pt idx="1578">
                  <c:v>0.56100000000000005</c:v>
                </c:pt>
                <c:pt idx="1579">
                  <c:v>0.56100000000000005</c:v>
                </c:pt>
                <c:pt idx="1580">
                  <c:v>0.55700000000000005</c:v>
                </c:pt>
                <c:pt idx="1581">
                  <c:v>0.56000000000000005</c:v>
                </c:pt>
                <c:pt idx="1582">
                  <c:v>0.56000000000000005</c:v>
                </c:pt>
                <c:pt idx="1583">
                  <c:v>0.56000000000000005</c:v>
                </c:pt>
                <c:pt idx="1584">
                  <c:v>0.55700000000000005</c:v>
                </c:pt>
                <c:pt idx="1585">
                  <c:v>0.55700000000000005</c:v>
                </c:pt>
                <c:pt idx="1586">
                  <c:v>0.56000000000000005</c:v>
                </c:pt>
                <c:pt idx="1587">
                  <c:v>0.56699999999999995</c:v>
                </c:pt>
                <c:pt idx="1588">
                  <c:v>0.56699999999999995</c:v>
                </c:pt>
                <c:pt idx="1589">
                  <c:v>0.56399999999999995</c:v>
                </c:pt>
                <c:pt idx="1590">
                  <c:v>0.56699999999999995</c:v>
                </c:pt>
                <c:pt idx="1591">
                  <c:v>0.56699999999999995</c:v>
                </c:pt>
                <c:pt idx="1592">
                  <c:v>0.56399999999999995</c:v>
                </c:pt>
                <c:pt idx="1593">
                  <c:v>0.56399999999999995</c:v>
                </c:pt>
                <c:pt idx="1594">
                  <c:v>0.56399999999999995</c:v>
                </c:pt>
                <c:pt idx="1595">
                  <c:v>0.56399999999999995</c:v>
                </c:pt>
                <c:pt idx="1596">
                  <c:v>0.56100000000000005</c:v>
                </c:pt>
                <c:pt idx="1597">
                  <c:v>0.56399999999999995</c:v>
                </c:pt>
                <c:pt idx="1598">
                  <c:v>0.55800000000000005</c:v>
                </c:pt>
                <c:pt idx="1599">
                  <c:v>0.56100000000000005</c:v>
                </c:pt>
                <c:pt idx="1600">
                  <c:v>0.56100000000000005</c:v>
                </c:pt>
                <c:pt idx="1601">
                  <c:v>0.56399999999999995</c:v>
                </c:pt>
                <c:pt idx="1602">
                  <c:v>0.55700000000000005</c:v>
                </c:pt>
                <c:pt idx="1603">
                  <c:v>0.55700000000000005</c:v>
                </c:pt>
                <c:pt idx="1604">
                  <c:v>0.55700000000000005</c:v>
                </c:pt>
                <c:pt idx="1605">
                  <c:v>0.56399999999999995</c:v>
                </c:pt>
                <c:pt idx="1606">
                  <c:v>0.56000000000000005</c:v>
                </c:pt>
                <c:pt idx="1607">
                  <c:v>0.56000000000000005</c:v>
                </c:pt>
                <c:pt idx="1608">
                  <c:v>0.56299999999999994</c:v>
                </c:pt>
                <c:pt idx="1609">
                  <c:v>0.56000000000000005</c:v>
                </c:pt>
                <c:pt idx="1610">
                  <c:v>0.56000000000000005</c:v>
                </c:pt>
                <c:pt idx="1611">
                  <c:v>0.55700000000000005</c:v>
                </c:pt>
                <c:pt idx="1612">
                  <c:v>0.56000000000000005</c:v>
                </c:pt>
                <c:pt idx="1613">
                  <c:v>0.56999999999999995</c:v>
                </c:pt>
                <c:pt idx="1614">
                  <c:v>0.56699999999999995</c:v>
                </c:pt>
                <c:pt idx="1615">
                  <c:v>0.56399999999999995</c:v>
                </c:pt>
                <c:pt idx="1616">
                  <c:v>0.56699999999999995</c:v>
                </c:pt>
                <c:pt idx="1617">
                  <c:v>0.56100000000000005</c:v>
                </c:pt>
                <c:pt idx="1618">
                  <c:v>0.56399999999999995</c:v>
                </c:pt>
                <c:pt idx="1619">
                  <c:v>0.56100000000000005</c:v>
                </c:pt>
                <c:pt idx="1620">
                  <c:v>0.55800000000000005</c:v>
                </c:pt>
                <c:pt idx="1621">
                  <c:v>0.55800000000000005</c:v>
                </c:pt>
                <c:pt idx="1622">
                  <c:v>0.55800000000000005</c:v>
                </c:pt>
                <c:pt idx="1623">
                  <c:v>0.55400000000000005</c:v>
                </c:pt>
                <c:pt idx="1624">
                  <c:v>0.56399999999999995</c:v>
                </c:pt>
                <c:pt idx="1625">
                  <c:v>0.55700000000000005</c:v>
                </c:pt>
                <c:pt idx="1626">
                  <c:v>0.55700000000000005</c:v>
                </c:pt>
                <c:pt idx="1627">
                  <c:v>0.55700000000000005</c:v>
                </c:pt>
                <c:pt idx="1628">
                  <c:v>0.56399999999999995</c:v>
                </c:pt>
                <c:pt idx="1629">
                  <c:v>0.56000000000000005</c:v>
                </c:pt>
                <c:pt idx="1630">
                  <c:v>0.55700000000000005</c:v>
                </c:pt>
                <c:pt idx="1631">
                  <c:v>0.56699999999999995</c:v>
                </c:pt>
                <c:pt idx="1632">
                  <c:v>0.56699999999999995</c:v>
                </c:pt>
                <c:pt idx="1633">
                  <c:v>0.56000000000000005</c:v>
                </c:pt>
                <c:pt idx="1634">
                  <c:v>0.56699999999999995</c:v>
                </c:pt>
                <c:pt idx="1635">
                  <c:v>0.56699999999999995</c:v>
                </c:pt>
                <c:pt idx="1636">
                  <c:v>0.56000000000000005</c:v>
                </c:pt>
                <c:pt idx="1637">
                  <c:v>0.56299999999999994</c:v>
                </c:pt>
                <c:pt idx="1638">
                  <c:v>0.56699999999999995</c:v>
                </c:pt>
                <c:pt idx="1639">
                  <c:v>0.56699999999999995</c:v>
                </c:pt>
                <c:pt idx="1640">
                  <c:v>0.56999999999999995</c:v>
                </c:pt>
                <c:pt idx="1641">
                  <c:v>0.56699999999999995</c:v>
                </c:pt>
                <c:pt idx="1642">
                  <c:v>0.56699999999999995</c:v>
                </c:pt>
                <c:pt idx="1643">
                  <c:v>0.56399999999999995</c:v>
                </c:pt>
                <c:pt idx="1644">
                  <c:v>0.56499999999999995</c:v>
                </c:pt>
                <c:pt idx="1645">
                  <c:v>0.56100000000000005</c:v>
                </c:pt>
                <c:pt idx="1646">
                  <c:v>0.55500000000000005</c:v>
                </c:pt>
                <c:pt idx="1647">
                  <c:v>0.55800000000000005</c:v>
                </c:pt>
                <c:pt idx="1648">
                  <c:v>0.55700000000000005</c:v>
                </c:pt>
                <c:pt idx="1649">
                  <c:v>0.55700000000000005</c:v>
                </c:pt>
                <c:pt idx="1650">
                  <c:v>0.56399999999999995</c:v>
                </c:pt>
                <c:pt idx="1651">
                  <c:v>0.55700000000000005</c:v>
                </c:pt>
                <c:pt idx="1652">
                  <c:v>0.56000000000000005</c:v>
                </c:pt>
                <c:pt idx="1653">
                  <c:v>0.56000000000000005</c:v>
                </c:pt>
                <c:pt idx="1654">
                  <c:v>0.55700000000000005</c:v>
                </c:pt>
                <c:pt idx="1655">
                  <c:v>0.56000000000000005</c:v>
                </c:pt>
                <c:pt idx="1656">
                  <c:v>0.56699999999999995</c:v>
                </c:pt>
                <c:pt idx="1657">
                  <c:v>0.56699999999999995</c:v>
                </c:pt>
                <c:pt idx="1658">
                  <c:v>0.56699999999999995</c:v>
                </c:pt>
                <c:pt idx="1659">
                  <c:v>0.56399999999999995</c:v>
                </c:pt>
                <c:pt idx="1660">
                  <c:v>0.56999999999999995</c:v>
                </c:pt>
                <c:pt idx="1661">
                  <c:v>0.56699999999999995</c:v>
                </c:pt>
                <c:pt idx="1662">
                  <c:v>0.57099999999999995</c:v>
                </c:pt>
                <c:pt idx="1663">
                  <c:v>0.57099999999999995</c:v>
                </c:pt>
                <c:pt idx="1664">
                  <c:v>0.56799999999999995</c:v>
                </c:pt>
                <c:pt idx="1665">
                  <c:v>0.56499999999999995</c:v>
                </c:pt>
                <c:pt idx="1666">
                  <c:v>0.56499999999999995</c:v>
                </c:pt>
                <c:pt idx="1667">
                  <c:v>0.56499999999999995</c:v>
                </c:pt>
                <c:pt idx="1668">
                  <c:v>0.56599999999999995</c:v>
                </c:pt>
                <c:pt idx="1669">
                  <c:v>0.56200000000000006</c:v>
                </c:pt>
                <c:pt idx="1670">
                  <c:v>0.55200000000000005</c:v>
                </c:pt>
                <c:pt idx="1671">
                  <c:v>0.55200000000000005</c:v>
                </c:pt>
                <c:pt idx="1672">
                  <c:v>0.56200000000000006</c:v>
                </c:pt>
                <c:pt idx="1673">
                  <c:v>0.55800000000000005</c:v>
                </c:pt>
                <c:pt idx="1674">
                  <c:v>0.55800000000000005</c:v>
                </c:pt>
                <c:pt idx="1675">
                  <c:v>0.56100000000000005</c:v>
                </c:pt>
                <c:pt idx="1676">
                  <c:v>0.56100000000000005</c:v>
                </c:pt>
                <c:pt idx="1677">
                  <c:v>0.56399999999999995</c:v>
                </c:pt>
                <c:pt idx="1678">
                  <c:v>0.56100000000000005</c:v>
                </c:pt>
                <c:pt idx="1679">
                  <c:v>0.55700000000000005</c:v>
                </c:pt>
                <c:pt idx="1680">
                  <c:v>0.55700000000000005</c:v>
                </c:pt>
                <c:pt idx="1681">
                  <c:v>0.56399999999999995</c:v>
                </c:pt>
                <c:pt idx="1682">
                  <c:v>0.57299999999999995</c:v>
                </c:pt>
                <c:pt idx="1683">
                  <c:v>0.57699999999999996</c:v>
                </c:pt>
                <c:pt idx="1684">
                  <c:v>0.57099999999999995</c:v>
                </c:pt>
                <c:pt idx="1685">
                  <c:v>0.57099999999999995</c:v>
                </c:pt>
                <c:pt idx="1686">
                  <c:v>0.56799999999999995</c:v>
                </c:pt>
                <c:pt idx="1687">
                  <c:v>0.57399999999999995</c:v>
                </c:pt>
                <c:pt idx="1688">
                  <c:v>0.56799999999999995</c:v>
                </c:pt>
                <c:pt idx="1689">
                  <c:v>0.56799999999999995</c:v>
                </c:pt>
                <c:pt idx="1690">
                  <c:v>0.56799999999999995</c:v>
                </c:pt>
                <c:pt idx="1691">
                  <c:v>0.56499999999999995</c:v>
                </c:pt>
                <c:pt idx="1692">
                  <c:v>0.56499999999999995</c:v>
                </c:pt>
                <c:pt idx="1693">
                  <c:v>0.56499999999999995</c:v>
                </c:pt>
                <c:pt idx="1694">
                  <c:v>0.55600000000000005</c:v>
                </c:pt>
                <c:pt idx="1695">
                  <c:v>0.55500000000000005</c:v>
                </c:pt>
                <c:pt idx="1696">
                  <c:v>0.55500000000000005</c:v>
                </c:pt>
                <c:pt idx="1697">
                  <c:v>0.55800000000000005</c:v>
                </c:pt>
                <c:pt idx="1698">
                  <c:v>0.55800000000000005</c:v>
                </c:pt>
                <c:pt idx="1699">
                  <c:v>0.56100000000000005</c:v>
                </c:pt>
                <c:pt idx="1700">
                  <c:v>0.55700000000000005</c:v>
                </c:pt>
                <c:pt idx="1701">
                  <c:v>0.56100000000000005</c:v>
                </c:pt>
                <c:pt idx="1702">
                  <c:v>0.56100000000000005</c:v>
                </c:pt>
                <c:pt idx="1703">
                  <c:v>0.56000000000000005</c:v>
                </c:pt>
                <c:pt idx="1704">
                  <c:v>0.55700000000000005</c:v>
                </c:pt>
                <c:pt idx="1705">
                  <c:v>0.56699999999999995</c:v>
                </c:pt>
                <c:pt idx="1706">
                  <c:v>0.56999999999999995</c:v>
                </c:pt>
                <c:pt idx="1707">
                  <c:v>0.56699999999999995</c:v>
                </c:pt>
                <c:pt idx="1708">
                  <c:v>0.57399999999999995</c:v>
                </c:pt>
                <c:pt idx="1709">
                  <c:v>0.56999999999999995</c:v>
                </c:pt>
                <c:pt idx="1710">
                  <c:v>0.56699999999999995</c:v>
                </c:pt>
                <c:pt idx="1711">
                  <c:v>0.57099999999999995</c:v>
                </c:pt>
                <c:pt idx="1712">
                  <c:v>0.57099999999999995</c:v>
                </c:pt>
                <c:pt idx="1713">
                  <c:v>0.56799999999999995</c:v>
                </c:pt>
                <c:pt idx="1714">
                  <c:v>0.56499999999999995</c:v>
                </c:pt>
                <c:pt idx="1715">
                  <c:v>0.56499999999999995</c:v>
                </c:pt>
                <c:pt idx="1716">
                  <c:v>0.56499999999999995</c:v>
                </c:pt>
                <c:pt idx="1717">
                  <c:v>0.55900000000000005</c:v>
                </c:pt>
                <c:pt idx="1718">
                  <c:v>0.55800000000000005</c:v>
                </c:pt>
                <c:pt idx="1719">
                  <c:v>0.56100000000000005</c:v>
                </c:pt>
                <c:pt idx="1720">
                  <c:v>0.55800000000000005</c:v>
                </c:pt>
                <c:pt idx="1721">
                  <c:v>0.56100000000000005</c:v>
                </c:pt>
                <c:pt idx="1722">
                  <c:v>0.56399999999999995</c:v>
                </c:pt>
                <c:pt idx="1723">
                  <c:v>0.56100000000000005</c:v>
                </c:pt>
                <c:pt idx="1724">
                  <c:v>0.56100000000000005</c:v>
                </c:pt>
                <c:pt idx="1725">
                  <c:v>0.56100000000000005</c:v>
                </c:pt>
                <c:pt idx="1726">
                  <c:v>0.56100000000000005</c:v>
                </c:pt>
                <c:pt idx="1727">
                  <c:v>0.55700000000000005</c:v>
                </c:pt>
                <c:pt idx="1728">
                  <c:v>0.55700000000000005</c:v>
                </c:pt>
                <c:pt idx="1729">
                  <c:v>0.56699999999999995</c:v>
                </c:pt>
                <c:pt idx="1730">
                  <c:v>0.56399999999999995</c:v>
                </c:pt>
                <c:pt idx="1731">
                  <c:v>0.56699999999999995</c:v>
                </c:pt>
                <c:pt idx="1732">
                  <c:v>0.56699999999999995</c:v>
                </c:pt>
                <c:pt idx="1733">
                  <c:v>0.56699999999999995</c:v>
                </c:pt>
                <c:pt idx="1734">
                  <c:v>0.56399999999999995</c:v>
                </c:pt>
                <c:pt idx="1735">
                  <c:v>0.56699999999999995</c:v>
                </c:pt>
                <c:pt idx="1736">
                  <c:v>0.56399999999999995</c:v>
                </c:pt>
                <c:pt idx="1737">
                  <c:v>0.56799999999999995</c:v>
                </c:pt>
                <c:pt idx="1738">
                  <c:v>0.56499999999999995</c:v>
                </c:pt>
                <c:pt idx="1739">
                  <c:v>0.56499999999999995</c:v>
                </c:pt>
                <c:pt idx="1740">
                  <c:v>0.56499999999999995</c:v>
                </c:pt>
                <c:pt idx="1741">
                  <c:v>0.56100000000000005</c:v>
                </c:pt>
                <c:pt idx="1742">
                  <c:v>0.56100000000000005</c:v>
                </c:pt>
                <c:pt idx="1743">
                  <c:v>0.56100000000000005</c:v>
                </c:pt>
                <c:pt idx="1744">
                  <c:v>0.56100000000000005</c:v>
                </c:pt>
                <c:pt idx="1745">
                  <c:v>0.56100000000000005</c:v>
                </c:pt>
                <c:pt idx="1746">
                  <c:v>0.56699999999999995</c:v>
                </c:pt>
                <c:pt idx="1747">
                  <c:v>0.55100000000000005</c:v>
                </c:pt>
                <c:pt idx="1748">
                  <c:v>0.55700000000000005</c:v>
                </c:pt>
                <c:pt idx="1749">
                  <c:v>0.55700000000000005</c:v>
                </c:pt>
                <c:pt idx="1750">
                  <c:v>0.56000000000000005</c:v>
                </c:pt>
                <c:pt idx="1751">
                  <c:v>0.56299999999999994</c:v>
                </c:pt>
                <c:pt idx="1752">
                  <c:v>0.56299999999999994</c:v>
                </c:pt>
                <c:pt idx="1753">
                  <c:v>0.56699999999999995</c:v>
                </c:pt>
                <c:pt idx="1754">
                  <c:v>0.57299999999999995</c:v>
                </c:pt>
                <c:pt idx="1755">
                  <c:v>0.56999999999999995</c:v>
                </c:pt>
                <c:pt idx="1756">
                  <c:v>0.56399999999999995</c:v>
                </c:pt>
                <c:pt idx="1757">
                  <c:v>0.56699999999999995</c:v>
                </c:pt>
                <c:pt idx="1758">
                  <c:v>0.56699999999999995</c:v>
                </c:pt>
                <c:pt idx="1759">
                  <c:v>0.57099999999999995</c:v>
                </c:pt>
                <c:pt idx="1760">
                  <c:v>0.57099999999999995</c:v>
                </c:pt>
                <c:pt idx="1761">
                  <c:v>0.57099999999999995</c:v>
                </c:pt>
                <c:pt idx="1762">
                  <c:v>0.56399999999999995</c:v>
                </c:pt>
                <c:pt idx="1763">
                  <c:v>0.56499999999999995</c:v>
                </c:pt>
                <c:pt idx="1764">
                  <c:v>0.56100000000000005</c:v>
                </c:pt>
                <c:pt idx="1765">
                  <c:v>0.56499999999999995</c:v>
                </c:pt>
                <c:pt idx="1766">
                  <c:v>0.55800000000000005</c:v>
                </c:pt>
                <c:pt idx="1767">
                  <c:v>0.56100000000000005</c:v>
                </c:pt>
                <c:pt idx="1768">
                  <c:v>0.56399999999999995</c:v>
                </c:pt>
                <c:pt idx="1769">
                  <c:v>0.56100000000000005</c:v>
                </c:pt>
                <c:pt idx="1770">
                  <c:v>0.56100000000000005</c:v>
                </c:pt>
                <c:pt idx="1771">
                  <c:v>0.56100000000000005</c:v>
                </c:pt>
                <c:pt idx="1772">
                  <c:v>0.56399999999999995</c:v>
                </c:pt>
                <c:pt idx="1773">
                  <c:v>0.56399999999999995</c:v>
                </c:pt>
                <c:pt idx="1774">
                  <c:v>0.56399999999999995</c:v>
                </c:pt>
                <c:pt idx="1775">
                  <c:v>0.56000000000000005</c:v>
                </c:pt>
                <c:pt idx="1776">
                  <c:v>0.56399999999999995</c:v>
                </c:pt>
                <c:pt idx="1777">
                  <c:v>0.56999999999999995</c:v>
                </c:pt>
                <c:pt idx="1778">
                  <c:v>0.56999999999999995</c:v>
                </c:pt>
                <c:pt idx="1779">
                  <c:v>0.57099999999999995</c:v>
                </c:pt>
                <c:pt idx="1780">
                  <c:v>0.57099999999999995</c:v>
                </c:pt>
                <c:pt idx="1781">
                  <c:v>0.57099999999999995</c:v>
                </c:pt>
                <c:pt idx="1782">
                  <c:v>0.56799999999999995</c:v>
                </c:pt>
                <c:pt idx="1783">
                  <c:v>0.57099999999999995</c:v>
                </c:pt>
                <c:pt idx="1784">
                  <c:v>0.57099999999999995</c:v>
                </c:pt>
                <c:pt idx="1785">
                  <c:v>0.56499999999999995</c:v>
                </c:pt>
                <c:pt idx="1786">
                  <c:v>0.56200000000000006</c:v>
                </c:pt>
                <c:pt idx="1787">
                  <c:v>0.56499999999999995</c:v>
                </c:pt>
                <c:pt idx="1788">
                  <c:v>0.56499999999999995</c:v>
                </c:pt>
                <c:pt idx="1789">
                  <c:v>0.55500000000000005</c:v>
                </c:pt>
                <c:pt idx="1790">
                  <c:v>0.55500000000000005</c:v>
                </c:pt>
                <c:pt idx="1791">
                  <c:v>0.54800000000000004</c:v>
                </c:pt>
                <c:pt idx="1792">
                  <c:v>0.56399999999999995</c:v>
                </c:pt>
                <c:pt idx="1793">
                  <c:v>0.55700000000000005</c:v>
                </c:pt>
                <c:pt idx="1794">
                  <c:v>0.56100000000000005</c:v>
                </c:pt>
                <c:pt idx="1795">
                  <c:v>0.56399999999999995</c:v>
                </c:pt>
                <c:pt idx="1796">
                  <c:v>0.56000000000000005</c:v>
                </c:pt>
                <c:pt idx="1797">
                  <c:v>0.56000000000000005</c:v>
                </c:pt>
                <c:pt idx="1798">
                  <c:v>0.55700000000000005</c:v>
                </c:pt>
                <c:pt idx="1799">
                  <c:v>0.55700000000000005</c:v>
                </c:pt>
                <c:pt idx="1800">
                  <c:v>0.56000000000000005</c:v>
                </c:pt>
                <c:pt idx="1801">
                  <c:v>0.56999999999999995</c:v>
                </c:pt>
                <c:pt idx="1802">
                  <c:v>0.56699999999999995</c:v>
                </c:pt>
                <c:pt idx="1803">
                  <c:v>0.56999999999999995</c:v>
                </c:pt>
                <c:pt idx="1804">
                  <c:v>0.56399999999999995</c:v>
                </c:pt>
                <c:pt idx="1805">
                  <c:v>0.56699999999999995</c:v>
                </c:pt>
                <c:pt idx="1806">
                  <c:v>0.56699999999999995</c:v>
                </c:pt>
                <c:pt idx="1807">
                  <c:v>0.56999999999999995</c:v>
                </c:pt>
                <c:pt idx="1808">
                  <c:v>0.57399999999999995</c:v>
                </c:pt>
                <c:pt idx="1809">
                  <c:v>0.57099999999999995</c:v>
                </c:pt>
                <c:pt idx="1810">
                  <c:v>0.57099999999999995</c:v>
                </c:pt>
                <c:pt idx="1811">
                  <c:v>0.56499999999999995</c:v>
                </c:pt>
                <c:pt idx="1812">
                  <c:v>0.56200000000000006</c:v>
                </c:pt>
                <c:pt idx="1813">
                  <c:v>0.55800000000000005</c:v>
                </c:pt>
                <c:pt idx="1814">
                  <c:v>0.56100000000000005</c:v>
                </c:pt>
                <c:pt idx="1815">
                  <c:v>0.55100000000000005</c:v>
                </c:pt>
                <c:pt idx="1816">
                  <c:v>0.56100000000000005</c:v>
                </c:pt>
                <c:pt idx="1817">
                  <c:v>0.56000000000000005</c:v>
                </c:pt>
                <c:pt idx="1818">
                  <c:v>0.56699999999999995</c:v>
                </c:pt>
                <c:pt idx="1819">
                  <c:v>0.56699999999999995</c:v>
                </c:pt>
                <c:pt idx="1820">
                  <c:v>0.56399999999999995</c:v>
                </c:pt>
                <c:pt idx="1821">
                  <c:v>0.56000000000000005</c:v>
                </c:pt>
                <c:pt idx="1822">
                  <c:v>0.56399999999999995</c:v>
                </c:pt>
                <c:pt idx="1823">
                  <c:v>0.56399999999999995</c:v>
                </c:pt>
                <c:pt idx="1824">
                  <c:v>0.56299999999999994</c:v>
                </c:pt>
                <c:pt idx="1825">
                  <c:v>0.56699999999999995</c:v>
                </c:pt>
                <c:pt idx="1826">
                  <c:v>0.57299999999999995</c:v>
                </c:pt>
                <c:pt idx="1827">
                  <c:v>0.56699999999999995</c:v>
                </c:pt>
                <c:pt idx="1828">
                  <c:v>0.56399999999999995</c:v>
                </c:pt>
                <c:pt idx="1829">
                  <c:v>0.56999999999999995</c:v>
                </c:pt>
                <c:pt idx="1830">
                  <c:v>0.56999999999999995</c:v>
                </c:pt>
                <c:pt idx="1831">
                  <c:v>0.57099999999999995</c:v>
                </c:pt>
                <c:pt idx="1832">
                  <c:v>0.57099999999999995</c:v>
                </c:pt>
                <c:pt idx="1833">
                  <c:v>0.57099999999999995</c:v>
                </c:pt>
                <c:pt idx="1834">
                  <c:v>0.57099999999999995</c:v>
                </c:pt>
                <c:pt idx="1835">
                  <c:v>0.55200000000000005</c:v>
                </c:pt>
                <c:pt idx="1836">
                  <c:v>0.56100000000000005</c:v>
                </c:pt>
                <c:pt idx="1837">
                  <c:v>0.56399999999999995</c:v>
                </c:pt>
                <c:pt idx="1838">
                  <c:v>0.56100000000000005</c:v>
                </c:pt>
                <c:pt idx="1839">
                  <c:v>0.56100000000000005</c:v>
                </c:pt>
                <c:pt idx="1840">
                  <c:v>0.56399999999999995</c:v>
                </c:pt>
                <c:pt idx="1841">
                  <c:v>0.56100000000000005</c:v>
                </c:pt>
                <c:pt idx="1842">
                  <c:v>0.55700000000000005</c:v>
                </c:pt>
                <c:pt idx="1843">
                  <c:v>0.56399999999999995</c:v>
                </c:pt>
                <c:pt idx="1844">
                  <c:v>0.56399999999999995</c:v>
                </c:pt>
                <c:pt idx="1845">
                  <c:v>0.55700000000000005</c:v>
                </c:pt>
                <c:pt idx="1846">
                  <c:v>0.56399999999999995</c:v>
                </c:pt>
                <c:pt idx="1847">
                  <c:v>0.56000000000000005</c:v>
                </c:pt>
                <c:pt idx="1848">
                  <c:v>0.55700000000000005</c:v>
                </c:pt>
                <c:pt idx="1849">
                  <c:v>0.57699999999999996</c:v>
                </c:pt>
                <c:pt idx="1850">
                  <c:v>0.56699999999999995</c:v>
                </c:pt>
                <c:pt idx="1851">
                  <c:v>0.56999999999999995</c:v>
                </c:pt>
                <c:pt idx="1852">
                  <c:v>0.56699999999999995</c:v>
                </c:pt>
                <c:pt idx="1853">
                  <c:v>0.56999999999999995</c:v>
                </c:pt>
                <c:pt idx="1854">
                  <c:v>0.56699999999999995</c:v>
                </c:pt>
                <c:pt idx="1855">
                  <c:v>0.57099999999999995</c:v>
                </c:pt>
                <c:pt idx="1856">
                  <c:v>0.57099999999999995</c:v>
                </c:pt>
                <c:pt idx="1857">
                  <c:v>0.57099999999999995</c:v>
                </c:pt>
                <c:pt idx="1858">
                  <c:v>0.57099999999999995</c:v>
                </c:pt>
                <c:pt idx="1859">
                  <c:v>0.56499999999999995</c:v>
                </c:pt>
                <c:pt idx="1860">
                  <c:v>0.56799999999999995</c:v>
                </c:pt>
                <c:pt idx="1861">
                  <c:v>0.56499999999999995</c:v>
                </c:pt>
                <c:pt idx="1862">
                  <c:v>0.55800000000000005</c:v>
                </c:pt>
                <c:pt idx="1863">
                  <c:v>0.55800000000000005</c:v>
                </c:pt>
                <c:pt idx="1864">
                  <c:v>0.56100000000000005</c:v>
                </c:pt>
                <c:pt idx="1865">
                  <c:v>0.55800000000000005</c:v>
                </c:pt>
                <c:pt idx="1866">
                  <c:v>0.56399999999999995</c:v>
                </c:pt>
                <c:pt idx="1867">
                  <c:v>0.56100000000000005</c:v>
                </c:pt>
                <c:pt idx="1868">
                  <c:v>0.56399999999999995</c:v>
                </c:pt>
                <c:pt idx="1869">
                  <c:v>0.56399999999999995</c:v>
                </c:pt>
                <c:pt idx="1870">
                  <c:v>0.56399999999999995</c:v>
                </c:pt>
                <c:pt idx="1871">
                  <c:v>0.56399999999999995</c:v>
                </c:pt>
                <c:pt idx="1872">
                  <c:v>0.56399999999999995</c:v>
                </c:pt>
                <c:pt idx="1873">
                  <c:v>0.56699999999999995</c:v>
                </c:pt>
                <c:pt idx="1874">
                  <c:v>0.56999999999999995</c:v>
                </c:pt>
                <c:pt idx="1875">
                  <c:v>0.56999999999999995</c:v>
                </c:pt>
                <c:pt idx="1876">
                  <c:v>0.56699999999999995</c:v>
                </c:pt>
                <c:pt idx="1877">
                  <c:v>0.57099999999999995</c:v>
                </c:pt>
                <c:pt idx="1878">
                  <c:v>0.57399999999999995</c:v>
                </c:pt>
                <c:pt idx="1879">
                  <c:v>0.57099999999999995</c:v>
                </c:pt>
                <c:pt idx="1880">
                  <c:v>0.57399999999999995</c:v>
                </c:pt>
                <c:pt idx="1881">
                  <c:v>0.57199999999999995</c:v>
                </c:pt>
                <c:pt idx="1882">
                  <c:v>0.56799999999999995</c:v>
                </c:pt>
                <c:pt idx="1883">
                  <c:v>0.56499999999999995</c:v>
                </c:pt>
                <c:pt idx="1884">
                  <c:v>0.56499999999999995</c:v>
                </c:pt>
                <c:pt idx="1885">
                  <c:v>0.56499999999999995</c:v>
                </c:pt>
                <c:pt idx="1886">
                  <c:v>0.56200000000000006</c:v>
                </c:pt>
                <c:pt idx="1887">
                  <c:v>0.55900000000000005</c:v>
                </c:pt>
                <c:pt idx="1888">
                  <c:v>0.56200000000000006</c:v>
                </c:pt>
                <c:pt idx="1889">
                  <c:v>0.55800000000000005</c:v>
                </c:pt>
                <c:pt idx="1890">
                  <c:v>0.56100000000000005</c:v>
                </c:pt>
                <c:pt idx="1891">
                  <c:v>0.56100000000000005</c:v>
                </c:pt>
                <c:pt idx="1892">
                  <c:v>0.56399999999999995</c:v>
                </c:pt>
                <c:pt idx="1893">
                  <c:v>0.56399999999999995</c:v>
                </c:pt>
                <c:pt idx="1894">
                  <c:v>0.56100000000000005</c:v>
                </c:pt>
                <c:pt idx="1895">
                  <c:v>0.56399999999999995</c:v>
                </c:pt>
                <c:pt idx="1896">
                  <c:v>0.56399999999999995</c:v>
                </c:pt>
                <c:pt idx="1897">
                  <c:v>0.56999999999999995</c:v>
                </c:pt>
                <c:pt idx="1898">
                  <c:v>0.56699999999999995</c:v>
                </c:pt>
                <c:pt idx="1899">
                  <c:v>0.56699999999999995</c:v>
                </c:pt>
                <c:pt idx="1900">
                  <c:v>0.57099999999999995</c:v>
                </c:pt>
                <c:pt idx="1901">
                  <c:v>0.56699999999999995</c:v>
                </c:pt>
                <c:pt idx="1902">
                  <c:v>0.57099999999999995</c:v>
                </c:pt>
                <c:pt idx="1903">
                  <c:v>0.57699999999999996</c:v>
                </c:pt>
                <c:pt idx="1904">
                  <c:v>0.57399999999999995</c:v>
                </c:pt>
                <c:pt idx="1905">
                  <c:v>0.56799999999999995</c:v>
                </c:pt>
                <c:pt idx="1906">
                  <c:v>0.56799999999999995</c:v>
                </c:pt>
                <c:pt idx="1907">
                  <c:v>0.56799999999999995</c:v>
                </c:pt>
                <c:pt idx="1908">
                  <c:v>0.56899999999999995</c:v>
                </c:pt>
                <c:pt idx="1909">
                  <c:v>0.56200000000000006</c:v>
                </c:pt>
                <c:pt idx="1910">
                  <c:v>0.56499999999999995</c:v>
                </c:pt>
                <c:pt idx="1911">
                  <c:v>0.56200000000000006</c:v>
                </c:pt>
                <c:pt idx="1912">
                  <c:v>0.56100000000000005</c:v>
                </c:pt>
                <c:pt idx="1913">
                  <c:v>0.56499999999999995</c:v>
                </c:pt>
                <c:pt idx="1914">
                  <c:v>0.56100000000000005</c:v>
                </c:pt>
                <c:pt idx="1915">
                  <c:v>0.56100000000000005</c:v>
                </c:pt>
                <c:pt idx="1916">
                  <c:v>0.56399999999999995</c:v>
                </c:pt>
                <c:pt idx="1917">
                  <c:v>0.56699999999999995</c:v>
                </c:pt>
                <c:pt idx="1918">
                  <c:v>0.56100000000000005</c:v>
                </c:pt>
                <c:pt idx="1919">
                  <c:v>0.56399999999999995</c:v>
                </c:pt>
                <c:pt idx="1920">
                  <c:v>0.56399999999999995</c:v>
                </c:pt>
                <c:pt idx="1921">
                  <c:v>0.56699999999999995</c:v>
                </c:pt>
                <c:pt idx="1922">
                  <c:v>0.56699999999999995</c:v>
                </c:pt>
                <c:pt idx="1923">
                  <c:v>0.56699999999999995</c:v>
                </c:pt>
                <c:pt idx="1924">
                  <c:v>0.56999999999999995</c:v>
                </c:pt>
                <c:pt idx="1925">
                  <c:v>0.57099999999999995</c:v>
                </c:pt>
                <c:pt idx="1926">
                  <c:v>0.56999999999999995</c:v>
                </c:pt>
                <c:pt idx="1927">
                  <c:v>0.57099999999999995</c:v>
                </c:pt>
                <c:pt idx="1928">
                  <c:v>0.57399999999999995</c:v>
                </c:pt>
                <c:pt idx="1929">
                  <c:v>0.57399999999999995</c:v>
                </c:pt>
                <c:pt idx="1930">
                  <c:v>0.57099999999999995</c:v>
                </c:pt>
                <c:pt idx="1931">
                  <c:v>0.56799999999999995</c:v>
                </c:pt>
                <c:pt idx="1932">
                  <c:v>0.56499999999999995</c:v>
                </c:pt>
                <c:pt idx="1933">
                  <c:v>0.56499999999999995</c:v>
                </c:pt>
                <c:pt idx="1934">
                  <c:v>0.55800000000000005</c:v>
                </c:pt>
                <c:pt idx="1935">
                  <c:v>0.56499999999999995</c:v>
                </c:pt>
                <c:pt idx="1936">
                  <c:v>0.55800000000000005</c:v>
                </c:pt>
                <c:pt idx="1937">
                  <c:v>0.56100000000000005</c:v>
                </c:pt>
                <c:pt idx="1938">
                  <c:v>0.56100000000000005</c:v>
                </c:pt>
                <c:pt idx="1939">
                  <c:v>0.56100000000000005</c:v>
                </c:pt>
                <c:pt idx="1940">
                  <c:v>0.56100000000000005</c:v>
                </c:pt>
                <c:pt idx="1941">
                  <c:v>0.56399999999999995</c:v>
                </c:pt>
                <c:pt idx="1942">
                  <c:v>0.56100000000000005</c:v>
                </c:pt>
                <c:pt idx="1943">
                  <c:v>0.56399999999999995</c:v>
                </c:pt>
                <c:pt idx="1944">
                  <c:v>0.56000000000000005</c:v>
                </c:pt>
                <c:pt idx="1945">
                  <c:v>0.56999999999999995</c:v>
                </c:pt>
                <c:pt idx="1946">
                  <c:v>0.57399999999999995</c:v>
                </c:pt>
                <c:pt idx="1947">
                  <c:v>0.57099999999999995</c:v>
                </c:pt>
                <c:pt idx="1948">
                  <c:v>0.56799999999999995</c:v>
                </c:pt>
                <c:pt idx="1949">
                  <c:v>0.57099999999999995</c:v>
                </c:pt>
                <c:pt idx="1950">
                  <c:v>0.56799999999999995</c:v>
                </c:pt>
                <c:pt idx="1951">
                  <c:v>0.56799999999999995</c:v>
                </c:pt>
                <c:pt idx="1952">
                  <c:v>0.57099999999999995</c:v>
                </c:pt>
                <c:pt idx="1953">
                  <c:v>0.56499999999999995</c:v>
                </c:pt>
                <c:pt idx="1954">
                  <c:v>0.56799999999999995</c:v>
                </c:pt>
                <c:pt idx="1955">
                  <c:v>0.56799999999999995</c:v>
                </c:pt>
                <c:pt idx="1956">
                  <c:v>0.56499999999999995</c:v>
                </c:pt>
                <c:pt idx="1957">
                  <c:v>0.56100000000000005</c:v>
                </c:pt>
                <c:pt idx="1958">
                  <c:v>0.56499999999999995</c:v>
                </c:pt>
                <c:pt idx="1959">
                  <c:v>0.56100000000000005</c:v>
                </c:pt>
                <c:pt idx="1960">
                  <c:v>0.56100000000000005</c:v>
                </c:pt>
                <c:pt idx="1961">
                  <c:v>0.56100000000000005</c:v>
                </c:pt>
                <c:pt idx="1962">
                  <c:v>0.56100000000000005</c:v>
                </c:pt>
                <c:pt idx="1963">
                  <c:v>0.56100000000000005</c:v>
                </c:pt>
                <c:pt idx="1964">
                  <c:v>0.56399999999999995</c:v>
                </c:pt>
                <c:pt idx="1965">
                  <c:v>0.56399999999999995</c:v>
                </c:pt>
                <c:pt idx="1966">
                  <c:v>0.56399999999999995</c:v>
                </c:pt>
                <c:pt idx="1967">
                  <c:v>0.56399999999999995</c:v>
                </c:pt>
                <c:pt idx="1968">
                  <c:v>0.56699999999999995</c:v>
                </c:pt>
                <c:pt idx="1969">
                  <c:v>0.56999999999999995</c:v>
                </c:pt>
                <c:pt idx="1970">
                  <c:v>0.56699999999999995</c:v>
                </c:pt>
                <c:pt idx="1971">
                  <c:v>0.56699999999999995</c:v>
                </c:pt>
                <c:pt idx="1972">
                  <c:v>0.57099999999999995</c:v>
                </c:pt>
                <c:pt idx="1973">
                  <c:v>0.56699999999999995</c:v>
                </c:pt>
                <c:pt idx="1974">
                  <c:v>0.56699999999999995</c:v>
                </c:pt>
                <c:pt idx="1975">
                  <c:v>0.57099999999999995</c:v>
                </c:pt>
                <c:pt idx="1976">
                  <c:v>0.57399999999999995</c:v>
                </c:pt>
                <c:pt idx="1977">
                  <c:v>0.56799999999999995</c:v>
                </c:pt>
                <c:pt idx="1978">
                  <c:v>0.56799999999999995</c:v>
                </c:pt>
                <c:pt idx="1979">
                  <c:v>0.56499999999999995</c:v>
                </c:pt>
                <c:pt idx="1980">
                  <c:v>0.56799999999999995</c:v>
                </c:pt>
                <c:pt idx="1981">
                  <c:v>0.56499999999999995</c:v>
                </c:pt>
                <c:pt idx="1982">
                  <c:v>0.56200000000000006</c:v>
                </c:pt>
                <c:pt idx="1983">
                  <c:v>0.55800000000000005</c:v>
                </c:pt>
                <c:pt idx="1984">
                  <c:v>0.56100000000000005</c:v>
                </c:pt>
                <c:pt idx="1985">
                  <c:v>0.55800000000000005</c:v>
                </c:pt>
                <c:pt idx="1986">
                  <c:v>0.56399999999999995</c:v>
                </c:pt>
                <c:pt idx="1987">
                  <c:v>0.56100000000000005</c:v>
                </c:pt>
                <c:pt idx="1988">
                  <c:v>0.56399999999999995</c:v>
                </c:pt>
                <c:pt idx="1989">
                  <c:v>0.56100000000000005</c:v>
                </c:pt>
                <c:pt idx="1990">
                  <c:v>0.56100000000000005</c:v>
                </c:pt>
                <c:pt idx="1991">
                  <c:v>0.56000000000000005</c:v>
                </c:pt>
                <c:pt idx="1992">
                  <c:v>0.56100000000000005</c:v>
                </c:pt>
                <c:pt idx="1993">
                  <c:v>0.57299999999999995</c:v>
                </c:pt>
                <c:pt idx="1994">
                  <c:v>0.57399999999999995</c:v>
                </c:pt>
                <c:pt idx="1995">
                  <c:v>0.56999999999999995</c:v>
                </c:pt>
                <c:pt idx="1996">
                  <c:v>0.56799999999999995</c:v>
                </c:pt>
                <c:pt idx="1997">
                  <c:v>0.56699999999999995</c:v>
                </c:pt>
                <c:pt idx="1998">
                  <c:v>0.56799999999999995</c:v>
                </c:pt>
                <c:pt idx="1999">
                  <c:v>0.57399999999999995</c:v>
                </c:pt>
                <c:pt idx="2000">
                  <c:v>0.57099999999999995</c:v>
                </c:pt>
                <c:pt idx="2001">
                  <c:v>0.57099999999999995</c:v>
                </c:pt>
                <c:pt idx="2002">
                  <c:v>0.57099999999999995</c:v>
                </c:pt>
                <c:pt idx="2003">
                  <c:v>0.56799999999999995</c:v>
                </c:pt>
                <c:pt idx="2004">
                  <c:v>0.57499999999999996</c:v>
                </c:pt>
                <c:pt idx="2005">
                  <c:v>0.56200000000000006</c:v>
                </c:pt>
                <c:pt idx="2006">
                  <c:v>0.55800000000000005</c:v>
                </c:pt>
                <c:pt idx="2007">
                  <c:v>0.55500000000000005</c:v>
                </c:pt>
                <c:pt idx="2008">
                  <c:v>0.56399999999999995</c:v>
                </c:pt>
                <c:pt idx="2009">
                  <c:v>0.56100000000000005</c:v>
                </c:pt>
                <c:pt idx="2010">
                  <c:v>0.56100000000000005</c:v>
                </c:pt>
                <c:pt idx="2011">
                  <c:v>0.56699999999999995</c:v>
                </c:pt>
                <c:pt idx="2012">
                  <c:v>0.56399999999999995</c:v>
                </c:pt>
                <c:pt idx="2013">
                  <c:v>0.56699999999999995</c:v>
                </c:pt>
                <c:pt idx="2014">
                  <c:v>0.56399999999999995</c:v>
                </c:pt>
                <c:pt idx="2015">
                  <c:v>0.56000000000000005</c:v>
                </c:pt>
                <c:pt idx="2016">
                  <c:v>0.56699999999999995</c:v>
                </c:pt>
                <c:pt idx="2017">
                  <c:v>0.57299999999999995</c:v>
                </c:pt>
                <c:pt idx="2018">
                  <c:v>0.56999999999999995</c:v>
                </c:pt>
                <c:pt idx="2019">
                  <c:v>0.57099999999999995</c:v>
                </c:pt>
                <c:pt idx="2020">
                  <c:v>0.56699999999999995</c:v>
                </c:pt>
                <c:pt idx="2021">
                  <c:v>0.57099999999999995</c:v>
                </c:pt>
                <c:pt idx="2022">
                  <c:v>0.57099999999999995</c:v>
                </c:pt>
                <c:pt idx="2023">
                  <c:v>0.56799999999999995</c:v>
                </c:pt>
                <c:pt idx="2024">
                  <c:v>0.57099999999999995</c:v>
                </c:pt>
                <c:pt idx="2025">
                  <c:v>0.57499999999999996</c:v>
                </c:pt>
                <c:pt idx="2026">
                  <c:v>0.57099999999999995</c:v>
                </c:pt>
                <c:pt idx="2027">
                  <c:v>0.57199999999999995</c:v>
                </c:pt>
                <c:pt idx="2028">
                  <c:v>0.56899999999999995</c:v>
                </c:pt>
                <c:pt idx="2029">
                  <c:v>0.56200000000000006</c:v>
                </c:pt>
                <c:pt idx="2030">
                  <c:v>0.55900000000000005</c:v>
                </c:pt>
                <c:pt idx="2031">
                  <c:v>0.55800000000000005</c:v>
                </c:pt>
                <c:pt idx="2032">
                  <c:v>0.56100000000000005</c:v>
                </c:pt>
                <c:pt idx="2033">
                  <c:v>0.55800000000000005</c:v>
                </c:pt>
                <c:pt idx="2034">
                  <c:v>0.56399999999999995</c:v>
                </c:pt>
                <c:pt idx="2035">
                  <c:v>0.56100000000000005</c:v>
                </c:pt>
                <c:pt idx="2036">
                  <c:v>0.56100000000000005</c:v>
                </c:pt>
                <c:pt idx="2037">
                  <c:v>0.56399999999999995</c:v>
                </c:pt>
                <c:pt idx="2038">
                  <c:v>0.56000000000000005</c:v>
                </c:pt>
                <c:pt idx="2039">
                  <c:v>0.55700000000000005</c:v>
                </c:pt>
                <c:pt idx="2040">
                  <c:v>0.56299999999999994</c:v>
                </c:pt>
                <c:pt idx="2041">
                  <c:v>0.57299999999999995</c:v>
                </c:pt>
                <c:pt idx="2042">
                  <c:v>0.57699999999999996</c:v>
                </c:pt>
                <c:pt idx="2043">
                  <c:v>0.57399999999999995</c:v>
                </c:pt>
                <c:pt idx="2044">
                  <c:v>0.57499999999999996</c:v>
                </c:pt>
                <c:pt idx="2045">
                  <c:v>0.56499999999999995</c:v>
                </c:pt>
                <c:pt idx="2046">
                  <c:v>0.57099999999999995</c:v>
                </c:pt>
                <c:pt idx="2047">
                  <c:v>0.57399999999999995</c:v>
                </c:pt>
                <c:pt idx="2048">
                  <c:v>0.57399999999999995</c:v>
                </c:pt>
                <c:pt idx="2049">
                  <c:v>0.57099999999999995</c:v>
                </c:pt>
                <c:pt idx="2050">
                  <c:v>0.56799999999999995</c:v>
                </c:pt>
                <c:pt idx="2051">
                  <c:v>0.56799999999999995</c:v>
                </c:pt>
                <c:pt idx="2052">
                  <c:v>0.56899999999999995</c:v>
                </c:pt>
                <c:pt idx="2053">
                  <c:v>0.56200000000000006</c:v>
                </c:pt>
                <c:pt idx="2054">
                  <c:v>0.55900000000000005</c:v>
                </c:pt>
                <c:pt idx="2055">
                  <c:v>0.55900000000000005</c:v>
                </c:pt>
                <c:pt idx="2056">
                  <c:v>0.55800000000000005</c:v>
                </c:pt>
                <c:pt idx="2057">
                  <c:v>0.56399999999999995</c:v>
                </c:pt>
                <c:pt idx="2058">
                  <c:v>0.56100000000000005</c:v>
                </c:pt>
                <c:pt idx="2059">
                  <c:v>0.56699999999999995</c:v>
                </c:pt>
                <c:pt idx="2060">
                  <c:v>0.56399999999999995</c:v>
                </c:pt>
                <c:pt idx="2061">
                  <c:v>0.56399999999999995</c:v>
                </c:pt>
                <c:pt idx="2062">
                  <c:v>0.56100000000000005</c:v>
                </c:pt>
                <c:pt idx="2063">
                  <c:v>0.56000000000000005</c:v>
                </c:pt>
                <c:pt idx="2064">
                  <c:v>0.56399999999999995</c:v>
                </c:pt>
                <c:pt idx="2065">
                  <c:v>0.57699999999999996</c:v>
                </c:pt>
                <c:pt idx="2066">
                  <c:v>0.56999999999999995</c:v>
                </c:pt>
                <c:pt idx="2067">
                  <c:v>0.57699999999999996</c:v>
                </c:pt>
                <c:pt idx="2068">
                  <c:v>0.57099999999999995</c:v>
                </c:pt>
                <c:pt idx="2069">
                  <c:v>0.56799999999999995</c:v>
                </c:pt>
                <c:pt idx="2070">
                  <c:v>0.57399999999999995</c:v>
                </c:pt>
                <c:pt idx="2071">
                  <c:v>0.57099999999999995</c:v>
                </c:pt>
                <c:pt idx="2072">
                  <c:v>0.57099999999999995</c:v>
                </c:pt>
                <c:pt idx="2073">
                  <c:v>0.57499999999999996</c:v>
                </c:pt>
                <c:pt idx="2074">
                  <c:v>0.57199999999999995</c:v>
                </c:pt>
                <c:pt idx="2075">
                  <c:v>0.56899999999999995</c:v>
                </c:pt>
                <c:pt idx="2076">
                  <c:v>0.56499999999999995</c:v>
                </c:pt>
                <c:pt idx="2077">
                  <c:v>0.56899999999999995</c:v>
                </c:pt>
                <c:pt idx="2078">
                  <c:v>0.55600000000000005</c:v>
                </c:pt>
                <c:pt idx="2079">
                  <c:v>0.55900000000000005</c:v>
                </c:pt>
                <c:pt idx="2080">
                  <c:v>0.56200000000000006</c:v>
                </c:pt>
                <c:pt idx="2081">
                  <c:v>0.56399999999999995</c:v>
                </c:pt>
                <c:pt idx="2082">
                  <c:v>0.55800000000000005</c:v>
                </c:pt>
                <c:pt idx="2083">
                  <c:v>0.56100000000000005</c:v>
                </c:pt>
                <c:pt idx="2084">
                  <c:v>0.56399999999999995</c:v>
                </c:pt>
                <c:pt idx="2085">
                  <c:v>0.56699999999999995</c:v>
                </c:pt>
                <c:pt idx="2086">
                  <c:v>0.56399999999999995</c:v>
                </c:pt>
                <c:pt idx="2087">
                  <c:v>0.56399999999999995</c:v>
                </c:pt>
                <c:pt idx="2088">
                  <c:v>0.56699999999999995</c:v>
                </c:pt>
                <c:pt idx="2089">
                  <c:v>0.57699999999999996</c:v>
                </c:pt>
                <c:pt idx="2090">
                  <c:v>0.57699999999999996</c:v>
                </c:pt>
                <c:pt idx="2091">
                  <c:v>0.57399999999999995</c:v>
                </c:pt>
                <c:pt idx="2092">
                  <c:v>0.57099999999999995</c:v>
                </c:pt>
                <c:pt idx="2093">
                  <c:v>0.56799999999999995</c:v>
                </c:pt>
                <c:pt idx="2094">
                  <c:v>0.57099999999999995</c:v>
                </c:pt>
                <c:pt idx="2095">
                  <c:v>0.56799999999999995</c:v>
                </c:pt>
                <c:pt idx="2096">
                  <c:v>0.57499999999999996</c:v>
                </c:pt>
                <c:pt idx="2097">
                  <c:v>0.57499999999999996</c:v>
                </c:pt>
                <c:pt idx="2098">
                  <c:v>0.56799999999999995</c:v>
                </c:pt>
                <c:pt idx="2099">
                  <c:v>0.56899999999999995</c:v>
                </c:pt>
                <c:pt idx="2100">
                  <c:v>0.56899999999999995</c:v>
                </c:pt>
                <c:pt idx="2101">
                  <c:v>0.56200000000000006</c:v>
                </c:pt>
                <c:pt idx="2102">
                  <c:v>0.55900000000000005</c:v>
                </c:pt>
                <c:pt idx="2103">
                  <c:v>0.55500000000000005</c:v>
                </c:pt>
                <c:pt idx="2104">
                  <c:v>0.56100000000000005</c:v>
                </c:pt>
                <c:pt idx="2105">
                  <c:v>0.55800000000000005</c:v>
                </c:pt>
                <c:pt idx="2106">
                  <c:v>0.56399999999999995</c:v>
                </c:pt>
                <c:pt idx="2107">
                  <c:v>0.56100000000000005</c:v>
                </c:pt>
                <c:pt idx="2108">
                  <c:v>0.56100000000000005</c:v>
                </c:pt>
                <c:pt idx="2109">
                  <c:v>0.56699999999999995</c:v>
                </c:pt>
                <c:pt idx="2110">
                  <c:v>0.56399999999999995</c:v>
                </c:pt>
                <c:pt idx="2111">
                  <c:v>0.56399999999999995</c:v>
                </c:pt>
                <c:pt idx="2112">
                  <c:v>0.56399999999999995</c:v>
                </c:pt>
                <c:pt idx="2113">
                  <c:v>0.57299999999999995</c:v>
                </c:pt>
                <c:pt idx="2114">
                  <c:v>0.57699999999999996</c:v>
                </c:pt>
                <c:pt idx="2115">
                  <c:v>0.57399999999999995</c:v>
                </c:pt>
                <c:pt idx="2116">
                  <c:v>0.57099999999999995</c:v>
                </c:pt>
                <c:pt idx="2117">
                  <c:v>0.57399999999999995</c:v>
                </c:pt>
                <c:pt idx="2118">
                  <c:v>0.57099999999999995</c:v>
                </c:pt>
                <c:pt idx="2119">
                  <c:v>0.57399999999999995</c:v>
                </c:pt>
                <c:pt idx="2120">
                  <c:v>0.57399999999999995</c:v>
                </c:pt>
                <c:pt idx="2121">
                  <c:v>0.57099999999999995</c:v>
                </c:pt>
                <c:pt idx="2122">
                  <c:v>0.57099999999999995</c:v>
                </c:pt>
                <c:pt idx="2123">
                  <c:v>0.57199999999999995</c:v>
                </c:pt>
                <c:pt idx="2124">
                  <c:v>0.56799999999999995</c:v>
                </c:pt>
                <c:pt idx="2125">
                  <c:v>0.56499999999999995</c:v>
                </c:pt>
                <c:pt idx="2126">
                  <c:v>0.56200000000000006</c:v>
                </c:pt>
                <c:pt idx="2127">
                  <c:v>0.56200000000000006</c:v>
                </c:pt>
                <c:pt idx="2128">
                  <c:v>0.56100000000000005</c:v>
                </c:pt>
                <c:pt idx="2129">
                  <c:v>0.56100000000000005</c:v>
                </c:pt>
                <c:pt idx="2130">
                  <c:v>0.56100000000000005</c:v>
                </c:pt>
                <c:pt idx="2131">
                  <c:v>0.56399999999999995</c:v>
                </c:pt>
                <c:pt idx="2132">
                  <c:v>0.56399999999999995</c:v>
                </c:pt>
                <c:pt idx="2133">
                  <c:v>0.56399999999999995</c:v>
                </c:pt>
                <c:pt idx="2134">
                  <c:v>0.56100000000000005</c:v>
                </c:pt>
                <c:pt idx="2135">
                  <c:v>0.56399999999999995</c:v>
                </c:pt>
                <c:pt idx="2136">
                  <c:v>0.56399999999999995</c:v>
                </c:pt>
                <c:pt idx="2137">
                  <c:v>0.56999999999999995</c:v>
                </c:pt>
                <c:pt idx="2138">
                  <c:v>0.57299999999999995</c:v>
                </c:pt>
                <c:pt idx="2139">
                  <c:v>0.56999999999999995</c:v>
                </c:pt>
                <c:pt idx="2140">
                  <c:v>0.57099999999999995</c:v>
                </c:pt>
                <c:pt idx="2141">
                  <c:v>0.57399999999999995</c:v>
                </c:pt>
                <c:pt idx="2142">
                  <c:v>0.57399999999999995</c:v>
                </c:pt>
                <c:pt idx="2143">
                  <c:v>0.57399999999999995</c:v>
                </c:pt>
                <c:pt idx="2144">
                  <c:v>0.57099999999999995</c:v>
                </c:pt>
                <c:pt idx="2145">
                  <c:v>0.57499999999999996</c:v>
                </c:pt>
                <c:pt idx="2146">
                  <c:v>0.57199999999999995</c:v>
                </c:pt>
                <c:pt idx="2147">
                  <c:v>0.57199999999999995</c:v>
                </c:pt>
                <c:pt idx="2148">
                  <c:v>0.56799999999999995</c:v>
                </c:pt>
                <c:pt idx="2149">
                  <c:v>0.56499999999999995</c:v>
                </c:pt>
                <c:pt idx="2150">
                  <c:v>0.56200000000000006</c:v>
                </c:pt>
                <c:pt idx="2151">
                  <c:v>0.56200000000000006</c:v>
                </c:pt>
                <c:pt idx="2152">
                  <c:v>0.56499999999999995</c:v>
                </c:pt>
                <c:pt idx="2153">
                  <c:v>0.56399999999999995</c:v>
                </c:pt>
                <c:pt idx="2154">
                  <c:v>0.56100000000000005</c:v>
                </c:pt>
                <c:pt idx="2155">
                  <c:v>0.56399999999999995</c:v>
                </c:pt>
                <c:pt idx="2156">
                  <c:v>0.56399999999999995</c:v>
                </c:pt>
                <c:pt idx="2157">
                  <c:v>0.56399999999999995</c:v>
                </c:pt>
                <c:pt idx="2158">
                  <c:v>0.56100000000000005</c:v>
                </c:pt>
                <c:pt idx="2159">
                  <c:v>0.56699999999999995</c:v>
                </c:pt>
                <c:pt idx="2160">
                  <c:v>0.56399999999999995</c:v>
                </c:pt>
                <c:pt idx="2161">
                  <c:v>0.56999999999999995</c:v>
                </c:pt>
                <c:pt idx="2162">
                  <c:v>0.57299999999999995</c:v>
                </c:pt>
                <c:pt idx="2163">
                  <c:v>0.56999999999999995</c:v>
                </c:pt>
                <c:pt idx="2164">
                  <c:v>0.57099999999999995</c:v>
                </c:pt>
                <c:pt idx="2165">
                  <c:v>0.57399999999999995</c:v>
                </c:pt>
                <c:pt idx="2166">
                  <c:v>0.57099999999999995</c:v>
                </c:pt>
                <c:pt idx="2167">
                  <c:v>0.57099999999999995</c:v>
                </c:pt>
                <c:pt idx="2168">
                  <c:v>0.57399999999999995</c:v>
                </c:pt>
                <c:pt idx="2169">
                  <c:v>0.57499999999999996</c:v>
                </c:pt>
                <c:pt idx="2170">
                  <c:v>0.56799999999999995</c:v>
                </c:pt>
                <c:pt idx="2171">
                  <c:v>0.57199999999999995</c:v>
                </c:pt>
                <c:pt idx="2172">
                  <c:v>0.56499999999999995</c:v>
                </c:pt>
                <c:pt idx="2173">
                  <c:v>0.56499999999999995</c:v>
                </c:pt>
                <c:pt idx="2174">
                  <c:v>0.56200000000000006</c:v>
                </c:pt>
                <c:pt idx="2175">
                  <c:v>0.56499999999999995</c:v>
                </c:pt>
                <c:pt idx="2176">
                  <c:v>0.56399999999999995</c:v>
                </c:pt>
                <c:pt idx="2177">
                  <c:v>0.56399999999999995</c:v>
                </c:pt>
                <c:pt idx="2178">
                  <c:v>0.56699999999999995</c:v>
                </c:pt>
                <c:pt idx="2179">
                  <c:v>0.56399999999999995</c:v>
                </c:pt>
                <c:pt idx="2180">
                  <c:v>0.56399999999999995</c:v>
                </c:pt>
                <c:pt idx="2181">
                  <c:v>0.56399999999999995</c:v>
                </c:pt>
                <c:pt idx="2182">
                  <c:v>0.56399999999999995</c:v>
                </c:pt>
                <c:pt idx="2183">
                  <c:v>0.56299999999999994</c:v>
                </c:pt>
                <c:pt idx="2184">
                  <c:v>0.56399999999999995</c:v>
                </c:pt>
                <c:pt idx="2185">
                  <c:v>0.57299999999999995</c:v>
                </c:pt>
                <c:pt idx="2186">
                  <c:v>0.56999999999999995</c:v>
                </c:pt>
                <c:pt idx="2187">
                  <c:v>0.56999999999999995</c:v>
                </c:pt>
                <c:pt idx="2188">
                  <c:v>0.57399999999999995</c:v>
                </c:pt>
                <c:pt idx="2189">
                  <c:v>0.56999999999999995</c:v>
                </c:pt>
                <c:pt idx="2190">
                  <c:v>0.57099999999999995</c:v>
                </c:pt>
                <c:pt idx="2191">
                  <c:v>0.57099999999999995</c:v>
                </c:pt>
                <c:pt idx="2192">
                  <c:v>0.57399999999999995</c:v>
                </c:pt>
                <c:pt idx="2193">
                  <c:v>0.57099999999999995</c:v>
                </c:pt>
                <c:pt idx="2194">
                  <c:v>0.56799999999999995</c:v>
                </c:pt>
                <c:pt idx="2195">
                  <c:v>0.57399999999999995</c:v>
                </c:pt>
                <c:pt idx="2196">
                  <c:v>0.56799999999999995</c:v>
                </c:pt>
                <c:pt idx="2197">
                  <c:v>0.56499999999999995</c:v>
                </c:pt>
                <c:pt idx="2198">
                  <c:v>0.56100000000000005</c:v>
                </c:pt>
                <c:pt idx="2199">
                  <c:v>0.56399999999999995</c:v>
                </c:pt>
                <c:pt idx="2200">
                  <c:v>0.56100000000000005</c:v>
                </c:pt>
                <c:pt idx="2201">
                  <c:v>0.56399999999999995</c:v>
                </c:pt>
                <c:pt idx="2202">
                  <c:v>0.56699999999999995</c:v>
                </c:pt>
                <c:pt idx="2203">
                  <c:v>0.56699999999999995</c:v>
                </c:pt>
                <c:pt idx="2204">
                  <c:v>0.56399999999999995</c:v>
                </c:pt>
                <c:pt idx="2205">
                  <c:v>0.56399999999999995</c:v>
                </c:pt>
                <c:pt idx="2206">
                  <c:v>0.56299999999999994</c:v>
                </c:pt>
                <c:pt idx="2207">
                  <c:v>0.56399999999999995</c:v>
                </c:pt>
                <c:pt idx="2208">
                  <c:v>0.56699999999999995</c:v>
                </c:pt>
                <c:pt idx="2209">
                  <c:v>0.56999999999999995</c:v>
                </c:pt>
                <c:pt idx="2210">
                  <c:v>0.56999999999999995</c:v>
                </c:pt>
                <c:pt idx="2211">
                  <c:v>0.57399999999999995</c:v>
                </c:pt>
                <c:pt idx="2212">
                  <c:v>0.56699999999999995</c:v>
                </c:pt>
                <c:pt idx="2213">
                  <c:v>0.56699999999999995</c:v>
                </c:pt>
                <c:pt idx="2214">
                  <c:v>0.56999999999999995</c:v>
                </c:pt>
                <c:pt idx="2215">
                  <c:v>0.57399999999999995</c:v>
                </c:pt>
                <c:pt idx="2216">
                  <c:v>0.57399999999999995</c:v>
                </c:pt>
                <c:pt idx="2217">
                  <c:v>0.57099999999999995</c:v>
                </c:pt>
                <c:pt idx="2218">
                  <c:v>0.57099999999999995</c:v>
                </c:pt>
                <c:pt idx="2219">
                  <c:v>0.57099999999999995</c:v>
                </c:pt>
                <c:pt idx="2220">
                  <c:v>0.56799999999999995</c:v>
                </c:pt>
                <c:pt idx="2221">
                  <c:v>0.56499999999999995</c:v>
                </c:pt>
                <c:pt idx="2222">
                  <c:v>0.56399999999999995</c:v>
                </c:pt>
                <c:pt idx="2223">
                  <c:v>0.56399999999999995</c:v>
                </c:pt>
                <c:pt idx="2224">
                  <c:v>0.56399999999999995</c:v>
                </c:pt>
                <c:pt idx="2225">
                  <c:v>0.56399999999999995</c:v>
                </c:pt>
                <c:pt idx="2226">
                  <c:v>0.56699999999999995</c:v>
                </c:pt>
                <c:pt idx="2227">
                  <c:v>0.56999999999999995</c:v>
                </c:pt>
                <c:pt idx="2228">
                  <c:v>0.56699999999999995</c:v>
                </c:pt>
                <c:pt idx="2229">
                  <c:v>0.56699999999999995</c:v>
                </c:pt>
                <c:pt idx="2230">
                  <c:v>0.56399999999999995</c:v>
                </c:pt>
                <c:pt idx="2231">
                  <c:v>0.56399999999999995</c:v>
                </c:pt>
                <c:pt idx="2232">
                  <c:v>0.56399999999999995</c:v>
                </c:pt>
                <c:pt idx="2233">
                  <c:v>0.56699999999999995</c:v>
                </c:pt>
                <c:pt idx="2234">
                  <c:v>0.56999999999999995</c:v>
                </c:pt>
                <c:pt idx="2235">
                  <c:v>0.57299999999999995</c:v>
                </c:pt>
                <c:pt idx="2236">
                  <c:v>0.57299999999999995</c:v>
                </c:pt>
                <c:pt idx="2237">
                  <c:v>0.57099999999999995</c:v>
                </c:pt>
                <c:pt idx="2238">
                  <c:v>0.57699999999999996</c:v>
                </c:pt>
                <c:pt idx="2239">
                  <c:v>0.57399999999999995</c:v>
                </c:pt>
                <c:pt idx="2240">
                  <c:v>0.56799999999999995</c:v>
                </c:pt>
                <c:pt idx="2241">
                  <c:v>0.56799999999999995</c:v>
                </c:pt>
                <c:pt idx="2242">
                  <c:v>0.57099999999999995</c:v>
                </c:pt>
                <c:pt idx="2243">
                  <c:v>0.56799999999999995</c:v>
                </c:pt>
                <c:pt idx="2244">
                  <c:v>0.57099999999999995</c:v>
                </c:pt>
                <c:pt idx="2245">
                  <c:v>0.56799999999999995</c:v>
                </c:pt>
                <c:pt idx="2246">
                  <c:v>0.56499999999999995</c:v>
                </c:pt>
                <c:pt idx="2247">
                  <c:v>0.56100000000000005</c:v>
                </c:pt>
                <c:pt idx="2248">
                  <c:v>0.56100000000000005</c:v>
                </c:pt>
                <c:pt idx="2249">
                  <c:v>0.56399999999999995</c:v>
                </c:pt>
                <c:pt idx="2250">
                  <c:v>0.56699999999999995</c:v>
                </c:pt>
                <c:pt idx="2251">
                  <c:v>0.56699999999999995</c:v>
                </c:pt>
                <c:pt idx="2252">
                  <c:v>0.56399999999999995</c:v>
                </c:pt>
                <c:pt idx="2253">
                  <c:v>0.56699999999999995</c:v>
                </c:pt>
                <c:pt idx="2254">
                  <c:v>0.56399999999999995</c:v>
                </c:pt>
                <c:pt idx="2255">
                  <c:v>0.56699999999999995</c:v>
                </c:pt>
                <c:pt idx="2256">
                  <c:v>0.56699999999999995</c:v>
                </c:pt>
                <c:pt idx="2257">
                  <c:v>0.57599999999999996</c:v>
                </c:pt>
                <c:pt idx="2258">
                  <c:v>0.56999999999999995</c:v>
                </c:pt>
                <c:pt idx="2259">
                  <c:v>0.56699999999999995</c:v>
                </c:pt>
                <c:pt idx="2260">
                  <c:v>0.56999999999999995</c:v>
                </c:pt>
                <c:pt idx="2261">
                  <c:v>0.57399999999999995</c:v>
                </c:pt>
                <c:pt idx="2262">
                  <c:v>0.57099999999999995</c:v>
                </c:pt>
                <c:pt idx="2263">
                  <c:v>0.57399999999999995</c:v>
                </c:pt>
                <c:pt idx="2264">
                  <c:v>0.57399999999999995</c:v>
                </c:pt>
                <c:pt idx="2265">
                  <c:v>0.57099999999999995</c:v>
                </c:pt>
                <c:pt idx="2266">
                  <c:v>0.56499999999999995</c:v>
                </c:pt>
                <c:pt idx="2267">
                  <c:v>0.57099999999999995</c:v>
                </c:pt>
                <c:pt idx="2268">
                  <c:v>0.57099999999999995</c:v>
                </c:pt>
                <c:pt idx="2269">
                  <c:v>0.56499999999999995</c:v>
                </c:pt>
                <c:pt idx="2270">
                  <c:v>0.54900000000000004</c:v>
                </c:pt>
                <c:pt idx="2271">
                  <c:v>0.56399999999999995</c:v>
                </c:pt>
                <c:pt idx="2272">
                  <c:v>0.56100000000000005</c:v>
                </c:pt>
                <c:pt idx="2273">
                  <c:v>0.56699999999999995</c:v>
                </c:pt>
                <c:pt idx="2274">
                  <c:v>0.56399999999999995</c:v>
                </c:pt>
                <c:pt idx="2275">
                  <c:v>0.56399999999999995</c:v>
                </c:pt>
                <c:pt idx="2276">
                  <c:v>0.56299999999999994</c:v>
                </c:pt>
                <c:pt idx="2277">
                  <c:v>0.56299999999999994</c:v>
                </c:pt>
                <c:pt idx="2278">
                  <c:v>0.56299999999999994</c:v>
                </c:pt>
                <c:pt idx="2279">
                  <c:v>0.56299999999999994</c:v>
                </c:pt>
                <c:pt idx="2280">
                  <c:v>0.56599999999999995</c:v>
                </c:pt>
                <c:pt idx="2281">
                  <c:v>0.57299999999999995</c:v>
                </c:pt>
                <c:pt idx="2282">
                  <c:v>0.56999999999999995</c:v>
                </c:pt>
                <c:pt idx="2283">
                  <c:v>0.56999999999999995</c:v>
                </c:pt>
                <c:pt idx="2284">
                  <c:v>0.57299999999999995</c:v>
                </c:pt>
                <c:pt idx="2285">
                  <c:v>0.56999999999999995</c:v>
                </c:pt>
                <c:pt idx="2286">
                  <c:v>0.56999999999999995</c:v>
                </c:pt>
                <c:pt idx="2287">
                  <c:v>0.57399999999999995</c:v>
                </c:pt>
                <c:pt idx="2288">
                  <c:v>0.57099999999999995</c:v>
                </c:pt>
                <c:pt idx="2289">
                  <c:v>0.56799999999999995</c:v>
                </c:pt>
                <c:pt idx="2290">
                  <c:v>0.56799999999999995</c:v>
                </c:pt>
                <c:pt idx="2291">
                  <c:v>0.56799999999999995</c:v>
                </c:pt>
                <c:pt idx="2292">
                  <c:v>0.56499999999999995</c:v>
                </c:pt>
                <c:pt idx="2293">
                  <c:v>0.56499999999999995</c:v>
                </c:pt>
                <c:pt idx="2294">
                  <c:v>0.55500000000000005</c:v>
                </c:pt>
                <c:pt idx="2295">
                  <c:v>0.56100000000000005</c:v>
                </c:pt>
                <c:pt idx="2296">
                  <c:v>0.56100000000000005</c:v>
                </c:pt>
                <c:pt idx="2297">
                  <c:v>0.56000000000000005</c:v>
                </c:pt>
                <c:pt idx="2298">
                  <c:v>0.56399999999999995</c:v>
                </c:pt>
                <c:pt idx="2299">
                  <c:v>0.56399999999999995</c:v>
                </c:pt>
                <c:pt idx="2300">
                  <c:v>0.56299999999999994</c:v>
                </c:pt>
                <c:pt idx="2301">
                  <c:v>0.56299999999999994</c:v>
                </c:pt>
                <c:pt idx="2302">
                  <c:v>0.56299999999999994</c:v>
                </c:pt>
                <c:pt idx="2303">
                  <c:v>0.56599999999999995</c:v>
                </c:pt>
                <c:pt idx="2304">
                  <c:v>0.56599999999999995</c:v>
                </c:pt>
                <c:pt idx="2305">
                  <c:v>0.57599999999999996</c:v>
                </c:pt>
                <c:pt idx="2306">
                  <c:v>0.57299999999999995</c:v>
                </c:pt>
                <c:pt idx="2307">
                  <c:v>0.57299999999999995</c:v>
                </c:pt>
                <c:pt idx="2308">
                  <c:v>0.56999999999999995</c:v>
                </c:pt>
                <c:pt idx="2309">
                  <c:v>0.57299999999999995</c:v>
                </c:pt>
                <c:pt idx="2310">
                  <c:v>0.57299999999999995</c:v>
                </c:pt>
                <c:pt idx="2311">
                  <c:v>0.57699999999999996</c:v>
                </c:pt>
                <c:pt idx="2312">
                  <c:v>0.57699999999999996</c:v>
                </c:pt>
                <c:pt idx="2313">
                  <c:v>0.57099999999999995</c:v>
                </c:pt>
                <c:pt idx="2314">
                  <c:v>0.56799999999999995</c:v>
                </c:pt>
                <c:pt idx="2315">
                  <c:v>0.57099999999999995</c:v>
                </c:pt>
                <c:pt idx="2316">
                  <c:v>0.56100000000000005</c:v>
                </c:pt>
                <c:pt idx="2317">
                  <c:v>0.56799999999999995</c:v>
                </c:pt>
                <c:pt idx="2318">
                  <c:v>0.55800000000000005</c:v>
                </c:pt>
                <c:pt idx="2319">
                  <c:v>0.56100000000000005</c:v>
                </c:pt>
                <c:pt idx="2320">
                  <c:v>0.56399999999999995</c:v>
                </c:pt>
                <c:pt idx="2321">
                  <c:v>0.56399999999999995</c:v>
                </c:pt>
                <c:pt idx="2322">
                  <c:v>0.56699999999999995</c:v>
                </c:pt>
                <c:pt idx="2323">
                  <c:v>0.56699999999999995</c:v>
                </c:pt>
                <c:pt idx="2324">
                  <c:v>0.56299999999999994</c:v>
                </c:pt>
                <c:pt idx="2325">
                  <c:v>0.56699999999999995</c:v>
                </c:pt>
                <c:pt idx="2326">
                  <c:v>0.56699999999999995</c:v>
                </c:pt>
                <c:pt idx="2327">
                  <c:v>0.56299999999999994</c:v>
                </c:pt>
                <c:pt idx="2328">
                  <c:v>0.56599999999999995</c:v>
                </c:pt>
                <c:pt idx="2329">
                  <c:v>0.57599999999999996</c:v>
                </c:pt>
                <c:pt idx="2330">
                  <c:v>0.57999999999999996</c:v>
                </c:pt>
                <c:pt idx="2331">
                  <c:v>0.57699999999999996</c:v>
                </c:pt>
                <c:pt idx="2332">
                  <c:v>0.57399999999999995</c:v>
                </c:pt>
                <c:pt idx="2333">
                  <c:v>0.57099999999999995</c:v>
                </c:pt>
                <c:pt idx="2334">
                  <c:v>0.57099999999999995</c:v>
                </c:pt>
                <c:pt idx="2335">
                  <c:v>0.57399999999999995</c:v>
                </c:pt>
                <c:pt idx="2336">
                  <c:v>0.57699999999999996</c:v>
                </c:pt>
                <c:pt idx="2337">
                  <c:v>0.57099999999999995</c:v>
                </c:pt>
                <c:pt idx="2338">
                  <c:v>0.57099999999999995</c:v>
                </c:pt>
                <c:pt idx="2339">
                  <c:v>0.56200000000000006</c:v>
                </c:pt>
                <c:pt idx="2340">
                  <c:v>0.56499999999999995</c:v>
                </c:pt>
                <c:pt idx="2341">
                  <c:v>0.56499999999999995</c:v>
                </c:pt>
                <c:pt idx="2342">
                  <c:v>0.56100000000000005</c:v>
                </c:pt>
                <c:pt idx="2343">
                  <c:v>0.56499999999999995</c:v>
                </c:pt>
                <c:pt idx="2344">
                  <c:v>0.56399999999999995</c:v>
                </c:pt>
                <c:pt idx="2345">
                  <c:v>0.56100000000000005</c:v>
                </c:pt>
                <c:pt idx="2346">
                  <c:v>0.56699999999999995</c:v>
                </c:pt>
                <c:pt idx="2347">
                  <c:v>0.56399999999999995</c:v>
                </c:pt>
                <c:pt idx="2348">
                  <c:v>0.56399999999999995</c:v>
                </c:pt>
                <c:pt idx="2349">
                  <c:v>0.56399999999999995</c:v>
                </c:pt>
                <c:pt idx="2350">
                  <c:v>0.56699999999999995</c:v>
                </c:pt>
                <c:pt idx="2351">
                  <c:v>0.56699999999999995</c:v>
                </c:pt>
                <c:pt idx="2352">
                  <c:v>0.56999999999999995</c:v>
                </c:pt>
                <c:pt idx="2353">
                  <c:v>0.57299999999999995</c:v>
                </c:pt>
                <c:pt idx="2354">
                  <c:v>0.57699999999999996</c:v>
                </c:pt>
                <c:pt idx="2355">
                  <c:v>0.57699999999999996</c:v>
                </c:pt>
                <c:pt idx="2356">
                  <c:v>0.57399999999999995</c:v>
                </c:pt>
                <c:pt idx="2357">
                  <c:v>0.57099999999999995</c:v>
                </c:pt>
                <c:pt idx="2358">
                  <c:v>0.57699999999999996</c:v>
                </c:pt>
                <c:pt idx="2359">
                  <c:v>0.57399999999999995</c:v>
                </c:pt>
                <c:pt idx="2360">
                  <c:v>0.57399999999999995</c:v>
                </c:pt>
                <c:pt idx="2361">
                  <c:v>0.56499999999999995</c:v>
                </c:pt>
                <c:pt idx="2362">
                  <c:v>0.57099999999999995</c:v>
                </c:pt>
                <c:pt idx="2363">
                  <c:v>0.57399999999999995</c:v>
                </c:pt>
                <c:pt idx="2364">
                  <c:v>0.57099999999999995</c:v>
                </c:pt>
                <c:pt idx="2365">
                  <c:v>0.56100000000000005</c:v>
                </c:pt>
                <c:pt idx="2366">
                  <c:v>0.56100000000000005</c:v>
                </c:pt>
                <c:pt idx="2367">
                  <c:v>0.56100000000000005</c:v>
                </c:pt>
                <c:pt idx="2368">
                  <c:v>0.56399999999999995</c:v>
                </c:pt>
                <c:pt idx="2369">
                  <c:v>0.56399999999999995</c:v>
                </c:pt>
                <c:pt idx="2370">
                  <c:v>0.56699999999999995</c:v>
                </c:pt>
                <c:pt idx="2371">
                  <c:v>0.56000000000000005</c:v>
                </c:pt>
                <c:pt idx="2372">
                  <c:v>0.56299999999999994</c:v>
                </c:pt>
                <c:pt idx="2373">
                  <c:v>0.56699999999999995</c:v>
                </c:pt>
                <c:pt idx="2374">
                  <c:v>0.56699999999999995</c:v>
                </c:pt>
                <c:pt idx="2375">
                  <c:v>0.56599999999999995</c:v>
                </c:pt>
                <c:pt idx="2376">
                  <c:v>0.56699999999999995</c:v>
                </c:pt>
                <c:pt idx="2377">
                  <c:v>0.56299999999999994</c:v>
                </c:pt>
                <c:pt idx="2378">
                  <c:v>0.56299999999999994</c:v>
                </c:pt>
                <c:pt idx="2379">
                  <c:v>0.57299999999999995</c:v>
                </c:pt>
                <c:pt idx="2380">
                  <c:v>0.56999999999999995</c:v>
                </c:pt>
                <c:pt idx="2381">
                  <c:v>0.57599999999999996</c:v>
                </c:pt>
                <c:pt idx="2382">
                  <c:v>0.57299999999999995</c:v>
                </c:pt>
                <c:pt idx="2383">
                  <c:v>0.57299999999999995</c:v>
                </c:pt>
                <c:pt idx="2384">
                  <c:v>0.56999999999999995</c:v>
                </c:pt>
                <c:pt idx="2385">
                  <c:v>0.56999999999999995</c:v>
                </c:pt>
                <c:pt idx="2386">
                  <c:v>0.57999999999999996</c:v>
                </c:pt>
                <c:pt idx="2387">
                  <c:v>0.57399999999999995</c:v>
                </c:pt>
                <c:pt idx="2388">
                  <c:v>0.56799999999999995</c:v>
                </c:pt>
                <c:pt idx="2389">
                  <c:v>0.56399999999999995</c:v>
                </c:pt>
                <c:pt idx="2390">
                  <c:v>0.56399999999999995</c:v>
                </c:pt>
                <c:pt idx="2391">
                  <c:v>0.56699999999999995</c:v>
                </c:pt>
                <c:pt idx="2392">
                  <c:v>0.56399999999999995</c:v>
                </c:pt>
                <c:pt idx="2393">
                  <c:v>0.56699999999999995</c:v>
                </c:pt>
                <c:pt idx="2394">
                  <c:v>0.56399999999999995</c:v>
                </c:pt>
                <c:pt idx="2395">
                  <c:v>0.56399999999999995</c:v>
                </c:pt>
                <c:pt idx="2396">
                  <c:v>0.56399999999999995</c:v>
                </c:pt>
                <c:pt idx="2397">
                  <c:v>0.56699999999999995</c:v>
                </c:pt>
                <c:pt idx="2398">
                  <c:v>0.56699999999999995</c:v>
                </c:pt>
                <c:pt idx="2399">
                  <c:v>0.56599999999999995</c:v>
                </c:pt>
                <c:pt idx="2400">
                  <c:v>0.56599999999999995</c:v>
                </c:pt>
                <c:pt idx="2401">
                  <c:v>0.56699999999999995</c:v>
                </c:pt>
                <c:pt idx="2402">
                  <c:v>0.56999999999999995</c:v>
                </c:pt>
                <c:pt idx="2403">
                  <c:v>0.56999999999999995</c:v>
                </c:pt>
                <c:pt idx="2404">
                  <c:v>0.57299999999999995</c:v>
                </c:pt>
                <c:pt idx="2405">
                  <c:v>0.57299999999999995</c:v>
                </c:pt>
                <c:pt idx="2406">
                  <c:v>0.57299999999999995</c:v>
                </c:pt>
                <c:pt idx="2407">
                  <c:v>0.56999999999999995</c:v>
                </c:pt>
                <c:pt idx="2408">
                  <c:v>0.57699999999999996</c:v>
                </c:pt>
                <c:pt idx="2409">
                  <c:v>0.56699999999999995</c:v>
                </c:pt>
                <c:pt idx="2410">
                  <c:v>0.57699999999999996</c:v>
                </c:pt>
                <c:pt idx="2411">
                  <c:v>0.56399999999999995</c:v>
                </c:pt>
                <c:pt idx="2412">
                  <c:v>0.56699999999999995</c:v>
                </c:pt>
                <c:pt idx="2413">
                  <c:v>0.56699999999999995</c:v>
                </c:pt>
                <c:pt idx="2414">
                  <c:v>0.56699999999999995</c:v>
                </c:pt>
                <c:pt idx="2415">
                  <c:v>0.56399999999999995</c:v>
                </c:pt>
                <c:pt idx="2416">
                  <c:v>0.56299999999999994</c:v>
                </c:pt>
                <c:pt idx="2417">
                  <c:v>0.56699999999999995</c:v>
                </c:pt>
                <c:pt idx="2418">
                  <c:v>0.56699999999999995</c:v>
                </c:pt>
                <c:pt idx="2419">
                  <c:v>0.56599999999999995</c:v>
                </c:pt>
                <c:pt idx="2420">
                  <c:v>0.56599999999999995</c:v>
                </c:pt>
                <c:pt idx="2421">
                  <c:v>0.56599999999999995</c:v>
                </c:pt>
                <c:pt idx="2422">
                  <c:v>0.56299999999999994</c:v>
                </c:pt>
                <c:pt idx="2423">
                  <c:v>0.56599999999999995</c:v>
                </c:pt>
                <c:pt idx="2424">
                  <c:v>0.56299999999999994</c:v>
                </c:pt>
                <c:pt idx="2425">
                  <c:v>0.56899999999999995</c:v>
                </c:pt>
                <c:pt idx="2426">
                  <c:v>0.57299999999999995</c:v>
                </c:pt>
                <c:pt idx="2427">
                  <c:v>0.57899999999999996</c:v>
                </c:pt>
                <c:pt idx="2428">
                  <c:v>0.57299999999999995</c:v>
                </c:pt>
                <c:pt idx="2429">
                  <c:v>0.57299999999999995</c:v>
                </c:pt>
                <c:pt idx="2430">
                  <c:v>0.56999999999999995</c:v>
                </c:pt>
                <c:pt idx="2431">
                  <c:v>0.57399999999999995</c:v>
                </c:pt>
                <c:pt idx="2432">
                  <c:v>0.57399999999999995</c:v>
                </c:pt>
                <c:pt idx="2433">
                  <c:v>0.57399999999999995</c:v>
                </c:pt>
                <c:pt idx="2434">
                  <c:v>0.57099999999999995</c:v>
                </c:pt>
                <c:pt idx="2435">
                  <c:v>0.57099999999999995</c:v>
                </c:pt>
                <c:pt idx="2436">
                  <c:v>0.56799999999999995</c:v>
                </c:pt>
                <c:pt idx="2437">
                  <c:v>0.56399999999999995</c:v>
                </c:pt>
                <c:pt idx="2438">
                  <c:v>0.56699999999999995</c:v>
                </c:pt>
                <c:pt idx="2439">
                  <c:v>0.56399999999999995</c:v>
                </c:pt>
                <c:pt idx="2440">
                  <c:v>0.56399999999999995</c:v>
                </c:pt>
                <c:pt idx="2441">
                  <c:v>0.56999999999999995</c:v>
                </c:pt>
                <c:pt idx="2442">
                  <c:v>0.56299999999999994</c:v>
                </c:pt>
                <c:pt idx="2443">
                  <c:v>0.56000000000000005</c:v>
                </c:pt>
                <c:pt idx="2444">
                  <c:v>0.56299999999999994</c:v>
                </c:pt>
                <c:pt idx="2445">
                  <c:v>0.56999999999999995</c:v>
                </c:pt>
                <c:pt idx="2446">
                  <c:v>0.56599999999999995</c:v>
                </c:pt>
                <c:pt idx="2447">
                  <c:v>0.56599999999999995</c:v>
                </c:pt>
                <c:pt idx="2448">
                  <c:v>0.56599999999999995</c:v>
                </c:pt>
                <c:pt idx="2449">
                  <c:v>0.58299999999999996</c:v>
                </c:pt>
                <c:pt idx="2450">
                  <c:v>0.58599999999999997</c:v>
                </c:pt>
                <c:pt idx="2451">
                  <c:v>0.57699999999999996</c:v>
                </c:pt>
                <c:pt idx="2452">
                  <c:v>0.57699999999999996</c:v>
                </c:pt>
                <c:pt idx="2453">
                  <c:v>0.57399999999999995</c:v>
                </c:pt>
                <c:pt idx="2454">
                  <c:v>0.57099999999999995</c:v>
                </c:pt>
                <c:pt idx="2455">
                  <c:v>0.56799999999999995</c:v>
                </c:pt>
                <c:pt idx="2456">
                  <c:v>0.56799999999999995</c:v>
                </c:pt>
                <c:pt idx="2457">
                  <c:v>0.57399999999999995</c:v>
                </c:pt>
                <c:pt idx="2458">
                  <c:v>0.57099999999999995</c:v>
                </c:pt>
                <c:pt idx="2459">
                  <c:v>0.56799999999999995</c:v>
                </c:pt>
                <c:pt idx="2460">
                  <c:v>0.56499999999999995</c:v>
                </c:pt>
                <c:pt idx="2461">
                  <c:v>0.56499999999999995</c:v>
                </c:pt>
                <c:pt idx="2462">
                  <c:v>0.55800000000000005</c:v>
                </c:pt>
                <c:pt idx="2463">
                  <c:v>0.55800000000000005</c:v>
                </c:pt>
                <c:pt idx="2464">
                  <c:v>0.56699999999999995</c:v>
                </c:pt>
                <c:pt idx="2465">
                  <c:v>0.56699999999999995</c:v>
                </c:pt>
                <c:pt idx="2466">
                  <c:v>0.56699999999999995</c:v>
                </c:pt>
                <c:pt idx="2467">
                  <c:v>0.56299999999999994</c:v>
                </c:pt>
                <c:pt idx="2468">
                  <c:v>0.56699999999999995</c:v>
                </c:pt>
                <c:pt idx="2469">
                  <c:v>0.56599999999999995</c:v>
                </c:pt>
                <c:pt idx="2470">
                  <c:v>0.56599999999999995</c:v>
                </c:pt>
                <c:pt idx="2471">
                  <c:v>0.56599999999999995</c:v>
                </c:pt>
                <c:pt idx="2472">
                  <c:v>0.56599999999999995</c:v>
                </c:pt>
                <c:pt idx="2473">
                  <c:v>0.57299999999999995</c:v>
                </c:pt>
                <c:pt idx="2474">
                  <c:v>0.58299999999999996</c:v>
                </c:pt>
                <c:pt idx="2475">
                  <c:v>0.57699999999999996</c:v>
                </c:pt>
                <c:pt idx="2476">
                  <c:v>0.57399999999999995</c:v>
                </c:pt>
                <c:pt idx="2477">
                  <c:v>0.57399999999999995</c:v>
                </c:pt>
                <c:pt idx="2478">
                  <c:v>0.57399999999999995</c:v>
                </c:pt>
                <c:pt idx="2479">
                  <c:v>0.57999999999999996</c:v>
                </c:pt>
                <c:pt idx="2480">
                  <c:v>0.57699999999999996</c:v>
                </c:pt>
                <c:pt idx="2481">
                  <c:v>0.57699999999999996</c:v>
                </c:pt>
                <c:pt idx="2482">
                  <c:v>0.57099999999999995</c:v>
                </c:pt>
                <c:pt idx="2483">
                  <c:v>0.57499999999999996</c:v>
                </c:pt>
                <c:pt idx="2484">
                  <c:v>0.57099999999999995</c:v>
                </c:pt>
                <c:pt idx="2485">
                  <c:v>0.57099999999999995</c:v>
                </c:pt>
                <c:pt idx="2486">
                  <c:v>0.56100000000000005</c:v>
                </c:pt>
                <c:pt idx="2487">
                  <c:v>0.56399999999999995</c:v>
                </c:pt>
                <c:pt idx="2488">
                  <c:v>0.56399999999999995</c:v>
                </c:pt>
                <c:pt idx="2489">
                  <c:v>0.56699999999999995</c:v>
                </c:pt>
                <c:pt idx="2490">
                  <c:v>0.56999999999999995</c:v>
                </c:pt>
                <c:pt idx="2491">
                  <c:v>0.56699999999999995</c:v>
                </c:pt>
                <c:pt idx="2492">
                  <c:v>0.56699999999999995</c:v>
                </c:pt>
                <c:pt idx="2493">
                  <c:v>0.56999999999999995</c:v>
                </c:pt>
                <c:pt idx="2494">
                  <c:v>0.56699999999999995</c:v>
                </c:pt>
                <c:pt idx="2495">
                  <c:v>0.56999999999999995</c:v>
                </c:pt>
                <c:pt idx="2496">
                  <c:v>0.56999999999999995</c:v>
                </c:pt>
                <c:pt idx="2497">
                  <c:v>0.56899999999999995</c:v>
                </c:pt>
                <c:pt idx="2498">
                  <c:v>0.58199999999999996</c:v>
                </c:pt>
                <c:pt idx="2499">
                  <c:v>0.57999999999999996</c:v>
                </c:pt>
                <c:pt idx="2500">
                  <c:v>0.57999999999999996</c:v>
                </c:pt>
                <c:pt idx="2501">
                  <c:v>0.57399999999999995</c:v>
                </c:pt>
                <c:pt idx="2502">
                  <c:v>0.57699999999999996</c:v>
                </c:pt>
                <c:pt idx="2503">
                  <c:v>0.57999999999999996</c:v>
                </c:pt>
                <c:pt idx="2504">
                  <c:v>0.57699999999999996</c:v>
                </c:pt>
                <c:pt idx="2505">
                  <c:v>0.57399999999999995</c:v>
                </c:pt>
                <c:pt idx="2506">
                  <c:v>0.57099999999999995</c:v>
                </c:pt>
                <c:pt idx="2507">
                  <c:v>0.57499999999999996</c:v>
                </c:pt>
                <c:pt idx="2508">
                  <c:v>0.57499999999999996</c:v>
                </c:pt>
                <c:pt idx="2509">
                  <c:v>0.56799999999999995</c:v>
                </c:pt>
                <c:pt idx="2510">
                  <c:v>0.56499999999999995</c:v>
                </c:pt>
                <c:pt idx="2511">
                  <c:v>0.56399999999999995</c:v>
                </c:pt>
                <c:pt idx="2512">
                  <c:v>0.56699999999999995</c:v>
                </c:pt>
                <c:pt idx="2513">
                  <c:v>0.56699999999999995</c:v>
                </c:pt>
                <c:pt idx="2514">
                  <c:v>0.56999999999999995</c:v>
                </c:pt>
                <c:pt idx="2515">
                  <c:v>0.56699999999999995</c:v>
                </c:pt>
                <c:pt idx="2516">
                  <c:v>0.56999999999999995</c:v>
                </c:pt>
                <c:pt idx="2517">
                  <c:v>0.56699999999999995</c:v>
                </c:pt>
                <c:pt idx="2518">
                  <c:v>0.56299999999999994</c:v>
                </c:pt>
                <c:pt idx="2519">
                  <c:v>0.56999999999999995</c:v>
                </c:pt>
                <c:pt idx="2520">
                  <c:v>0.56599999999999995</c:v>
                </c:pt>
                <c:pt idx="2521">
                  <c:v>0.57599999999999996</c:v>
                </c:pt>
                <c:pt idx="2522">
                  <c:v>0.58299999999999996</c:v>
                </c:pt>
                <c:pt idx="2523">
                  <c:v>0.57999999999999996</c:v>
                </c:pt>
                <c:pt idx="2524">
                  <c:v>0.57699999999999996</c:v>
                </c:pt>
                <c:pt idx="2525">
                  <c:v>0.57399999999999995</c:v>
                </c:pt>
                <c:pt idx="2526">
                  <c:v>0.57399999999999995</c:v>
                </c:pt>
                <c:pt idx="2527">
                  <c:v>0.57999999999999996</c:v>
                </c:pt>
                <c:pt idx="2528">
                  <c:v>0.57399999999999995</c:v>
                </c:pt>
                <c:pt idx="2529">
                  <c:v>0.58099999999999996</c:v>
                </c:pt>
                <c:pt idx="2530">
                  <c:v>0.56499999999999995</c:v>
                </c:pt>
                <c:pt idx="2531">
                  <c:v>0.56799999999999995</c:v>
                </c:pt>
                <c:pt idx="2532">
                  <c:v>0.57099999999999995</c:v>
                </c:pt>
                <c:pt idx="2533">
                  <c:v>0.56699999999999995</c:v>
                </c:pt>
                <c:pt idx="2534">
                  <c:v>0.56399999999999995</c:v>
                </c:pt>
                <c:pt idx="2535">
                  <c:v>0.56399999999999995</c:v>
                </c:pt>
                <c:pt idx="2536">
                  <c:v>0.56699999999999995</c:v>
                </c:pt>
                <c:pt idx="2537">
                  <c:v>0.56999999999999995</c:v>
                </c:pt>
                <c:pt idx="2538">
                  <c:v>0.56699999999999995</c:v>
                </c:pt>
                <c:pt idx="2539">
                  <c:v>0.56699999999999995</c:v>
                </c:pt>
                <c:pt idx="2540">
                  <c:v>0.56999999999999995</c:v>
                </c:pt>
                <c:pt idx="2541">
                  <c:v>0.56599999999999995</c:v>
                </c:pt>
                <c:pt idx="2542">
                  <c:v>0.56899999999999995</c:v>
                </c:pt>
                <c:pt idx="2543">
                  <c:v>0.56899999999999995</c:v>
                </c:pt>
                <c:pt idx="2544">
                  <c:v>0.56899999999999995</c:v>
                </c:pt>
                <c:pt idx="2545">
                  <c:v>0.56899999999999995</c:v>
                </c:pt>
                <c:pt idx="2546">
                  <c:v>0.58599999999999997</c:v>
                </c:pt>
                <c:pt idx="2547">
                  <c:v>0.57999999999999996</c:v>
                </c:pt>
                <c:pt idx="2548">
                  <c:v>0.57299999999999995</c:v>
                </c:pt>
                <c:pt idx="2549">
                  <c:v>0.57299999999999995</c:v>
                </c:pt>
                <c:pt idx="2550">
                  <c:v>0.57999999999999996</c:v>
                </c:pt>
                <c:pt idx="2551">
                  <c:v>0.57699999999999996</c:v>
                </c:pt>
                <c:pt idx="2552">
                  <c:v>0.56999999999999995</c:v>
                </c:pt>
                <c:pt idx="2553">
                  <c:v>0.57399999999999995</c:v>
                </c:pt>
                <c:pt idx="2554">
                  <c:v>0.56999999999999995</c:v>
                </c:pt>
                <c:pt idx="2555">
                  <c:v>0.56699999999999995</c:v>
                </c:pt>
                <c:pt idx="2556">
                  <c:v>0.56999999999999995</c:v>
                </c:pt>
                <c:pt idx="2557">
                  <c:v>0.56299999999999994</c:v>
                </c:pt>
                <c:pt idx="2558">
                  <c:v>0.56699999999999995</c:v>
                </c:pt>
                <c:pt idx="2559">
                  <c:v>0.56999999999999995</c:v>
                </c:pt>
                <c:pt idx="2560">
                  <c:v>0.56699999999999995</c:v>
                </c:pt>
                <c:pt idx="2561">
                  <c:v>0.57599999999999996</c:v>
                </c:pt>
                <c:pt idx="2562">
                  <c:v>0.56999999999999995</c:v>
                </c:pt>
                <c:pt idx="2563">
                  <c:v>0.56999999999999995</c:v>
                </c:pt>
                <c:pt idx="2564">
                  <c:v>0.56699999999999995</c:v>
                </c:pt>
                <c:pt idx="2565">
                  <c:v>0.56599999999999995</c:v>
                </c:pt>
                <c:pt idx="2566">
                  <c:v>0.56599999999999995</c:v>
                </c:pt>
                <c:pt idx="2567">
                  <c:v>0.56899999999999995</c:v>
                </c:pt>
                <c:pt idx="2568">
                  <c:v>0.56599999999999995</c:v>
                </c:pt>
                <c:pt idx="2569">
                  <c:v>0.57599999999999996</c:v>
                </c:pt>
                <c:pt idx="2570">
                  <c:v>0.58199999999999996</c:v>
                </c:pt>
                <c:pt idx="2571">
                  <c:v>0.57599999999999996</c:v>
                </c:pt>
                <c:pt idx="2572">
                  <c:v>0.57999999999999996</c:v>
                </c:pt>
                <c:pt idx="2573">
                  <c:v>0.57999999999999996</c:v>
                </c:pt>
                <c:pt idx="2574">
                  <c:v>0.57999999999999996</c:v>
                </c:pt>
                <c:pt idx="2575">
                  <c:v>0.57699999999999996</c:v>
                </c:pt>
                <c:pt idx="2576">
                  <c:v>0.57699999999999996</c:v>
                </c:pt>
                <c:pt idx="2577">
                  <c:v>0.57699999999999996</c:v>
                </c:pt>
                <c:pt idx="2578">
                  <c:v>0.58099999999999996</c:v>
                </c:pt>
                <c:pt idx="2579">
                  <c:v>0.57699999999999996</c:v>
                </c:pt>
                <c:pt idx="2580">
                  <c:v>0.57099999999999995</c:v>
                </c:pt>
                <c:pt idx="2581">
                  <c:v>0.57099999999999995</c:v>
                </c:pt>
                <c:pt idx="2582">
                  <c:v>0.56799999999999995</c:v>
                </c:pt>
                <c:pt idx="2583">
                  <c:v>0.56399999999999995</c:v>
                </c:pt>
                <c:pt idx="2584">
                  <c:v>0.56999999999999995</c:v>
                </c:pt>
                <c:pt idx="2585">
                  <c:v>0.56999999999999995</c:v>
                </c:pt>
                <c:pt idx="2586">
                  <c:v>0.56999999999999995</c:v>
                </c:pt>
                <c:pt idx="2587">
                  <c:v>0.56999999999999995</c:v>
                </c:pt>
                <c:pt idx="2588">
                  <c:v>0.56699999999999995</c:v>
                </c:pt>
                <c:pt idx="2589">
                  <c:v>0.56599999999999995</c:v>
                </c:pt>
                <c:pt idx="2590">
                  <c:v>0.56599999999999995</c:v>
                </c:pt>
                <c:pt idx="2591">
                  <c:v>0.56999999999999995</c:v>
                </c:pt>
                <c:pt idx="2592">
                  <c:v>0.56599999999999995</c:v>
                </c:pt>
                <c:pt idx="2593">
                  <c:v>0.57599999999999996</c:v>
                </c:pt>
                <c:pt idx="2594">
                  <c:v>0.57599999999999996</c:v>
                </c:pt>
                <c:pt idx="2595">
                  <c:v>0.57599999999999996</c:v>
                </c:pt>
                <c:pt idx="2596">
                  <c:v>0.57599999999999996</c:v>
                </c:pt>
                <c:pt idx="2597">
                  <c:v>0.56999999999999995</c:v>
                </c:pt>
                <c:pt idx="2598">
                  <c:v>0.57999999999999996</c:v>
                </c:pt>
                <c:pt idx="2599">
                  <c:v>0.57699999999999996</c:v>
                </c:pt>
                <c:pt idx="2600">
                  <c:v>0.57699999999999996</c:v>
                </c:pt>
                <c:pt idx="2601">
                  <c:v>0.57999999999999996</c:v>
                </c:pt>
                <c:pt idx="2602">
                  <c:v>0.57699999999999996</c:v>
                </c:pt>
                <c:pt idx="2603">
                  <c:v>0.57399999999999995</c:v>
                </c:pt>
                <c:pt idx="2604">
                  <c:v>0.57099999999999995</c:v>
                </c:pt>
                <c:pt idx="2605">
                  <c:v>0.57099999999999995</c:v>
                </c:pt>
                <c:pt idx="2606">
                  <c:v>0.57099999999999995</c:v>
                </c:pt>
                <c:pt idx="2607">
                  <c:v>0.56399999999999995</c:v>
                </c:pt>
                <c:pt idx="2608">
                  <c:v>0.56699999999999995</c:v>
                </c:pt>
                <c:pt idx="2609">
                  <c:v>0.56699999999999995</c:v>
                </c:pt>
                <c:pt idx="2610">
                  <c:v>0.56999999999999995</c:v>
                </c:pt>
                <c:pt idx="2611">
                  <c:v>0.56999999999999995</c:v>
                </c:pt>
                <c:pt idx="2612">
                  <c:v>0.56699999999999995</c:v>
                </c:pt>
                <c:pt idx="2613">
                  <c:v>0.56299999999999994</c:v>
                </c:pt>
                <c:pt idx="2614">
                  <c:v>0.56599999999999995</c:v>
                </c:pt>
                <c:pt idx="2615">
                  <c:v>0.56599999999999995</c:v>
                </c:pt>
                <c:pt idx="2616">
                  <c:v>0.56899999999999995</c:v>
                </c:pt>
                <c:pt idx="2617">
                  <c:v>0.57899999999999996</c:v>
                </c:pt>
                <c:pt idx="2618">
                  <c:v>0.57899999999999996</c:v>
                </c:pt>
                <c:pt idx="2619">
                  <c:v>0.57599999999999996</c:v>
                </c:pt>
                <c:pt idx="2620">
                  <c:v>0.57599999999999996</c:v>
                </c:pt>
                <c:pt idx="2621">
                  <c:v>0.57299999999999995</c:v>
                </c:pt>
                <c:pt idx="2622">
                  <c:v>0.57699999999999996</c:v>
                </c:pt>
                <c:pt idx="2623">
                  <c:v>0.57699999999999996</c:v>
                </c:pt>
                <c:pt idx="2624">
                  <c:v>0.57399999999999995</c:v>
                </c:pt>
                <c:pt idx="2625">
                  <c:v>0.57699999999999996</c:v>
                </c:pt>
                <c:pt idx="2626">
                  <c:v>0.57999999999999996</c:v>
                </c:pt>
                <c:pt idx="2627">
                  <c:v>0.57399999999999995</c:v>
                </c:pt>
                <c:pt idx="2628">
                  <c:v>0.57099999999999995</c:v>
                </c:pt>
                <c:pt idx="2629">
                  <c:v>0.57099999999999995</c:v>
                </c:pt>
                <c:pt idx="2630">
                  <c:v>0.56399999999999995</c:v>
                </c:pt>
                <c:pt idx="2631">
                  <c:v>0.56399999999999995</c:v>
                </c:pt>
                <c:pt idx="2632">
                  <c:v>0.56999999999999995</c:v>
                </c:pt>
                <c:pt idx="2633">
                  <c:v>0.57299999999999995</c:v>
                </c:pt>
                <c:pt idx="2634">
                  <c:v>0.57299999999999995</c:v>
                </c:pt>
                <c:pt idx="2635">
                  <c:v>0.56999999999999995</c:v>
                </c:pt>
                <c:pt idx="2636">
                  <c:v>0.56999999999999995</c:v>
                </c:pt>
                <c:pt idx="2637">
                  <c:v>0.56599999999999995</c:v>
                </c:pt>
                <c:pt idx="2638">
                  <c:v>0.56599999999999995</c:v>
                </c:pt>
                <c:pt idx="2639">
                  <c:v>0.56999999999999995</c:v>
                </c:pt>
                <c:pt idx="2640">
                  <c:v>0.56899999999999995</c:v>
                </c:pt>
                <c:pt idx="2641">
                  <c:v>0.58199999999999996</c:v>
                </c:pt>
                <c:pt idx="2642">
                  <c:v>0.57899999999999996</c:v>
                </c:pt>
                <c:pt idx="2643">
                  <c:v>0.57599999999999996</c:v>
                </c:pt>
                <c:pt idx="2644">
                  <c:v>0.57999999999999996</c:v>
                </c:pt>
                <c:pt idx="2645">
                  <c:v>0.58299999999999996</c:v>
                </c:pt>
                <c:pt idx="2646">
                  <c:v>0.57699999999999996</c:v>
                </c:pt>
                <c:pt idx="2647">
                  <c:v>0.57699999999999996</c:v>
                </c:pt>
                <c:pt idx="2648">
                  <c:v>0.57699999999999996</c:v>
                </c:pt>
                <c:pt idx="2649">
                  <c:v>0.57699999999999996</c:v>
                </c:pt>
                <c:pt idx="2650">
                  <c:v>0.57699999999999996</c:v>
                </c:pt>
                <c:pt idx="2651">
                  <c:v>0.57399999999999995</c:v>
                </c:pt>
                <c:pt idx="2652">
                  <c:v>0.57399999999999995</c:v>
                </c:pt>
                <c:pt idx="2653">
                  <c:v>0.56799999999999995</c:v>
                </c:pt>
                <c:pt idx="2654">
                  <c:v>0.56799999999999995</c:v>
                </c:pt>
                <c:pt idx="2655">
                  <c:v>0.56699999999999995</c:v>
                </c:pt>
                <c:pt idx="2656">
                  <c:v>0.56399999999999995</c:v>
                </c:pt>
                <c:pt idx="2657">
                  <c:v>0.56699999999999995</c:v>
                </c:pt>
                <c:pt idx="2658">
                  <c:v>0.56699999999999995</c:v>
                </c:pt>
                <c:pt idx="2659">
                  <c:v>0.56699999999999995</c:v>
                </c:pt>
                <c:pt idx="2660">
                  <c:v>0.56599999999999995</c:v>
                </c:pt>
                <c:pt idx="2661">
                  <c:v>0.57299999999999995</c:v>
                </c:pt>
                <c:pt idx="2662">
                  <c:v>0.56599999999999995</c:v>
                </c:pt>
                <c:pt idx="2663">
                  <c:v>0.56899999999999995</c:v>
                </c:pt>
                <c:pt idx="2664">
                  <c:v>0.56899999999999995</c:v>
                </c:pt>
                <c:pt idx="2665">
                  <c:v>0.58899999999999997</c:v>
                </c:pt>
                <c:pt idx="2666">
                  <c:v>0.57899999999999996</c:v>
                </c:pt>
                <c:pt idx="2667">
                  <c:v>0.57999999999999996</c:v>
                </c:pt>
                <c:pt idx="2668">
                  <c:v>0.57999999999999996</c:v>
                </c:pt>
                <c:pt idx="2669">
                  <c:v>0.57999999999999996</c:v>
                </c:pt>
                <c:pt idx="2670">
                  <c:v>0.57999999999999996</c:v>
                </c:pt>
                <c:pt idx="2671">
                  <c:v>0.57999999999999996</c:v>
                </c:pt>
                <c:pt idx="2672">
                  <c:v>0.58099999999999996</c:v>
                </c:pt>
                <c:pt idx="2673">
                  <c:v>0.58099999999999996</c:v>
                </c:pt>
                <c:pt idx="2674">
                  <c:v>0.57099999999999995</c:v>
                </c:pt>
                <c:pt idx="2675">
                  <c:v>0.56799999999999995</c:v>
                </c:pt>
                <c:pt idx="2676">
                  <c:v>0.57399999999999995</c:v>
                </c:pt>
                <c:pt idx="2677">
                  <c:v>0.56799999999999995</c:v>
                </c:pt>
                <c:pt idx="2678">
                  <c:v>0.56399999999999995</c:v>
                </c:pt>
                <c:pt idx="2679">
                  <c:v>0.56699999999999995</c:v>
                </c:pt>
                <c:pt idx="2680">
                  <c:v>0.56399999999999995</c:v>
                </c:pt>
                <c:pt idx="2681">
                  <c:v>0.56999999999999995</c:v>
                </c:pt>
                <c:pt idx="2682">
                  <c:v>0.56999999999999995</c:v>
                </c:pt>
                <c:pt idx="2683">
                  <c:v>0.57299999999999995</c:v>
                </c:pt>
                <c:pt idx="2684">
                  <c:v>0.56999999999999995</c:v>
                </c:pt>
                <c:pt idx="2685">
                  <c:v>0.56899999999999995</c:v>
                </c:pt>
                <c:pt idx="2686">
                  <c:v>0.56599999999999995</c:v>
                </c:pt>
                <c:pt idx="2687">
                  <c:v>0.56899999999999995</c:v>
                </c:pt>
                <c:pt idx="2688">
                  <c:v>0.57199999999999995</c:v>
                </c:pt>
                <c:pt idx="2689">
                  <c:v>0.58499999999999996</c:v>
                </c:pt>
                <c:pt idx="2690">
                  <c:v>0.58599999999999997</c:v>
                </c:pt>
                <c:pt idx="2691">
                  <c:v>0.57999999999999996</c:v>
                </c:pt>
                <c:pt idx="2692">
                  <c:v>0.57699999999999996</c:v>
                </c:pt>
                <c:pt idx="2693">
                  <c:v>0.57999999999999996</c:v>
                </c:pt>
                <c:pt idx="2694">
                  <c:v>0.57699999999999996</c:v>
                </c:pt>
                <c:pt idx="2695">
                  <c:v>0.57999999999999996</c:v>
                </c:pt>
                <c:pt idx="2696">
                  <c:v>0.58099999999999996</c:v>
                </c:pt>
                <c:pt idx="2697">
                  <c:v>0.57799999999999996</c:v>
                </c:pt>
                <c:pt idx="2698">
                  <c:v>0.58799999999999997</c:v>
                </c:pt>
                <c:pt idx="2699">
                  <c:v>0.58099999999999996</c:v>
                </c:pt>
                <c:pt idx="2700">
                  <c:v>0.57799999999999996</c:v>
                </c:pt>
                <c:pt idx="2701">
                  <c:v>0.56499999999999995</c:v>
                </c:pt>
                <c:pt idx="2702">
                  <c:v>0.56799999999999995</c:v>
                </c:pt>
                <c:pt idx="2703">
                  <c:v>0.57099999999999995</c:v>
                </c:pt>
                <c:pt idx="2704">
                  <c:v>0.57099999999999995</c:v>
                </c:pt>
                <c:pt idx="2705">
                  <c:v>0.56999999999999995</c:v>
                </c:pt>
                <c:pt idx="2706">
                  <c:v>0.56999999999999995</c:v>
                </c:pt>
                <c:pt idx="2707">
                  <c:v>0.57299999999999995</c:v>
                </c:pt>
                <c:pt idx="2708">
                  <c:v>0.57599999999999996</c:v>
                </c:pt>
                <c:pt idx="2709">
                  <c:v>0.57299999999999995</c:v>
                </c:pt>
                <c:pt idx="2710">
                  <c:v>0.57599999999999996</c:v>
                </c:pt>
                <c:pt idx="2711">
                  <c:v>0.56999999999999995</c:v>
                </c:pt>
                <c:pt idx="2712">
                  <c:v>0.56999999999999995</c:v>
                </c:pt>
                <c:pt idx="2713">
                  <c:v>0.58199999999999996</c:v>
                </c:pt>
                <c:pt idx="2714">
                  <c:v>0.58599999999999997</c:v>
                </c:pt>
                <c:pt idx="2715">
                  <c:v>0.57999999999999996</c:v>
                </c:pt>
                <c:pt idx="2716">
                  <c:v>0.58299999999999996</c:v>
                </c:pt>
                <c:pt idx="2717">
                  <c:v>0.57999999999999996</c:v>
                </c:pt>
                <c:pt idx="2718">
                  <c:v>0.58299999999999996</c:v>
                </c:pt>
                <c:pt idx="2719">
                  <c:v>0.58299999999999996</c:v>
                </c:pt>
                <c:pt idx="2720">
                  <c:v>0.58099999999999996</c:v>
                </c:pt>
                <c:pt idx="2721">
                  <c:v>0.58099999999999996</c:v>
                </c:pt>
                <c:pt idx="2722">
                  <c:v>0.57699999999999996</c:v>
                </c:pt>
                <c:pt idx="2723">
                  <c:v>0.57699999999999996</c:v>
                </c:pt>
                <c:pt idx="2724">
                  <c:v>0.57799999999999996</c:v>
                </c:pt>
                <c:pt idx="2725">
                  <c:v>0.57099999999999995</c:v>
                </c:pt>
                <c:pt idx="2726">
                  <c:v>0.56399999999999995</c:v>
                </c:pt>
                <c:pt idx="2727">
                  <c:v>0.57399999999999995</c:v>
                </c:pt>
                <c:pt idx="2728">
                  <c:v>0.57399999999999995</c:v>
                </c:pt>
                <c:pt idx="2729">
                  <c:v>0.56999999999999995</c:v>
                </c:pt>
                <c:pt idx="2730">
                  <c:v>0.56699999999999995</c:v>
                </c:pt>
                <c:pt idx="2731">
                  <c:v>0.57299999999999995</c:v>
                </c:pt>
                <c:pt idx="2732">
                  <c:v>0.57299999999999995</c:v>
                </c:pt>
                <c:pt idx="2733">
                  <c:v>0.57599999999999996</c:v>
                </c:pt>
                <c:pt idx="2734">
                  <c:v>0.57299999999999995</c:v>
                </c:pt>
                <c:pt idx="2735">
                  <c:v>0.57299999999999995</c:v>
                </c:pt>
                <c:pt idx="2736">
                  <c:v>0.57299999999999995</c:v>
                </c:pt>
                <c:pt idx="2737">
                  <c:v>0.57599999999999996</c:v>
                </c:pt>
                <c:pt idx="2738">
                  <c:v>0.57599999999999996</c:v>
                </c:pt>
                <c:pt idx="2739">
                  <c:v>0.57599999999999996</c:v>
                </c:pt>
                <c:pt idx="2740">
                  <c:v>0.57899999999999996</c:v>
                </c:pt>
                <c:pt idx="2741">
                  <c:v>0.57999999999999996</c:v>
                </c:pt>
                <c:pt idx="2742">
                  <c:v>0.58299999999999996</c:v>
                </c:pt>
                <c:pt idx="2743">
                  <c:v>0.57999999999999996</c:v>
                </c:pt>
                <c:pt idx="2744">
                  <c:v>0.58299999999999996</c:v>
                </c:pt>
                <c:pt idx="2745">
                  <c:v>0.57999999999999996</c:v>
                </c:pt>
                <c:pt idx="2746">
                  <c:v>0.57699999999999996</c:v>
                </c:pt>
                <c:pt idx="2747">
                  <c:v>0.57699999999999996</c:v>
                </c:pt>
                <c:pt idx="2748">
                  <c:v>0.57399999999999995</c:v>
                </c:pt>
                <c:pt idx="2749">
                  <c:v>0.57099999999999995</c:v>
                </c:pt>
                <c:pt idx="2750">
                  <c:v>0.57399999999999995</c:v>
                </c:pt>
                <c:pt idx="2751">
                  <c:v>0.57399999999999995</c:v>
                </c:pt>
                <c:pt idx="2752">
                  <c:v>0.57399999999999995</c:v>
                </c:pt>
                <c:pt idx="2753">
                  <c:v>0.56999999999999995</c:v>
                </c:pt>
                <c:pt idx="2754">
                  <c:v>0.57299999999999995</c:v>
                </c:pt>
                <c:pt idx="2755">
                  <c:v>0.57599999999999996</c:v>
                </c:pt>
                <c:pt idx="2756">
                  <c:v>0.57599999999999996</c:v>
                </c:pt>
                <c:pt idx="2757">
                  <c:v>0.57599999999999996</c:v>
                </c:pt>
                <c:pt idx="2758">
                  <c:v>0.57299999999999995</c:v>
                </c:pt>
                <c:pt idx="2759">
                  <c:v>0.57299999999999995</c:v>
                </c:pt>
                <c:pt idx="2760">
                  <c:v>0.56999999999999995</c:v>
                </c:pt>
                <c:pt idx="2761">
                  <c:v>0.57599999999999996</c:v>
                </c:pt>
                <c:pt idx="2762">
                  <c:v>0.58199999999999996</c:v>
                </c:pt>
                <c:pt idx="2763">
                  <c:v>0.57899999999999996</c:v>
                </c:pt>
                <c:pt idx="2764">
                  <c:v>0.57599999999999996</c:v>
                </c:pt>
                <c:pt idx="2765">
                  <c:v>0.57999999999999996</c:v>
                </c:pt>
                <c:pt idx="2766">
                  <c:v>0.58299999999999996</c:v>
                </c:pt>
                <c:pt idx="2767">
                  <c:v>0.58299999999999996</c:v>
                </c:pt>
                <c:pt idx="2768">
                  <c:v>0.58099999999999996</c:v>
                </c:pt>
                <c:pt idx="2769">
                  <c:v>0.57399999999999995</c:v>
                </c:pt>
                <c:pt idx="2770">
                  <c:v>0.57999999999999996</c:v>
                </c:pt>
                <c:pt idx="2771">
                  <c:v>0.57699999999999996</c:v>
                </c:pt>
                <c:pt idx="2772">
                  <c:v>0.57399999999999995</c:v>
                </c:pt>
                <c:pt idx="2773">
                  <c:v>0.57699999999999996</c:v>
                </c:pt>
                <c:pt idx="2774">
                  <c:v>0.57699999999999996</c:v>
                </c:pt>
                <c:pt idx="2775">
                  <c:v>0.56799999999999995</c:v>
                </c:pt>
                <c:pt idx="2776">
                  <c:v>0.56399999999999995</c:v>
                </c:pt>
                <c:pt idx="2777">
                  <c:v>0.56399999999999995</c:v>
                </c:pt>
                <c:pt idx="2778">
                  <c:v>0.57599999999999996</c:v>
                </c:pt>
                <c:pt idx="2779">
                  <c:v>0.57299999999999995</c:v>
                </c:pt>
                <c:pt idx="2780">
                  <c:v>0.57299999999999995</c:v>
                </c:pt>
                <c:pt idx="2781">
                  <c:v>0.57299999999999995</c:v>
                </c:pt>
                <c:pt idx="2782">
                  <c:v>0.57299999999999995</c:v>
                </c:pt>
                <c:pt idx="2783">
                  <c:v>0.56999999999999995</c:v>
                </c:pt>
                <c:pt idx="2784">
                  <c:v>0.57299999999999995</c:v>
                </c:pt>
                <c:pt idx="2785">
                  <c:v>0.57599999999999996</c:v>
                </c:pt>
                <c:pt idx="2786">
                  <c:v>0.58899999999999997</c:v>
                </c:pt>
                <c:pt idx="2787">
                  <c:v>0.58299999999999996</c:v>
                </c:pt>
                <c:pt idx="2788">
                  <c:v>0.58299999999999996</c:v>
                </c:pt>
                <c:pt idx="2789">
                  <c:v>0.57899999999999996</c:v>
                </c:pt>
                <c:pt idx="2790">
                  <c:v>0.57999999999999996</c:v>
                </c:pt>
                <c:pt idx="2791">
                  <c:v>0.57999999999999996</c:v>
                </c:pt>
                <c:pt idx="2792">
                  <c:v>0.58299999999999996</c:v>
                </c:pt>
                <c:pt idx="2793">
                  <c:v>0.58299999999999996</c:v>
                </c:pt>
                <c:pt idx="2794">
                  <c:v>0.57999999999999996</c:v>
                </c:pt>
                <c:pt idx="2795">
                  <c:v>0.57399999999999995</c:v>
                </c:pt>
                <c:pt idx="2796">
                  <c:v>0.57999999999999996</c:v>
                </c:pt>
                <c:pt idx="2797">
                  <c:v>0.57399999999999995</c:v>
                </c:pt>
                <c:pt idx="2798">
                  <c:v>0.57099999999999995</c:v>
                </c:pt>
                <c:pt idx="2799">
                  <c:v>0.56999999999999995</c:v>
                </c:pt>
                <c:pt idx="2800">
                  <c:v>0.56999999999999995</c:v>
                </c:pt>
                <c:pt idx="2801">
                  <c:v>0.56599999999999995</c:v>
                </c:pt>
                <c:pt idx="2802">
                  <c:v>0.57599999999999996</c:v>
                </c:pt>
                <c:pt idx="2803">
                  <c:v>0.56899999999999995</c:v>
                </c:pt>
                <c:pt idx="2804">
                  <c:v>0.57599999999999996</c:v>
                </c:pt>
                <c:pt idx="2805">
                  <c:v>0.57599999999999996</c:v>
                </c:pt>
                <c:pt idx="2806">
                  <c:v>0.57599999999999996</c:v>
                </c:pt>
                <c:pt idx="2807">
                  <c:v>0.57599999999999996</c:v>
                </c:pt>
                <c:pt idx="2808">
                  <c:v>0.57599999999999996</c:v>
                </c:pt>
                <c:pt idx="2809">
                  <c:v>0.57899999999999996</c:v>
                </c:pt>
                <c:pt idx="2810">
                  <c:v>0.58499999999999996</c:v>
                </c:pt>
                <c:pt idx="2811">
                  <c:v>0.58299999999999996</c:v>
                </c:pt>
                <c:pt idx="2812">
                  <c:v>0.58299999999999996</c:v>
                </c:pt>
                <c:pt idx="2813">
                  <c:v>0.58299999999999996</c:v>
                </c:pt>
                <c:pt idx="2814">
                  <c:v>0.57999999999999996</c:v>
                </c:pt>
                <c:pt idx="2815">
                  <c:v>0.58299999999999996</c:v>
                </c:pt>
                <c:pt idx="2816">
                  <c:v>0.57999999999999996</c:v>
                </c:pt>
                <c:pt idx="2817">
                  <c:v>0.57699999999999996</c:v>
                </c:pt>
                <c:pt idx="2818">
                  <c:v>0.57999999999999996</c:v>
                </c:pt>
                <c:pt idx="2819">
                  <c:v>0.58299999999999996</c:v>
                </c:pt>
                <c:pt idx="2820">
                  <c:v>0.57999999999999996</c:v>
                </c:pt>
                <c:pt idx="2821">
                  <c:v>0.57399999999999995</c:v>
                </c:pt>
                <c:pt idx="2822">
                  <c:v>0.57099999999999995</c:v>
                </c:pt>
                <c:pt idx="2823">
                  <c:v>0.57299999999999995</c:v>
                </c:pt>
                <c:pt idx="2824">
                  <c:v>0.57699999999999996</c:v>
                </c:pt>
                <c:pt idx="2825">
                  <c:v>0.57299999999999995</c:v>
                </c:pt>
                <c:pt idx="2826">
                  <c:v>0.57299999999999995</c:v>
                </c:pt>
                <c:pt idx="2827">
                  <c:v>0.56999999999999995</c:v>
                </c:pt>
                <c:pt idx="2828">
                  <c:v>0.56899999999999995</c:v>
                </c:pt>
                <c:pt idx="2829">
                  <c:v>0.57299999999999995</c:v>
                </c:pt>
                <c:pt idx="2830">
                  <c:v>0.57299999999999995</c:v>
                </c:pt>
                <c:pt idx="2831">
                  <c:v>0.57199999999999995</c:v>
                </c:pt>
                <c:pt idx="2832">
                  <c:v>0.57599999999999996</c:v>
                </c:pt>
                <c:pt idx="2833">
                  <c:v>0.58499999999999996</c:v>
                </c:pt>
                <c:pt idx="2834">
                  <c:v>0.58899999999999997</c:v>
                </c:pt>
                <c:pt idx="2835">
                  <c:v>0.57899999999999996</c:v>
                </c:pt>
                <c:pt idx="2836">
                  <c:v>0.57899999999999996</c:v>
                </c:pt>
                <c:pt idx="2837">
                  <c:v>0.57999999999999996</c:v>
                </c:pt>
                <c:pt idx="2838">
                  <c:v>0.58299999999999996</c:v>
                </c:pt>
                <c:pt idx="2839">
                  <c:v>0.58599999999999997</c:v>
                </c:pt>
                <c:pt idx="2840">
                  <c:v>0.58299999999999996</c:v>
                </c:pt>
                <c:pt idx="2841">
                  <c:v>0.58599999999999997</c:v>
                </c:pt>
                <c:pt idx="2842">
                  <c:v>0.57999999999999996</c:v>
                </c:pt>
                <c:pt idx="2843">
                  <c:v>0.57699999999999996</c:v>
                </c:pt>
                <c:pt idx="2844">
                  <c:v>0.57399999999999995</c:v>
                </c:pt>
                <c:pt idx="2845">
                  <c:v>0.57399999999999995</c:v>
                </c:pt>
                <c:pt idx="2846">
                  <c:v>0.56699999999999995</c:v>
                </c:pt>
                <c:pt idx="2847">
                  <c:v>0.57399999999999995</c:v>
                </c:pt>
                <c:pt idx="2848">
                  <c:v>0.56999999999999995</c:v>
                </c:pt>
                <c:pt idx="2849">
                  <c:v>0.57299999999999995</c:v>
                </c:pt>
                <c:pt idx="2850">
                  <c:v>0.57299999999999995</c:v>
                </c:pt>
                <c:pt idx="2851">
                  <c:v>0.56999999999999995</c:v>
                </c:pt>
                <c:pt idx="2852">
                  <c:v>0.57299999999999995</c:v>
                </c:pt>
                <c:pt idx="2853">
                  <c:v>0.57199999999999995</c:v>
                </c:pt>
                <c:pt idx="2854">
                  <c:v>0.56899999999999995</c:v>
                </c:pt>
                <c:pt idx="2855">
                  <c:v>0.57499999999999996</c:v>
                </c:pt>
                <c:pt idx="2856">
                  <c:v>0.57199999999999995</c:v>
                </c:pt>
                <c:pt idx="2857">
                  <c:v>0.58499999999999996</c:v>
                </c:pt>
                <c:pt idx="2858">
                  <c:v>0.58899999999999997</c:v>
                </c:pt>
                <c:pt idx="2859">
                  <c:v>0.58599999999999997</c:v>
                </c:pt>
                <c:pt idx="2860">
                  <c:v>0.57999999999999996</c:v>
                </c:pt>
                <c:pt idx="2861">
                  <c:v>0.58299999999999996</c:v>
                </c:pt>
                <c:pt idx="2862">
                  <c:v>0.58899999999999997</c:v>
                </c:pt>
                <c:pt idx="2863">
                  <c:v>0.58299999999999996</c:v>
                </c:pt>
                <c:pt idx="2864">
                  <c:v>0.58299999999999996</c:v>
                </c:pt>
                <c:pt idx="2865">
                  <c:v>0.58399999999999996</c:v>
                </c:pt>
                <c:pt idx="2866">
                  <c:v>0.58399999999999996</c:v>
                </c:pt>
                <c:pt idx="2867">
                  <c:v>0.57999999999999996</c:v>
                </c:pt>
                <c:pt idx="2868">
                  <c:v>0.58399999999999996</c:v>
                </c:pt>
                <c:pt idx="2869">
                  <c:v>0.57699999999999996</c:v>
                </c:pt>
                <c:pt idx="2870">
                  <c:v>0.57099999999999995</c:v>
                </c:pt>
                <c:pt idx="2871">
                  <c:v>0.56999999999999995</c:v>
                </c:pt>
                <c:pt idx="2872">
                  <c:v>0.56999999999999995</c:v>
                </c:pt>
                <c:pt idx="2873">
                  <c:v>0.56999999999999995</c:v>
                </c:pt>
                <c:pt idx="2874">
                  <c:v>0.57299999999999995</c:v>
                </c:pt>
                <c:pt idx="2875">
                  <c:v>0.57299999999999995</c:v>
                </c:pt>
                <c:pt idx="2876">
                  <c:v>0.56899999999999995</c:v>
                </c:pt>
                <c:pt idx="2877">
                  <c:v>0.57199999999999995</c:v>
                </c:pt>
                <c:pt idx="2878">
                  <c:v>0.57199999999999995</c:v>
                </c:pt>
                <c:pt idx="2879">
                  <c:v>0.57899999999999996</c:v>
                </c:pt>
                <c:pt idx="2880">
                  <c:v>0.57499999999999996</c:v>
                </c:pt>
                <c:pt idx="2881">
                  <c:v>0.58799999999999997</c:v>
                </c:pt>
                <c:pt idx="2882">
                  <c:v>0.58899999999999997</c:v>
                </c:pt>
                <c:pt idx="2883">
                  <c:v>0.58899999999999997</c:v>
                </c:pt>
                <c:pt idx="2884">
                  <c:v>0.58599999999999997</c:v>
                </c:pt>
                <c:pt idx="2885">
                  <c:v>0.58599999999999997</c:v>
                </c:pt>
                <c:pt idx="2886">
                  <c:v>0.58299999999999996</c:v>
                </c:pt>
                <c:pt idx="2887">
                  <c:v>0.58599999999999997</c:v>
                </c:pt>
                <c:pt idx="2888">
                  <c:v>0.58699999999999997</c:v>
                </c:pt>
                <c:pt idx="2889">
                  <c:v>0.58099999999999996</c:v>
                </c:pt>
                <c:pt idx="2890">
                  <c:v>0.58399999999999996</c:v>
                </c:pt>
                <c:pt idx="2891">
                  <c:v>0.58399999999999996</c:v>
                </c:pt>
                <c:pt idx="2892">
                  <c:v>0.58699999999999997</c:v>
                </c:pt>
                <c:pt idx="2893">
                  <c:v>0.57399999999999995</c:v>
                </c:pt>
                <c:pt idx="2894">
                  <c:v>0.57099999999999995</c:v>
                </c:pt>
                <c:pt idx="2895">
                  <c:v>0.56999999999999995</c:v>
                </c:pt>
                <c:pt idx="2896">
                  <c:v>0.56999999999999995</c:v>
                </c:pt>
                <c:pt idx="2897">
                  <c:v>0.57299999999999995</c:v>
                </c:pt>
                <c:pt idx="2898">
                  <c:v>0.57599999999999996</c:v>
                </c:pt>
                <c:pt idx="2899">
                  <c:v>0.57899999999999996</c:v>
                </c:pt>
                <c:pt idx="2900">
                  <c:v>0.57599999999999996</c:v>
                </c:pt>
                <c:pt idx="2901">
                  <c:v>0.57599999999999996</c:v>
                </c:pt>
                <c:pt idx="2902">
                  <c:v>0.57299999999999995</c:v>
                </c:pt>
                <c:pt idx="2903">
                  <c:v>0.57899999999999996</c:v>
                </c:pt>
                <c:pt idx="2904">
                  <c:v>0.57899999999999996</c:v>
                </c:pt>
                <c:pt idx="2905">
                  <c:v>0.58799999999999997</c:v>
                </c:pt>
                <c:pt idx="2906">
                  <c:v>0.59199999999999997</c:v>
                </c:pt>
                <c:pt idx="2907">
                  <c:v>0.58599999999999997</c:v>
                </c:pt>
                <c:pt idx="2908">
                  <c:v>0.58599999999999997</c:v>
                </c:pt>
                <c:pt idx="2909">
                  <c:v>0.58599999999999997</c:v>
                </c:pt>
                <c:pt idx="2910">
                  <c:v>0.58299999999999996</c:v>
                </c:pt>
                <c:pt idx="2911">
                  <c:v>0.57999999999999996</c:v>
                </c:pt>
                <c:pt idx="2912">
                  <c:v>0.58699999999999997</c:v>
                </c:pt>
                <c:pt idx="2913">
                  <c:v>0.58699999999999997</c:v>
                </c:pt>
                <c:pt idx="2914">
                  <c:v>0.58699999999999997</c:v>
                </c:pt>
                <c:pt idx="2915">
                  <c:v>0.58399999999999996</c:v>
                </c:pt>
                <c:pt idx="2916">
                  <c:v>0.58399999999999996</c:v>
                </c:pt>
                <c:pt idx="2917">
                  <c:v>0.57699999999999996</c:v>
                </c:pt>
                <c:pt idx="2918">
                  <c:v>0.57099999999999995</c:v>
                </c:pt>
                <c:pt idx="2919">
                  <c:v>0.56999999999999995</c:v>
                </c:pt>
                <c:pt idx="2920">
                  <c:v>0.57299999999999995</c:v>
                </c:pt>
                <c:pt idx="2921">
                  <c:v>0.57299999999999995</c:v>
                </c:pt>
                <c:pt idx="2922">
                  <c:v>0.57899999999999996</c:v>
                </c:pt>
                <c:pt idx="2923">
                  <c:v>0.57899999999999996</c:v>
                </c:pt>
                <c:pt idx="2924">
                  <c:v>0.57299999999999995</c:v>
                </c:pt>
                <c:pt idx="2925">
                  <c:v>0.57299999999999995</c:v>
                </c:pt>
                <c:pt idx="2926">
                  <c:v>0.57199999999999995</c:v>
                </c:pt>
                <c:pt idx="2927">
                  <c:v>0.57599999999999996</c:v>
                </c:pt>
                <c:pt idx="2928">
                  <c:v>0.57599999999999996</c:v>
                </c:pt>
                <c:pt idx="2929">
                  <c:v>0.59199999999999997</c:v>
                </c:pt>
                <c:pt idx="2930">
                  <c:v>0.59199999999999997</c:v>
                </c:pt>
                <c:pt idx="2931">
                  <c:v>0.59199999999999997</c:v>
                </c:pt>
                <c:pt idx="2932">
                  <c:v>0.59</c:v>
                </c:pt>
                <c:pt idx="2933">
                  <c:v>0.58299999999999996</c:v>
                </c:pt>
                <c:pt idx="2934">
                  <c:v>0.59</c:v>
                </c:pt>
                <c:pt idx="2935">
                  <c:v>0.58299999999999996</c:v>
                </c:pt>
                <c:pt idx="2936">
                  <c:v>0.58699999999999997</c:v>
                </c:pt>
                <c:pt idx="2937">
                  <c:v>0.58699999999999997</c:v>
                </c:pt>
                <c:pt idx="2938">
                  <c:v>0.58399999999999996</c:v>
                </c:pt>
                <c:pt idx="2939">
                  <c:v>0.58399999999999996</c:v>
                </c:pt>
                <c:pt idx="2940">
                  <c:v>0.58399999999999996</c:v>
                </c:pt>
                <c:pt idx="2941">
                  <c:v>0.57799999999999996</c:v>
                </c:pt>
                <c:pt idx="2942">
                  <c:v>0.57099999999999995</c:v>
                </c:pt>
                <c:pt idx="2943">
                  <c:v>0.57399999999999995</c:v>
                </c:pt>
                <c:pt idx="2944">
                  <c:v>0.57699999999999996</c:v>
                </c:pt>
                <c:pt idx="2945">
                  <c:v>0.57999999999999996</c:v>
                </c:pt>
                <c:pt idx="2946">
                  <c:v>0.57999999999999996</c:v>
                </c:pt>
                <c:pt idx="2947">
                  <c:v>0.57999999999999996</c:v>
                </c:pt>
                <c:pt idx="2948">
                  <c:v>0.57599999999999996</c:v>
                </c:pt>
                <c:pt idx="2949">
                  <c:v>0.57899999999999996</c:v>
                </c:pt>
                <c:pt idx="2950">
                  <c:v>0.57599999999999996</c:v>
                </c:pt>
                <c:pt idx="2951">
                  <c:v>0.57599999999999996</c:v>
                </c:pt>
                <c:pt idx="2952">
                  <c:v>0.57599999999999996</c:v>
                </c:pt>
                <c:pt idx="2953">
                  <c:v>0.58899999999999997</c:v>
                </c:pt>
                <c:pt idx="2954">
                  <c:v>0.59199999999999997</c:v>
                </c:pt>
                <c:pt idx="2955">
                  <c:v>0.58899999999999997</c:v>
                </c:pt>
                <c:pt idx="2956">
                  <c:v>0.59199999999999997</c:v>
                </c:pt>
                <c:pt idx="2957">
                  <c:v>0.58599999999999997</c:v>
                </c:pt>
                <c:pt idx="2958">
                  <c:v>0.59299999999999997</c:v>
                </c:pt>
                <c:pt idx="2959">
                  <c:v>0.58599999999999997</c:v>
                </c:pt>
                <c:pt idx="2960">
                  <c:v>0.58699999999999997</c:v>
                </c:pt>
                <c:pt idx="2961">
                  <c:v>0.58699999999999997</c:v>
                </c:pt>
                <c:pt idx="2962">
                  <c:v>0.58099999999999996</c:v>
                </c:pt>
                <c:pt idx="2963">
                  <c:v>0.58699999999999997</c:v>
                </c:pt>
                <c:pt idx="2964">
                  <c:v>0.57799999999999996</c:v>
                </c:pt>
                <c:pt idx="2965">
                  <c:v>0.57499999999999996</c:v>
                </c:pt>
                <c:pt idx="2966">
                  <c:v>0.57399999999999995</c:v>
                </c:pt>
                <c:pt idx="2967">
                  <c:v>0.57699999999999996</c:v>
                </c:pt>
                <c:pt idx="2968">
                  <c:v>0.57399999999999995</c:v>
                </c:pt>
                <c:pt idx="2969">
                  <c:v>0.57699999999999996</c:v>
                </c:pt>
                <c:pt idx="2970">
                  <c:v>0.57999999999999996</c:v>
                </c:pt>
                <c:pt idx="2971">
                  <c:v>0.57999999999999996</c:v>
                </c:pt>
                <c:pt idx="2972">
                  <c:v>0.57599999999999996</c:v>
                </c:pt>
                <c:pt idx="2973">
                  <c:v>0.57599999999999996</c:v>
                </c:pt>
                <c:pt idx="2974">
                  <c:v>0.57899999999999996</c:v>
                </c:pt>
                <c:pt idx="2975">
                  <c:v>0.57899999999999996</c:v>
                </c:pt>
                <c:pt idx="2976">
                  <c:v>0.58599999999999997</c:v>
                </c:pt>
                <c:pt idx="2977">
                  <c:v>0.59199999999999997</c:v>
                </c:pt>
                <c:pt idx="2978">
                  <c:v>0.58599999999999997</c:v>
                </c:pt>
                <c:pt idx="2979">
                  <c:v>0.57899999999999996</c:v>
                </c:pt>
                <c:pt idx="2980">
                  <c:v>0.58599999999999997</c:v>
                </c:pt>
                <c:pt idx="2981">
                  <c:v>0.58899999999999997</c:v>
                </c:pt>
                <c:pt idx="2982">
                  <c:v>0.59299999999999997</c:v>
                </c:pt>
                <c:pt idx="2983">
                  <c:v>0.59</c:v>
                </c:pt>
                <c:pt idx="2984">
                  <c:v>0.59</c:v>
                </c:pt>
                <c:pt idx="2985">
                  <c:v>0.59</c:v>
                </c:pt>
                <c:pt idx="2986">
                  <c:v>0.58399999999999996</c:v>
                </c:pt>
                <c:pt idx="2987">
                  <c:v>0.58399999999999996</c:v>
                </c:pt>
                <c:pt idx="2988">
                  <c:v>0.58099999999999996</c:v>
                </c:pt>
                <c:pt idx="2989">
                  <c:v>0.58099999999999996</c:v>
                </c:pt>
                <c:pt idx="2990">
                  <c:v>0.57399999999999995</c:v>
                </c:pt>
                <c:pt idx="2991">
                  <c:v>0.57399999999999995</c:v>
                </c:pt>
                <c:pt idx="2992">
                  <c:v>0.57699999999999996</c:v>
                </c:pt>
                <c:pt idx="2993">
                  <c:v>0.58299999999999996</c:v>
                </c:pt>
                <c:pt idx="2994">
                  <c:v>0.57999999999999996</c:v>
                </c:pt>
                <c:pt idx="2995">
                  <c:v>0.57899999999999996</c:v>
                </c:pt>
                <c:pt idx="2996">
                  <c:v>0.57899999999999996</c:v>
                </c:pt>
                <c:pt idx="2997">
                  <c:v>0.57599999999999996</c:v>
                </c:pt>
                <c:pt idx="2998">
                  <c:v>0.57599999999999996</c:v>
                </c:pt>
                <c:pt idx="2999">
                  <c:v>0.57899999999999996</c:v>
                </c:pt>
                <c:pt idx="3000">
                  <c:v>0.57899999999999996</c:v>
                </c:pt>
                <c:pt idx="3001">
                  <c:v>0.58499999999999996</c:v>
                </c:pt>
                <c:pt idx="3002">
                  <c:v>0.59499999999999997</c:v>
                </c:pt>
                <c:pt idx="3003">
                  <c:v>0.58899999999999997</c:v>
                </c:pt>
                <c:pt idx="3004">
                  <c:v>0.58599999999999997</c:v>
                </c:pt>
                <c:pt idx="3005">
                  <c:v>0.58599999999999997</c:v>
                </c:pt>
                <c:pt idx="3006">
                  <c:v>0.58899999999999997</c:v>
                </c:pt>
                <c:pt idx="3007">
                  <c:v>0.59299999999999997</c:v>
                </c:pt>
                <c:pt idx="3008">
                  <c:v>0.59</c:v>
                </c:pt>
                <c:pt idx="3009">
                  <c:v>0.59</c:v>
                </c:pt>
                <c:pt idx="3010">
                  <c:v>0.58699999999999997</c:v>
                </c:pt>
                <c:pt idx="3011">
                  <c:v>0.58399999999999996</c:v>
                </c:pt>
                <c:pt idx="3012">
                  <c:v>0.58099999999999996</c:v>
                </c:pt>
                <c:pt idx="3013">
                  <c:v>0.57699999999999996</c:v>
                </c:pt>
                <c:pt idx="3014">
                  <c:v>0.57399999999999995</c:v>
                </c:pt>
                <c:pt idx="3015">
                  <c:v>0.57699999999999996</c:v>
                </c:pt>
                <c:pt idx="3016">
                  <c:v>0.57599999999999996</c:v>
                </c:pt>
                <c:pt idx="3017">
                  <c:v>0.58299999999999996</c:v>
                </c:pt>
                <c:pt idx="3018">
                  <c:v>0.57999999999999996</c:v>
                </c:pt>
                <c:pt idx="3019">
                  <c:v>0.57599999999999996</c:v>
                </c:pt>
                <c:pt idx="3020">
                  <c:v>0.57899999999999996</c:v>
                </c:pt>
                <c:pt idx="3021">
                  <c:v>0.57899999999999996</c:v>
                </c:pt>
                <c:pt idx="3022">
                  <c:v>0.58199999999999996</c:v>
                </c:pt>
                <c:pt idx="3023">
                  <c:v>0.58199999999999996</c:v>
                </c:pt>
                <c:pt idx="3024">
                  <c:v>0.58199999999999996</c:v>
                </c:pt>
                <c:pt idx="3025">
                  <c:v>0.58499999999999996</c:v>
                </c:pt>
                <c:pt idx="3026">
                  <c:v>0.58799999999999997</c:v>
                </c:pt>
                <c:pt idx="3027">
                  <c:v>0.58499999999999996</c:v>
                </c:pt>
                <c:pt idx="3028">
                  <c:v>0.58899999999999997</c:v>
                </c:pt>
                <c:pt idx="3029">
                  <c:v>0.58899999999999997</c:v>
                </c:pt>
                <c:pt idx="3030">
                  <c:v>0.58899999999999997</c:v>
                </c:pt>
                <c:pt idx="3031">
                  <c:v>0.58899999999999997</c:v>
                </c:pt>
                <c:pt idx="3032">
                  <c:v>0.58599999999999997</c:v>
                </c:pt>
                <c:pt idx="3033">
                  <c:v>0.58599999999999997</c:v>
                </c:pt>
                <c:pt idx="3034">
                  <c:v>0.58699999999999997</c:v>
                </c:pt>
                <c:pt idx="3035">
                  <c:v>0.58599999999999997</c:v>
                </c:pt>
                <c:pt idx="3036">
                  <c:v>0.57999999999999996</c:v>
                </c:pt>
                <c:pt idx="3037">
                  <c:v>0.58399999999999996</c:v>
                </c:pt>
                <c:pt idx="3038">
                  <c:v>0.57999999999999996</c:v>
                </c:pt>
                <c:pt idx="3039">
                  <c:v>0.57699999999999996</c:v>
                </c:pt>
                <c:pt idx="3040">
                  <c:v>0.57999999999999996</c:v>
                </c:pt>
                <c:pt idx="3041">
                  <c:v>0.57899999999999996</c:v>
                </c:pt>
                <c:pt idx="3042">
                  <c:v>0.58199999999999996</c:v>
                </c:pt>
                <c:pt idx="3043">
                  <c:v>0.57899999999999996</c:v>
                </c:pt>
                <c:pt idx="3044">
                  <c:v>0.57899999999999996</c:v>
                </c:pt>
                <c:pt idx="3045">
                  <c:v>0.57899999999999996</c:v>
                </c:pt>
                <c:pt idx="3046">
                  <c:v>0.57899999999999996</c:v>
                </c:pt>
                <c:pt idx="3047">
                  <c:v>0.57899999999999996</c:v>
                </c:pt>
                <c:pt idx="3048">
                  <c:v>0.57899999999999996</c:v>
                </c:pt>
                <c:pt idx="3049">
                  <c:v>0.59499999999999997</c:v>
                </c:pt>
                <c:pt idx="3050">
                  <c:v>0.59199999999999997</c:v>
                </c:pt>
                <c:pt idx="3051">
                  <c:v>0.58899999999999997</c:v>
                </c:pt>
                <c:pt idx="3052">
                  <c:v>0.59199999999999997</c:v>
                </c:pt>
                <c:pt idx="3053">
                  <c:v>0.59599999999999997</c:v>
                </c:pt>
                <c:pt idx="3054">
                  <c:v>0.59599999999999997</c:v>
                </c:pt>
                <c:pt idx="3055">
                  <c:v>0.59199999999999997</c:v>
                </c:pt>
                <c:pt idx="3056">
                  <c:v>0.58699999999999997</c:v>
                </c:pt>
                <c:pt idx="3057">
                  <c:v>0.59</c:v>
                </c:pt>
                <c:pt idx="3058">
                  <c:v>0.59</c:v>
                </c:pt>
                <c:pt idx="3059">
                  <c:v>0.58699999999999997</c:v>
                </c:pt>
                <c:pt idx="3060">
                  <c:v>0.58399999999999996</c:v>
                </c:pt>
                <c:pt idx="3061">
                  <c:v>0.57999999999999996</c:v>
                </c:pt>
                <c:pt idx="3062">
                  <c:v>0.57399999999999995</c:v>
                </c:pt>
                <c:pt idx="3063">
                  <c:v>0.57999999999999996</c:v>
                </c:pt>
                <c:pt idx="3064">
                  <c:v>0.57999999999999996</c:v>
                </c:pt>
                <c:pt idx="3065">
                  <c:v>0.57999999999999996</c:v>
                </c:pt>
                <c:pt idx="3066">
                  <c:v>0.58599999999999997</c:v>
                </c:pt>
                <c:pt idx="3067">
                  <c:v>0.58299999999999996</c:v>
                </c:pt>
                <c:pt idx="3068">
                  <c:v>0.57899999999999996</c:v>
                </c:pt>
                <c:pt idx="3069">
                  <c:v>0.57899999999999996</c:v>
                </c:pt>
                <c:pt idx="3070">
                  <c:v>0.58499999999999996</c:v>
                </c:pt>
                <c:pt idx="3071">
                  <c:v>0.58199999999999996</c:v>
                </c:pt>
                <c:pt idx="3072">
                  <c:v>0.57899999999999996</c:v>
                </c:pt>
                <c:pt idx="3073">
                  <c:v>0.58799999999999997</c:v>
                </c:pt>
                <c:pt idx="3074">
                  <c:v>0.58199999999999996</c:v>
                </c:pt>
                <c:pt idx="3075">
                  <c:v>0.59199999999999997</c:v>
                </c:pt>
                <c:pt idx="3076">
                  <c:v>0.58899999999999997</c:v>
                </c:pt>
                <c:pt idx="3077">
                  <c:v>0.59199999999999997</c:v>
                </c:pt>
                <c:pt idx="3078">
                  <c:v>0.59899999999999998</c:v>
                </c:pt>
                <c:pt idx="3079">
                  <c:v>0.59599999999999997</c:v>
                </c:pt>
                <c:pt idx="3080">
                  <c:v>0.59599999999999997</c:v>
                </c:pt>
                <c:pt idx="3081">
                  <c:v>0.59299999999999997</c:v>
                </c:pt>
                <c:pt idx="3082">
                  <c:v>0.59</c:v>
                </c:pt>
                <c:pt idx="3083">
                  <c:v>0.58399999999999996</c:v>
                </c:pt>
                <c:pt idx="3084">
                  <c:v>0.58699999999999997</c:v>
                </c:pt>
                <c:pt idx="3085">
                  <c:v>0.57999999999999996</c:v>
                </c:pt>
                <c:pt idx="3086">
                  <c:v>0.57699999999999996</c:v>
                </c:pt>
                <c:pt idx="3087">
                  <c:v>0.57699999999999996</c:v>
                </c:pt>
                <c:pt idx="3088">
                  <c:v>0.58299999999999996</c:v>
                </c:pt>
                <c:pt idx="3089">
                  <c:v>0.58299999999999996</c:v>
                </c:pt>
                <c:pt idx="3090">
                  <c:v>0.58899999999999997</c:v>
                </c:pt>
                <c:pt idx="3091">
                  <c:v>0.58299999999999996</c:v>
                </c:pt>
                <c:pt idx="3092">
                  <c:v>0.57899999999999996</c:v>
                </c:pt>
                <c:pt idx="3093">
                  <c:v>0.57299999999999995</c:v>
                </c:pt>
                <c:pt idx="3094">
                  <c:v>0.58199999999999996</c:v>
                </c:pt>
                <c:pt idx="3095">
                  <c:v>0.58199999999999996</c:v>
                </c:pt>
                <c:pt idx="3096">
                  <c:v>0.58199999999999996</c:v>
                </c:pt>
                <c:pt idx="3097">
                  <c:v>0.58799999999999997</c:v>
                </c:pt>
                <c:pt idx="3098">
                  <c:v>0.58499999999999996</c:v>
                </c:pt>
                <c:pt idx="3099">
                  <c:v>0.58499999999999996</c:v>
                </c:pt>
                <c:pt idx="3100">
                  <c:v>0.59499999999999997</c:v>
                </c:pt>
                <c:pt idx="3101">
                  <c:v>0.59199999999999997</c:v>
                </c:pt>
                <c:pt idx="3102">
                  <c:v>0.59199999999999997</c:v>
                </c:pt>
                <c:pt idx="3103">
                  <c:v>0.59199999999999997</c:v>
                </c:pt>
                <c:pt idx="3104">
                  <c:v>0.59899999999999998</c:v>
                </c:pt>
                <c:pt idx="3105">
                  <c:v>0.59</c:v>
                </c:pt>
                <c:pt idx="3106">
                  <c:v>0.58299999999999996</c:v>
                </c:pt>
                <c:pt idx="3107">
                  <c:v>0.58299999999999996</c:v>
                </c:pt>
                <c:pt idx="3108">
                  <c:v>0.58699999999999997</c:v>
                </c:pt>
                <c:pt idx="3109">
                  <c:v>0.58299999999999996</c:v>
                </c:pt>
                <c:pt idx="3110">
                  <c:v>0.57699999999999996</c:v>
                </c:pt>
                <c:pt idx="3111">
                  <c:v>0.58299999999999996</c:v>
                </c:pt>
                <c:pt idx="3112">
                  <c:v>0.57599999999999996</c:v>
                </c:pt>
                <c:pt idx="3113">
                  <c:v>0.58299999999999996</c:v>
                </c:pt>
                <c:pt idx="3114">
                  <c:v>0.57899999999999996</c:v>
                </c:pt>
                <c:pt idx="3115">
                  <c:v>0.58199999999999996</c:v>
                </c:pt>
                <c:pt idx="3116">
                  <c:v>0.57899999999999996</c:v>
                </c:pt>
                <c:pt idx="3117">
                  <c:v>0.57899999999999996</c:v>
                </c:pt>
                <c:pt idx="3118">
                  <c:v>0.58499999999999996</c:v>
                </c:pt>
                <c:pt idx="3119">
                  <c:v>0.57799999999999996</c:v>
                </c:pt>
                <c:pt idx="3120">
                  <c:v>0.58099999999999996</c:v>
                </c:pt>
                <c:pt idx="3121">
                  <c:v>0.59399999999999997</c:v>
                </c:pt>
                <c:pt idx="3122">
                  <c:v>0.59499999999999997</c:v>
                </c:pt>
                <c:pt idx="3123">
                  <c:v>0.59499999999999997</c:v>
                </c:pt>
                <c:pt idx="3124">
                  <c:v>0.59199999999999997</c:v>
                </c:pt>
                <c:pt idx="3125">
                  <c:v>0.59599999999999997</c:v>
                </c:pt>
                <c:pt idx="3126">
                  <c:v>0.59199999999999997</c:v>
                </c:pt>
                <c:pt idx="3127">
                  <c:v>0.59599999999999997</c:v>
                </c:pt>
                <c:pt idx="3128">
                  <c:v>0.59599999999999997</c:v>
                </c:pt>
                <c:pt idx="3129">
                  <c:v>0.59</c:v>
                </c:pt>
                <c:pt idx="3130">
                  <c:v>0.59</c:v>
                </c:pt>
                <c:pt idx="3131">
                  <c:v>0.58299999999999996</c:v>
                </c:pt>
                <c:pt idx="3132">
                  <c:v>0.58699999999999997</c:v>
                </c:pt>
                <c:pt idx="3133">
                  <c:v>0.58699999999999997</c:v>
                </c:pt>
                <c:pt idx="3134">
                  <c:v>0.57999999999999996</c:v>
                </c:pt>
                <c:pt idx="3135">
                  <c:v>0.57699999999999996</c:v>
                </c:pt>
                <c:pt idx="3136">
                  <c:v>0.57999999999999996</c:v>
                </c:pt>
                <c:pt idx="3137">
                  <c:v>0.57899999999999996</c:v>
                </c:pt>
                <c:pt idx="3138">
                  <c:v>0.58199999999999996</c:v>
                </c:pt>
                <c:pt idx="3139">
                  <c:v>0.58899999999999997</c:v>
                </c:pt>
                <c:pt idx="3140">
                  <c:v>0.58199999999999996</c:v>
                </c:pt>
                <c:pt idx="3141">
                  <c:v>0.58199999999999996</c:v>
                </c:pt>
                <c:pt idx="3142">
                  <c:v>0.58199999999999996</c:v>
                </c:pt>
                <c:pt idx="3143">
                  <c:v>0.58199999999999996</c:v>
                </c:pt>
                <c:pt idx="3144">
                  <c:v>0.57799999999999996</c:v>
                </c:pt>
                <c:pt idx="3145">
                  <c:v>0.58799999999999997</c:v>
                </c:pt>
                <c:pt idx="3146">
                  <c:v>0.59399999999999997</c:v>
                </c:pt>
                <c:pt idx="3147">
                  <c:v>0.59199999999999997</c:v>
                </c:pt>
                <c:pt idx="3148">
                  <c:v>0.59199999999999997</c:v>
                </c:pt>
                <c:pt idx="3149">
                  <c:v>0.59499999999999997</c:v>
                </c:pt>
                <c:pt idx="3150">
                  <c:v>0.58899999999999997</c:v>
                </c:pt>
                <c:pt idx="3151">
                  <c:v>0.59199999999999997</c:v>
                </c:pt>
                <c:pt idx="3152">
                  <c:v>0.59899999999999998</c:v>
                </c:pt>
                <c:pt idx="3153">
                  <c:v>0.59299999999999997</c:v>
                </c:pt>
                <c:pt idx="3154">
                  <c:v>0.59</c:v>
                </c:pt>
                <c:pt idx="3155">
                  <c:v>0.59</c:v>
                </c:pt>
                <c:pt idx="3156">
                  <c:v>0.59</c:v>
                </c:pt>
                <c:pt idx="3157">
                  <c:v>0.58299999999999996</c:v>
                </c:pt>
                <c:pt idx="3158">
                  <c:v>0.57999999999999996</c:v>
                </c:pt>
                <c:pt idx="3159">
                  <c:v>0.57999999999999996</c:v>
                </c:pt>
                <c:pt idx="3160">
                  <c:v>0.58299999999999996</c:v>
                </c:pt>
                <c:pt idx="3161">
                  <c:v>0.58199999999999996</c:v>
                </c:pt>
                <c:pt idx="3162">
                  <c:v>0.58499999999999996</c:v>
                </c:pt>
                <c:pt idx="3163">
                  <c:v>0.58199999999999996</c:v>
                </c:pt>
                <c:pt idx="3164">
                  <c:v>0.58199999999999996</c:v>
                </c:pt>
                <c:pt idx="3165">
                  <c:v>0.58199999999999996</c:v>
                </c:pt>
                <c:pt idx="3166">
                  <c:v>0.58499999999999996</c:v>
                </c:pt>
                <c:pt idx="3167">
                  <c:v>0.58799999999999997</c:v>
                </c:pt>
                <c:pt idx="3168">
                  <c:v>0.59099999999999997</c:v>
                </c:pt>
                <c:pt idx="3169">
                  <c:v>0.59699999999999998</c:v>
                </c:pt>
                <c:pt idx="3170">
                  <c:v>0.59799999999999998</c:v>
                </c:pt>
                <c:pt idx="3171">
                  <c:v>0.59799999999999998</c:v>
                </c:pt>
                <c:pt idx="3172">
                  <c:v>0.59499999999999997</c:v>
                </c:pt>
                <c:pt idx="3173">
                  <c:v>0.59499999999999997</c:v>
                </c:pt>
                <c:pt idx="3174">
                  <c:v>0.59499999999999997</c:v>
                </c:pt>
                <c:pt idx="3175">
                  <c:v>0.59199999999999997</c:v>
                </c:pt>
                <c:pt idx="3176">
                  <c:v>0.59599999999999997</c:v>
                </c:pt>
                <c:pt idx="3177">
                  <c:v>0.59599999999999997</c:v>
                </c:pt>
                <c:pt idx="3178">
                  <c:v>0.59</c:v>
                </c:pt>
                <c:pt idx="3179">
                  <c:v>0.59</c:v>
                </c:pt>
                <c:pt idx="3180">
                  <c:v>0.59</c:v>
                </c:pt>
                <c:pt idx="3181">
                  <c:v>0.58299999999999996</c:v>
                </c:pt>
                <c:pt idx="3182">
                  <c:v>0.58299999999999996</c:v>
                </c:pt>
                <c:pt idx="3183">
                  <c:v>0.58299999999999996</c:v>
                </c:pt>
                <c:pt idx="3184">
                  <c:v>0.58899999999999997</c:v>
                </c:pt>
                <c:pt idx="3185">
                  <c:v>0.58599999999999997</c:v>
                </c:pt>
                <c:pt idx="3186">
                  <c:v>0.58899999999999997</c:v>
                </c:pt>
                <c:pt idx="3187">
                  <c:v>0.58899999999999997</c:v>
                </c:pt>
                <c:pt idx="3188">
                  <c:v>0.58599999999999997</c:v>
                </c:pt>
                <c:pt idx="3189">
                  <c:v>0.58199999999999996</c:v>
                </c:pt>
                <c:pt idx="3190">
                  <c:v>0.58199999999999996</c:v>
                </c:pt>
                <c:pt idx="3191">
                  <c:v>0.58799999999999997</c:v>
                </c:pt>
                <c:pt idx="3192">
                  <c:v>0.58799999999999997</c:v>
                </c:pt>
                <c:pt idx="3193">
                  <c:v>0.59199999999999997</c:v>
                </c:pt>
                <c:pt idx="3194">
                  <c:v>0.60099999999999998</c:v>
                </c:pt>
                <c:pt idx="3195">
                  <c:v>0.58899999999999997</c:v>
                </c:pt>
                <c:pt idx="3196">
                  <c:v>0.59899999999999998</c:v>
                </c:pt>
                <c:pt idx="3197">
                  <c:v>0.58899999999999997</c:v>
                </c:pt>
                <c:pt idx="3198">
                  <c:v>0.59599999999999997</c:v>
                </c:pt>
                <c:pt idx="3199">
                  <c:v>0.58899999999999997</c:v>
                </c:pt>
                <c:pt idx="3200">
                  <c:v>0.60199999999999998</c:v>
                </c:pt>
                <c:pt idx="3201">
                  <c:v>0.59</c:v>
                </c:pt>
                <c:pt idx="3202">
                  <c:v>0.58599999999999997</c:v>
                </c:pt>
                <c:pt idx="3203">
                  <c:v>0.59</c:v>
                </c:pt>
                <c:pt idx="3204">
                  <c:v>0.58599999999999997</c:v>
                </c:pt>
                <c:pt idx="3205">
                  <c:v>0.58299999999999996</c:v>
                </c:pt>
                <c:pt idx="3206">
                  <c:v>0.58599999999999997</c:v>
                </c:pt>
                <c:pt idx="3207">
                  <c:v>0.58599999999999997</c:v>
                </c:pt>
                <c:pt idx="3208">
                  <c:v>0.58299999999999996</c:v>
                </c:pt>
                <c:pt idx="3209">
                  <c:v>0.58599999999999997</c:v>
                </c:pt>
                <c:pt idx="3210">
                  <c:v>0.58499999999999996</c:v>
                </c:pt>
                <c:pt idx="3211">
                  <c:v>0.59199999999999997</c:v>
                </c:pt>
                <c:pt idx="3212">
                  <c:v>0.58899999999999997</c:v>
                </c:pt>
                <c:pt idx="3213">
                  <c:v>0.58199999999999996</c:v>
                </c:pt>
                <c:pt idx="3214">
                  <c:v>0.58499999999999996</c:v>
                </c:pt>
                <c:pt idx="3215">
                  <c:v>0.58499999999999996</c:v>
                </c:pt>
                <c:pt idx="3216">
                  <c:v>0.58499999999999996</c:v>
                </c:pt>
                <c:pt idx="3217">
                  <c:v>0.58799999999999997</c:v>
                </c:pt>
                <c:pt idx="3218">
                  <c:v>0.59099999999999997</c:v>
                </c:pt>
                <c:pt idx="3219">
                  <c:v>0.60099999999999998</c:v>
                </c:pt>
                <c:pt idx="3220">
                  <c:v>0.59799999999999998</c:v>
                </c:pt>
                <c:pt idx="3221">
                  <c:v>0.59799999999999998</c:v>
                </c:pt>
                <c:pt idx="3222">
                  <c:v>0.59199999999999997</c:v>
                </c:pt>
                <c:pt idx="3223">
                  <c:v>0.59499999999999997</c:v>
                </c:pt>
                <c:pt idx="3224">
                  <c:v>0.58899999999999997</c:v>
                </c:pt>
                <c:pt idx="3225">
                  <c:v>0.59599999999999997</c:v>
                </c:pt>
                <c:pt idx="3226">
                  <c:v>0.59299999999999997</c:v>
                </c:pt>
                <c:pt idx="3227">
                  <c:v>0.59</c:v>
                </c:pt>
                <c:pt idx="3228">
                  <c:v>0.58599999999999997</c:v>
                </c:pt>
                <c:pt idx="3229">
                  <c:v>0.58299999999999996</c:v>
                </c:pt>
                <c:pt idx="3230">
                  <c:v>0.57999999999999996</c:v>
                </c:pt>
                <c:pt idx="3231">
                  <c:v>0.58299999999999996</c:v>
                </c:pt>
                <c:pt idx="3232">
                  <c:v>0.58499999999999996</c:v>
                </c:pt>
                <c:pt idx="3233">
                  <c:v>0.58899999999999997</c:v>
                </c:pt>
                <c:pt idx="3234">
                  <c:v>0.58899999999999997</c:v>
                </c:pt>
                <c:pt idx="3235">
                  <c:v>0.59199999999999997</c:v>
                </c:pt>
                <c:pt idx="3236">
                  <c:v>0.58499999999999996</c:v>
                </c:pt>
                <c:pt idx="3237">
                  <c:v>0.58499999999999996</c:v>
                </c:pt>
                <c:pt idx="3238">
                  <c:v>0.58799999999999997</c:v>
                </c:pt>
                <c:pt idx="3239">
                  <c:v>0.58499999999999996</c:v>
                </c:pt>
                <c:pt idx="3240">
                  <c:v>0.58499999999999996</c:v>
                </c:pt>
                <c:pt idx="3241">
                  <c:v>0.59399999999999997</c:v>
                </c:pt>
                <c:pt idx="3242">
                  <c:v>0.59399999999999997</c:v>
                </c:pt>
                <c:pt idx="3243">
                  <c:v>0.59199999999999997</c:v>
                </c:pt>
                <c:pt idx="3244">
                  <c:v>0.59799999999999998</c:v>
                </c:pt>
                <c:pt idx="3245">
                  <c:v>0.59499999999999997</c:v>
                </c:pt>
                <c:pt idx="3246">
                  <c:v>0.59499999999999997</c:v>
                </c:pt>
                <c:pt idx="3247">
                  <c:v>0.59899999999999998</c:v>
                </c:pt>
                <c:pt idx="3248">
                  <c:v>0.59899999999999998</c:v>
                </c:pt>
                <c:pt idx="3249">
                  <c:v>0.59599999999999997</c:v>
                </c:pt>
                <c:pt idx="3250">
                  <c:v>0.58899999999999997</c:v>
                </c:pt>
                <c:pt idx="3251">
                  <c:v>0.58599999999999997</c:v>
                </c:pt>
                <c:pt idx="3252">
                  <c:v>0.57599999999999996</c:v>
                </c:pt>
                <c:pt idx="3253">
                  <c:v>0.57899999999999996</c:v>
                </c:pt>
                <c:pt idx="3254">
                  <c:v>0.58899999999999997</c:v>
                </c:pt>
                <c:pt idx="3255">
                  <c:v>0.58899999999999997</c:v>
                </c:pt>
                <c:pt idx="3256">
                  <c:v>0.58799999999999997</c:v>
                </c:pt>
                <c:pt idx="3257">
                  <c:v>0.58499999999999996</c:v>
                </c:pt>
                <c:pt idx="3258">
                  <c:v>0.58499999999999996</c:v>
                </c:pt>
                <c:pt idx="3259">
                  <c:v>0.58499999999999996</c:v>
                </c:pt>
                <c:pt idx="3260">
                  <c:v>0.58799999999999997</c:v>
                </c:pt>
                <c:pt idx="3261">
                  <c:v>0.59099999999999997</c:v>
                </c:pt>
                <c:pt idx="3262">
                  <c:v>0.58799999999999997</c:v>
                </c:pt>
                <c:pt idx="3263">
                  <c:v>0.59099999999999997</c:v>
                </c:pt>
                <c:pt idx="3264">
                  <c:v>0.58799999999999997</c:v>
                </c:pt>
                <c:pt idx="3265">
                  <c:v>0.58799999999999997</c:v>
                </c:pt>
                <c:pt idx="3266">
                  <c:v>0.59099999999999997</c:v>
                </c:pt>
                <c:pt idx="3267">
                  <c:v>0.59399999999999997</c:v>
                </c:pt>
                <c:pt idx="3268">
                  <c:v>0.59799999999999998</c:v>
                </c:pt>
                <c:pt idx="3269">
                  <c:v>0.60099999999999998</c:v>
                </c:pt>
                <c:pt idx="3270">
                  <c:v>0.59799999999999998</c:v>
                </c:pt>
                <c:pt idx="3271">
                  <c:v>0.59799999999999998</c:v>
                </c:pt>
                <c:pt idx="3272">
                  <c:v>0.59899999999999998</c:v>
                </c:pt>
                <c:pt idx="3273">
                  <c:v>0.60199999999999998</c:v>
                </c:pt>
                <c:pt idx="3274">
                  <c:v>0.59599999999999997</c:v>
                </c:pt>
                <c:pt idx="3275">
                  <c:v>0.59299999999999997</c:v>
                </c:pt>
                <c:pt idx="3276">
                  <c:v>0.59</c:v>
                </c:pt>
                <c:pt idx="3277">
                  <c:v>0.58299999999999996</c:v>
                </c:pt>
                <c:pt idx="3278">
                  <c:v>0.58299999999999996</c:v>
                </c:pt>
                <c:pt idx="3279">
                  <c:v>0.57899999999999996</c:v>
                </c:pt>
                <c:pt idx="3280">
                  <c:v>0.59199999999999997</c:v>
                </c:pt>
                <c:pt idx="3281">
                  <c:v>0.58199999999999996</c:v>
                </c:pt>
                <c:pt idx="3282">
                  <c:v>0.58899999999999997</c:v>
                </c:pt>
                <c:pt idx="3283">
                  <c:v>0.59199999999999997</c:v>
                </c:pt>
                <c:pt idx="3284">
                  <c:v>0.59199999999999997</c:v>
                </c:pt>
                <c:pt idx="3285">
                  <c:v>0.58499999999999996</c:v>
                </c:pt>
                <c:pt idx="3286">
                  <c:v>0.58799999999999997</c:v>
                </c:pt>
                <c:pt idx="3287">
                  <c:v>0.58799999999999997</c:v>
                </c:pt>
                <c:pt idx="3288">
                  <c:v>0.58799999999999997</c:v>
                </c:pt>
                <c:pt idx="3289">
                  <c:v>0.59099999999999997</c:v>
                </c:pt>
                <c:pt idx="3290">
                  <c:v>0.59399999999999997</c:v>
                </c:pt>
                <c:pt idx="3291">
                  <c:v>0.58799999999999997</c:v>
                </c:pt>
                <c:pt idx="3292">
                  <c:v>0.59499999999999997</c:v>
                </c:pt>
                <c:pt idx="3293">
                  <c:v>0.60099999999999998</c:v>
                </c:pt>
                <c:pt idx="3294">
                  <c:v>0.60199999999999998</c:v>
                </c:pt>
                <c:pt idx="3295">
                  <c:v>0.59899999999999998</c:v>
                </c:pt>
                <c:pt idx="3296">
                  <c:v>0.59199999999999997</c:v>
                </c:pt>
                <c:pt idx="3297">
                  <c:v>0.59599999999999997</c:v>
                </c:pt>
                <c:pt idx="3298">
                  <c:v>0.59199999999999997</c:v>
                </c:pt>
                <c:pt idx="3299">
                  <c:v>0.58899999999999997</c:v>
                </c:pt>
                <c:pt idx="3300">
                  <c:v>0.58899999999999997</c:v>
                </c:pt>
                <c:pt idx="3301">
                  <c:v>0.58599999999999997</c:v>
                </c:pt>
                <c:pt idx="3302">
                  <c:v>0.58599999999999997</c:v>
                </c:pt>
                <c:pt idx="3303">
                  <c:v>0.58899999999999997</c:v>
                </c:pt>
                <c:pt idx="3304">
                  <c:v>0.58899999999999997</c:v>
                </c:pt>
                <c:pt idx="3305">
                  <c:v>0.59199999999999997</c:v>
                </c:pt>
                <c:pt idx="3306">
                  <c:v>0.58799999999999997</c:v>
                </c:pt>
                <c:pt idx="3307">
                  <c:v>0.58799999999999997</c:v>
                </c:pt>
                <c:pt idx="3308">
                  <c:v>0.58799999999999997</c:v>
                </c:pt>
                <c:pt idx="3309">
                  <c:v>0.58799999999999997</c:v>
                </c:pt>
                <c:pt idx="3310">
                  <c:v>0.59199999999999997</c:v>
                </c:pt>
                <c:pt idx="3311">
                  <c:v>0.58799999999999997</c:v>
                </c:pt>
                <c:pt idx="3312">
                  <c:v>0.59099999999999997</c:v>
                </c:pt>
                <c:pt idx="3313">
                  <c:v>0.59099999999999997</c:v>
                </c:pt>
                <c:pt idx="3314">
                  <c:v>0.59099999999999997</c:v>
                </c:pt>
                <c:pt idx="3315">
                  <c:v>0.59099999999999997</c:v>
                </c:pt>
                <c:pt idx="3316">
                  <c:v>0.59099999999999997</c:v>
                </c:pt>
                <c:pt idx="3317">
                  <c:v>0.58799999999999997</c:v>
                </c:pt>
                <c:pt idx="3318">
                  <c:v>0.59099999999999997</c:v>
                </c:pt>
                <c:pt idx="3319">
                  <c:v>0.59199999999999997</c:v>
                </c:pt>
                <c:pt idx="3320">
                  <c:v>0.59499999999999997</c:v>
                </c:pt>
                <c:pt idx="3321">
                  <c:v>0.59099999999999997</c:v>
                </c:pt>
                <c:pt idx="3322">
                  <c:v>0.60099999999999998</c:v>
                </c:pt>
                <c:pt idx="3323">
                  <c:v>0.59499999999999997</c:v>
                </c:pt>
                <c:pt idx="3324">
                  <c:v>0.58899999999999997</c:v>
                </c:pt>
                <c:pt idx="3325">
                  <c:v>0.58799999999999997</c:v>
                </c:pt>
                <c:pt idx="3326">
                  <c:v>0.58899999999999997</c:v>
                </c:pt>
                <c:pt idx="3327">
                  <c:v>0.59199999999999997</c:v>
                </c:pt>
                <c:pt idx="3328">
                  <c:v>0.59499999999999997</c:v>
                </c:pt>
                <c:pt idx="3329">
                  <c:v>0.59199999999999997</c:v>
                </c:pt>
                <c:pt idx="3330">
                  <c:v>0.59099999999999997</c:v>
                </c:pt>
                <c:pt idx="3331">
                  <c:v>0.58799999999999997</c:v>
                </c:pt>
                <c:pt idx="3332">
                  <c:v>0.58799999999999997</c:v>
                </c:pt>
                <c:pt idx="3333">
                  <c:v>0.59099999999999997</c:v>
                </c:pt>
                <c:pt idx="3334">
                  <c:v>0.58799999999999997</c:v>
                </c:pt>
                <c:pt idx="3335">
                  <c:v>0.59099999999999997</c:v>
                </c:pt>
                <c:pt idx="3336">
                  <c:v>0.58799999999999997</c:v>
                </c:pt>
                <c:pt idx="3337">
                  <c:v>0.59099999999999997</c:v>
                </c:pt>
                <c:pt idx="3338">
                  <c:v>0.60399999999999998</c:v>
                </c:pt>
                <c:pt idx="3339">
                  <c:v>0.59399999999999997</c:v>
                </c:pt>
                <c:pt idx="3340">
                  <c:v>0.60099999999999998</c:v>
                </c:pt>
                <c:pt idx="3341">
                  <c:v>0.59799999999999998</c:v>
                </c:pt>
                <c:pt idx="3342">
                  <c:v>0.60099999999999998</c:v>
                </c:pt>
                <c:pt idx="3343">
                  <c:v>0.60099999999999998</c:v>
                </c:pt>
                <c:pt idx="3344">
                  <c:v>0.59899999999999998</c:v>
                </c:pt>
                <c:pt idx="3345">
                  <c:v>0.60199999999999998</c:v>
                </c:pt>
                <c:pt idx="3346">
                  <c:v>0.60499999999999998</c:v>
                </c:pt>
                <c:pt idx="3347">
                  <c:v>0.59299999999999997</c:v>
                </c:pt>
                <c:pt idx="3348">
                  <c:v>0.59299999999999997</c:v>
                </c:pt>
                <c:pt idx="3349">
                  <c:v>0.59</c:v>
                </c:pt>
                <c:pt idx="3350">
                  <c:v>0.57899999999999996</c:v>
                </c:pt>
                <c:pt idx="3351">
                  <c:v>0.58499999999999996</c:v>
                </c:pt>
                <c:pt idx="3352">
                  <c:v>0.58799999999999997</c:v>
                </c:pt>
                <c:pt idx="3353">
                  <c:v>0.58799999999999997</c:v>
                </c:pt>
                <c:pt idx="3354">
                  <c:v>0.58799999999999997</c:v>
                </c:pt>
                <c:pt idx="3355">
                  <c:v>0.59099999999999997</c:v>
                </c:pt>
                <c:pt idx="3356">
                  <c:v>0.59099999999999997</c:v>
                </c:pt>
                <c:pt idx="3357">
                  <c:v>0.59399999999999997</c:v>
                </c:pt>
                <c:pt idx="3358">
                  <c:v>0.59099999999999997</c:v>
                </c:pt>
                <c:pt idx="3359">
                  <c:v>0.59099999999999997</c:v>
                </c:pt>
                <c:pt idx="3360">
                  <c:v>0.58799999999999997</c:v>
                </c:pt>
                <c:pt idx="3361">
                  <c:v>0.59399999999999997</c:v>
                </c:pt>
                <c:pt idx="3362">
                  <c:v>0.59399999999999997</c:v>
                </c:pt>
                <c:pt idx="3363">
                  <c:v>0.59399999999999997</c:v>
                </c:pt>
                <c:pt idx="3364">
                  <c:v>0.59799999999999998</c:v>
                </c:pt>
                <c:pt idx="3365">
                  <c:v>0.58799999999999997</c:v>
                </c:pt>
                <c:pt idx="3366">
                  <c:v>0.58799999999999997</c:v>
                </c:pt>
                <c:pt idx="3367">
                  <c:v>0.60099999999999998</c:v>
                </c:pt>
                <c:pt idx="3368">
                  <c:v>0.60399999999999998</c:v>
                </c:pt>
                <c:pt idx="3369">
                  <c:v>0.59499999999999997</c:v>
                </c:pt>
                <c:pt idx="3370">
                  <c:v>0.59799999999999998</c:v>
                </c:pt>
                <c:pt idx="3371">
                  <c:v>0.59799999999999998</c:v>
                </c:pt>
                <c:pt idx="3372">
                  <c:v>0.59199999999999997</c:v>
                </c:pt>
                <c:pt idx="3373">
                  <c:v>0.58599999999999997</c:v>
                </c:pt>
                <c:pt idx="3374">
                  <c:v>0.58499999999999996</c:v>
                </c:pt>
                <c:pt idx="3375">
                  <c:v>0.59199999999999997</c:v>
                </c:pt>
                <c:pt idx="3376">
                  <c:v>0.58799999999999997</c:v>
                </c:pt>
                <c:pt idx="3377">
                  <c:v>0.58799999999999997</c:v>
                </c:pt>
                <c:pt idx="3378">
                  <c:v>0.59099999999999997</c:v>
                </c:pt>
                <c:pt idx="3379">
                  <c:v>0.58799999999999997</c:v>
                </c:pt>
                <c:pt idx="3380">
                  <c:v>0.59399999999999997</c:v>
                </c:pt>
                <c:pt idx="3381">
                  <c:v>0.58799999999999997</c:v>
                </c:pt>
                <c:pt idx="3382">
                  <c:v>0.59099999999999997</c:v>
                </c:pt>
                <c:pt idx="3383">
                  <c:v>0.59699999999999998</c:v>
                </c:pt>
                <c:pt idx="3384">
                  <c:v>0.59399999999999997</c:v>
                </c:pt>
                <c:pt idx="3385">
                  <c:v>0.60299999999999998</c:v>
                </c:pt>
                <c:pt idx="3386">
                  <c:v>0.6</c:v>
                </c:pt>
                <c:pt idx="3387">
                  <c:v>0.59699999999999998</c:v>
                </c:pt>
                <c:pt idx="3388">
                  <c:v>0.59699999999999998</c:v>
                </c:pt>
                <c:pt idx="3389">
                  <c:v>0.60099999999999998</c:v>
                </c:pt>
                <c:pt idx="3390">
                  <c:v>0.60099999999999998</c:v>
                </c:pt>
                <c:pt idx="3391">
                  <c:v>0.60099999999999998</c:v>
                </c:pt>
                <c:pt idx="3392">
                  <c:v>0.60199999999999998</c:v>
                </c:pt>
                <c:pt idx="3393">
                  <c:v>0.60199999999999998</c:v>
                </c:pt>
                <c:pt idx="3394">
                  <c:v>0.59499999999999997</c:v>
                </c:pt>
                <c:pt idx="3395">
                  <c:v>0.59499999999999997</c:v>
                </c:pt>
                <c:pt idx="3396">
                  <c:v>0.58899999999999997</c:v>
                </c:pt>
                <c:pt idx="3397">
                  <c:v>0.59199999999999997</c:v>
                </c:pt>
                <c:pt idx="3398">
                  <c:v>0.59199999999999997</c:v>
                </c:pt>
                <c:pt idx="3399">
                  <c:v>0.58199999999999996</c:v>
                </c:pt>
                <c:pt idx="3400">
                  <c:v>0.58499999999999996</c:v>
                </c:pt>
                <c:pt idx="3401">
                  <c:v>0.59099999999999997</c:v>
                </c:pt>
                <c:pt idx="3402">
                  <c:v>0.59099999999999997</c:v>
                </c:pt>
                <c:pt idx="3403">
                  <c:v>0.58799999999999997</c:v>
                </c:pt>
                <c:pt idx="3404">
                  <c:v>0.58799999999999997</c:v>
                </c:pt>
                <c:pt idx="3405">
                  <c:v>0.59399999999999997</c:v>
                </c:pt>
                <c:pt idx="3406">
                  <c:v>0.59099999999999997</c:v>
                </c:pt>
                <c:pt idx="3407">
                  <c:v>0.58799999999999997</c:v>
                </c:pt>
                <c:pt idx="3408">
                  <c:v>0.59099999999999997</c:v>
                </c:pt>
                <c:pt idx="3409">
                  <c:v>0.59099999999999997</c:v>
                </c:pt>
                <c:pt idx="3410">
                  <c:v>0.59399999999999997</c:v>
                </c:pt>
                <c:pt idx="3411">
                  <c:v>0.59399999999999997</c:v>
                </c:pt>
                <c:pt idx="3412">
                  <c:v>0.59399999999999997</c:v>
                </c:pt>
                <c:pt idx="3413">
                  <c:v>0.59399999999999997</c:v>
                </c:pt>
                <c:pt idx="3414">
                  <c:v>0.59699999999999998</c:v>
                </c:pt>
                <c:pt idx="3415">
                  <c:v>0.59699999999999998</c:v>
                </c:pt>
                <c:pt idx="3416">
                  <c:v>0.60099999999999998</c:v>
                </c:pt>
                <c:pt idx="3417">
                  <c:v>0.59399999999999997</c:v>
                </c:pt>
                <c:pt idx="3418">
                  <c:v>0.59799999999999998</c:v>
                </c:pt>
                <c:pt idx="3419">
                  <c:v>0.59799999999999998</c:v>
                </c:pt>
                <c:pt idx="3420">
                  <c:v>0.59499999999999997</c:v>
                </c:pt>
                <c:pt idx="3421">
                  <c:v>0.59199999999999997</c:v>
                </c:pt>
                <c:pt idx="3422">
                  <c:v>0.58499999999999996</c:v>
                </c:pt>
                <c:pt idx="3423">
                  <c:v>0.59099999999999997</c:v>
                </c:pt>
                <c:pt idx="3424">
                  <c:v>0.59099999999999997</c:v>
                </c:pt>
                <c:pt idx="3425">
                  <c:v>0.58799999999999997</c:v>
                </c:pt>
                <c:pt idx="3426">
                  <c:v>0.59099999999999997</c:v>
                </c:pt>
                <c:pt idx="3427">
                  <c:v>0.59099999999999997</c:v>
                </c:pt>
                <c:pt idx="3428">
                  <c:v>0.59699999999999998</c:v>
                </c:pt>
                <c:pt idx="3429">
                  <c:v>0.6</c:v>
                </c:pt>
                <c:pt idx="3430">
                  <c:v>0.6</c:v>
                </c:pt>
                <c:pt idx="3431">
                  <c:v>0.6</c:v>
                </c:pt>
                <c:pt idx="3432">
                  <c:v>0.6</c:v>
                </c:pt>
                <c:pt idx="3433">
                  <c:v>0.6</c:v>
                </c:pt>
                <c:pt idx="3434">
                  <c:v>0.60299999999999998</c:v>
                </c:pt>
                <c:pt idx="3435">
                  <c:v>0.6</c:v>
                </c:pt>
                <c:pt idx="3436">
                  <c:v>0.59699999999999998</c:v>
                </c:pt>
                <c:pt idx="3437">
                  <c:v>0.60399999999999998</c:v>
                </c:pt>
                <c:pt idx="3438">
                  <c:v>0.59699999999999998</c:v>
                </c:pt>
                <c:pt idx="3439">
                  <c:v>0.60099999999999998</c:v>
                </c:pt>
                <c:pt idx="3440">
                  <c:v>0.59799999999999998</c:v>
                </c:pt>
                <c:pt idx="3441">
                  <c:v>0.60399999999999998</c:v>
                </c:pt>
                <c:pt idx="3442">
                  <c:v>0.59799999999999998</c:v>
                </c:pt>
                <c:pt idx="3443">
                  <c:v>0.59499999999999997</c:v>
                </c:pt>
                <c:pt idx="3444">
                  <c:v>0.59199999999999997</c:v>
                </c:pt>
                <c:pt idx="3445">
                  <c:v>0.59199999999999997</c:v>
                </c:pt>
                <c:pt idx="3446">
                  <c:v>0.58499999999999996</c:v>
                </c:pt>
                <c:pt idx="3447">
                  <c:v>0.59499999999999997</c:v>
                </c:pt>
                <c:pt idx="3448">
                  <c:v>0.59799999999999998</c:v>
                </c:pt>
                <c:pt idx="3449">
                  <c:v>0.59399999999999997</c:v>
                </c:pt>
                <c:pt idx="3450">
                  <c:v>0.59099999999999997</c:v>
                </c:pt>
                <c:pt idx="3451">
                  <c:v>0.59499999999999997</c:v>
                </c:pt>
                <c:pt idx="3452">
                  <c:v>0.59099999999999997</c:v>
                </c:pt>
                <c:pt idx="3453">
                  <c:v>0.59399999999999997</c:v>
                </c:pt>
                <c:pt idx="3454">
                  <c:v>0.59099999999999997</c:v>
                </c:pt>
                <c:pt idx="3455">
                  <c:v>0.59099999999999997</c:v>
                </c:pt>
                <c:pt idx="3456">
                  <c:v>0.59099999999999997</c:v>
                </c:pt>
                <c:pt idx="3457">
                  <c:v>0.59699999999999998</c:v>
                </c:pt>
                <c:pt idx="3458">
                  <c:v>0.59399999999999997</c:v>
                </c:pt>
                <c:pt idx="3459">
                  <c:v>0.6</c:v>
                </c:pt>
                <c:pt idx="3460">
                  <c:v>0.60099999999999998</c:v>
                </c:pt>
                <c:pt idx="3461">
                  <c:v>0.59399999999999997</c:v>
                </c:pt>
                <c:pt idx="3462">
                  <c:v>0.59399999999999997</c:v>
                </c:pt>
                <c:pt idx="3463">
                  <c:v>0.59099999999999997</c:v>
                </c:pt>
                <c:pt idx="3464">
                  <c:v>0.60399999999999998</c:v>
                </c:pt>
                <c:pt idx="3465">
                  <c:v>0.60699999999999998</c:v>
                </c:pt>
                <c:pt idx="3466">
                  <c:v>0.60399999999999998</c:v>
                </c:pt>
                <c:pt idx="3467">
                  <c:v>0.59499999999999997</c:v>
                </c:pt>
                <c:pt idx="3468">
                  <c:v>0.59499999999999997</c:v>
                </c:pt>
                <c:pt idx="3469">
                  <c:v>0.59099999999999997</c:v>
                </c:pt>
                <c:pt idx="3470">
                  <c:v>0.59499999999999997</c:v>
                </c:pt>
                <c:pt idx="3471">
                  <c:v>0.59099999999999997</c:v>
                </c:pt>
                <c:pt idx="3472">
                  <c:v>0.59799999999999998</c:v>
                </c:pt>
                <c:pt idx="3473">
                  <c:v>0.58799999999999997</c:v>
                </c:pt>
                <c:pt idx="3474">
                  <c:v>0.58799999999999997</c:v>
                </c:pt>
                <c:pt idx="3475">
                  <c:v>0.59399999999999997</c:v>
                </c:pt>
                <c:pt idx="3476">
                  <c:v>0.59099999999999997</c:v>
                </c:pt>
                <c:pt idx="3477">
                  <c:v>0.59699999999999998</c:v>
                </c:pt>
                <c:pt idx="3478">
                  <c:v>0.59399999999999997</c:v>
                </c:pt>
                <c:pt idx="3479">
                  <c:v>0.59399999999999997</c:v>
                </c:pt>
                <c:pt idx="3480">
                  <c:v>0.59699999999999998</c:v>
                </c:pt>
                <c:pt idx="3481">
                  <c:v>0.59399999999999997</c:v>
                </c:pt>
                <c:pt idx="3482">
                  <c:v>0.6</c:v>
                </c:pt>
                <c:pt idx="3483">
                  <c:v>0.60099999999999998</c:v>
                </c:pt>
                <c:pt idx="3484">
                  <c:v>0.60099999999999998</c:v>
                </c:pt>
                <c:pt idx="3485">
                  <c:v>0.60099999999999998</c:v>
                </c:pt>
                <c:pt idx="3486">
                  <c:v>0.60099999999999998</c:v>
                </c:pt>
                <c:pt idx="3487">
                  <c:v>0.59799999999999998</c:v>
                </c:pt>
                <c:pt idx="3488">
                  <c:v>0.60499999999999998</c:v>
                </c:pt>
                <c:pt idx="3489">
                  <c:v>0.59499999999999997</c:v>
                </c:pt>
                <c:pt idx="3490">
                  <c:v>0.59499999999999997</c:v>
                </c:pt>
                <c:pt idx="3491">
                  <c:v>0.59799999999999998</c:v>
                </c:pt>
                <c:pt idx="3492">
                  <c:v>0.59499999999999997</c:v>
                </c:pt>
                <c:pt idx="3493">
                  <c:v>0.59199999999999997</c:v>
                </c:pt>
                <c:pt idx="3494">
                  <c:v>0.58899999999999997</c:v>
                </c:pt>
                <c:pt idx="3495">
                  <c:v>0.59499999999999997</c:v>
                </c:pt>
                <c:pt idx="3496">
                  <c:v>0.59499999999999997</c:v>
                </c:pt>
                <c:pt idx="3497">
                  <c:v>0.59399999999999997</c:v>
                </c:pt>
                <c:pt idx="3498">
                  <c:v>0.59399999999999997</c:v>
                </c:pt>
                <c:pt idx="3499">
                  <c:v>0.59799999999999998</c:v>
                </c:pt>
                <c:pt idx="3500">
                  <c:v>0.59399999999999997</c:v>
                </c:pt>
                <c:pt idx="3501">
                  <c:v>0.59399999999999997</c:v>
                </c:pt>
                <c:pt idx="3502">
                  <c:v>0.59399999999999997</c:v>
                </c:pt>
                <c:pt idx="3503">
                  <c:v>0.59399999999999997</c:v>
                </c:pt>
                <c:pt idx="3504">
                  <c:v>0.59099999999999997</c:v>
                </c:pt>
                <c:pt idx="3505">
                  <c:v>0.6</c:v>
                </c:pt>
                <c:pt idx="3506">
                  <c:v>0.60399999999999998</c:v>
                </c:pt>
                <c:pt idx="3507">
                  <c:v>0.60399999999999998</c:v>
                </c:pt>
                <c:pt idx="3508">
                  <c:v>0.60099999999999998</c:v>
                </c:pt>
                <c:pt idx="3509">
                  <c:v>0.60399999999999998</c:v>
                </c:pt>
                <c:pt idx="3510">
                  <c:v>0.60399999999999998</c:v>
                </c:pt>
                <c:pt idx="3511">
                  <c:v>0.60399999999999998</c:v>
                </c:pt>
                <c:pt idx="3512">
                  <c:v>0.60499999999999998</c:v>
                </c:pt>
                <c:pt idx="3513">
                  <c:v>0.59499999999999997</c:v>
                </c:pt>
                <c:pt idx="3514">
                  <c:v>0.59499999999999997</c:v>
                </c:pt>
                <c:pt idx="3515">
                  <c:v>0.59799999999999998</c:v>
                </c:pt>
                <c:pt idx="3516">
                  <c:v>0.59899999999999998</c:v>
                </c:pt>
                <c:pt idx="3517">
                  <c:v>0.59199999999999997</c:v>
                </c:pt>
                <c:pt idx="3518">
                  <c:v>0.58199999999999996</c:v>
                </c:pt>
                <c:pt idx="3519">
                  <c:v>0.59199999999999997</c:v>
                </c:pt>
                <c:pt idx="3520">
                  <c:v>0.59499999999999997</c:v>
                </c:pt>
                <c:pt idx="3521">
                  <c:v>0.59499999999999997</c:v>
                </c:pt>
                <c:pt idx="3522">
                  <c:v>0.59099999999999997</c:v>
                </c:pt>
                <c:pt idx="3523">
                  <c:v>0.59399999999999997</c:v>
                </c:pt>
                <c:pt idx="3524">
                  <c:v>0.59099999999999997</c:v>
                </c:pt>
                <c:pt idx="3525">
                  <c:v>0.59699999999999998</c:v>
                </c:pt>
                <c:pt idx="3526">
                  <c:v>0.59699999999999998</c:v>
                </c:pt>
                <c:pt idx="3527">
                  <c:v>0.59099999999999997</c:v>
                </c:pt>
                <c:pt idx="3528">
                  <c:v>0.59399999999999997</c:v>
                </c:pt>
                <c:pt idx="3529">
                  <c:v>0.59699999999999998</c:v>
                </c:pt>
                <c:pt idx="3530">
                  <c:v>0.6</c:v>
                </c:pt>
                <c:pt idx="3531">
                  <c:v>0.6</c:v>
                </c:pt>
                <c:pt idx="3532">
                  <c:v>0.60399999999999998</c:v>
                </c:pt>
                <c:pt idx="3533">
                  <c:v>0.60399999999999998</c:v>
                </c:pt>
                <c:pt idx="3534">
                  <c:v>0.60099999999999998</c:v>
                </c:pt>
                <c:pt idx="3535">
                  <c:v>0.60399999999999998</c:v>
                </c:pt>
                <c:pt idx="3536">
                  <c:v>0.60499999999999998</c:v>
                </c:pt>
                <c:pt idx="3537">
                  <c:v>0.59799999999999998</c:v>
                </c:pt>
                <c:pt idx="3538">
                  <c:v>0.60199999999999998</c:v>
                </c:pt>
                <c:pt idx="3539">
                  <c:v>0.59499999999999997</c:v>
                </c:pt>
                <c:pt idx="3540">
                  <c:v>0.59499999999999997</c:v>
                </c:pt>
                <c:pt idx="3541">
                  <c:v>0.59199999999999997</c:v>
                </c:pt>
                <c:pt idx="3542">
                  <c:v>0.59199999999999997</c:v>
                </c:pt>
                <c:pt idx="3543">
                  <c:v>0.59099999999999997</c:v>
                </c:pt>
                <c:pt idx="3544">
                  <c:v>0.59099999999999997</c:v>
                </c:pt>
                <c:pt idx="3545">
                  <c:v>0.59399999999999997</c:v>
                </c:pt>
                <c:pt idx="3546">
                  <c:v>0.58799999999999997</c:v>
                </c:pt>
                <c:pt idx="3547">
                  <c:v>0.59399999999999997</c:v>
                </c:pt>
                <c:pt idx="3548">
                  <c:v>0.59399999999999997</c:v>
                </c:pt>
                <c:pt idx="3549">
                  <c:v>0.59099999999999997</c:v>
                </c:pt>
                <c:pt idx="3550">
                  <c:v>0.59</c:v>
                </c:pt>
                <c:pt idx="3551">
                  <c:v>0.59699999999999998</c:v>
                </c:pt>
                <c:pt idx="3552">
                  <c:v>0.6</c:v>
                </c:pt>
                <c:pt idx="3553">
                  <c:v>0.6</c:v>
                </c:pt>
                <c:pt idx="3554">
                  <c:v>0.60299999999999998</c:v>
                </c:pt>
                <c:pt idx="3555">
                  <c:v>0.6</c:v>
                </c:pt>
                <c:pt idx="3556">
                  <c:v>0.60099999999999998</c:v>
                </c:pt>
                <c:pt idx="3557">
                  <c:v>0.60099999999999998</c:v>
                </c:pt>
                <c:pt idx="3558">
                  <c:v>0.60399999999999998</c:v>
                </c:pt>
                <c:pt idx="3559">
                  <c:v>0.60099999999999998</c:v>
                </c:pt>
                <c:pt idx="3560">
                  <c:v>0.59799999999999998</c:v>
                </c:pt>
                <c:pt idx="3561">
                  <c:v>0.60499999999999998</c:v>
                </c:pt>
                <c:pt idx="3562">
                  <c:v>0.60499999999999998</c:v>
                </c:pt>
                <c:pt idx="3563">
                  <c:v>0.59499999999999997</c:v>
                </c:pt>
                <c:pt idx="3564">
                  <c:v>0.59199999999999997</c:v>
                </c:pt>
                <c:pt idx="3565">
                  <c:v>0.59199999999999997</c:v>
                </c:pt>
                <c:pt idx="3566">
                  <c:v>0.58499999999999996</c:v>
                </c:pt>
                <c:pt idx="3567">
                  <c:v>0.59499999999999997</c:v>
                </c:pt>
                <c:pt idx="3568">
                  <c:v>0.58799999999999997</c:v>
                </c:pt>
                <c:pt idx="3569">
                  <c:v>0.59099999999999997</c:v>
                </c:pt>
                <c:pt idx="3570">
                  <c:v>0.59399999999999997</c:v>
                </c:pt>
                <c:pt idx="3571">
                  <c:v>0.59399999999999997</c:v>
                </c:pt>
                <c:pt idx="3572">
                  <c:v>0.59399999999999997</c:v>
                </c:pt>
                <c:pt idx="3573">
                  <c:v>0.59399999999999997</c:v>
                </c:pt>
                <c:pt idx="3574">
                  <c:v>0.6</c:v>
                </c:pt>
                <c:pt idx="3575">
                  <c:v>0.6</c:v>
                </c:pt>
                <c:pt idx="3576">
                  <c:v>0.60299999999999998</c:v>
                </c:pt>
                <c:pt idx="3577">
                  <c:v>0.6</c:v>
                </c:pt>
                <c:pt idx="3578">
                  <c:v>0.60599999999999998</c:v>
                </c:pt>
                <c:pt idx="3579">
                  <c:v>0.60699999999999998</c:v>
                </c:pt>
                <c:pt idx="3580">
                  <c:v>0.60399999999999998</c:v>
                </c:pt>
                <c:pt idx="3581">
                  <c:v>0.60699999999999998</c:v>
                </c:pt>
                <c:pt idx="3582">
                  <c:v>0.60099999999999998</c:v>
                </c:pt>
                <c:pt idx="3583">
                  <c:v>0.60399999999999998</c:v>
                </c:pt>
                <c:pt idx="3584">
                  <c:v>0.60399999999999998</c:v>
                </c:pt>
                <c:pt idx="3585">
                  <c:v>0.60399999999999998</c:v>
                </c:pt>
                <c:pt idx="3586">
                  <c:v>0.60099999999999998</c:v>
                </c:pt>
                <c:pt idx="3587">
                  <c:v>0.59799999999999998</c:v>
                </c:pt>
                <c:pt idx="3588">
                  <c:v>0.59799999999999998</c:v>
                </c:pt>
                <c:pt idx="3589">
                  <c:v>0.59499999999999997</c:v>
                </c:pt>
                <c:pt idx="3590">
                  <c:v>0.58499999999999996</c:v>
                </c:pt>
                <c:pt idx="3591">
                  <c:v>0.59099999999999997</c:v>
                </c:pt>
                <c:pt idx="3592">
                  <c:v>0.59399999999999997</c:v>
                </c:pt>
                <c:pt idx="3593">
                  <c:v>0.59399999999999997</c:v>
                </c:pt>
                <c:pt idx="3594">
                  <c:v>0.59699999999999998</c:v>
                </c:pt>
                <c:pt idx="3595">
                  <c:v>0.59099999999999997</c:v>
                </c:pt>
                <c:pt idx="3596">
                  <c:v>0.59699999999999998</c:v>
                </c:pt>
                <c:pt idx="3597">
                  <c:v>0.59699999999999998</c:v>
                </c:pt>
                <c:pt idx="3598">
                  <c:v>0.6</c:v>
                </c:pt>
                <c:pt idx="3599">
                  <c:v>0.59299999999999997</c:v>
                </c:pt>
                <c:pt idx="3600">
                  <c:v>0.59299999999999997</c:v>
                </c:pt>
                <c:pt idx="3601">
                  <c:v>0.59899999999999998</c:v>
                </c:pt>
                <c:pt idx="3602">
                  <c:v>0.61199999999999999</c:v>
                </c:pt>
                <c:pt idx="3603">
                  <c:v>0.61</c:v>
                </c:pt>
                <c:pt idx="3604">
                  <c:v>0.61</c:v>
                </c:pt>
                <c:pt idx="3605">
                  <c:v>0.60399999999999998</c:v>
                </c:pt>
                <c:pt idx="3606">
                  <c:v>0.60399999999999998</c:v>
                </c:pt>
                <c:pt idx="3607">
                  <c:v>0.60399999999999998</c:v>
                </c:pt>
                <c:pt idx="3608">
                  <c:v>0.60099999999999998</c:v>
                </c:pt>
                <c:pt idx="3609">
                  <c:v>0.60499999999999998</c:v>
                </c:pt>
                <c:pt idx="3610">
                  <c:v>0.60099999999999998</c:v>
                </c:pt>
                <c:pt idx="3611">
                  <c:v>0.59499999999999997</c:v>
                </c:pt>
                <c:pt idx="3612">
                  <c:v>0.60099999999999998</c:v>
                </c:pt>
                <c:pt idx="3613">
                  <c:v>0.58799999999999997</c:v>
                </c:pt>
                <c:pt idx="3614">
                  <c:v>0.58799999999999997</c:v>
                </c:pt>
                <c:pt idx="3615">
                  <c:v>0.58799999999999997</c:v>
                </c:pt>
                <c:pt idx="3616">
                  <c:v>0.59399999999999997</c:v>
                </c:pt>
                <c:pt idx="3617">
                  <c:v>0.59399999999999997</c:v>
                </c:pt>
                <c:pt idx="3618">
                  <c:v>0.6</c:v>
                </c:pt>
                <c:pt idx="3619">
                  <c:v>0.59299999999999997</c:v>
                </c:pt>
                <c:pt idx="3620">
                  <c:v>0.59299999999999997</c:v>
                </c:pt>
                <c:pt idx="3621">
                  <c:v>0.59599999999999997</c:v>
                </c:pt>
                <c:pt idx="3622">
                  <c:v>0.59599999999999997</c:v>
                </c:pt>
                <c:pt idx="3623">
                  <c:v>0.59599999999999997</c:v>
                </c:pt>
                <c:pt idx="3624">
                  <c:v>0.59599999999999997</c:v>
                </c:pt>
                <c:pt idx="3625">
                  <c:v>0.59899999999999998</c:v>
                </c:pt>
                <c:pt idx="3626">
                  <c:v>0.60899999999999999</c:v>
                </c:pt>
                <c:pt idx="3627">
                  <c:v>0.61</c:v>
                </c:pt>
                <c:pt idx="3628">
                  <c:v>0.60699999999999998</c:v>
                </c:pt>
                <c:pt idx="3629">
                  <c:v>0.60399999999999998</c:v>
                </c:pt>
                <c:pt idx="3630">
                  <c:v>0.60399999999999998</c:v>
                </c:pt>
                <c:pt idx="3631">
                  <c:v>0.60399999999999998</c:v>
                </c:pt>
                <c:pt idx="3632">
                  <c:v>0.60099999999999998</c:v>
                </c:pt>
                <c:pt idx="3633">
                  <c:v>0.60099999999999998</c:v>
                </c:pt>
                <c:pt idx="3634">
                  <c:v>0.60099999999999998</c:v>
                </c:pt>
                <c:pt idx="3635">
                  <c:v>0.59799999999999998</c:v>
                </c:pt>
                <c:pt idx="3636">
                  <c:v>0.60199999999999998</c:v>
                </c:pt>
                <c:pt idx="3637">
                  <c:v>0.59499999999999997</c:v>
                </c:pt>
                <c:pt idx="3638">
                  <c:v>0.58499999999999996</c:v>
                </c:pt>
                <c:pt idx="3639">
                  <c:v>0.59099999999999997</c:v>
                </c:pt>
                <c:pt idx="3640">
                  <c:v>0.59399999999999997</c:v>
                </c:pt>
                <c:pt idx="3641">
                  <c:v>0.59099999999999997</c:v>
                </c:pt>
                <c:pt idx="3642">
                  <c:v>0.59099999999999997</c:v>
                </c:pt>
                <c:pt idx="3643">
                  <c:v>0.6</c:v>
                </c:pt>
                <c:pt idx="3644">
                  <c:v>0.59299999999999997</c:v>
                </c:pt>
                <c:pt idx="3645">
                  <c:v>0.59699999999999998</c:v>
                </c:pt>
                <c:pt idx="3646">
                  <c:v>0.6</c:v>
                </c:pt>
                <c:pt idx="3647">
                  <c:v>0.59</c:v>
                </c:pt>
                <c:pt idx="3648">
                  <c:v>0.59599999999999997</c:v>
                </c:pt>
                <c:pt idx="3649">
                  <c:v>0.59899999999999998</c:v>
                </c:pt>
                <c:pt idx="3650">
                  <c:v>0.61899999999999999</c:v>
                </c:pt>
                <c:pt idx="3651">
                  <c:v>0.60299999999999998</c:v>
                </c:pt>
                <c:pt idx="3652">
                  <c:v>0.61299999999999999</c:v>
                </c:pt>
                <c:pt idx="3653">
                  <c:v>0.60699999999999998</c:v>
                </c:pt>
                <c:pt idx="3654">
                  <c:v>0.60699999999999998</c:v>
                </c:pt>
                <c:pt idx="3655">
                  <c:v>0.60699999999999998</c:v>
                </c:pt>
                <c:pt idx="3656">
                  <c:v>0.60699999999999998</c:v>
                </c:pt>
                <c:pt idx="3657">
                  <c:v>0.60099999999999998</c:v>
                </c:pt>
                <c:pt idx="3658">
                  <c:v>0.60499999999999998</c:v>
                </c:pt>
                <c:pt idx="3659">
                  <c:v>0.60099999999999998</c:v>
                </c:pt>
                <c:pt idx="3660">
                  <c:v>0.60199999999999998</c:v>
                </c:pt>
                <c:pt idx="3661">
                  <c:v>0.59199999999999997</c:v>
                </c:pt>
                <c:pt idx="3662">
                  <c:v>0.58499999999999996</c:v>
                </c:pt>
                <c:pt idx="3663">
                  <c:v>0.58799999999999997</c:v>
                </c:pt>
                <c:pt idx="3664">
                  <c:v>0.59399999999999997</c:v>
                </c:pt>
                <c:pt idx="3665">
                  <c:v>0.59099999999999997</c:v>
                </c:pt>
                <c:pt idx="3666">
                  <c:v>0.59399999999999997</c:v>
                </c:pt>
                <c:pt idx="3667">
                  <c:v>0.6</c:v>
                </c:pt>
                <c:pt idx="3668">
                  <c:v>0.60299999999999998</c:v>
                </c:pt>
                <c:pt idx="3669">
                  <c:v>0.59299999999999997</c:v>
                </c:pt>
                <c:pt idx="3670">
                  <c:v>0.59599999999999997</c:v>
                </c:pt>
                <c:pt idx="3671">
                  <c:v>0.59299999999999997</c:v>
                </c:pt>
                <c:pt idx="3672">
                  <c:v>0.59599999999999997</c:v>
                </c:pt>
                <c:pt idx="3673">
                  <c:v>0.60599999999999998</c:v>
                </c:pt>
                <c:pt idx="3674">
                  <c:v>0.61599999999999999</c:v>
                </c:pt>
                <c:pt idx="3675">
                  <c:v>0.60599999999999998</c:v>
                </c:pt>
                <c:pt idx="3676">
                  <c:v>0.61</c:v>
                </c:pt>
                <c:pt idx="3677">
                  <c:v>0.60399999999999998</c:v>
                </c:pt>
                <c:pt idx="3678">
                  <c:v>0.60699999999999998</c:v>
                </c:pt>
                <c:pt idx="3679">
                  <c:v>0.60399999999999998</c:v>
                </c:pt>
                <c:pt idx="3680">
                  <c:v>0.60499999999999998</c:v>
                </c:pt>
                <c:pt idx="3681">
                  <c:v>0.60799999999999998</c:v>
                </c:pt>
                <c:pt idx="3682">
                  <c:v>0.60199999999999998</c:v>
                </c:pt>
                <c:pt idx="3683">
                  <c:v>0.60099999999999998</c:v>
                </c:pt>
                <c:pt idx="3684">
                  <c:v>0.59899999999999998</c:v>
                </c:pt>
                <c:pt idx="3685">
                  <c:v>0.59199999999999997</c:v>
                </c:pt>
                <c:pt idx="3686">
                  <c:v>0.58799999999999997</c:v>
                </c:pt>
                <c:pt idx="3687">
                  <c:v>0.59499999999999997</c:v>
                </c:pt>
                <c:pt idx="3688">
                  <c:v>0.59399999999999997</c:v>
                </c:pt>
                <c:pt idx="3689">
                  <c:v>0.59399999999999997</c:v>
                </c:pt>
                <c:pt idx="3690">
                  <c:v>0.6</c:v>
                </c:pt>
                <c:pt idx="3691">
                  <c:v>0.59399999999999997</c:v>
                </c:pt>
                <c:pt idx="3692">
                  <c:v>0.59699999999999998</c:v>
                </c:pt>
                <c:pt idx="3693">
                  <c:v>0.59699999999999998</c:v>
                </c:pt>
                <c:pt idx="3694">
                  <c:v>0.59399999999999997</c:v>
                </c:pt>
                <c:pt idx="3695">
                  <c:v>0.59399999999999997</c:v>
                </c:pt>
                <c:pt idx="3696">
                  <c:v>0.59699999999999998</c:v>
                </c:pt>
                <c:pt idx="3697">
                  <c:v>0.6</c:v>
                </c:pt>
                <c:pt idx="3698">
                  <c:v>0.61299999999999999</c:v>
                </c:pt>
                <c:pt idx="3699">
                  <c:v>0.61</c:v>
                </c:pt>
                <c:pt idx="3700">
                  <c:v>0.60699999999999998</c:v>
                </c:pt>
                <c:pt idx="3701">
                  <c:v>0.60399999999999998</c:v>
                </c:pt>
                <c:pt idx="3702">
                  <c:v>0.60399999999999998</c:v>
                </c:pt>
                <c:pt idx="3703">
                  <c:v>0.60399999999999998</c:v>
                </c:pt>
                <c:pt idx="3704">
                  <c:v>0.60399999999999998</c:v>
                </c:pt>
                <c:pt idx="3705">
                  <c:v>0.60499999999999998</c:v>
                </c:pt>
                <c:pt idx="3706">
                  <c:v>0.60099999999999998</c:v>
                </c:pt>
                <c:pt idx="3707">
                  <c:v>0.60199999999999998</c:v>
                </c:pt>
                <c:pt idx="3708">
                  <c:v>0.59499999999999997</c:v>
                </c:pt>
                <c:pt idx="3709">
                  <c:v>0.59499999999999997</c:v>
                </c:pt>
                <c:pt idx="3710">
                  <c:v>0.58799999999999997</c:v>
                </c:pt>
                <c:pt idx="3711">
                  <c:v>0.59499999999999997</c:v>
                </c:pt>
                <c:pt idx="3712">
                  <c:v>0.59799999999999998</c:v>
                </c:pt>
                <c:pt idx="3713">
                  <c:v>0.60099999999999998</c:v>
                </c:pt>
                <c:pt idx="3714">
                  <c:v>0.60399999999999998</c:v>
                </c:pt>
                <c:pt idx="3715">
                  <c:v>0.6</c:v>
                </c:pt>
                <c:pt idx="3716">
                  <c:v>0.59699999999999998</c:v>
                </c:pt>
                <c:pt idx="3717">
                  <c:v>0.59099999999999997</c:v>
                </c:pt>
                <c:pt idx="3718">
                  <c:v>0.59399999999999997</c:v>
                </c:pt>
                <c:pt idx="3719">
                  <c:v>0.59699999999999998</c:v>
                </c:pt>
                <c:pt idx="3720">
                  <c:v>0.59699999999999998</c:v>
                </c:pt>
                <c:pt idx="3721">
                  <c:v>0.60299999999999998</c:v>
                </c:pt>
                <c:pt idx="3722">
                  <c:v>0.60899999999999999</c:v>
                </c:pt>
                <c:pt idx="3723">
                  <c:v>0.61</c:v>
                </c:pt>
                <c:pt idx="3724">
                  <c:v>0.61</c:v>
                </c:pt>
                <c:pt idx="3725">
                  <c:v>0.60699999999999998</c:v>
                </c:pt>
                <c:pt idx="3726">
                  <c:v>0.60699999999999998</c:v>
                </c:pt>
                <c:pt idx="3727">
                  <c:v>0.60399999999999998</c:v>
                </c:pt>
                <c:pt idx="3728">
                  <c:v>0.61099999999999999</c:v>
                </c:pt>
                <c:pt idx="3729">
                  <c:v>0.60799999999999998</c:v>
                </c:pt>
                <c:pt idx="3730">
                  <c:v>0.59799999999999998</c:v>
                </c:pt>
                <c:pt idx="3731">
                  <c:v>0.60099999999999998</c:v>
                </c:pt>
                <c:pt idx="3732">
                  <c:v>0.60199999999999998</c:v>
                </c:pt>
                <c:pt idx="3733">
                  <c:v>0.59499999999999997</c:v>
                </c:pt>
                <c:pt idx="3734">
                  <c:v>0.59199999999999997</c:v>
                </c:pt>
                <c:pt idx="3735">
                  <c:v>0.59499999999999997</c:v>
                </c:pt>
                <c:pt idx="3736">
                  <c:v>0.59099999999999997</c:v>
                </c:pt>
                <c:pt idx="3737">
                  <c:v>0.59799999999999998</c:v>
                </c:pt>
                <c:pt idx="3738">
                  <c:v>0.60099999999999998</c:v>
                </c:pt>
                <c:pt idx="3739">
                  <c:v>0.59699999999999998</c:v>
                </c:pt>
                <c:pt idx="3740">
                  <c:v>0.6</c:v>
                </c:pt>
                <c:pt idx="3741">
                  <c:v>0.59699999999999998</c:v>
                </c:pt>
                <c:pt idx="3742">
                  <c:v>0.59399999999999997</c:v>
                </c:pt>
                <c:pt idx="3743">
                  <c:v>0.59699999999999998</c:v>
                </c:pt>
                <c:pt idx="3744">
                  <c:v>0.59699999999999998</c:v>
                </c:pt>
                <c:pt idx="3745">
                  <c:v>0.6</c:v>
                </c:pt>
                <c:pt idx="3746">
                  <c:v>0.60899999999999999</c:v>
                </c:pt>
                <c:pt idx="3747">
                  <c:v>0.61</c:v>
                </c:pt>
                <c:pt idx="3748">
                  <c:v>0.60699999999999998</c:v>
                </c:pt>
                <c:pt idx="3749">
                  <c:v>0.60699999999999998</c:v>
                </c:pt>
                <c:pt idx="3750">
                  <c:v>0.61</c:v>
                </c:pt>
                <c:pt idx="3751">
                  <c:v>0.60399999999999998</c:v>
                </c:pt>
                <c:pt idx="3752">
                  <c:v>0.60799999999999998</c:v>
                </c:pt>
                <c:pt idx="3753">
                  <c:v>0.60799999999999998</c:v>
                </c:pt>
                <c:pt idx="3754">
                  <c:v>0.60799999999999998</c:v>
                </c:pt>
                <c:pt idx="3755">
                  <c:v>0.60099999999999998</c:v>
                </c:pt>
                <c:pt idx="3756">
                  <c:v>0.59799999999999998</c:v>
                </c:pt>
                <c:pt idx="3757">
                  <c:v>0.59499999999999997</c:v>
                </c:pt>
                <c:pt idx="3758">
                  <c:v>0.59199999999999997</c:v>
                </c:pt>
                <c:pt idx="3759">
                  <c:v>0.59499999999999997</c:v>
                </c:pt>
                <c:pt idx="3760">
                  <c:v>0.60099999999999998</c:v>
                </c:pt>
                <c:pt idx="3761">
                  <c:v>0.59799999999999998</c:v>
                </c:pt>
                <c:pt idx="3762">
                  <c:v>0.59699999999999998</c:v>
                </c:pt>
                <c:pt idx="3763">
                  <c:v>0.59699999999999998</c:v>
                </c:pt>
                <c:pt idx="3764">
                  <c:v>0.60099999999999998</c:v>
                </c:pt>
                <c:pt idx="3765">
                  <c:v>0.60399999999999998</c:v>
                </c:pt>
                <c:pt idx="3766">
                  <c:v>0.6</c:v>
                </c:pt>
                <c:pt idx="3767">
                  <c:v>0.59399999999999997</c:v>
                </c:pt>
                <c:pt idx="3768">
                  <c:v>0.6</c:v>
                </c:pt>
                <c:pt idx="3769">
                  <c:v>0.59699999999999998</c:v>
                </c:pt>
                <c:pt idx="3770">
                  <c:v>0.60299999999999998</c:v>
                </c:pt>
                <c:pt idx="3771">
                  <c:v>0.60699999999999998</c:v>
                </c:pt>
                <c:pt idx="3772">
                  <c:v>0.61</c:v>
                </c:pt>
                <c:pt idx="3773">
                  <c:v>0.61</c:v>
                </c:pt>
                <c:pt idx="3774">
                  <c:v>0.60699999999999998</c:v>
                </c:pt>
                <c:pt idx="3775">
                  <c:v>0.60399999999999998</c:v>
                </c:pt>
                <c:pt idx="3776">
                  <c:v>0.60799999999999998</c:v>
                </c:pt>
                <c:pt idx="3777">
                  <c:v>0.60499999999999998</c:v>
                </c:pt>
                <c:pt idx="3778">
                  <c:v>0.60499999999999998</c:v>
                </c:pt>
                <c:pt idx="3779">
                  <c:v>0.59199999999999997</c:v>
                </c:pt>
                <c:pt idx="3780">
                  <c:v>0.59199999999999997</c:v>
                </c:pt>
                <c:pt idx="3781">
                  <c:v>0.59399999999999997</c:v>
                </c:pt>
                <c:pt idx="3782">
                  <c:v>0.59099999999999997</c:v>
                </c:pt>
                <c:pt idx="3783">
                  <c:v>0.59699999999999998</c:v>
                </c:pt>
                <c:pt idx="3784">
                  <c:v>0.59699999999999998</c:v>
                </c:pt>
                <c:pt idx="3785">
                  <c:v>0.59699999999999998</c:v>
                </c:pt>
                <c:pt idx="3786">
                  <c:v>0.6</c:v>
                </c:pt>
                <c:pt idx="3787">
                  <c:v>0.6</c:v>
                </c:pt>
                <c:pt idx="3788">
                  <c:v>0.59699999999999998</c:v>
                </c:pt>
                <c:pt idx="3789">
                  <c:v>0.6</c:v>
                </c:pt>
                <c:pt idx="3790">
                  <c:v>0.59699999999999998</c:v>
                </c:pt>
                <c:pt idx="3791">
                  <c:v>0.6</c:v>
                </c:pt>
                <c:pt idx="3792">
                  <c:v>0.59699999999999998</c:v>
                </c:pt>
                <c:pt idx="3793">
                  <c:v>0.6</c:v>
                </c:pt>
                <c:pt idx="3794">
                  <c:v>0.60899999999999999</c:v>
                </c:pt>
                <c:pt idx="3795">
                  <c:v>0.60599999999999998</c:v>
                </c:pt>
                <c:pt idx="3796">
                  <c:v>0.60599999999999998</c:v>
                </c:pt>
                <c:pt idx="3797">
                  <c:v>0.60699999999999998</c:v>
                </c:pt>
                <c:pt idx="3798">
                  <c:v>0.60699999999999998</c:v>
                </c:pt>
                <c:pt idx="3799">
                  <c:v>0.60699999999999998</c:v>
                </c:pt>
                <c:pt idx="3800">
                  <c:v>0.60699999999999998</c:v>
                </c:pt>
                <c:pt idx="3801">
                  <c:v>0.60399999999999998</c:v>
                </c:pt>
                <c:pt idx="3802">
                  <c:v>0.60799999999999998</c:v>
                </c:pt>
                <c:pt idx="3803">
                  <c:v>0.60099999999999998</c:v>
                </c:pt>
                <c:pt idx="3804">
                  <c:v>0.60099999999999998</c:v>
                </c:pt>
                <c:pt idx="3805">
                  <c:v>0.59199999999999997</c:v>
                </c:pt>
                <c:pt idx="3806">
                  <c:v>0.59099999999999997</c:v>
                </c:pt>
                <c:pt idx="3807">
                  <c:v>0.59099999999999997</c:v>
                </c:pt>
                <c:pt idx="3808">
                  <c:v>0.59399999999999997</c:v>
                </c:pt>
                <c:pt idx="3809">
                  <c:v>0.59699999999999998</c:v>
                </c:pt>
                <c:pt idx="3810">
                  <c:v>0.6</c:v>
                </c:pt>
                <c:pt idx="3811">
                  <c:v>0.6</c:v>
                </c:pt>
                <c:pt idx="3812">
                  <c:v>0.59299999999999997</c:v>
                </c:pt>
                <c:pt idx="3813">
                  <c:v>0.6</c:v>
                </c:pt>
                <c:pt idx="3814">
                  <c:v>0.59699999999999998</c:v>
                </c:pt>
                <c:pt idx="3815">
                  <c:v>0.59699999999999998</c:v>
                </c:pt>
                <c:pt idx="3816">
                  <c:v>0.59299999999999997</c:v>
                </c:pt>
                <c:pt idx="3817">
                  <c:v>0.59699999999999998</c:v>
                </c:pt>
                <c:pt idx="3818">
                  <c:v>0.60899999999999999</c:v>
                </c:pt>
                <c:pt idx="3819">
                  <c:v>0.61</c:v>
                </c:pt>
                <c:pt idx="3820">
                  <c:v>0.60699999999999998</c:v>
                </c:pt>
                <c:pt idx="3821">
                  <c:v>0.60699999999999998</c:v>
                </c:pt>
                <c:pt idx="3822">
                  <c:v>0.60699999999999998</c:v>
                </c:pt>
                <c:pt idx="3823">
                  <c:v>0.60399999999999998</c:v>
                </c:pt>
                <c:pt idx="3824">
                  <c:v>0.60399999999999998</c:v>
                </c:pt>
                <c:pt idx="3825">
                  <c:v>0.57899999999999996</c:v>
                </c:pt>
                <c:pt idx="3826">
                  <c:v>0.58499999999999996</c:v>
                </c:pt>
                <c:pt idx="3827">
                  <c:v>0.59699999999999998</c:v>
                </c:pt>
                <c:pt idx="3828">
                  <c:v>0.59699999999999998</c:v>
                </c:pt>
                <c:pt idx="3829">
                  <c:v>0.60299999999999998</c:v>
                </c:pt>
                <c:pt idx="3830">
                  <c:v>0.59399999999999997</c:v>
                </c:pt>
                <c:pt idx="3831">
                  <c:v>0.59399999999999997</c:v>
                </c:pt>
                <c:pt idx="3832">
                  <c:v>0.6</c:v>
                </c:pt>
                <c:pt idx="3833">
                  <c:v>0.59699999999999998</c:v>
                </c:pt>
                <c:pt idx="3834">
                  <c:v>0.6</c:v>
                </c:pt>
                <c:pt idx="3835">
                  <c:v>0.59299999999999997</c:v>
                </c:pt>
                <c:pt idx="3836">
                  <c:v>0.6</c:v>
                </c:pt>
                <c:pt idx="3837">
                  <c:v>0.60299999999999998</c:v>
                </c:pt>
                <c:pt idx="3838">
                  <c:v>0.59599999999999997</c:v>
                </c:pt>
                <c:pt idx="3839">
                  <c:v>0.59899999999999998</c:v>
                </c:pt>
                <c:pt idx="3840">
                  <c:v>0.59599999999999997</c:v>
                </c:pt>
                <c:pt idx="3841">
                  <c:v>0.59599999999999997</c:v>
                </c:pt>
                <c:pt idx="3842">
                  <c:v>0.59899999999999998</c:v>
                </c:pt>
                <c:pt idx="3843">
                  <c:v>0.59899999999999998</c:v>
                </c:pt>
                <c:pt idx="3844">
                  <c:v>0.60599999999999998</c:v>
                </c:pt>
                <c:pt idx="3845">
                  <c:v>0.60899999999999999</c:v>
                </c:pt>
                <c:pt idx="3846">
                  <c:v>0.60299999999999998</c:v>
                </c:pt>
                <c:pt idx="3847">
                  <c:v>0.60299999999999998</c:v>
                </c:pt>
                <c:pt idx="3848">
                  <c:v>0.60299999999999998</c:v>
                </c:pt>
                <c:pt idx="3849">
                  <c:v>0.59899999999999998</c:v>
                </c:pt>
                <c:pt idx="3850">
                  <c:v>0.60299999999999998</c:v>
                </c:pt>
                <c:pt idx="3851">
                  <c:v>0.59599999999999997</c:v>
                </c:pt>
                <c:pt idx="3852">
                  <c:v>0.59599999999999997</c:v>
                </c:pt>
                <c:pt idx="3853">
                  <c:v>0.59599999999999997</c:v>
                </c:pt>
                <c:pt idx="3854">
                  <c:v>0.60299999999999998</c:v>
                </c:pt>
                <c:pt idx="3855">
                  <c:v>0.60299999999999998</c:v>
                </c:pt>
                <c:pt idx="3856">
                  <c:v>0.60599999999999998</c:v>
                </c:pt>
                <c:pt idx="3857">
                  <c:v>0.60299999999999998</c:v>
                </c:pt>
                <c:pt idx="3858">
                  <c:v>0.59899999999999998</c:v>
                </c:pt>
                <c:pt idx="3859">
                  <c:v>0.59599999999999997</c:v>
                </c:pt>
                <c:pt idx="3860">
                  <c:v>0.59899999999999998</c:v>
                </c:pt>
                <c:pt idx="3861">
                  <c:v>0.59599999999999997</c:v>
                </c:pt>
                <c:pt idx="3862">
                  <c:v>0.60199999999999998</c:v>
                </c:pt>
                <c:pt idx="3863">
                  <c:v>0.59899999999999998</c:v>
                </c:pt>
                <c:pt idx="3864">
                  <c:v>0.59899999999999998</c:v>
                </c:pt>
                <c:pt idx="3865">
                  <c:v>0.60199999999999998</c:v>
                </c:pt>
                <c:pt idx="3866">
                  <c:v>0.59899999999999998</c:v>
                </c:pt>
                <c:pt idx="3867">
                  <c:v>0.60499999999999998</c:v>
                </c:pt>
                <c:pt idx="3868">
                  <c:v>0.61499999999999999</c:v>
                </c:pt>
                <c:pt idx="3869">
                  <c:v>0.60299999999999998</c:v>
                </c:pt>
                <c:pt idx="3870">
                  <c:v>0.61599999999999999</c:v>
                </c:pt>
                <c:pt idx="3871">
                  <c:v>0.60599999999999998</c:v>
                </c:pt>
                <c:pt idx="3872">
                  <c:v>0.60699999999999998</c:v>
                </c:pt>
                <c:pt idx="3873">
                  <c:v>0.60699999999999998</c:v>
                </c:pt>
                <c:pt idx="3874">
                  <c:v>0.60399999999999998</c:v>
                </c:pt>
                <c:pt idx="3875">
                  <c:v>0.6</c:v>
                </c:pt>
                <c:pt idx="3876">
                  <c:v>0.59699999999999998</c:v>
                </c:pt>
                <c:pt idx="3877">
                  <c:v>0.59099999999999997</c:v>
                </c:pt>
                <c:pt idx="3878">
                  <c:v>0.59099999999999997</c:v>
                </c:pt>
                <c:pt idx="3879">
                  <c:v>0.59299999999999997</c:v>
                </c:pt>
                <c:pt idx="3880">
                  <c:v>0.59299999999999997</c:v>
                </c:pt>
                <c:pt idx="3881">
                  <c:v>0.6</c:v>
                </c:pt>
                <c:pt idx="3882">
                  <c:v>0.59599999999999997</c:v>
                </c:pt>
                <c:pt idx="3883">
                  <c:v>0.59599999999999997</c:v>
                </c:pt>
                <c:pt idx="3884">
                  <c:v>0.59599999999999997</c:v>
                </c:pt>
                <c:pt idx="3885">
                  <c:v>0.59599999999999997</c:v>
                </c:pt>
                <c:pt idx="3886">
                  <c:v>0.59899999999999998</c:v>
                </c:pt>
                <c:pt idx="3887">
                  <c:v>0.59599999999999997</c:v>
                </c:pt>
                <c:pt idx="3888">
                  <c:v>0.59899999999999998</c:v>
                </c:pt>
                <c:pt idx="3889">
                  <c:v>0.59899999999999998</c:v>
                </c:pt>
                <c:pt idx="3890">
                  <c:v>0.621</c:v>
                </c:pt>
                <c:pt idx="3891">
                  <c:v>0.61199999999999999</c:v>
                </c:pt>
                <c:pt idx="3892">
                  <c:v>0.60899999999999999</c:v>
                </c:pt>
                <c:pt idx="3893">
                  <c:v>0.60599999999999998</c:v>
                </c:pt>
                <c:pt idx="3894">
                  <c:v>0.61</c:v>
                </c:pt>
                <c:pt idx="3895">
                  <c:v>0.60599999999999998</c:v>
                </c:pt>
                <c:pt idx="3896">
                  <c:v>0.61</c:v>
                </c:pt>
                <c:pt idx="3897">
                  <c:v>0.60699999999999998</c:v>
                </c:pt>
                <c:pt idx="3898">
                  <c:v>0.61399999999999999</c:v>
                </c:pt>
                <c:pt idx="3899">
                  <c:v>0.59799999999999998</c:v>
                </c:pt>
                <c:pt idx="3900">
                  <c:v>0.60099999999999998</c:v>
                </c:pt>
                <c:pt idx="3901">
                  <c:v>0.59399999999999997</c:v>
                </c:pt>
                <c:pt idx="3902">
                  <c:v>0.59399999999999997</c:v>
                </c:pt>
                <c:pt idx="3903">
                  <c:v>0.59699999999999998</c:v>
                </c:pt>
                <c:pt idx="3904">
                  <c:v>0.59699999999999998</c:v>
                </c:pt>
                <c:pt idx="3905">
                  <c:v>0.59699999999999998</c:v>
                </c:pt>
                <c:pt idx="3906">
                  <c:v>0.59599999999999997</c:v>
                </c:pt>
                <c:pt idx="3907">
                  <c:v>0.60299999999999998</c:v>
                </c:pt>
                <c:pt idx="3908">
                  <c:v>0.60299999999999998</c:v>
                </c:pt>
                <c:pt idx="3909">
                  <c:v>0.59899999999999998</c:v>
                </c:pt>
                <c:pt idx="3910">
                  <c:v>0.60299999999999998</c:v>
                </c:pt>
                <c:pt idx="3911">
                  <c:v>0.59599999999999997</c:v>
                </c:pt>
                <c:pt idx="3912">
                  <c:v>0.60199999999999998</c:v>
                </c:pt>
                <c:pt idx="3913">
                  <c:v>0.60599999999999998</c:v>
                </c:pt>
                <c:pt idx="3914">
                  <c:v>0.61499999999999999</c:v>
                </c:pt>
                <c:pt idx="3915">
                  <c:v>0.60899999999999999</c:v>
                </c:pt>
                <c:pt idx="3916">
                  <c:v>0.60599999999999998</c:v>
                </c:pt>
                <c:pt idx="3917">
                  <c:v>0.60299999999999998</c:v>
                </c:pt>
                <c:pt idx="3918">
                  <c:v>0.60599999999999998</c:v>
                </c:pt>
                <c:pt idx="3919">
                  <c:v>0.61</c:v>
                </c:pt>
                <c:pt idx="3920">
                  <c:v>0.61</c:v>
                </c:pt>
                <c:pt idx="3921">
                  <c:v>0.60699999999999998</c:v>
                </c:pt>
                <c:pt idx="3922">
                  <c:v>0.61</c:v>
                </c:pt>
                <c:pt idx="3923">
                  <c:v>0.60099999999999998</c:v>
                </c:pt>
                <c:pt idx="3924">
                  <c:v>0.59499999999999997</c:v>
                </c:pt>
                <c:pt idx="3925">
                  <c:v>0.59799999999999998</c:v>
                </c:pt>
                <c:pt idx="3926">
                  <c:v>0.60099999999999998</c:v>
                </c:pt>
                <c:pt idx="3927">
                  <c:v>0.59699999999999998</c:v>
                </c:pt>
                <c:pt idx="3928">
                  <c:v>0.59699999999999998</c:v>
                </c:pt>
                <c:pt idx="3929">
                  <c:v>0.59699999999999998</c:v>
                </c:pt>
                <c:pt idx="3930">
                  <c:v>0.59699999999999998</c:v>
                </c:pt>
                <c:pt idx="3931">
                  <c:v>0.6</c:v>
                </c:pt>
                <c:pt idx="3932">
                  <c:v>0.6</c:v>
                </c:pt>
                <c:pt idx="3933">
                  <c:v>0.6</c:v>
                </c:pt>
                <c:pt idx="3934">
                  <c:v>0.59599999999999997</c:v>
                </c:pt>
                <c:pt idx="3935">
                  <c:v>0.6</c:v>
                </c:pt>
                <c:pt idx="3936">
                  <c:v>0.59899999999999998</c:v>
                </c:pt>
                <c:pt idx="3937">
                  <c:v>0.60299999999999998</c:v>
                </c:pt>
                <c:pt idx="3938">
                  <c:v>0.60299999999999998</c:v>
                </c:pt>
                <c:pt idx="3939">
                  <c:v>0.60599999999999998</c:v>
                </c:pt>
                <c:pt idx="3940">
                  <c:v>0.61199999999999999</c:v>
                </c:pt>
                <c:pt idx="3941">
                  <c:v>0.60299999999999998</c:v>
                </c:pt>
                <c:pt idx="3942">
                  <c:v>0.61599999999999999</c:v>
                </c:pt>
                <c:pt idx="3943">
                  <c:v>0.61</c:v>
                </c:pt>
                <c:pt idx="3944">
                  <c:v>0.61</c:v>
                </c:pt>
                <c:pt idx="3945">
                  <c:v>0.60099999999999998</c:v>
                </c:pt>
                <c:pt idx="3946">
                  <c:v>0.6</c:v>
                </c:pt>
                <c:pt idx="3947">
                  <c:v>0.6</c:v>
                </c:pt>
                <c:pt idx="3948">
                  <c:v>0.59399999999999997</c:v>
                </c:pt>
                <c:pt idx="3949">
                  <c:v>0.60299999999999998</c:v>
                </c:pt>
                <c:pt idx="3950">
                  <c:v>0.59699999999999998</c:v>
                </c:pt>
                <c:pt idx="3951">
                  <c:v>0.59699999999999998</c:v>
                </c:pt>
                <c:pt idx="3952">
                  <c:v>0.59699999999999998</c:v>
                </c:pt>
                <c:pt idx="3953">
                  <c:v>0.6</c:v>
                </c:pt>
                <c:pt idx="3954">
                  <c:v>0.59599999999999997</c:v>
                </c:pt>
                <c:pt idx="3955">
                  <c:v>0.60599999999999998</c:v>
                </c:pt>
                <c:pt idx="3956">
                  <c:v>0.59899999999999998</c:v>
                </c:pt>
                <c:pt idx="3957">
                  <c:v>0.59899999999999998</c:v>
                </c:pt>
                <c:pt idx="3958">
                  <c:v>0.59899999999999998</c:v>
                </c:pt>
                <c:pt idx="3959">
                  <c:v>0.59899999999999998</c:v>
                </c:pt>
                <c:pt idx="3960">
                  <c:v>0.60499999999999998</c:v>
                </c:pt>
                <c:pt idx="3961">
                  <c:v>0.59899999999999998</c:v>
                </c:pt>
                <c:pt idx="3962">
                  <c:v>0.59899999999999998</c:v>
                </c:pt>
                <c:pt idx="3963">
                  <c:v>0.59899999999999998</c:v>
                </c:pt>
                <c:pt idx="3964">
                  <c:v>0.59599999999999997</c:v>
                </c:pt>
                <c:pt idx="3965">
                  <c:v>0.59899999999999998</c:v>
                </c:pt>
                <c:pt idx="3966">
                  <c:v>0.60199999999999998</c:v>
                </c:pt>
                <c:pt idx="3967">
                  <c:v>0.60499999999999998</c:v>
                </c:pt>
                <c:pt idx="3968">
                  <c:v>0.60199999999999998</c:v>
                </c:pt>
                <c:pt idx="3969">
                  <c:v>0.60199999999999998</c:v>
                </c:pt>
                <c:pt idx="3970">
                  <c:v>0.59899999999999998</c:v>
                </c:pt>
                <c:pt idx="3971">
                  <c:v>0.59899999999999998</c:v>
                </c:pt>
                <c:pt idx="3972">
                  <c:v>0.59899999999999998</c:v>
                </c:pt>
                <c:pt idx="3973">
                  <c:v>0.59899999999999998</c:v>
                </c:pt>
                <c:pt idx="3974">
                  <c:v>0.59899999999999998</c:v>
                </c:pt>
                <c:pt idx="3975">
                  <c:v>0.59899999999999998</c:v>
                </c:pt>
                <c:pt idx="3976">
                  <c:v>0.60199999999999998</c:v>
                </c:pt>
                <c:pt idx="3977">
                  <c:v>0.59899999999999998</c:v>
                </c:pt>
                <c:pt idx="3978">
                  <c:v>0.59599999999999997</c:v>
                </c:pt>
                <c:pt idx="3979">
                  <c:v>0.59899999999999998</c:v>
                </c:pt>
                <c:pt idx="3980">
                  <c:v>0.59899999999999998</c:v>
                </c:pt>
                <c:pt idx="3981">
                  <c:v>0.60199999999999998</c:v>
                </c:pt>
                <c:pt idx="3982">
                  <c:v>0.60199999999999998</c:v>
                </c:pt>
                <c:pt idx="3983">
                  <c:v>0.59499999999999997</c:v>
                </c:pt>
                <c:pt idx="3984">
                  <c:v>0.59899999999999998</c:v>
                </c:pt>
                <c:pt idx="3985">
                  <c:v>0.59899999999999998</c:v>
                </c:pt>
                <c:pt idx="3986">
                  <c:v>0.59499999999999997</c:v>
                </c:pt>
                <c:pt idx="3987">
                  <c:v>0.60199999999999998</c:v>
                </c:pt>
                <c:pt idx="3988">
                  <c:v>0.60499999999999998</c:v>
                </c:pt>
                <c:pt idx="3989">
                  <c:v>0.60199999999999998</c:v>
                </c:pt>
                <c:pt idx="3990">
                  <c:v>0.60799999999999998</c:v>
                </c:pt>
                <c:pt idx="3991">
                  <c:v>0.61199999999999999</c:v>
                </c:pt>
                <c:pt idx="3992">
                  <c:v>0.60899999999999999</c:v>
                </c:pt>
                <c:pt idx="3993">
                  <c:v>0.60599999999999998</c:v>
                </c:pt>
                <c:pt idx="3994">
                  <c:v>0.60599999999999998</c:v>
                </c:pt>
                <c:pt idx="3995">
                  <c:v>0.60199999999999998</c:v>
                </c:pt>
                <c:pt idx="3996">
                  <c:v>0.60199999999999998</c:v>
                </c:pt>
                <c:pt idx="3997">
                  <c:v>0.60599999999999998</c:v>
                </c:pt>
                <c:pt idx="3998">
                  <c:v>0.60199999999999998</c:v>
                </c:pt>
                <c:pt idx="3999">
                  <c:v>0.59899999999999998</c:v>
                </c:pt>
                <c:pt idx="4000">
                  <c:v>0.59599999999999997</c:v>
                </c:pt>
                <c:pt idx="4001">
                  <c:v>0.59899999999999998</c:v>
                </c:pt>
                <c:pt idx="4002">
                  <c:v>0.59899999999999998</c:v>
                </c:pt>
                <c:pt idx="4003">
                  <c:v>0.59899999999999998</c:v>
                </c:pt>
                <c:pt idx="4004">
                  <c:v>0.59499999999999997</c:v>
                </c:pt>
                <c:pt idx="4005">
                  <c:v>0.59899999999999998</c:v>
                </c:pt>
                <c:pt idx="4006">
                  <c:v>0.60199999999999998</c:v>
                </c:pt>
                <c:pt idx="4007">
                  <c:v>0.59899999999999998</c:v>
                </c:pt>
                <c:pt idx="4008">
                  <c:v>0.60199999999999998</c:v>
                </c:pt>
                <c:pt idx="4009">
                  <c:v>0.60199999999999998</c:v>
                </c:pt>
                <c:pt idx="4010">
                  <c:v>0.60199999999999998</c:v>
                </c:pt>
                <c:pt idx="4011">
                  <c:v>0.60199999999999998</c:v>
                </c:pt>
                <c:pt idx="4012">
                  <c:v>0.60499999999999998</c:v>
                </c:pt>
                <c:pt idx="4013">
                  <c:v>0.60899999999999999</c:v>
                </c:pt>
                <c:pt idx="4014">
                  <c:v>0.61199999999999999</c:v>
                </c:pt>
                <c:pt idx="4015">
                  <c:v>0.60199999999999998</c:v>
                </c:pt>
                <c:pt idx="4016">
                  <c:v>0.59899999999999998</c:v>
                </c:pt>
                <c:pt idx="4017">
                  <c:v>0.60199999999999998</c:v>
                </c:pt>
                <c:pt idx="4018">
                  <c:v>0.59899999999999998</c:v>
                </c:pt>
                <c:pt idx="4019">
                  <c:v>0.60199999999999998</c:v>
                </c:pt>
                <c:pt idx="4020">
                  <c:v>0.61199999999999999</c:v>
                </c:pt>
                <c:pt idx="4021">
                  <c:v>0.59299999999999997</c:v>
                </c:pt>
                <c:pt idx="4022">
                  <c:v>0.59299999999999997</c:v>
                </c:pt>
                <c:pt idx="4023">
                  <c:v>0.59299999999999997</c:v>
                </c:pt>
                <c:pt idx="4024">
                  <c:v>0.59499999999999997</c:v>
                </c:pt>
                <c:pt idx="4025">
                  <c:v>0.59899999999999998</c:v>
                </c:pt>
                <c:pt idx="4026">
                  <c:v>0.59899999999999998</c:v>
                </c:pt>
                <c:pt idx="4027">
                  <c:v>0.60199999999999998</c:v>
                </c:pt>
                <c:pt idx="4028">
                  <c:v>0.60199999999999998</c:v>
                </c:pt>
                <c:pt idx="4029">
                  <c:v>0.59899999999999998</c:v>
                </c:pt>
                <c:pt idx="4030">
                  <c:v>0.59799999999999998</c:v>
                </c:pt>
                <c:pt idx="4031">
                  <c:v>0.59799999999999998</c:v>
                </c:pt>
                <c:pt idx="4032">
                  <c:v>0.59499999999999997</c:v>
                </c:pt>
                <c:pt idx="4033">
                  <c:v>0.59499999999999997</c:v>
                </c:pt>
                <c:pt idx="4034">
                  <c:v>0.61399999999999999</c:v>
                </c:pt>
                <c:pt idx="4035">
                  <c:v>0.61099999999999999</c:v>
                </c:pt>
                <c:pt idx="4036">
                  <c:v>0.621</c:v>
                </c:pt>
                <c:pt idx="4037">
                  <c:v>0.60899999999999999</c:v>
                </c:pt>
                <c:pt idx="4038">
                  <c:v>0.60899999999999999</c:v>
                </c:pt>
                <c:pt idx="4039">
                  <c:v>0.60599999999999998</c:v>
                </c:pt>
                <c:pt idx="4040">
                  <c:v>0.60599999999999998</c:v>
                </c:pt>
                <c:pt idx="4041">
                  <c:v>0.61</c:v>
                </c:pt>
                <c:pt idx="4042">
                  <c:v>0.61299999999999999</c:v>
                </c:pt>
                <c:pt idx="4043">
                  <c:v>0.60699999999999998</c:v>
                </c:pt>
                <c:pt idx="4044">
                  <c:v>0.60099999999999998</c:v>
                </c:pt>
                <c:pt idx="4045">
                  <c:v>0.58699999999999997</c:v>
                </c:pt>
                <c:pt idx="4046">
                  <c:v>0.59699999999999998</c:v>
                </c:pt>
                <c:pt idx="4047">
                  <c:v>0.59599999999999997</c:v>
                </c:pt>
                <c:pt idx="4048">
                  <c:v>0.60299999999999998</c:v>
                </c:pt>
                <c:pt idx="4049">
                  <c:v>0.59899999999999998</c:v>
                </c:pt>
                <c:pt idx="4050">
                  <c:v>0.59899999999999998</c:v>
                </c:pt>
                <c:pt idx="4051">
                  <c:v>0.60199999999999998</c:v>
                </c:pt>
                <c:pt idx="4052">
                  <c:v>0.59899999999999998</c:v>
                </c:pt>
                <c:pt idx="4053">
                  <c:v>0.60199999999999998</c:v>
                </c:pt>
                <c:pt idx="4054">
                  <c:v>0.59499999999999997</c:v>
                </c:pt>
                <c:pt idx="4055">
                  <c:v>0.59799999999999998</c:v>
                </c:pt>
                <c:pt idx="4056">
                  <c:v>0.60499999999999998</c:v>
                </c:pt>
                <c:pt idx="4057">
                  <c:v>0.60099999999999998</c:v>
                </c:pt>
                <c:pt idx="4058">
                  <c:v>0.61399999999999999</c:v>
                </c:pt>
                <c:pt idx="4059">
                  <c:v>0.61799999999999999</c:v>
                </c:pt>
                <c:pt idx="4060">
                  <c:v>0.61199999999999999</c:v>
                </c:pt>
                <c:pt idx="4061">
                  <c:v>0.61199999999999999</c:v>
                </c:pt>
                <c:pt idx="4062">
                  <c:v>0.61199999999999999</c:v>
                </c:pt>
                <c:pt idx="4063">
                  <c:v>0.60899999999999999</c:v>
                </c:pt>
                <c:pt idx="4064">
                  <c:v>0.60599999999999998</c:v>
                </c:pt>
                <c:pt idx="4065">
                  <c:v>0.60699999999999998</c:v>
                </c:pt>
                <c:pt idx="4066">
                  <c:v>0.61</c:v>
                </c:pt>
                <c:pt idx="4067">
                  <c:v>0.6</c:v>
                </c:pt>
                <c:pt idx="4068">
                  <c:v>0.59699999999999998</c:v>
                </c:pt>
                <c:pt idx="4069">
                  <c:v>0.59399999999999997</c:v>
                </c:pt>
                <c:pt idx="4070">
                  <c:v>0.6</c:v>
                </c:pt>
                <c:pt idx="4071">
                  <c:v>0.59699999999999998</c:v>
                </c:pt>
                <c:pt idx="4072">
                  <c:v>0.59299999999999997</c:v>
                </c:pt>
                <c:pt idx="4073">
                  <c:v>0.59599999999999997</c:v>
                </c:pt>
                <c:pt idx="4074">
                  <c:v>0.60299999999999998</c:v>
                </c:pt>
                <c:pt idx="4075">
                  <c:v>0.59599999999999997</c:v>
                </c:pt>
                <c:pt idx="4076">
                  <c:v>0.60199999999999998</c:v>
                </c:pt>
                <c:pt idx="4077">
                  <c:v>0.60599999999999998</c:v>
                </c:pt>
                <c:pt idx="4078">
                  <c:v>0.60199999999999998</c:v>
                </c:pt>
                <c:pt idx="4079">
                  <c:v>0.59899999999999998</c:v>
                </c:pt>
                <c:pt idx="4080">
                  <c:v>0.59499999999999997</c:v>
                </c:pt>
                <c:pt idx="4081">
                  <c:v>0.60499999999999998</c:v>
                </c:pt>
                <c:pt idx="4082">
                  <c:v>0.60499999999999998</c:v>
                </c:pt>
                <c:pt idx="4083">
                  <c:v>0.60799999999999998</c:v>
                </c:pt>
                <c:pt idx="4084">
                  <c:v>0.61499999999999999</c:v>
                </c:pt>
                <c:pt idx="4085">
                  <c:v>0.60899999999999999</c:v>
                </c:pt>
                <c:pt idx="4086">
                  <c:v>0.61199999999999999</c:v>
                </c:pt>
                <c:pt idx="4087">
                  <c:v>0.60899999999999999</c:v>
                </c:pt>
                <c:pt idx="4088">
                  <c:v>0.60599999999999998</c:v>
                </c:pt>
                <c:pt idx="4089">
                  <c:v>0.60899999999999999</c:v>
                </c:pt>
                <c:pt idx="4090">
                  <c:v>0.60599999999999998</c:v>
                </c:pt>
                <c:pt idx="4091">
                  <c:v>0.60599999999999998</c:v>
                </c:pt>
                <c:pt idx="4092">
                  <c:v>0.60299999999999998</c:v>
                </c:pt>
                <c:pt idx="4093">
                  <c:v>0.58699999999999997</c:v>
                </c:pt>
                <c:pt idx="4094">
                  <c:v>0.59699999999999998</c:v>
                </c:pt>
                <c:pt idx="4095">
                  <c:v>0.59599999999999997</c:v>
                </c:pt>
                <c:pt idx="4096">
                  <c:v>0.59899999999999998</c:v>
                </c:pt>
                <c:pt idx="4097">
                  <c:v>0.60499999999999998</c:v>
                </c:pt>
                <c:pt idx="4098">
                  <c:v>0.60199999999999998</c:v>
                </c:pt>
                <c:pt idx="4099">
                  <c:v>0.60199999999999998</c:v>
                </c:pt>
                <c:pt idx="4100">
                  <c:v>0.60199999999999998</c:v>
                </c:pt>
                <c:pt idx="4101">
                  <c:v>0.59899999999999998</c:v>
                </c:pt>
                <c:pt idx="4102">
                  <c:v>0.59899999999999998</c:v>
                </c:pt>
                <c:pt idx="4103">
                  <c:v>0.59899999999999998</c:v>
                </c:pt>
                <c:pt idx="4104">
                  <c:v>0.59799999999999998</c:v>
                </c:pt>
                <c:pt idx="4105">
                  <c:v>0.60199999999999998</c:v>
                </c:pt>
                <c:pt idx="4106">
                  <c:v>0.61099999999999999</c:v>
                </c:pt>
                <c:pt idx="4107">
                  <c:v>0.621</c:v>
                </c:pt>
                <c:pt idx="4108">
                  <c:v>0.60899999999999999</c:v>
                </c:pt>
                <c:pt idx="4109">
                  <c:v>0.60899999999999999</c:v>
                </c:pt>
                <c:pt idx="4110">
                  <c:v>0.61199999999999999</c:v>
                </c:pt>
                <c:pt idx="4111">
                  <c:v>0.60899999999999999</c:v>
                </c:pt>
                <c:pt idx="4112">
                  <c:v>0.60899999999999999</c:v>
                </c:pt>
                <c:pt idx="4113">
                  <c:v>0.61</c:v>
                </c:pt>
                <c:pt idx="4114">
                  <c:v>0.60699999999999998</c:v>
                </c:pt>
                <c:pt idx="4115">
                  <c:v>0.60299999999999998</c:v>
                </c:pt>
                <c:pt idx="4116">
                  <c:v>0.6</c:v>
                </c:pt>
                <c:pt idx="4117">
                  <c:v>0.59699999999999998</c:v>
                </c:pt>
                <c:pt idx="4118">
                  <c:v>0.59399999999999997</c:v>
                </c:pt>
                <c:pt idx="4119">
                  <c:v>0.6</c:v>
                </c:pt>
                <c:pt idx="4120">
                  <c:v>0.59899999999999998</c:v>
                </c:pt>
                <c:pt idx="4121">
                  <c:v>0.59899999999999998</c:v>
                </c:pt>
                <c:pt idx="4122">
                  <c:v>0.60299999999999998</c:v>
                </c:pt>
                <c:pt idx="4123">
                  <c:v>0.59599999999999997</c:v>
                </c:pt>
                <c:pt idx="4124">
                  <c:v>0.60899999999999999</c:v>
                </c:pt>
                <c:pt idx="4125">
                  <c:v>0.60499999999999998</c:v>
                </c:pt>
                <c:pt idx="4126">
                  <c:v>0.60499999999999998</c:v>
                </c:pt>
                <c:pt idx="4127">
                  <c:v>0.59899999999999998</c:v>
                </c:pt>
                <c:pt idx="4128">
                  <c:v>0.59899999999999998</c:v>
                </c:pt>
                <c:pt idx="4129">
                  <c:v>0.59799999999999998</c:v>
                </c:pt>
                <c:pt idx="4130">
                  <c:v>0.61399999999999999</c:v>
                </c:pt>
                <c:pt idx="4131">
                  <c:v>0.621</c:v>
                </c:pt>
                <c:pt idx="4132">
                  <c:v>0.60799999999999998</c:v>
                </c:pt>
                <c:pt idx="4133">
                  <c:v>0.61499999999999999</c:v>
                </c:pt>
                <c:pt idx="4134">
                  <c:v>0.61199999999999999</c:v>
                </c:pt>
                <c:pt idx="4135">
                  <c:v>0.61199999999999999</c:v>
                </c:pt>
                <c:pt idx="4136">
                  <c:v>0.61</c:v>
                </c:pt>
                <c:pt idx="4137">
                  <c:v>0.61299999999999999</c:v>
                </c:pt>
                <c:pt idx="4138">
                  <c:v>0.60299999999999998</c:v>
                </c:pt>
                <c:pt idx="4139">
                  <c:v>0.60699999999999998</c:v>
                </c:pt>
                <c:pt idx="4140">
                  <c:v>0.59699999999999998</c:v>
                </c:pt>
                <c:pt idx="4141">
                  <c:v>0.6</c:v>
                </c:pt>
                <c:pt idx="4142">
                  <c:v>0.6</c:v>
                </c:pt>
                <c:pt idx="4143">
                  <c:v>0.6</c:v>
                </c:pt>
                <c:pt idx="4144">
                  <c:v>0.60299999999999998</c:v>
                </c:pt>
                <c:pt idx="4145">
                  <c:v>0.6</c:v>
                </c:pt>
                <c:pt idx="4146">
                  <c:v>0.59299999999999997</c:v>
                </c:pt>
                <c:pt idx="4147">
                  <c:v>0.59599999999999997</c:v>
                </c:pt>
                <c:pt idx="4148">
                  <c:v>0.60899999999999999</c:v>
                </c:pt>
                <c:pt idx="4149">
                  <c:v>0.60499999999999998</c:v>
                </c:pt>
                <c:pt idx="4150">
                  <c:v>0.59899999999999998</c:v>
                </c:pt>
                <c:pt idx="4151">
                  <c:v>0.60499999999999998</c:v>
                </c:pt>
                <c:pt idx="4152">
                  <c:v>0.60199999999999998</c:v>
                </c:pt>
                <c:pt idx="4153">
                  <c:v>0.59899999999999998</c:v>
                </c:pt>
                <c:pt idx="4154">
                  <c:v>0.60799999999999998</c:v>
                </c:pt>
                <c:pt idx="4155">
                  <c:v>0.61499999999999999</c:v>
                </c:pt>
                <c:pt idx="4156">
                  <c:v>0.61499999999999999</c:v>
                </c:pt>
                <c:pt idx="4157">
                  <c:v>0.60899999999999999</c:v>
                </c:pt>
                <c:pt idx="4158">
                  <c:v>0.61199999999999999</c:v>
                </c:pt>
                <c:pt idx="4159">
                  <c:v>0.61199999999999999</c:v>
                </c:pt>
                <c:pt idx="4160">
                  <c:v>0.61299999999999999</c:v>
                </c:pt>
                <c:pt idx="4161">
                  <c:v>0.61</c:v>
                </c:pt>
                <c:pt idx="4162">
                  <c:v>0.61299999999999999</c:v>
                </c:pt>
                <c:pt idx="4163">
                  <c:v>0.60699999999999998</c:v>
                </c:pt>
                <c:pt idx="4164">
                  <c:v>0.60399999999999998</c:v>
                </c:pt>
                <c:pt idx="4165">
                  <c:v>0.58699999999999997</c:v>
                </c:pt>
                <c:pt idx="4166">
                  <c:v>0.59</c:v>
                </c:pt>
                <c:pt idx="4167">
                  <c:v>0.59299999999999997</c:v>
                </c:pt>
                <c:pt idx="4168">
                  <c:v>0.59899999999999998</c:v>
                </c:pt>
                <c:pt idx="4169">
                  <c:v>0.59599999999999997</c:v>
                </c:pt>
                <c:pt idx="4170">
                  <c:v>0.60199999999999998</c:v>
                </c:pt>
                <c:pt idx="4171">
                  <c:v>0.60499999999999998</c:v>
                </c:pt>
                <c:pt idx="4172">
                  <c:v>0.59899999999999998</c:v>
                </c:pt>
                <c:pt idx="4173">
                  <c:v>0.59599999999999997</c:v>
                </c:pt>
                <c:pt idx="4174">
                  <c:v>0.60199999999999998</c:v>
                </c:pt>
                <c:pt idx="4175">
                  <c:v>0.59799999999999998</c:v>
                </c:pt>
                <c:pt idx="4176">
                  <c:v>0.59799999999999998</c:v>
                </c:pt>
                <c:pt idx="4177">
                  <c:v>0.60499999999999998</c:v>
                </c:pt>
                <c:pt idx="4178">
                  <c:v>0.61699999999999999</c:v>
                </c:pt>
                <c:pt idx="4179">
                  <c:v>0.61799999999999999</c:v>
                </c:pt>
                <c:pt idx="4180">
                  <c:v>0.61499999999999999</c:v>
                </c:pt>
                <c:pt idx="4181">
                  <c:v>0.61199999999999999</c:v>
                </c:pt>
                <c:pt idx="4182">
                  <c:v>0.61199999999999999</c:v>
                </c:pt>
                <c:pt idx="4183">
                  <c:v>0.60599999999999998</c:v>
                </c:pt>
                <c:pt idx="4184">
                  <c:v>0.60699999999999998</c:v>
                </c:pt>
                <c:pt idx="4185">
                  <c:v>0.60699999999999998</c:v>
                </c:pt>
                <c:pt idx="4186">
                  <c:v>0.60699999999999998</c:v>
                </c:pt>
                <c:pt idx="4187">
                  <c:v>0.60699999999999998</c:v>
                </c:pt>
                <c:pt idx="4188">
                  <c:v>0.60399999999999998</c:v>
                </c:pt>
                <c:pt idx="4189">
                  <c:v>0.59099999999999997</c:v>
                </c:pt>
                <c:pt idx="4190">
                  <c:v>0.59299999999999997</c:v>
                </c:pt>
                <c:pt idx="4191">
                  <c:v>0.59599999999999997</c:v>
                </c:pt>
                <c:pt idx="4192">
                  <c:v>0.60299999999999998</c:v>
                </c:pt>
                <c:pt idx="4193">
                  <c:v>0.59599999999999997</c:v>
                </c:pt>
                <c:pt idx="4194">
                  <c:v>0.59299999999999997</c:v>
                </c:pt>
                <c:pt idx="4195">
                  <c:v>0.60799999999999998</c:v>
                </c:pt>
                <c:pt idx="4196">
                  <c:v>0.60499999999999998</c:v>
                </c:pt>
                <c:pt idx="4197">
                  <c:v>0.59899999999999998</c:v>
                </c:pt>
                <c:pt idx="4198">
                  <c:v>0.60499999999999998</c:v>
                </c:pt>
                <c:pt idx="4199">
                  <c:v>0.59799999999999998</c:v>
                </c:pt>
                <c:pt idx="4200">
                  <c:v>0.59499999999999997</c:v>
                </c:pt>
                <c:pt idx="4201">
                  <c:v>0.60199999999999998</c:v>
                </c:pt>
                <c:pt idx="4202">
                  <c:v>0.61699999999999999</c:v>
                </c:pt>
                <c:pt idx="4203">
                  <c:v>0.621</c:v>
                </c:pt>
                <c:pt idx="4204">
                  <c:v>0.61499999999999999</c:v>
                </c:pt>
                <c:pt idx="4205">
                  <c:v>0.61199999999999999</c:v>
                </c:pt>
                <c:pt idx="4206">
                  <c:v>0.61199999999999999</c:v>
                </c:pt>
                <c:pt idx="4207">
                  <c:v>0.60899999999999999</c:v>
                </c:pt>
                <c:pt idx="4208">
                  <c:v>0.60899999999999999</c:v>
                </c:pt>
                <c:pt idx="4209">
                  <c:v>0.61299999999999999</c:v>
                </c:pt>
                <c:pt idx="4210">
                  <c:v>0.61</c:v>
                </c:pt>
                <c:pt idx="4211">
                  <c:v>0.60699999999999998</c:v>
                </c:pt>
                <c:pt idx="4212">
                  <c:v>0.59699999999999998</c:v>
                </c:pt>
                <c:pt idx="4213">
                  <c:v>0.59399999999999997</c:v>
                </c:pt>
                <c:pt idx="4214">
                  <c:v>0.59699999999999998</c:v>
                </c:pt>
                <c:pt idx="4215">
                  <c:v>0.59899999999999998</c:v>
                </c:pt>
                <c:pt idx="4216">
                  <c:v>0.60199999999999998</c:v>
                </c:pt>
                <c:pt idx="4217">
                  <c:v>0.59899999999999998</c:v>
                </c:pt>
                <c:pt idx="4218">
                  <c:v>0.60499999999999998</c:v>
                </c:pt>
                <c:pt idx="4219">
                  <c:v>0.60199999999999998</c:v>
                </c:pt>
                <c:pt idx="4220">
                  <c:v>0.60799999999999998</c:v>
                </c:pt>
                <c:pt idx="4221">
                  <c:v>0.59899999999999998</c:v>
                </c:pt>
                <c:pt idx="4222">
                  <c:v>0.60199999999999998</c:v>
                </c:pt>
                <c:pt idx="4223">
                  <c:v>0.60499999999999998</c:v>
                </c:pt>
                <c:pt idx="4224">
                  <c:v>0.60799999999999998</c:v>
                </c:pt>
                <c:pt idx="4225">
                  <c:v>0.60499999999999998</c:v>
                </c:pt>
                <c:pt idx="4226">
                  <c:v>0.61399999999999999</c:v>
                </c:pt>
                <c:pt idx="4227">
                  <c:v>0.60499999999999998</c:v>
                </c:pt>
                <c:pt idx="4228">
                  <c:v>0.61199999999999999</c:v>
                </c:pt>
                <c:pt idx="4229">
                  <c:v>0.61199999999999999</c:v>
                </c:pt>
                <c:pt idx="4230">
                  <c:v>0.61199999999999999</c:v>
                </c:pt>
                <c:pt idx="4231">
                  <c:v>0.61199999999999999</c:v>
                </c:pt>
                <c:pt idx="4232">
                  <c:v>0.60599999999999998</c:v>
                </c:pt>
                <c:pt idx="4233">
                  <c:v>0.60599999999999998</c:v>
                </c:pt>
                <c:pt idx="4234">
                  <c:v>0.60599999999999998</c:v>
                </c:pt>
                <c:pt idx="4235">
                  <c:v>0.60599999999999998</c:v>
                </c:pt>
                <c:pt idx="4236">
                  <c:v>0.60299999999999998</c:v>
                </c:pt>
                <c:pt idx="4237">
                  <c:v>0.59699999999999998</c:v>
                </c:pt>
                <c:pt idx="4238">
                  <c:v>0.59599999999999997</c:v>
                </c:pt>
                <c:pt idx="4239">
                  <c:v>0.59899999999999998</c:v>
                </c:pt>
                <c:pt idx="4240">
                  <c:v>0.60199999999999998</c:v>
                </c:pt>
                <c:pt idx="4241">
                  <c:v>0.60199999999999998</c:v>
                </c:pt>
                <c:pt idx="4242">
                  <c:v>0.59899999999999998</c:v>
                </c:pt>
                <c:pt idx="4243">
                  <c:v>0.60199999999999998</c:v>
                </c:pt>
                <c:pt idx="4244">
                  <c:v>0.59899999999999998</c:v>
                </c:pt>
                <c:pt idx="4245">
                  <c:v>0.59599999999999997</c:v>
                </c:pt>
                <c:pt idx="4246">
                  <c:v>0.60799999999999998</c:v>
                </c:pt>
                <c:pt idx="4247">
                  <c:v>0.60799999999999998</c:v>
                </c:pt>
                <c:pt idx="4248">
                  <c:v>0.60499999999999998</c:v>
                </c:pt>
                <c:pt idx="4249">
                  <c:v>0.61099999999999999</c:v>
                </c:pt>
                <c:pt idx="4250">
                  <c:v>0.61799999999999999</c:v>
                </c:pt>
                <c:pt idx="4251">
                  <c:v>0.61099999999999999</c:v>
                </c:pt>
                <c:pt idx="4252">
                  <c:v>0.61199999999999999</c:v>
                </c:pt>
                <c:pt idx="4253">
                  <c:v>0.61199999999999999</c:v>
                </c:pt>
                <c:pt idx="4254">
                  <c:v>0.61199999999999999</c:v>
                </c:pt>
                <c:pt idx="4255">
                  <c:v>0.60899999999999999</c:v>
                </c:pt>
                <c:pt idx="4256">
                  <c:v>0.60599999999999998</c:v>
                </c:pt>
                <c:pt idx="4257">
                  <c:v>0.61</c:v>
                </c:pt>
                <c:pt idx="4258">
                  <c:v>0.61299999999999999</c:v>
                </c:pt>
                <c:pt idx="4259">
                  <c:v>0.60299999999999998</c:v>
                </c:pt>
                <c:pt idx="4260">
                  <c:v>0.60699999999999998</c:v>
                </c:pt>
                <c:pt idx="4261">
                  <c:v>0.59399999999999997</c:v>
                </c:pt>
                <c:pt idx="4262">
                  <c:v>0.60599999999999998</c:v>
                </c:pt>
                <c:pt idx="4263">
                  <c:v>0.59599999999999997</c:v>
                </c:pt>
                <c:pt idx="4264">
                  <c:v>0.59299999999999997</c:v>
                </c:pt>
                <c:pt idx="4265">
                  <c:v>0.60199999999999998</c:v>
                </c:pt>
                <c:pt idx="4266">
                  <c:v>0.60199999999999998</c:v>
                </c:pt>
                <c:pt idx="4267">
                  <c:v>0.60199999999999998</c:v>
                </c:pt>
                <c:pt idx="4268">
                  <c:v>0.59899999999999998</c:v>
                </c:pt>
                <c:pt idx="4269">
                  <c:v>0.60499999999999998</c:v>
                </c:pt>
                <c:pt idx="4270">
                  <c:v>0.60199999999999998</c:v>
                </c:pt>
                <c:pt idx="4271">
                  <c:v>0.60199999999999998</c:v>
                </c:pt>
                <c:pt idx="4272">
                  <c:v>0.59799999999999998</c:v>
                </c:pt>
                <c:pt idx="4273">
                  <c:v>0.60099999999999998</c:v>
                </c:pt>
                <c:pt idx="4274">
                  <c:v>0.61699999999999999</c:v>
                </c:pt>
                <c:pt idx="4275">
                  <c:v>0.61499999999999999</c:v>
                </c:pt>
                <c:pt idx="4276">
                  <c:v>0.61499999999999999</c:v>
                </c:pt>
                <c:pt idx="4277">
                  <c:v>0.60899999999999999</c:v>
                </c:pt>
                <c:pt idx="4278">
                  <c:v>0.61199999999999999</c:v>
                </c:pt>
                <c:pt idx="4279">
                  <c:v>0.61199999999999999</c:v>
                </c:pt>
                <c:pt idx="4280">
                  <c:v>0.61599999999999999</c:v>
                </c:pt>
                <c:pt idx="4281">
                  <c:v>0.6</c:v>
                </c:pt>
                <c:pt idx="4282">
                  <c:v>0.58099999999999996</c:v>
                </c:pt>
                <c:pt idx="4283">
                  <c:v>0.60299999999999998</c:v>
                </c:pt>
                <c:pt idx="4284">
                  <c:v>0.60199999999999998</c:v>
                </c:pt>
                <c:pt idx="4285">
                  <c:v>0.59599999999999997</c:v>
                </c:pt>
                <c:pt idx="4286">
                  <c:v>0.60499999999999998</c:v>
                </c:pt>
                <c:pt idx="4287">
                  <c:v>0.59899999999999998</c:v>
                </c:pt>
                <c:pt idx="4288">
                  <c:v>0.59899999999999998</c:v>
                </c:pt>
                <c:pt idx="4289">
                  <c:v>0.60499999999999998</c:v>
                </c:pt>
                <c:pt idx="4290">
                  <c:v>0.61199999999999999</c:v>
                </c:pt>
                <c:pt idx="4291">
                  <c:v>0.61099999999999999</c:v>
                </c:pt>
                <c:pt idx="4292">
                  <c:v>0.61099999999999999</c:v>
                </c:pt>
                <c:pt idx="4293">
                  <c:v>0.60799999999999998</c:v>
                </c:pt>
                <c:pt idx="4294">
                  <c:v>0.61099999999999999</c:v>
                </c:pt>
                <c:pt idx="4295">
                  <c:v>0.61099999999999999</c:v>
                </c:pt>
                <c:pt idx="4296">
                  <c:v>0.61099999999999999</c:v>
                </c:pt>
                <c:pt idx="4297">
                  <c:v>0.60799999999999998</c:v>
                </c:pt>
                <c:pt idx="4298">
                  <c:v>0.61099999999999999</c:v>
                </c:pt>
                <c:pt idx="4299">
                  <c:v>0.61099999999999999</c:v>
                </c:pt>
                <c:pt idx="4300">
                  <c:v>0.60499999999999998</c:v>
                </c:pt>
                <c:pt idx="4301">
                  <c:v>0.61099999999999999</c:v>
                </c:pt>
                <c:pt idx="4302">
                  <c:v>0.61399999999999999</c:v>
                </c:pt>
                <c:pt idx="4303">
                  <c:v>0.60199999999999998</c:v>
                </c:pt>
                <c:pt idx="4304">
                  <c:v>0.60199999999999998</c:v>
                </c:pt>
                <c:pt idx="4305">
                  <c:v>0.60799999999999998</c:v>
                </c:pt>
                <c:pt idx="4306">
                  <c:v>0.60499999999999998</c:v>
                </c:pt>
                <c:pt idx="4307">
                  <c:v>0.60199999999999998</c:v>
                </c:pt>
                <c:pt idx="4308">
                  <c:v>0.59899999999999998</c:v>
                </c:pt>
                <c:pt idx="4309">
                  <c:v>0.60199999999999998</c:v>
                </c:pt>
                <c:pt idx="4310">
                  <c:v>0.59899999999999998</c:v>
                </c:pt>
                <c:pt idx="4311">
                  <c:v>0.60499999999999998</c:v>
                </c:pt>
                <c:pt idx="4312">
                  <c:v>0.60499999999999998</c:v>
                </c:pt>
                <c:pt idx="4313">
                  <c:v>0.60799999999999998</c:v>
                </c:pt>
                <c:pt idx="4314">
                  <c:v>0.61099999999999999</c:v>
                </c:pt>
                <c:pt idx="4315">
                  <c:v>0.61099999999999999</c:v>
                </c:pt>
                <c:pt idx="4316">
                  <c:v>0.60199999999999998</c:v>
                </c:pt>
                <c:pt idx="4317">
                  <c:v>0.61099999999999999</c:v>
                </c:pt>
                <c:pt idx="4318">
                  <c:v>0.60799999999999998</c:v>
                </c:pt>
                <c:pt idx="4319">
                  <c:v>0.60799999999999998</c:v>
                </c:pt>
                <c:pt idx="4320">
                  <c:v>0.60799999999999998</c:v>
                </c:pt>
                <c:pt idx="4321">
                  <c:v>0.60799999999999998</c:v>
                </c:pt>
                <c:pt idx="4322">
                  <c:v>0.61099999999999999</c:v>
                </c:pt>
                <c:pt idx="4323">
                  <c:v>0.61099999999999999</c:v>
                </c:pt>
                <c:pt idx="4324">
                  <c:v>0.60799999999999998</c:v>
                </c:pt>
                <c:pt idx="4325">
                  <c:v>0.60799999999999998</c:v>
                </c:pt>
                <c:pt idx="4326">
                  <c:v>0.60799999999999998</c:v>
                </c:pt>
                <c:pt idx="4327">
                  <c:v>0.60199999999999998</c:v>
                </c:pt>
                <c:pt idx="4328">
                  <c:v>0.60199999999999998</c:v>
                </c:pt>
                <c:pt idx="4329">
                  <c:v>0.60199999999999998</c:v>
                </c:pt>
                <c:pt idx="4330">
                  <c:v>0.60199999999999998</c:v>
                </c:pt>
                <c:pt idx="4331">
                  <c:v>0.60799999999999998</c:v>
                </c:pt>
                <c:pt idx="4332">
                  <c:v>0.61099999999999999</c:v>
                </c:pt>
                <c:pt idx="4333">
                  <c:v>0.61499999999999999</c:v>
                </c:pt>
                <c:pt idx="4334">
                  <c:v>0.61099999999999999</c:v>
                </c:pt>
                <c:pt idx="4335">
                  <c:v>0.60499999999999998</c:v>
                </c:pt>
                <c:pt idx="4336">
                  <c:v>0.60499999999999998</c:v>
                </c:pt>
                <c:pt idx="4337">
                  <c:v>0.60499999999999998</c:v>
                </c:pt>
                <c:pt idx="4338">
                  <c:v>0.60499999999999998</c:v>
                </c:pt>
                <c:pt idx="4339">
                  <c:v>0.60099999999999998</c:v>
                </c:pt>
                <c:pt idx="4340">
                  <c:v>0.60499999999999998</c:v>
                </c:pt>
                <c:pt idx="4341">
                  <c:v>0.60499999999999998</c:v>
                </c:pt>
                <c:pt idx="4342">
                  <c:v>0.60499999999999998</c:v>
                </c:pt>
                <c:pt idx="4343">
                  <c:v>0.59799999999999998</c:v>
                </c:pt>
                <c:pt idx="4344">
                  <c:v>0.60099999999999998</c:v>
                </c:pt>
                <c:pt idx="4345">
                  <c:v>0.60399999999999998</c:v>
                </c:pt>
                <c:pt idx="4346">
                  <c:v>0.60399999999999998</c:v>
                </c:pt>
                <c:pt idx="4347">
                  <c:v>0.60799999999999998</c:v>
                </c:pt>
                <c:pt idx="4348">
                  <c:v>0.60499999999999998</c:v>
                </c:pt>
                <c:pt idx="4349">
                  <c:v>0.61099999999999999</c:v>
                </c:pt>
                <c:pt idx="4350">
                  <c:v>0.61099999999999999</c:v>
                </c:pt>
                <c:pt idx="4351">
                  <c:v>0.61799999999999999</c:v>
                </c:pt>
                <c:pt idx="4352">
                  <c:v>0.60499999999999998</c:v>
                </c:pt>
                <c:pt idx="4353">
                  <c:v>0.60499999999999998</c:v>
                </c:pt>
                <c:pt idx="4354">
                  <c:v>0.60799999999999998</c:v>
                </c:pt>
                <c:pt idx="4355">
                  <c:v>0.60499999999999998</c:v>
                </c:pt>
                <c:pt idx="4356">
                  <c:v>0.60199999999999998</c:v>
                </c:pt>
                <c:pt idx="4357">
                  <c:v>0.60499999999999998</c:v>
                </c:pt>
                <c:pt idx="4358">
                  <c:v>0.60799999999999998</c:v>
                </c:pt>
                <c:pt idx="4359">
                  <c:v>0.60099999999999998</c:v>
                </c:pt>
                <c:pt idx="4360">
                  <c:v>0.60099999999999998</c:v>
                </c:pt>
                <c:pt idx="4361">
                  <c:v>0.60099999999999998</c:v>
                </c:pt>
                <c:pt idx="4362">
                  <c:v>0.60399999999999998</c:v>
                </c:pt>
                <c:pt idx="4363">
                  <c:v>0.60099999999999998</c:v>
                </c:pt>
                <c:pt idx="4364">
                  <c:v>0.60399999999999998</c:v>
                </c:pt>
                <c:pt idx="4365">
                  <c:v>0.60399999999999998</c:v>
                </c:pt>
                <c:pt idx="4366">
                  <c:v>0.60099999999999998</c:v>
                </c:pt>
                <c:pt idx="4367">
                  <c:v>0.59799999999999998</c:v>
                </c:pt>
                <c:pt idx="4368">
                  <c:v>0.60099999999999998</c:v>
                </c:pt>
                <c:pt idx="4369">
                  <c:v>0.60099999999999998</c:v>
                </c:pt>
                <c:pt idx="4370">
                  <c:v>0.60399999999999998</c:v>
                </c:pt>
                <c:pt idx="4371">
                  <c:v>0.62</c:v>
                </c:pt>
                <c:pt idx="4372">
                  <c:v>0.61399999999999999</c:v>
                </c:pt>
                <c:pt idx="4373">
                  <c:v>0.60799999999999998</c:v>
                </c:pt>
                <c:pt idx="4374">
                  <c:v>0.61099999999999999</c:v>
                </c:pt>
                <c:pt idx="4375">
                  <c:v>0.60799999999999998</c:v>
                </c:pt>
                <c:pt idx="4376">
                  <c:v>0.60899999999999999</c:v>
                </c:pt>
                <c:pt idx="4377">
                  <c:v>0.61199999999999999</c:v>
                </c:pt>
                <c:pt idx="4378">
                  <c:v>0.60899999999999999</c:v>
                </c:pt>
                <c:pt idx="4379">
                  <c:v>0.60899999999999999</c:v>
                </c:pt>
                <c:pt idx="4380">
                  <c:v>0.59299999999999997</c:v>
                </c:pt>
                <c:pt idx="4381">
                  <c:v>0.59</c:v>
                </c:pt>
                <c:pt idx="4382">
                  <c:v>0.60199999999999998</c:v>
                </c:pt>
                <c:pt idx="4383">
                  <c:v>0.60199999999999998</c:v>
                </c:pt>
                <c:pt idx="4384">
                  <c:v>0.60799999999999998</c:v>
                </c:pt>
                <c:pt idx="4385">
                  <c:v>0.60799999999999998</c:v>
                </c:pt>
                <c:pt idx="4386">
                  <c:v>0.60099999999999998</c:v>
                </c:pt>
                <c:pt idx="4387">
                  <c:v>0.59799999999999998</c:v>
                </c:pt>
                <c:pt idx="4388">
                  <c:v>0.60099999999999998</c:v>
                </c:pt>
                <c:pt idx="4389">
                  <c:v>0.60099999999999998</c:v>
                </c:pt>
                <c:pt idx="4390">
                  <c:v>0.60399999999999998</c:v>
                </c:pt>
                <c:pt idx="4391">
                  <c:v>0.59799999999999998</c:v>
                </c:pt>
                <c:pt idx="4392">
                  <c:v>0.60099999999999998</c:v>
                </c:pt>
                <c:pt idx="4393">
                  <c:v>0.60399999999999998</c:v>
                </c:pt>
                <c:pt idx="4394">
                  <c:v>0.61699999999999999</c:v>
                </c:pt>
                <c:pt idx="4395">
                  <c:v>0.61099999999999999</c:v>
                </c:pt>
                <c:pt idx="4396">
                  <c:v>0.621</c:v>
                </c:pt>
                <c:pt idx="4397">
                  <c:v>0.60799999999999998</c:v>
                </c:pt>
                <c:pt idx="4398">
                  <c:v>0.61099999999999999</c:v>
                </c:pt>
                <c:pt idx="4399">
                  <c:v>0.61199999999999999</c:v>
                </c:pt>
                <c:pt idx="4400">
                  <c:v>0.60499999999999998</c:v>
                </c:pt>
              </c:numCache>
            </c:numRef>
          </c:yVal>
          <c:smooth val="0"/>
        </c:ser>
        <c:dLbls>
          <c:showLegendKey val="0"/>
          <c:showVal val="0"/>
          <c:showCatName val="0"/>
          <c:showSerName val="0"/>
          <c:showPercent val="0"/>
          <c:showBubbleSize val="0"/>
        </c:dLbls>
        <c:axId val="114664576"/>
        <c:axId val="114666112"/>
      </c:scatterChart>
      <c:scatterChart>
        <c:scatterStyle val="lineMarker"/>
        <c:varyColors val="0"/>
        <c:ser>
          <c:idx val="4"/>
          <c:order val="4"/>
          <c:tx>
            <c:v>Rain, mm/day</c:v>
          </c:tx>
          <c:spPr>
            <a:ln w="12700">
              <a:prstDash val="sysDash"/>
            </a:ln>
          </c:spPr>
          <c:marker>
            <c:symbol val="none"/>
          </c:marker>
          <c:xVal>
            <c:numRef>
              <c:f>Daily!$A$200:$A$376</c:f>
              <c:numCache>
                <c:formatCode>m/d/yyyy\ h:mm</c:formatCode>
                <c:ptCount val="177"/>
                <c:pt idx="0">
                  <c:v>41002</c:v>
                </c:pt>
                <c:pt idx="1">
                  <c:v>41003</c:v>
                </c:pt>
                <c:pt idx="2">
                  <c:v>41004</c:v>
                </c:pt>
                <c:pt idx="3">
                  <c:v>41005</c:v>
                </c:pt>
                <c:pt idx="4">
                  <c:v>41006</c:v>
                </c:pt>
                <c:pt idx="5">
                  <c:v>41007</c:v>
                </c:pt>
                <c:pt idx="6">
                  <c:v>41008</c:v>
                </c:pt>
                <c:pt idx="7">
                  <c:v>41009</c:v>
                </c:pt>
                <c:pt idx="8">
                  <c:v>41010</c:v>
                </c:pt>
                <c:pt idx="9">
                  <c:v>41011</c:v>
                </c:pt>
                <c:pt idx="10">
                  <c:v>41012</c:v>
                </c:pt>
                <c:pt idx="11">
                  <c:v>41013</c:v>
                </c:pt>
                <c:pt idx="12">
                  <c:v>41014</c:v>
                </c:pt>
                <c:pt idx="13">
                  <c:v>41015</c:v>
                </c:pt>
                <c:pt idx="14">
                  <c:v>41016</c:v>
                </c:pt>
                <c:pt idx="15">
                  <c:v>41017</c:v>
                </c:pt>
                <c:pt idx="16">
                  <c:v>41018</c:v>
                </c:pt>
                <c:pt idx="17">
                  <c:v>41019</c:v>
                </c:pt>
                <c:pt idx="18">
                  <c:v>41020</c:v>
                </c:pt>
                <c:pt idx="19">
                  <c:v>41021</c:v>
                </c:pt>
                <c:pt idx="20">
                  <c:v>41022</c:v>
                </c:pt>
                <c:pt idx="21">
                  <c:v>41023</c:v>
                </c:pt>
                <c:pt idx="22">
                  <c:v>41024</c:v>
                </c:pt>
                <c:pt idx="23">
                  <c:v>41025</c:v>
                </c:pt>
                <c:pt idx="24">
                  <c:v>41026</c:v>
                </c:pt>
                <c:pt idx="25">
                  <c:v>41027</c:v>
                </c:pt>
                <c:pt idx="26">
                  <c:v>41028</c:v>
                </c:pt>
                <c:pt idx="27">
                  <c:v>41029</c:v>
                </c:pt>
                <c:pt idx="28">
                  <c:v>41030</c:v>
                </c:pt>
                <c:pt idx="29">
                  <c:v>41031</c:v>
                </c:pt>
                <c:pt idx="30">
                  <c:v>41032</c:v>
                </c:pt>
                <c:pt idx="31">
                  <c:v>41033</c:v>
                </c:pt>
                <c:pt idx="32">
                  <c:v>41034</c:v>
                </c:pt>
                <c:pt idx="33">
                  <c:v>41035</c:v>
                </c:pt>
                <c:pt idx="34">
                  <c:v>41036</c:v>
                </c:pt>
                <c:pt idx="35">
                  <c:v>41037</c:v>
                </c:pt>
                <c:pt idx="36">
                  <c:v>41038</c:v>
                </c:pt>
                <c:pt idx="37">
                  <c:v>41039</c:v>
                </c:pt>
                <c:pt idx="38">
                  <c:v>41040</c:v>
                </c:pt>
                <c:pt idx="39">
                  <c:v>41041</c:v>
                </c:pt>
                <c:pt idx="40">
                  <c:v>41042</c:v>
                </c:pt>
                <c:pt idx="41">
                  <c:v>41043</c:v>
                </c:pt>
                <c:pt idx="42">
                  <c:v>41044</c:v>
                </c:pt>
                <c:pt idx="43">
                  <c:v>41045</c:v>
                </c:pt>
                <c:pt idx="44">
                  <c:v>41046</c:v>
                </c:pt>
                <c:pt idx="45">
                  <c:v>41047</c:v>
                </c:pt>
                <c:pt idx="46">
                  <c:v>41048</c:v>
                </c:pt>
                <c:pt idx="47">
                  <c:v>41049</c:v>
                </c:pt>
                <c:pt idx="48">
                  <c:v>41050</c:v>
                </c:pt>
                <c:pt idx="49">
                  <c:v>41051</c:v>
                </c:pt>
                <c:pt idx="50">
                  <c:v>41052</c:v>
                </c:pt>
                <c:pt idx="51">
                  <c:v>41053</c:v>
                </c:pt>
                <c:pt idx="52">
                  <c:v>41054</c:v>
                </c:pt>
                <c:pt idx="53">
                  <c:v>41055</c:v>
                </c:pt>
                <c:pt idx="54">
                  <c:v>41056</c:v>
                </c:pt>
                <c:pt idx="55">
                  <c:v>41057</c:v>
                </c:pt>
                <c:pt idx="56">
                  <c:v>41058</c:v>
                </c:pt>
                <c:pt idx="57">
                  <c:v>41059</c:v>
                </c:pt>
                <c:pt idx="58">
                  <c:v>41060</c:v>
                </c:pt>
                <c:pt idx="59">
                  <c:v>41061</c:v>
                </c:pt>
                <c:pt idx="60">
                  <c:v>41062</c:v>
                </c:pt>
                <c:pt idx="61">
                  <c:v>41063</c:v>
                </c:pt>
                <c:pt idx="62">
                  <c:v>41064</c:v>
                </c:pt>
                <c:pt idx="63">
                  <c:v>41065</c:v>
                </c:pt>
                <c:pt idx="64">
                  <c:v>41066</c:v>
                </c:pt>
                <c:pt idx="65">
                  <c:v>41067</c:v>
                </c:pt>
                <c:pt idx="66">
                  <c:v>41068</c:v>
                </c:pt>
                <c:pt idx="67">
                  <c:v>41069</c:v>
                </c:pt>
                <c:pt idx="68">
                  <c:v>41070</c:v>
                </c:pt>
                <c:pt idx="69">
                  <c:v>41071</c:v>
                </c:pt>
                <c:pt idx="70">
                  <c:v>41072</c:v>
                </c:pt>
                <c:pt idx="71">
                  <c:v>41073</c:v>
                </c:pt>
                <c:pt idx="72">
                  <c:v>41074</c:v>
                </c:pt>
                <c:pt idx="73">
                  <c:v>41075</c:v>
                </c:pt>
                <c:pt idx="74">
                  <c:v>41076</c:v>
                </c:pt>
                <c:pt idx="75">
                  <c:v>41077</c:v>
                </c:pt>
                <c:pt idx="76">
                  <c:v>41078</c:v>
                </c:pt>
                <c:pt idx="78">
                  <c:v>41085</c:v>
                </c:pt>
                <c:pt idx="79">
                  <c:v>41086</c:v>
                </c:pt>
                <c:pt idx="80">
                  <c:v>41087</c:v>
                </c:pt>
                <c:pt idx="81">
                  <c:v>41088</c:v>
                </c:pt>
                <c:pt idx="82">
                  <c:v>41089</c:v>
                </c:pt>
                <c:pt idx="83">
                  <c:v>41090</c:v>
                </c:pt>
                <c:pt idx="84">
                  <c:v>41091</c:v>
                </c:pt>
                <c:pt idx="85">
                  <c:v>41092</c:v>
                </c:pt>
                <c:pt idx="86">
                  <c:v>41093</c:v>
                </c:pt>
                <c:pt idx="87">
                  <c:v>41094</c:v>
                </c:pt>
                <c:pt idx="88">
                  <c:v>41095</c:v>
                </c:pt>
                <c:pt idx="89">
                  <c:v>41096</c:v>
                </c:pt>
                <c:pt idx="90">
                  <c:v>41097</c:v>
                </c:pt>
                <c:pt idx="91">
                  <c:v>41098</c:v>
                </c:pt>
                <c:pt idx="92">
                  <c:v>41099</c:v>
                </c:pt>
                <c:pt idx="93">
                  <c:v>41100</c:v>
                </c:pt>
                <c:pt idx="94">
                  <c:v>41101</c:v>
                </c:pt>
                <c:pt idx="95">
                  <c:v>41102</c:v>
                </c:pt>
                <c:pt idx="96">
                  <c:v>41103</c:v>
                </c:pt>
                <c:pt idx="97">
                  <c:v>41104</c:v>
                </c:pt>
                <c:pt idx="98">
                  <c:v>41105</c:v>
                </c:pt>
                <c:pt idx="99">
                  <c:v>41106</c:v>
                </c:pt>
                <c:pt idx="100">
                  <c:v>41107</c:v>
                </c:pt>
                <c:pt idx="101">
                  <c:v>41108</c:v>
                </c:pt>
                <c:pt idx="102">
                  <c:v>41109</c:v>
                </c:pt>
                <c:pt idx="103">
                  <c:v>41110</c:v>
                </c:pt>
                <c:pt idx="104">
                  <c:v>41111</c:v>
                </c:pt>
                <c:pt idx="105">
                  <c:v>41112</c:v>
                </c:pt>
                <c:pt idx="106">
                  <c:v>41113</c:v>
                </c:pt>
                <c:pt idx="107">
                  <c:v>41114</c:v>
                </c:pt>
                <c:pt idx="108">
                  <c:v>41115</c:v>
                </c:pt>
                <c:pt idx="109">
                  <c:v>41116</c:v>
                </c:pt>
                <c:pt idx="110">
                  <c:v>41117</c:v>
                </c:pt>
                <c:pt idx="111">
                  <c:v>41118</c:v>
                </c:pt>
                <c:pt idx="112">
                  <c:v>41119</c:v>
                </c:pt>
                <c:pt idx="113">
                  <c:v>41120</c:v>
                </c:pt>
                <c:pt idx="114">
                  <c:v>41121</c:v>
                </c:pt>
                <c:pt idx="115">
                  <c:v>41122</c:v>
                </c:pt>
                <c:pt idx="116">
                  <c:v>41123</c:v>
                </c:pt>
                <c:pt idx="117">
                  <c:v>41124</c:v>
                </c:pt>
                <c:pt idx="118">
                  <c:v>41125</c:v>
                </c:pt>
                <c:pt idx="119">
                  <c:v>41126</c:v>
                </c:pt>
                <c:pt idx="120">
                  <c:v>41127</c:v>
                </c:pt>
                <c:pt idx="121">
                  <c:v>41128</c:v>
                </c:pt>
                <c:pt idx="122">
                  <c:v>41129</c:v>
                </c:pt>
                <c:pt idx="123">
                  <c:v>41130</c:v>
                </c:pt>
                <c:pt idx="124">
                  <c:v>41131</c:v>
                </c:pt>
                <c:pt idx="125">
                  <c:v>41132</c:v>
                </c:pt>
                <c:pt idx="126">
                  <c:v>41133</c:v>
                </c:pt>
                <c:pt idx="127">
                  <c:v>41134</c:v>
                </c:pt>
                <c:pt idx="128">
                  <c:v>41135</c:v>
                </c:pt>
                <c:pt idx="129">
                  <c:v>41136</c:v>
                </c:pt>
                <c:pt idx="130">
                  <c:v>41137</c:v>
                </c:pt>
                <c:pt idx="131">
                  <c:v>41138</c:v>
                </c:pt>
                <c:pt idx="132">
                  <c:v>41139</c:v>
                </c:pt>
                <c:pt idx="133">
                  <c:v>41140</c:v>
                </c:pt>
                <c:pt idx="134">
                  <c:v>41141</c:v>
                </c:pt>
                <c:pt idx="135">
                  <c:v>41142</c:v>
                </c:pt>
                <c:pt idx="136">
                  <c:v>41143</c:v>
                </c:pt>
                <c:pt idx="137">
                  <c:v>41144</c:v>
                </c:pt>
                <c:pt idx="138">
                  <c:v>41145</c:v>
                </c:pt>
                <c:pt idx="139">
                  <c:v>41146</c:v>
                </c:pt>
                <c:pt idx="140">
                  <c:v>41147</c:v>
                </c:pt>
                <c:pt idx="141">
                  <c:v>41148</c:v>
                </c:pt>
                <c:pt idx="142">
                  <c:v>41149</c:v>
                </c:pt>
                <c:pt idx="143">
                  <c:v>41150</c:v>
                </c:pt>
                <c:pt idx="144">
                  <c:v>41151</c:v>
                </c:pt>
                <c:pt idx="145">
                  <c:v>41152</c:v>
                </c:pt>
                <c:pt idx="146">
                  <c:v>41153</c:v>
                </c:pt>
                <c:pt idx="147">
                  <c:v>41154</c:v>
                </c:pt>
                <c:pt idx="148">
                  <c:v>41155</c:v>
                </c:pt>
                <c:pt idx="149">
                  <c:v>41156</c:v>
                </c:pt>
                <c:pt idx="150">
                  <c:v>41157</c:v>
                </c:pt>
                <c:pt idx="151">
                  <c:v>41158</c:v>
                </c:pt>
                <c:pt idx="152">
                  <c:v>41159</c:v>
                </c:pt>
                <c:pt idx="153">
                  <c:v>41160</c:v>
                </c:pt>
                <c:pt idx="154">
                  <c:v>41161</c:v>
                </c:pt>
                <c:pt idx="155">
                  <c:v>41162</c:v>
                </c:pt>
                <c:pt idx="156">
                  <c:v>41163</c:v>
                </c:pt>
                <c:pt idx="157">
                  <c:v>41164</c:v>
                </c:pt>
                <c:pt idx="158">
                  <c:v>41165</c:v>
                </c:pt>
                <c:pt idx="159">
                  <c:v>41166</c:v>
                </c:pt>
                <c:pt idx="160">
                  <c:v>41167</c:v>
                </c:pt>
                <c:pt idx="161">
                  <c:v>41168</c:v>
                </c:pt>
                <c:pt idx="162">
                  <c:v>41169</c:v>
                </c:pt>
                <c:pt idx="163">
                  <c:v>41170</c:v>
                </c:pt>
                <c:pt idx="164">
                  <c:v>41171</c:v>
                </c:pt>
                <c:pt idx="165">
                  <c:v>41172</c:v>
                </c:pt>
                <c:pt idx="166">
                  <c:v>41173</c:v>
                </c:pt>
                <c:pt idx="167">
                  <c:v>41174</c:v>
                </c:pt>
                <c:pt idx="168">
                  <c:v>41175</c:v>
                </c:pt>
                <c:pt idx="169">
                  <c:v>41176</c:v>
                </c:pt>
                <c:pt idx="170">
                  <c:v>41177</c:v>
                </c:pt>
                <c:pt idx="171">
                  <c:v>41178</c:v>
                </c:pt>
                <c:pt idx="172">
                  <c:v>41179</c:v>
                </c:pt>
                <c:pt idx="173">
                  <c:v>41180</c:v>
                </c:pt>
                <c:pt idx="174">
                  <c:v>41181</c:v>
                </c:pt>
                <c:pt idx="175">
                  <c:v>41182</c:v>
                </c:pt>
                <c:pt idx="176">
                  <c:v>41183</c:v>
                </c:pt>
              </c:numCache>
            </c:numRef>
          </c:xVal>
          <c:yVal>
            <c:numRef>
              <c:f>Daily!$L$200:$L$376</c:f>
              <c:numCache>
                <c:formatCode>General</c:formatCode>
                <c:ptCount val="177"/>
                <c:pt idx="0">
                  <c:v>0</c:v>
                </c:pt>
                <c:pt idx="1">
                  <c:v>0</c:v>
                </c:pt>
                <c:pt idx="2">
                  <c:v>0</c:v>
                </c:pt>
                <c:pt idx="3">
                  <c:v>0</c:v>
                </c:pt>
                <c:pt idx="4">
                  <c:v>0</c:v>
                </c:pt>
                <c:pt idx="5">
                  <c:v>0</c:v>
                </c:pt>
                <c:pt idx="6">
                  <c:v>0</c:v>
                </c:pt>
                <c:pt idx="7">
                  <c:v>10.67</c:v>
                </c:pt>
                <c:pt idx="8">
                  <c:v>0</c:v>
                </c:pt>
                <c:pt idx="9">
                  <c:v>8.3800000000000008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40.64</c:v>
                </c:pt>
                <c:pt idx="28">
                  <c:v>0</c:v>
                </c:pt>
                <c:pt idx="29">
                  <c:v>0</c:v>
                </c:pt>
                <c:pt idx="30">
                  <c:v>0</c:v>
                </c:pt>
                <c:pt idx="31">
                  <c:v>0</c:v>
                </c:pt>
                <c:pt idx="32">
                  <c:v>0</c:v>
                </c:pt>
                <c:pt idx="33">
                  <c:v>0</c:v>
                </c:pt>
                <c:pt idx="34">
                  <c:v>0</c:v>
                </c:pt>
                <c:pt idx="35">
                  <c:v>3.048</c:v>
                </c:pt>
                <c:pt idx="36">
                  <c:v>1.778</c:v>
                </c:pt>
                <c:pt idx="37">
                  <c:v>0</c:v>
                </c:pt>
                <c:pt idx="38">
                  <c:v>3.81</c:v>
                </c:pt>
                <c:pt idx="39">
                  <c:v>3.048</c:v>
                </c:pt>
                <c:pt idx="40">
                  <c:v>0</c:v>
                </c:pt>
                <c:pt idx="41">
                  <c:v>5.3339999999999996</c:v>
                </c:pt>
                <c:pt idx="42">
                  <c:v>11.68</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32.51</c:v>
                </c:pt>
                <c:pt idx="64">
                  <c:v>6.8579999999999997</c:v>
                </c:pt>
                <c:pt idx="65">
                  <c:v>9.4</c:v>
                </c:pt>
                <c:pt idx="66">
                  <c:v>0</c:v>
                </c:pt>
                <c:pt idx="67">
                  <c:v>0</c:v>
                </c:pt>
                <c:pt idx="68">
                  <c:v>0</c:v>
                </c:pt>
                <c:pt idx="69">
                  <c:v>0</c:v>
                </c:pt>
                <c:pt idx="70">
                  <c:v>0</c:v>
                </c:pt>
                <c:pt idx="71">
                  <c:v>0</c:v>
                </c:pt>
                <c:pt idx="72">
                  <c:v>1.016</c:v>
                </c:pt>
                <c:pt idx="73">
                  <c:v>30.99</c:v>
                </c:pt>
                <c:pt idx="74">
                  <c:v>10.67</c:v>
                </c:pt>
                <c:pt idx="75">
                  <c:v>0.50800000000000001</c:v>
                </c:pt>
                <c:pt idx="76">
                  <c:v>0</c:v>
                </c:pt>
                <c:pt idx="78">
                  <c:v>0</c:v>
                </c:pt>
                <c:pt idx="79">
                  <c:v>0</c:v>
                </c:pt>
                <c:pt idx="80">
                  <c:v>0</c:v>
                </c:pt>
                <c:pt idx="81">
                  <c:v>0</c:v>
                </c:pt>
                <c:pt idx="82">
                  <c:v>0</c:v>
                </c:pt>
                <c:pt idx="83">
                  <c:v>0</c:v>
                </c:pt>
                <c:pt idx="84">
                  <c:v>0</c:v>
                </c:pt>
                <c:pt idx="85">
                  <c:v>0</c:v>
                </c:pt>
                <c:pt idx="86">
                  <c:v>0</c:v>
                </c:pt>
                <c:pt idx="87">
                  <c:v>0</c:v>
                </c:pt>
                <c:pt idx="88">
                  <c:v>5.3339999999999996</c:v>
                </c:pt>
                <c:pt idx="89">
                  <c:v>0</c:v>
                </c:pt>
                <c:pt idx="90">
                  <c:v>0</c:v>
                </c:pt>
                <c:pt idx="91">
                  <c:v>0</c:v>
                </c:pt>
                <c:pt idx="92">
                  <c:v>0</c:v>
                </c:pt>
                <c:pt idx="93">
                  <c:v>0.254</c:v>
                </c:pt>
                <c:pt idx="94">
                  <c:v>5.5880000000000001</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0.254</c:v>
                </c:pt>
                <c:pt idx="111">
                  <c:v>0</c:v>
                </c:pt>
                <c:pt idx="112">
                  <c:v>0</c:v>
                </c:pt>
                <c:pt idx="113">
                  <c:v>0</c:v>
                </c:pt>
                <c:pt idx="114">
                  <c:v>0</c:v>
                </c:pt>
                <c:pt idx="115">
                  <c:v>0</c:v>
                </c:pt>
                <c:pt idx="116">
                  <c:v>0</c:v>
                </c:pt>
                <c:pt idx="117">
                  <c:v>0</c:v>
                </c:pt>
                <c:pt idx="118">
                  <c:v>0</c:v>
                </c:pt>
                <c:pt idx="119">
                  <c:v>0</c:v>
                </c:pt>
                <c:pt idx="120">
                  <c:v>0</c:v>
                </c:pt>
                <c:pt idx="121">
                  <c:v>0</c:v>
                </c:pt>
                <c:pt idx="122">
                  <c:v>0</c:v>
                </c:pt>
                <c:pt idx="123">
                  <c:v>0.254</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12.19</c:v>
                </c:pt>
                <c:pt idx="139">
                  <c:v>1.016</c:v>
                </c:pt>
                <c:pt idx="140">
                  <c:v>0</c:v>
                </c:pt>
                <c:pt idx="141">
                  <c:v>0</c:v>
                </c:pt>
                <c:pt idx="142">
                  <c:v>0</c:v>
                </c:pt>
                <c:pt idx="143">
                  <c:v>0</c:v>
                </c:pt>
                <c:pt idx="144">
                  <c:v>0</c:v>
                </c:pt>
                <c:pt idx="145">
                  <c:v>0</c:v>
                </c:pt>
                <c:pt idx="146">
                  <c:v>0</c:v>
                </c:pt>
                <c:pt idx="147">
                  <c:v>0</c:v>
                </c:pt>
                <c:pt idx="148">
                  <c:v>0</c:v>
                </c:pt>
                <c:pt idx="149">
                  <c:v>0</c:v>
                </c:pt>
                <c:pt idx="150">
                  <c:v>0</c:v>
                </c:pt>
                <c:pt idx="151">
                  <c:v>2.032</c:v>
                </c:pt>
                <c:pt idx="152">
                  <c:v>0</c:v>
                </c:pt>
                <c:pt idx="153">
                  <c:v>0.50800000000000001</c:v>
                </c:pt>
                <c:pt idx="154">
                  <c:v>0.50800000000000001</c:v>
                </c:pt>
                <c:pt idx="155">
                  <c:v>0</c:v>
                </c:pt>
                <c:pt idx="156">
                  <c:v>0</c:v>
                </c:pt>
                <c:pt idx="157">
                  <c:v>0</c:v>
                </c:pt>
                <c:pt idx="158">
                  <c:v>0.50800000000000001</c:v>
                </c:pt>
                <c:pt idx="159">
                  <c:v>16.760000000000002</c:v>
                </c:pt>
                <c:pt idx="160">
                  <c:v>0</c:v>
                </c:pt>
                <c:pt idx="161">
                  <c:v>0</c:v>
                </c:pt>
                <c:pt idx="162">
                  <c:v>0</c:v>
                </c:pt>
                <c:pt idx="163">
                  <c:v>0</c:v>
                </c:pt>
                <c:pt idx="164">
                  <c:v>0</c:v>
                </c:pt>
                <c:pt idx="165">
                  <c:v>0</c:v>
                </c:pt>
                <c:pt idx="166">
                  <c:v>0</c:v>
                </c:pt>
                <c:pt idx="167">
                  <c:v>0</c:v>
                </c:pt>
                <c:pt idx="168">
                  <c:v>0</c:v>
                </c:pt>
                <c:pt idx="169">
                  <c:v>0</c:v>
                </c:pt>
                <c:pt idx="170">
                  <c:v>0</c:v>
                </c:pt>
                <c:pt idx="171">
                  <c:v>0</c:v>
                </c:pt>
                <c:pt idx="172">
                  <c:v>13.46</c:v>
                </c:pt>
                <c:pt idx="173">
                  <c:v>0.254</c:v>
                </c:pt>
                <c:pt idx="174">
                  <c:v>4.8259999999999996</c:v>
                </c:pt>
                <c:pt idx="175">
                  <c:v>6.35</c:v>
                </c:pt>
                <c:pt idx="176">
                  <c:v>0</c:v>
                </c:pt>
              </c:numCache>
            </c:numRef>
          </c:yVal>
          <c:smooth val="0"/>
        </c:ser>
        <c:dLbls>
          <c:showLegendKey val="0"/>
          <c:showVal val="0"/>
          <c:showCatName val="0"/>
          <c:showSerName val="0"/>
          <c:showPercent val="0"/>
          <c:showBubbleSize val="0"/>
        </c:dLbls>
        <c:axId val="114678400"/>
        <c:axId val="114676480"/>
      </c:scatterChart>
      <c:valAx>
        <c:axId val="114664576"/>
        <c:scaling>
          <c:orientation val="minMax"/>
          <c:max val="41200"/>
          <c:min val="40990"/>
        </c:scaling>
        <c:delete val="0"/>
        <c:axPos val="b"/>
        <c:numFmt formatCode="m/d/yy;@" sourceLinked="0"/>
        <c:majorTickMark val="out"/>
        <c:minorTickMark val="none"/>
        <c:tickLblPos val="nextTo"/>
        <c:txPr>
          <a:bodyPr/>
          <a:lstStyle/>
          <a:p>
            <a:pPr>
              <a:defRPr sz="1200" b="1"/>
            </a:pPr>
            <a:endParaRPr lang="en-US"/>
          </a:p>
        </c:txPr>
        <c:crossAx val="114666112"/>
        <c:crosses val="autoZero"/>
        <c:crossBetween val="midCat"/>
      </c:valAx>
      <c:valAx>
        <c:axId val="114666112"/>
        <c:scaling>
          <c:orientation val="minMax"/>
        </c:scaling>
        <c:delete val="0"/>
        <c:axPos val="l"/>
        <c:majorGridlines/>
        <c:title>
          <c:tx>
            <c:rich>
              <a:bodyPr rot="-5400000" vert="horz"/>
              <a:lstStyle/>
              <a:p>
                <a:pPr>
                  <a:defRPr sz="1400"/>
                </a:pPr>
                <a:r>
                  <a:rPr lang="en-US" sz="1400"/>
                  <a:t>Moisture Content (0 = oven dry, 1 = saturated)</a:t>
                </a:r>
              </a:p>
            </c:rich>
          </c:tx>
          <c:layout>
            <c:manualLayout>
              <c:xMode val="edge"/>
              <c:yMode val="edge"/>
              <c:x val="3.896775055895791E-2"/>
              <c:y val="8.1515911641345723E-2"/>
            </c:manualLayout>
          </c:layout>
          <c:overlay val="0"/>
        </c:title>
        <c:numFmt formatCode="General" sourceLinked="1"/>
        <c:majorTickMark val="out"/>
        <c:minorTickMark val="none"/>
        <c:tickLblPos val="nextTo"/>
        <c:txPr>
          <a:bodyPr/>
          <a:lstStyle/>
          <a:p>
            <a:pPr>
              <a:defRPr sz="1200" b="1"/>
            </a:pPr>
            <a:endParaRPr lang="en-US"/>
          </a:p>
        </c:txPr>
        <c:crossAx val="114664576"/>
        <c:crosses val="autoZero"/>
        <c:crossBetween val="midCat"/>
      </c:valAx>
      <c:valAx>
        <c:axId val="114676480"/>
        <c:scaling>
          <c:orientation val="minMax"/>
        </c:scaling>
        <c:delete val="0"/>
        <c:axPos val="r"/>
        <c:title>
          <c:tx>
            <c:rich>
              <a:bodyPr rot="-5400000" vert="horz"/>
              <a:lstStyle/>
              <a:p>
                <a:pPr>
                  <a:defRPr sz="1200"/>
                </a:pPr>
                <a:r>
                  <a:rPr lang="en-US" sz="1200"/>
                  <a:t>Rain, mm/day</a:t>
                </a:r>
              </a:p>
            </c:rich>
          </c:tx>
          <c:layout/>
          <c:overlay val="0"/>
        </c:title>
        <c:numFmt formatCode="General" sourceLinked="1"/>
        <c:majorTickMark val="out"/>
        <c:minorTickMark val="none"/>
        <c:tickLblPos val="nextTo"/>
        <c:txPr>
          <a:bodyPr/>
          <a:lstStyle/>
          <a:p>
            <a:pPr>
              <a:defRPr sz="1200" b="1"/>
            </a:pPr>
            <a:endParaRPr lang="en-US"/>
          </a:p>
        </c:txPr>
        <c:crossAx val="114678400"/>
        <c:crosses val="max"/>
        <c:crossBetween val="midCat"/>
      </c:valAx>
      <c:valAx>
        <c:axId val="114678400"/>
        <c:scaling>
          <c:orientation val="minMax"/>
        </c:scaling>
        <c:delete val="1"/>
        <c:axPos val="b"/>
        <c:numFmt formatCode="m/d/yyyy\ h:mm" sourceLinked="1"/>
        <c:majorTickMark val="out"/>
        <c:minorTickMark val="none"/>
        <c:tickLblPos val="none"/>
        <c:crossAx val="114676480"/>
        <c:crosses val="autoZero"/>
        <c:crossBetween val="midCat"/>
      </c:valAx>
    </c:plotArea>
    <c:legend>
      <c:legendPos val="r"/>
      <c:layout>
        <c:manualLayout>
          <c:xMode val="edge"/>
          <c:yMode val="edge"/>
          <c:x val="0.83336277504561074"/>
          <c:y val="5.0193639958095365E-2"/>
          <c:w val="0.15858109046193009"/>
          <c:h val="0.25869690108478932"/>
        </c:manualLayout>
      </c:layout>
      <c:overlay val="0"/>
      <c:spPr>
        <a:solidFill>
          <a:sysClr val="window" lastClr="FFFFFF"/>
        </a:solidFill>
        <a:ln>
          <a:solidFill>
            <a:sysClr val="windowText" lastClr="000000"/>
          </a:solidFill>
        </a:ln>
      </c:spPr>
      <c:txPr>
        <a:bodyPr/>
        <a:lstStyle/>
        <a:p>
          <a:pPr>
            <a:defRPr sz="1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63676474510916E-2"/>
          <c:y val="4.5733096452791354E-2"/>
          <c:w val="0.85556872478186108"/>
          <c:h val="0.85772493066812094"/>
        </c:manualLayout>
      </c:layout>
      <c:scatterChart>
        <c:scatterStyle val="smoothMarker"/>
        <c:varyColors val="0"/>
        <c:ser>
          <c:idx val="0"/>
          <c:order val="0"/>
          <c:tx>
            <c:v>M. Harrell</c:v>
          </c:tx>
          <c:marker>
            <c:symbol val="none"/>
          </c:marker>
          <c:xVal>
            <c:numRef>
              <c:f>Hourly!$A$2612:$A$5411</c:f>
              <c:numCache>
                <c:formatCode>m/d/yyyy\ h:mm</c:formatCode>
                <c:ptCount val="2800"/>
                <c:pt idx="0">
                  <c:v>41044</c:v>
                </c:pt>
                <c:pt idx="1">
                  <c:v>41044.041666666657</c:v>
                </c:pt>
                <c:pt idx="2">
                  <c:v>41044.083333333336</c:v>
                </c:pt>
                <c:pt idx="3">
                  <c:v>41044.124999999993</c:v>
                </c:pt>
                <c:pt idx="4">
                  <c:v>41044.166666666657</c:v>
                </c:pt>
                <c:pt idx="5">
                  <c:v>41044.208333333336</c:v>
                </c:pt>
                <c:pt idx="6">
                  <c:v>41044.25</c:v>
                </c:pt>
                <c:pt idx="7">
                  <c:v>41044.29166666665</c:v>
                </c:pt>
                <c:pt idx="8">
                  <c:v>41044.333333333336</c:v>
                </c:pt>
                <c:pt idx="9">
                  <c:v>41044.375</c:v>
                </c:pt>
                <c:pt idx="10">
                  <c:v>41044.416666666664</c:v>
                </c:pt>
                <c:pt idx="11">
                  <c:v>41044.458333333343</c:v>
                </c:pt>
                <c:pt idx="12">
                  <c:v>41044.5</c:v>
                </c:pt>
                <c:pt idx="13">
                  <c:v>41044.541666666657</c:v>
                </c:pt>
                <c:pt idx="14">
                  <c:v>41044.583333333336</c:v>
                </c:pt>
                <c:pt idx="15">
                  <c:v>41044.624999999993</c:v>
                </c:pt>
                <c:pt idx="16">
                  <c:v>41044.666666666657</c:v>
                </c:pt>
                <c:pt idx="17">
                  <c:v>41044.708333333336</c:v>
                </c:pt>
                <c:pt idx="18">
                  <c:v>41044.75</c:v>
                </c:pt>
                <c:pt idx="19">
                  <c:v>41044.79166666665</c:v>
                </c:pt>
                <c:pt idx="20">
                  <c:v>41044.833333333336</c:v>
                </c:pt>
                <c:pt idx="21">
                  <c:v>41044.875</c:v>
                </c:pt>
                <c:pt idx="22">
                  <c:v>41044.916666666664</c:v>
                </c:pt>
                <c:pt idx="23">
                  <c:v>41044.958333333343</c:v>
                </c:pt>
                <c:pt idx="24">
                  <c:v>41045</c:v>
                </c:pt>
                <c:pt idx="25">
                  <c:v>41045.041666666657</c:v>
                </c:pt>
                <c:pt idx="26">
                  <c:v>41045.083333333336</c:v>
                </c:pt>
                <c:pt idx="27">
                  <c:v>41045.124999999993</c:v>
                </c:pt>
                <c:pt idx="28">
                  <c:v>41045.166666666657</c:v>
                </c:pt>
                <c:pt idx="29">
                  <c:v>41045.208333333336</c:v>
                </c:pt>
                <c:pt idx="30">
                  <c:v>41045.25</c:v>
                </c:pt>
                <c:pt idx="31">
                  <c:v>41045.29166666665</c:v>
                </c:pt>
                <c:pt idx="32">
                  <c:v>41045.333333333336</c:v>
                </c:pt>
                <c:pt idx="33">
                  <c:v>41045.375</c:v>
                </c:pt>
                <c:pt idx="34">
                  <c:v>41045.416666666664</c:v>
                </c:pt>
                <c:pt idx="35">
                  <c:v>41045.458333333343</c:v>
                </c:pt>
                <c:pt idx="36">
                  <c:v>41045.5</c:v>
                </c:pt>
                <c:pt idx="37">
                  <c:v>41045.541666666657</c:v>
                </c:pt>
                <c:pt idx="38">
                  <c:v>41045.583333333336</c:v>
                </c:pt>
                <c:pt idx="39">
                  <c:v>41045.624999999993</c:v>
                </c:pt>
                <c:pt idx="40">
                  <c:v>41045.666666666657</c:v>
                </c:pt>
                <c:pt idx="41">
                  <c:v>41045.708333333336</c:v>
                </c:pt>
                <c:pt idx="42">
                  <c:v>41045.75</c:v>
                </c:pt>
                <c:pt idx="43">
                  <c:v>41045.79166666665</c:v>
                </c:pt>
                <c:pt idx="44">
                  <c:v>41045.833333333336</c:v>
                </c:pt>
                <c:pt idx="45">
                  <c:v>41045.875</c:v>
                </c:pt>
                <c:pt idx="46">
                  <c:v>41045.916666666664</c:v>
                </c:pt>
                <c:pt idx="47">
                  <c:v>41045.958333333343</c:v>
                </c:pt>
                <c:pt idx="48">
                  <c:v>41046</c:v>
                </c:pt>
                <c:pt idx="49">
                  <c:v>41046.041666666657</c:v>
                </c:pt>
                <c:pt idx="50">
                  <c:v>41046.083333333336</c:v>
                </c:pt>
                <c:pt idx="51">
                  <c:v>41046.124999999993</c:v>
                </c:pt>
                <c:pt idx="52">
                  <c:v>41046.166666666657</c:v>
                </c:pt>
                <c:pt idx="53">
                  <c:v>41046.208333333336</c:v>
                </c:pt>
                <c:pt idx="54">
                  <c:v>41046.25</c:v>
                </c:pt>
                <c:pt idx="55">
                  <c:v>41046.29166666665</c:v>
                </c:pt>
                <c:pt idx="56">
                  <c:v>41046.333333333336</c:v>
                </c:pt>
                <c:pt idx="57">
                  <c:v>41046.375</c:v>
                </c:pt>
                <c:pt idx="58">
                  <c:v>41046.416666666664</c:v>
                </c:pt>
                <c:pt idx="59">
                  <c:v>41046.458333333343</c:v>
                </c:pt>
                <c:pt idx="60">
                  <c:v>41046.5</c:v>
                </c:pt>
                <c:pt idx="61">
                  <c:v>41046.541666666657</c:v>
                </c:pt>
                <c:pt idx="62">
                  <c:v>41046.583333333336</c:v>
                </c:pt>
                <c:pt idx="63">
                  <c:v>41046.624999999993</c:v>
                </c:pt>
                <c:pt idx="64">
                  <c:v>41046.666666666657</c:v>
                </c:pt>
                <c:pt idx="65">
                  <c:v>41046.708333333336</c:v>
                </c:pt>
                <c:pt idx="66">
                  <c:v>41046.75</c:v>
                </c:pt>
                <c:pt idx="67">
                  <c:v>41046.79166666665</c:v>
                </c:pt>
                <c:pt idx="68">
                  <c:v>41046.833333333336</c:v>
                </c:pt>
                <c:pt idx="69">
                  <c:v>41046.875</c:v>
                </c:pt>
                <c:pt idx="70">
                  <c:v>41046.916666666664</c:v>
                </c:pt>
                <c:pt idx="71">
                  <c:v>41046.958333333343</c:v>
                </c:pt>
                <c:pt idx="72">
                  <c:v>41047</c:v>
                </c:pt>
                <c:pt idx="73">
                  <c:v>41047.041666666657</c:v>
                </c:pt>
                <c:pt idx="74">
                  <c:v>41047.083333333336</c:v>
                </c:pt>
                <c:pt idx="75">
                  <c:v>41047.124999999993</c:v>
                </c:pt>
                <c:pt idx="76">
                  <c:v>41047.166666666657</c:v>
                </c:pt>
                <c:pt idx="77">
                  <c:v>41047.208333333336</c:v>
                </c:pt>
                <c:pt idx="78">
                  <c:v>41047.25</c:v>
                </c:pt>
                <c:pt idx="79">
                  <c:v>41047.29166666665</c:v>
                </c:pt>
                <c:pt idx="80">
                  <c:v>41047.333333333336</c:v>
                </c:pt>
                <c:pt idx="81">
                  <c:v>41047.375</c:v>
                </c:pt>
                <c:pt idx="82">
                  <c:v>41047.416666666664</c:v>
                </c:pt>
                <c:pt idx="83">
                  <c:v>41047.458333333343</c:v>
                </c:pt>
                <c:pt idx="84">
                  <c:v>41047.5</c:v>
                </c:pt>
                <c:pt idx="85">
                  <c:v>41047.541666666657</c:v>
                </c:pt>
                <c:pt idx="86">
                  <c:v>41047.583333333336</c:v>
                </c:pt>
                <c:pt idx="87">
                  <c:v>41047.624999999993</c:v>
                </c:pt>
                <c:pt idx="88">
                  <c:v>41047.666666666657</c:v>
                </c:pt>
                <c:pt idx="89">
                  <c:v>41047.708333333336</c:v>
                </c:pt>
                <c:pt idx="90">
                  <c:v>41047.75</c:v>
                </c:pt>
                <c:pt idx="91">
                  <c:v>41047.79166666665</c:v>
                </c:pt>
                <c:pt idx="92">
                  <c:v>41047.833333333336</c:v>
                </c:pt>
                <c:pt idx="93">
                  <c:v>41047.875</c:v>
                </c:pt>
                <c:pt idx="94">
                  <c:v>41047.916666666664</c:v>
                </c:pt>
                <c:pt idx="95">
                  <c:v>41047.958333333343</c:v>
                </c:pt>
                <c:pt idx="96">
                  <c:v>41048</c:v>
                </c:pt>
                <c:pt idx="97">
                  <c:v>41048.041666666657</c:v>
                </c:pt>
                <c:pt idx="98">
                  <c:v>41048.083333333336</c:v>
                </c:pt>
                <c:pt idx="99">
                  <c:v>41048.124999999993</c:v>
                </c:pt>
                <c:pt idx="100">
                  <c:v>41048.166666666657</c:v>
                </c:pt>
                <c:pt idx="101">
                  <c:v>41048.208333333336</c:v>
                </c:pt>
                <c:pt idx="102">
                  <c:v>41048.25</c:v>
                </c:pt>
                <c:pt idx="103">
                  <c:v>41048.29166666665</c:v>
                </c:pt>
                <c:pt idx="104">
                  <c:v>41048.333333333336</c:v>
                </c:pt>
                <c:pt idx="105">
                  <c:v>41048.375</c:v>
                </c:pt>
                <c:pt idx="106">
                  <c:v>41048.416666666664</c:v>
                </c:pt>
                <c:pt idx="107">
                  <c:v>41048.458333333343</c:v>
                </c:pt>
                <c:pt idx="108">
                  <c:v>41048.5</c:v>
                </c:pt>
                <c:pt idx="109">
                  <c:v>41048.541666666657</c:v>
                </c:pt>
                <c:pt idx="110">
                  <c:v>41048.583333333336</c:v>
                </c:pt>
                <c:pt idx="111">
                  <c:v>41048.624999999993</c:v>
                </c:pt>
                <c:pt idx="112">
                  <c:v>41048.666666666657</c:v>
                </c:pt>
                <c:pt idx="113">
                  <c:v>41048.708333333336</c:v>
                </c:pt>
                <c:pt idx="114">
                  <c:v>41048.75</c:v>
                </c:pt>
                <c:pt idx="115">
                  <c:v>41048.79166666665</c:v>
                </c:pt>
                <c:pt idx="116">
                  <c:v>41048.833333333336</c:v>
                </c:pt>
                <c:pt idx="117">
                  <c:v>41048.875</c:v>
                </c:pt>
                <c:pt idx="118">
                  <c:v>41048.916666666664</c:v>
                </c:pt>
                <c:pt idx="119">
                  <c:v>41048.958333333343</c:v>
                </c:pt>
                <c:pt idx="120">
                  <c:v>41049</c:v>
                </c:pt>
                <c:pt idx="121">
                  <c:v>41049.041666666657</c:v>
                </c:pt>
                <c:pt idx="122">
                  <c:v>41049.083333333336</c:v>
                </c:pt>
                <c:pt idx="123">
                  <c:v>41049.124999999993</c:v>
                </c:pt>
                <c:pt idx="124">
                  <c:v>41049.166666666657</c:v>
                </c:pt>
                <c:pt idx="125">
                  <c:v>41049.208333333336</c:v>
                </c:pt>
                <c:pt idx="126">
                  <c:v>41049.25</c:v>
                </c:pt>
                <c:pt idx="127">
                  <c:v>41049.29166666665</c:v>
                </c:pt>
                <c:pt idx="128">
                  <c:v>41049.333333333336</c:v>
                </c:pt>
                <c:pt idx="129">
                  <c:v>41049.375</c:v>
                </c:pt>
                <c:pt idx="130">
                  <c:v>41049.416666666664</c:v>
                </c:pt>
                <c:pt idx="131">
                  <c:v>41049.458333333343</c:v>
                </c:pt>
                <c:pt idx="132">
                  <c:v>41049.5</c:v>
                </c:pt>
                <c:pt idx="133">
                  <c:v>41049.541666666657</c:v>
                </c:pt>
                <c:pt idx="134">
                  <c:v>41049.583333333336</c:v>
                </c:pt>
                <c:pt idx="135">
                  <c:v>41049.624999999993</c:v>
                </c:pt>
                <c:pt idx="136">
                  <c:v>41049.666666666657</c:v>
                </c:pt>
                <c:pt idx="137">
                  <c:v>41049.708333333336</c:v>
                </c:pt>
                <c:pt idx="138">
                  <c:v>41049.75</c:v>
                </c:pt>
                <c:pt idx="139">
                  <c:v>41049.79166666665</c:v>
                </c:pt>
                <c:pt idx="140">
                  <c:v>41049.833333333336</c:v>
                </c:pt>
                <c:pt idx="141">
                  <c:v>41049.875</c:v>
                </c:pt>
                <c:pt idx="142">
                  <c:v>41049.916666666664</c:v>
                </c:pt>
                <c:pt idx="143">
                  <c:v>41049.958333333343</c:v>
                </c:pt>
                <c:pt idx="144">
                  <c:v>41050</c:v>
                </c:pt>
                <c:pt idx="145">
                  <c:v>41050.041666666657</c:v>
                </c:pt>
                <c:pt idx="146">
                  <c:v>41050.083333333336</c:v>
                </c:pt>
                <c:pt idx="147">
                  <c:v>41050.124999999993</c:v>
                </c:pt>
                <c:pt idx="148">
                  <c:v>41050.166666666657</c:v>
                </c:pt>
                <c:pt idx="149">
                  <c:v>41050.208333333336</c:v>
                </c:pt>
                <c:pt idx="150">
                  <c:v>41050.25</c:v>
                </c:pt>
                <c:pt idx="151">
                  <c:v>41050.29166666665</c:v>
                </c:pt>
                <c:pt idx="152">
                  <c:v>41050.333333333336</c:v>
                </c:pt>
                <c:pt idx="153">
                  <c:v>41050.375</c:v>
                </c:pt>
                <c:pt idx="154">
                  <c:v>41050.416666666664</c:v>
                </c:pt>
                <c:pt idx="155">
                  <c:v>41050.458333333343</c:v>
                </c:pt>
                <c:pt idx="156">
                  <c:v>41050.5</c:v>
                </c:pt>
                <c:pt idx="157">
                  <c:v>41050.541666666657</c:v>
                </c:pt>
                <c:pt idx="158">
                  <c:v>41050.583333333336</c:v>
                </c:pt>
                <c:pt idx="159">
                  <c:v>41050.624999999993</c:v>
                </c:pt>
                <c:pt idx="160">
                  <c:v>41050.666666666657</c:v>
                </c:pt>
                <c:pt idx="161">
                  <c:v>41050.708333333336</c:v>
                </c:pt>
                <c:pt idx="162">
                  <c:v>41050.75</c:v>
                </c:pt>
                <c:pt idx="163">
                  <c:v>41050.79166666665</c:v>
                </c:pt>
                <c:pt idx="164">
                  <c:v>41050.833333333336</c:v>
                </c:pt>
                <c:pt idx="165">
                  <c:v>41050.875</c:v>
                </c:pt>
                <c:pt idx="166">
                  <c:v>41050.916666666664</c:v>
                </c:pt>
                <c:pt idx="167">
                  <c:v>41050.958333333343</c:v>
                </c:pt>
                <c:pt idx="168">
                  <c:v>41051</c:v>
                </c:pt>
                <c:pt idx="169">
                  <c:v>41051.041666666657</c:v>
                </c:pt>
                <c:pt idx="170">
                  <c:v>41051.083333333336</c:v>
                </c:pt>
                <c:pt idx="171">
                  <c:v>41051.124999999993</c:v>
                </c:pt>
                <c:pt idx="172">
                  <c:v>41051.166666666657</c:v>
                </c:pt>
                <c:pt idx="173">
                  <c:v>41051.208333333336</c:v>
                </c:pt>
                <c:pt idx="174">
                  <c:v>41051.25</c:v>
                </c:pt>
                <c:pt idx="175">
                  <c:v>41051.29166666665</c:v>
                </c:pt>
                <c:pt idx="176">
                  <c:v>41051.333333333336</c:v>
                </c:pt>
                <c:pt idx="177">
                  <c:v>41051.375</c:v>
                </c:pt>
                <c:pt idx="178">
                  <c:v>41051.416666666664</c:v>
                </c:pt>
                <c:pt idx="179">
                  <c:v>41051.458333333343</c:v>
                </c:pt>
                <c:pt idx="180">
                  <c:v>41051.5</c:v>
                </c:pt>
                <c:pt idx="181">
                  <c:v>41051.541666666657</c:v>
                </c:pt>
                <c:pt idx="182">
                  <c:v>41051.583333333336</c:v>
                </c:pt>
                <c:pt idx="183">
                  <c:v>41051.624999999993</c:v>
                </c:pt>
                <c:pt idx="184">
                  <c:v>41051.666666666657</c:v>
                </c:pt>
                <c:pt idx="185">
                  <c:v>41051.708333333336</c:v>
                </c:pt>
                <c:pt idx="186">
                  <c:v>41051.75</c:v>
                </c:pt>
                <c:pt idx="187">
                  <c:v>41051.79166666665</c:v>
                </c:pt>
                <c:pt idx="188">
                  <c:v>41051.833333333336</c:v>
                </c:pt>
                <c:pt idx="189">
                  <c:v>41051.875</c:v>
                </c:pt>
                <c:pt idx="190">
                  <c:v>41051.916666666664</c:v>
                </c:pt>
                <c:pt idx="191">
                  <c:v>41051.958333333343</c:v>
                </c:pt>
                <c:pt idx="192">
                  <c:v>41052</c:v>
                </c:pt>
                <c:pt idx="193">
                  <c:v>41052.041666666657</c:v>
                </c:pt>
                <c:pt idx="194">
                  <c:v>41052.083333333336</c:v>
                </c:pt>
                <c:pt idx="195">
                  <c:v>41052.124999999993</c:v>
                </c:pt>
                <c:pt idx="196">
                  <c:v>41052.166666666657</c:v>
                </c:pt>
                <c:pt idx="197">
                  <c:v>41052.208333333336</c:v>
                </c:pt>
                <c:pt idx="198">
                  <c:v>41052.25</c:v>
                </c:pt>
                <c:pt idx="199">
                  <c:v>41052.29166666665</c:v>
                </c:pt>
                <c:pt idx="200">
                  <c:v>41052.333333333336</c:v>
                </c:pt>
                <c:pt idx="201">
                  <c:v>41052.375</c:v>
                </c:pt>
                <c:pt idx="202">
                  <c:v>41052.416666666664</c:v>
                </c:pt>
                <c:pt idx="203">
                  <c:v>41052.458333333343</c:v>
                </c:pt>
                <c:pt idx="204">
                  <c:v>41052.5</c:v>
                </c:pt>
                <c:pt idx="205">
                  <c:v>41052.541666666657</c:v>
                </c:pt>
                <c:pt idx="206">
                  <c:v>41052.583333333336</c:v>
                </c:pt>
                <c:pt idx="207">
                  <c:v>41052.624999999993</c:v>
                </c:pt>
                <c:pt idx="208">
                  <c:v>41052.666666666657</c:v>
                </c:pt>
                <c:pt idx="209">
                  <c:v>41052.708333333336</c:v>
                </c:pt>
                <c:pt idx="210">
                  <c:v>41052.75</c:v>
                </c:pt>
                <c:pt idx="211">
                  <c:v>41052.79166666665</c:v>
                </c:pt>
                <c:pt idx="212">
                  <c:v>41052.833333333336</c:v>
                </c:pt>
                <c:pt idx="213">
                  <c:v>41052.875</c:v>
                </c:pt>
                <c:pt idx="214">
                  <c:v>41052.916666666664</c:v>
                </c:pt>
                <c:pt idx="215">
                  <c:v>41052.958333333343</c:v>
                </c:pt>
                <c:pt idx="216">
                  <c:v>41053</c:v>
                </c:pt>
                <c:pt idx="217">
                  <c:v>41053.041666666657</c:v>
                </c:pt>
                <c:pt idx="218">
                  <c:v>41053.083333333336</c:v>
                </c:pt>
                <c:pt idx="219">
                  <c:v>41053.124999999993</c:v>
                </c:pt>
                <c:pt idx="220">
                  <c:v>41053.166666666657</c:v>
                </c:pt>
                <c:pt idx="221">
                  <c:v>41053.208333333336</c:v>
                </c:pt>
                <c:pt idx="222">
                  <c:v>41053.25</c:v>
                </c:pt>
                <c:pt idx="223">
                  <c:v>41053.29166666665</c:v>
                </c:pt>
                <c:pt idx="224">
                  <c:v>41053.333333333336</c:v>
                </c:pt>
                <c:pt idx="225">
                  <c:v>41053.375</c:v>
                </c:pt>
                <c:pt idx="226">
                  <c:v>41053.416666666664</c:v>
                </c:pt>
                <c:pt idx="227">
                  <c:v>41053.458333333343</c:v>
                </c:pt>
                <c:pt idx="228">
                  <c:v>41053.5</c:v>
                </c:pt>
                <c:pt idx="229">
                  <c:v>41053.541666666657</c:v>
                </c:pt>
                <c:pt idx="230">
                  <c:v>41053.583333333336</c:v>
                </c:pt>
                <c:pt idx="231">
                  <c:v>41053.624999999993</c:v>
                </c:pt>
                <c:pt idx="232">
                  <c:v>41053.666666666657</c:v>
                </c:pt>
                <c:pt idx="233">
                  <c:v>41053.708333333336</c:v>
                </c:pt>
                <c:pt idx="234">
                  <c:v>41053.75</c:v>
                </c:pt>
                <c:pt idx="235">
                  <c:v>41053.79166666665</c:v>
                </c:pt>
                <c:pt idx="236">
                  <c:v>41053.833333333336</c:v>
                </c:pt>
                <c:pt idx="237">
                  <c:v>41053.875</c:v>
                </c:pt>
                <c:pt idx="238">
                  <c:v>41053.916666666664</c:v>
                </c:pt>
                <c:pt idx="239">
                  <c:v>41053.958333333343</c:v>
                </c:pt>
                <c:pt idx="240">
                  <c:v>41054</c:v>
                </c:pt>
                <c:pt idx="241">
                  <c:v>41054.041666666657</c:v>
                </c:pt>
                <c:pt idx="242">
                  <c:v>41054.083333333336</c:v>
                </c:pt>
                <c:pt idx="243">
                  <c:v>41054.124999999993</c:v>
                </c:pt>
                <c:pt idx="244">
                  <c:v>41054.166666666657</c:v>
                </c:pt>
                <c:pt idx="245">
                  <c:v>41054.208333333336</c:v>
                </c:pt>
                <c:pt idx="246">
                  <c:v>41054.25</c:v>
                </c:pt>
                <c:pt idx="247">
                  <c:v>41054.29166666665</c:v>
                </c:pt>
                <c:pt idx="248">
                  <c:v>41054.333333333336</c:v>
                </c:pt>
                <c:pt idx="249">
                  <c:v>41054.375</c:v>
                </c:pt>
                <c:pt idx="250">
                  <c:v>41054.416666666664</c:v>
                </c:pt>
                <c:pt idx="251">
                  <c:v>41054.458333333343</c:v>
                </c:pt>
                <c:pt idx="252">
                  <c:v>41054.5</c:v>
                </c:pt>
                <c:pt idx="253">
                  <c:v>41054.541666666657</c:v>
                </c:pt>
                <c:pt idx="254">
                  <c:v>41054.583333333336</c:v>
                </c:pt>
                <c:pt idx="255">
                  <c:v>41054.624999999993</c:v>
                </c:pt>
                <c:pt idx="256">
                  <c:v>41054.666666666657</c:v>
                </c:pt>
                <c:pt idx="257">
                  <c:v>41054.708333333336</c:v>
                </c:pt>
                <c:pt idx="258">
                  <c:v>41054.75</c:v>
                </c:pt>
                <c:pt idx="259">
                  <c:v>41054.79166666665</c:v>
                </c:pt>
                <c:pt idx="260">
                  <c:v>41054.833333333336</c:v>
                </c:pt>
                <c:pt idx="261">
                  <c:v>41054.875</c:v>
                </c:pt>
                <c:pt idx="262">
                  <c:v>41054.916666666664</c:v>
                </c:pt>
                <c:pt idx="263">
                  <c:v>41054.958333333343</c:v>
                </c:pt>
                <c:pt idx="264">
                  <c:v>41055</c:v>
                </c:pt>
                <c:pt idx="265">
                  <c:v>41055.041666666657</c:v>
                </c:pt>
                <c:pt idx="266">
                  <c:v>41055.083333333336</c:v>
                </c:pt>
                <c:pt idx="267">
                  <c:v>41055.124999999993</c:v>
                </c:pt>
                <c:pt idx="268">
                  <c:v>41055.166666666657</c:v>
                </c:pt>
                <c:pt idx="269">
                  <c:v>41055.208333333336</c:v>
                </c:pt>
                <c:pt idx="270">
                  <c:v>41055.25</c:v>
                </c:pt>
                <c:pt idx="271">
                  <c:v>41055.29166666665</c:v>
                </c:pt>
                <c:pt idx="272">
                  <c:v>41055.333333333336</c:v>
                </c:pt>
                <c:pt idx="273">
                  <c:v>41055.375</c:v>
                </c:pt>
                <c:pt idx="274">
                  <c:v>41055.416666666664</c:v>
                </c:pt>
                <c:pt idx="275">
                  <c:v>41055.458333333343</c:v>
                </c:pt>
                <c:pt idx="276">
                  <c:v>41055.5</c:v>
                </c:pt>
                <c:pt idx="277">
                  <c:v>41055.541666666657</c:v>
                </c:pt>
                <c:pt idx="278">
                  <c:v>41055.583333333336</c:v>
                </c:pt>
                <c:pt idx="279">
                  <c:v>41055.624999999993</c:v>
                </c:pt>
                <c:pt idx="280">
                  <c:v>41055.666666666657</c:v>
                </c:pt>
                <c:pt idx="281">
                  <c:v>41055.708333333336</c:v>
                </c:pt>
                <c:pt idx="282">
                  <c:v>41055.75</c:v>
                </c:pt>
                <c:pt idx="283">
                  <c:v>41055.79166666665</c:v>
                </c:pt>
                <c:pt idx="284">
                  <c:v>41055.833333333336</c:v>
                </c:pt>
                <c:pt idx="285">
                  <c:v>41055.875</c:v>
                </c:pt>
                <c:pt idx="286">
                  <c:v>41055.916666666664</c:v>
                </c:pt>
                <c:pt idx="287">
                  <c:v>41055.958333333343</c:v>
                </c:pt>
                <c:pt idx="288">
                  <c:v>41056</c:v>
                </c:pt>
                <c:pt idx="289">
                  <c:v>41056.041666666657</c:v>
                </c:pt>
                <c:pt idx="290">
                  <c:v>41056.083333333336</c:v>
                </c:pt>
                <c:pt idx="291">
                  <c:v>41056.124999999993</c:v>
                </c:pt>
                <c:pt idx="292">
                  <c:v>41056.166666666657</c:v>
                </c:pt>
                <c:pt idx="293">
                  <c:v>41056.208333333336</c:v>
                </c:pt>
                <c:pt idx="294">
                  <c:v>41056.25</c:v>
                </c:pt>
                <c:pt idx="295">
                  <c:v>41056.29166666665</c:v>
                </c:pt>
                <c:pt idx="296">
                  <c:v>41056.333333333336</c:v>
                </c:pt>
                <c:pt idx="297">
                  <c:v>41056.375</c:v>
                </c:pt>
                <c:pt idx="298">
                  <c:v>41056.416666666664</c:v>
                </c:pt>
                <c:pt idx="299">
                  <c:v>41056.458333333343</c:v>
                </c:pt>
                <c:pt idx="300">
                  <c:v>41056.5</c:v>
                </c:pt>
                <c:pt idx="301">
                  <c:v>41056.541666666657</c:v>
                </c:pt>
                <c:pt idx="302">
                  <c:v>41056.583333333336</c:v>
                </c:pt>
                <c:pt idx="303">
                  <c:v>41056.624999999993</c:v>
                </c:pt>
                <c:pt idx="304">
                  <c:v>41056.666666666657</c:v>
                </c:pt>
                <c:pt idx="305">
                  <c:v>41056.708333333336</c:v>
                </c:pt>
                <c:pt idx="306">
                  <c:v>41056.75</c:v>
                </c:pt>
                <c:pt idx="307">
                  <c:v>41056.79166666665</c:v>
                </c:pt>
                <c:pt idx="308">
                  <c:v>41056.833333333336</c:v>
                </c:pt>
                <c:pt idx="309">
                  <c:v>41056.875</c:v>
                </c:pt>
                <c:pt idx="310">
                  <c:v>41056.916666666664</c:v>
                </c:pt>
                <c:pt idx="311">
                  <c:v>41056.958333333343</c:v>
                </c:pt>
                <c:pt idx="312">
                  <c:v>41057</c:v>
                </c:pt>
                <c:pt idx="313">
                  <c:v>41057.041666666657</c:v>
                </c:pt>
                <c:pt idx="314">
                  <c:v>41057.083333333336</c:v>
                </c:pt>
                <c:pt idx="315">
                  <c:v>41057.124999999993</c:v>
                </c:pt>
                <c:pt idx="316">
                  <c:v>41057.166666666657</c:v>
                </c:pt>
                <c:pt idx="317">
                  <c:v>41057.208333333336</c:v>
                </c:pt>
                <c:pt idx="318">
                  <c:v>41057.25</c:v>
                </c:pt>
                <c:pt idx="319">
                  <c:v>41057.29166666665</c:v>
                </c:pt>
                <c:pt idx="320">
                  <c:v>41057.333333333336</c:v>
                </c:pt>
                <c:pt idx="321">
                  <c:v>41057.375</c:v>
                </c:pt>
                <c:pt idx="322">
                  <c:v>41057.416666666664</c:v>
                </c:pt>
                <c:pt idx="323">
                  <c:v>41057.458333333343</c:v>
                </c:pt>
                <c:pt idx="324">
                  <c:v>41057.5</c:v>
                </c:pt>
                <c:pt idx="325">
                  <c:v>41057.541666666657</c:v>
                </c:pt>
                <c:pt idx="326">
                  <c:v>41057.583333333336</c:v>
                </c:pt>
                <c:pt idx="327">
                  <c:v>41057.624999999993</c:v>
                </c:pt>
                <c:pt idx="328">
                  <c:v>41057.666666666657</c:v>
                </c:pt>
                <c:pt idx="329">
                  <c:v>41057.708333333336</c:v>
                </c:pt>
                <c:pt idx="330">
                  <c:v>41057.75</c:v>
                </c:pt>
                <c:pt idx="331">
                  <c:v>41057.79166666665</c:v>
                </c:pt>
                <c:pt idx="332">
                  <c:v>41057.833333333336</c:v>
                </c:pt>
                <c:pt idx="333">
                  <c:v>41057.875</c:v>
                </c:pt>
                <c:pt idx="334">
                  <c:v>41057.916666666664</c:v>
                </c:pt>
                <c:pt idx="335">
                  <c:v>41057.958333333343</c:v>
                </c:pt>
                <c:pt idx="336">
                  <c:v>41058</c:v>
                </c:pt>
                <c:pt idx="337">
                  <c:v>41058.041666666657</c:v>
                </c:pt>
                <c:pt idx="338">
                  <c:v>41058.083333333336</c:v>
                </c:pt>
                <c:pt idx="339">
                  <c:v>41058.124999999993</c:v>
                </c:pt>
                <c:pt idx="340">
                  <c:v>41058.166666666657</c:v>
                </c:pt>
                <c:pt idx="341">
                  <c:v>41058.208333333336</c:v>
                </c:pt>
                <c:pt idx="342">
                  <c:v>41058.25</c:v>
                </c:pt>
                <c:pt idx="343">
                  <c:v>41058.29166666665</c:v>
                </c:pt>
                <c:pt idx="344">
                  <c:v>41058.333333333336</c:v>
                </c:pt>
                <c:pt idx="345">
                  <c:v>41058.375</c:v>
                </c:pt>
                <c:pt idx="346">
                  <c:v>41058.416666666664</c:v>
                </c:pt>
                <c:pt idx="347">
                  <c:v>41058.458333333343</c:v>
                </c:pt>
                <c:pt idx="348">
                  <c:v>41058.5</c:v>
                </c:pt>
                <c:pt idx="349">
                  <c:v>41058.541666666657</c:v>
                </c:pt>
                <c:pt idx="350">
                  <c:v>41058.583333333336</c:v>
                </c:pt>
                <c:pt idx="351">
                  <c:v>41058.624999999993</c:v>
                </c:pt>
                <c:pt idx="352">
                  <c:v>41058.666666666657</c:v>
                </c:pt>
                <c:pt idx="353">
                  <c:v>41058.708333333336</c:v>
                </c:pt>
                <c:pt idx="354">
                  <c:v>41058.75</c:v>
                </c:pt>
                <c:pt idx="355">
                  <c:v>41058.79166666665</c:v>
                </c:pt>
                <c:pt idx="356">
                  <c:v>41058.833333333336</c:v>
                </c:pt>
                <c:pt idx="357">
                  <c:v>41058.875</c:v>
                </c:pt>
                <c:pt idx="358">
                  <c:v>41058.916666666664</c:v>
                </c:pt>
                <c:pt idx="359">
                  <c:v>41058.958333333343</c:v>
                </c:pt>
                <c:pt idx="360">
                  <c:v>41059</c:v>
                </c:pt>
                <c:pt idx="361">
                  <c:v>41059.041666666657</c:v>
                </c:pt>
                <c:pt idx="362">
                  <c:v>41059.083333333336</c:v>
                </c:pt>
                <c:pt idx="363">
                  <c:v>41059.124999999993</c:v>
                </c:pt>
                <c:pt idx="364">
                  <c:v>41059.166666666657</c:v>
                </c:pt>
                <c:pt idx="365">
                  <c:v>41059.208333333336</c:v>
                </c:pt>
                <c:pt idx="366">
                  <c:v>41059.25</c:v>
                </c:pt>
                <c:pt idx="367">
                  <c:v>41059.29166666665</c:v>
                </c:pt>
                <c:pt idx="368">
                  <c:v>41059.333333333336</c:v>
                </c:pt>
                <c:pt idx="369">
                  <c:v>41059.375</c:v>
                </c:pt>
                <c:pt idx="370">
                  <c:v>41059.416666666664</c:v>
                </c:pt>
                <c:pt idx="371">
                  <c:v>41059.458333333343</c:v>
                </c:pt>
                <c:pt idx="372">
                  <c:v>41059.5</c:v>
                </c:pt>
                <c:pt idx="373">
                  <c:v>41059.541666666657</c:v>
                </c:pt>
                <c:pt idx="374">
                  <c:v>41059.583333333336</c:v>
                </c:pt>
                <c:pt idx="375">
                  <c:v>41059.624999999993</c:v>
                </c:pt>
                <c:pt idx="376">
                  <c:v>41059.666666666657</c:v>
                </c:pt>
                <c:pt idx="377">
                  <c:v>41059.708333333336</c:v>
                </c:pt>
                <c:pt idx="378">
                  <c:v>41059.75</c:v>
                </c:pt>
                <c:pt idx="379">
                  <c:v>41059.79166666665</c:v>
                </c:pt>
                <c:pt idx="380">
                  <c:v>41059.833333333336</c:v>
                </c:pt>
                <c:pt idx="381">
                  <c:v>41059.875</c:v>
                </c:pt>
                <c:pt idx="382">
                  <c:v>41059.916666666664</c:v>
                </c:pt>
                <c:pt idx="383">
                  <c:v>41059.958333333343</c:v>
                </c:pt>
                <c:pt idx="384">
                  <c:v>41060</c:v>
                </c:pt>
                <c:pt idx="385">
                  <c:v>41060.041666666657</c:v>
                </c:pt>
                <c:pt idx="386">
                  <c:v>41060.083333333336</c:v>
                </c:pt>
                <c:pt idx="387">
                  <c:v>41060.124999999993</c:v>
                </c:pt>
                <c:pt idx="388">
                  <c:v>41060.166666666657</c:v>
                </c:pt>
                <c:pt idx="389">
                  <c:v>41060.208333333336</c:v>
                </c:pt>
                <c:pt idx="390">
                  <c:v>41060.25</c:v>
                </c:pt>
                <c:pt idx="391">
                  <c:v>41060.29166666665</c:v>
                </c:pt>
                <c:pt idx="392">
                  <c:v>41060.333333333336</c:v>
                </c:pt>
                <c:pt idx="393">
                  <c:v>41060.375</c:v>
                </c:pt>
                <c:pt idx="394">
                  <c:v>41060.416666666664</c:v>
                </c:pt>
                <c:pt idx="395">
                  <c:v>41060.458333333343</c:v>
                </c:pt>
                <c:pt idx="396">
                  <c:v>41060.5</c:v>
                </c:pt>
                <c:pt idx="397">
                  <c:v>41060.541666666657</c:v>
                </c:pt>
                <c:pt idx="398">
                  <c:v>41060.583333333336</c:v>
                </c:pt>
                <c:pt idx="399">
                  <c:v>41060.624999999993</c:v>
                </c:pt>
                <c:pt idx="400">
                  <c:v>41060.666666666657</c:v>
                </c:pt>
                <c:pt idx="401">
                  <c:v>41060.708333333336</c:v>
                </c:pt>
                <c:pt idx="402">
                  <c:v>41060.75</c:v>
                </c:pt>
                <c:pt idx="403">
                  <c:v>41060.79166666665</c:v>
                </c:pt>
                <c:pt idx="404">
                  <c:v>41060.833333333336</c:v>
                </c:pt>
                <c:pt idx="405">
                  <c:v>41060.875</c:v>
                </c:pt>
                <c:pt idx="406">
                  <c:v>41060.916666666664</c:v>
                </c:pt>
                <c:pt idx="407">
                  <c:v>41060.958333333343</c:v>
                </c:pt>
                <c:pt idx="408">
                  <c:v>41061</c:v>
                </c:pt>
                <c:pt idx="409">
                  <c:v>41061.041666666657</c:v>
                </c:pt>
                <c:pt idx="410">
                  <c:v>41061.083333333336</c:v>
                </c:pt>
                <c:pt idx="411">
                  <c:v>41061.124999999993</c:v>
                </c:pt>
                <c:pt idx="412">
                  <c:v>41061.166666666657</c:v>
                </c:pt>
                <c:pt idx="413">
                  <c:v>41061.208333333336</c:v>
                </c:pt>
                <c:pt idx="414">
                  <c:v>41061.25</c:v>
                </c:pt>
                <c:pt idx="415">
                  <c:v>41061.29166666665</c:v>
                </c:pt>
                <c:pt idx="416">
                  <c:v>41061.333333333336</c:v>
                </c:pt>
                <c:pt idx="417">
                  <c:v>41061.375</c:v>
                </c:pt>
                <c:pt idx="418">
                  <c:v>41061.416666666664</c:v>
                </c:pt>
                <c:pt idx="419">
                  <c:v>41061.458333333343</c:v>
                </c:pt>
                <c:pt idx="420">
                  <c:v>41061.5</c:v>
                </c:pt>
                <c:pt idx="421">
                  <c:v>41061.541666666657</c:v>
                </c:pt>
                <c:pt idx="422">
                  <c:v>41061.583333333336</c:v>
                </c:pt>
                <c:pt idx="423">
                  <c:v>41061.624999999993</c:v>
                </c:pt>
                <c:pt idx="424">
                  <c:v>41061.666666666657</c:v>
                </c:pt>
                <c:pt idx="425">
                  <c:v>41061.708333333336</c:v>
                </c:pt>
                <c:pt idx="426">
                  <c:v>41061.75</c:v>
                </c:pt>
                <c:pt idx="427">
                  <c:v>41061.79166666665</c:v>
                </c:pt>
                <c:pt idx="428">
                  <c:v>41061.833333333336</c:v>
                </c:pt>
                <c:pt idx="429">
                  <c:v>41061.875</c:v>
                </c:pt>
                <c:pt idx="430">
                  <c:v>41061.916666666664</c:v>
                </c:pt>
                <c:pt idx="431">
                  <c:v>41061.958333333343</c:v>
                </c:pt>
                <c:pt idx="432">
                  <c:v>41062</c:v>
                </c:pt>
                <c:pt idx="433">
                  <c:v>41062.041666666657</c:v>
                </c:pt>
                <c:pt idx="434">
                  <c:v>41062.083333333336</c:v>
                </c:pt>
                <c:pt idx="435">
                  <c:v>41062.124999999993</c:v>
                </c:pt>
                <c:pt idx="436">
                  <c:v>41062.166666666657</c:v>
                </c:pt>
                <c:pt idx="437">
                  <c:v>41062.208333333336</c:v>
                </c:pt>
                <c:pt idx="438">
                  <c:v>41062.25</c:v>
                </c:pt>
                <c:pt idx="439">
                  <c:v>41062.29166666665</c:v>
                </c:pt>
                <c:pt idx="440">
                  <c:v>41062.333333333336</c:v>
                </c:pt>
                <c:pt idx="441">
                  <c:v>41062.375</c:v>
                </c:pt>
                <c:pt idx="442">
                  <c:v>41062.416666666664</c:v>
                </c:pt>
                <c:pt idx="443">
                  <c:v>41062.458333333343</c:v>
                </c:pt>
                <c:pt idx="444">
                  <c:v>41062.5</c:v>
                </c:pt>
                <c:pt idx="445">
                  <c:v>41062.541666666657</c:v>
                </c:pt>
                <c:pt idx="446">
                  <c:v>41062.583333333336</c:v>
                </c:pt>
                <c:pt idx="447">
                  <c:v>41062.624999999993</c:v>
                </c:pt>
                <c:pt idx="448">
                  <c:v>41062.666666666657</c:v>
                </c:pt>
                <c:pt idx="449">
                  <c:v>41062.708333333336</c:v>
                </c:pt>
                <c:pt idx="450">
                  <c:v>41062.75</c:v>
                </c:pt>
                <c:pt idx="451">
                  <c:v>41062.79166666665</c:v>
                </c:pt>
                <c:pt idx="452">
                  <c:v>41062.833333333336</c:v>
                </c:pt>
                <c:pt idx="453">
                  <c:v>41062.875</c:v>
                </c:pt>
                <c:pt idx="454">
                  <c:v>41062.916666666664</c:v>
                </c:pt>
                <c:pt idx="455">
                  <c:v>41062.958333333343</c:v>
                </c:pt>
                <c:pt idx="456">
                  <c:v>41063</c:v>
                </c:pt>
                <c:pt idx="457">
                  <c:v>41063.041666666657</c:v>
                </c:pt>
                <c:pt idx="458">
                  <c:v>41063.083333333336</c:v>
                </c:pt>
                <c:pt idx="459">
                  <c:v>41063.124999999993</c:v>
                </c:pt>
                <c:pt idx="460">
                  <c:v>41063.166666666657</c:v>
                </c:pt>
                <c:pt idx="461">
                  <c:v>41063.208333333336</c:v>
                </c:pt>
                <c:pt idx="462">
                  <c:v>41063.25</c:v>
                </c:pt>
                <c:pt idx="463">
                  <c:v>41063.29166666665</c:v>
                </c:pt>
                <c:pt idx="464">
                  <c:v>41063.333333333336</c:v>
                </c:pt>
                <c:pt idx="465">
                  <c:v>41063.375</c:v>
                </c:pt>
                <c:pt idx="466">
                  <c:v>41063.416666666664</c:v>
                </c:pt>
                <c:pt idx="467">
                  <c:v>41063.458333333343</c:v>
                </c:pt>
                <c:pt idx="468">
                  <c:v>41063.5</c:v>
                </c:pt>
                <c:pt idx="469">
                  <c:v>41063.541666666657</c:v>
                </c:pt>
                <c:pt idx="470">
                  <c:v>41063.583333333336</c:v>
                </c:pt>
                <c:pt idx="471">
                  <c:v>41063.624999999993</c:v>
                </c:pt>
                <c:pt idx="472">
                  <c:v>41063.666666666657</c:v>
                </c:pt>
                <c:pt idx="473">
                  <c:v>41063.708333333336</c:v>
                </c:pt>
                <c:pt idx="474">
                  <c:v>41063.75</c:v>
                </c:pt>
                <c:pt idx="475">
                  <c:v>41063.79166666665</c:v>
                </c:pt>
                <c:pt idx="476">
                  <c:v>41063.833333333336</c:v>
                </c:pt>
                <c:pt idx="477">
                  <c:v>41063.875</c:v>
                </c:pt>
                <c:pt idx="478">
                  <c:v>41063.916666666664</c:v>
                </c:pt>
                <c:pt idx="479">
                  <c:v>41063.958333333343</c:v>
                </c:pt>
                <c:pt idx="480">
                  <c:v>41064</c:v>
                </c:pt>
                <c:pt idx="481">
                  <c:v>41064.041666666657</c:v>
                </c:pt>
                <c:pt idx="482">
                  <c:v>41064.083333333336</c:v>
                </c:pt>
                <c:pt idx="483">
                  <c:v>41064.124999999993</c:v>
                </c:pt>
                <c:pt idx="484">
                  <c:v>41064.166666666657</c:v>
                </c:pt>
                <c:pt idx="485">
                  <c:v>41064.208333333336</c:v>
                </c:pt>
                <c:pt idx="486">
                  <c:v>41064.25</c:v>
                </c:pt>
                <c:pt idx="487">
                  <c:v>41064.29166666665</c:v>
                </c:pt>
                <c:pt idx="488">
                  <c:v>41064.333333333336</c:v>
                </c:pt>
                <c:pt idx="489">
                  <c:v>41064.375</c:v>
                </c:pt>
                <c:pt idx="490">
                  <c:v>41064.416666666664</c:v>
                </c:pt>
                <c:pt idx="491">
                  <c:v>41064.458333333343</c:v>
                </c:pt>
                <c:pt idx="492">
                  <c:v>41064.5</c:v>
                </c:pt>
                <c:pt idx="493">
                  <c:v>41064.541666666657</c:v>
                </c:pt>
                <c:pt idx="494">
                  <c:v>41064.583333333336</c:v>
                </c:pt>
                <c:pt idx="495">
                  <c:v>41064.624999999993</c:v>
                </c:pt>
                <c:pt idx="496">
                  <c:v>41064.666666666657</c:v>
                </c:pt>
                <c:pt idx="497">
                  <c:v>41064.708333333336</c:v>
                </c:pt>
                <c:pt idx="498">
                  <c:v>41064.75</c:v>
                </c:pt>
                <c:pt idx="499">
                  <c:v>41064.79166666665</c:v>
                </c:pt>
                <c:pt idx="500">
                  <c:v>41064.833333333336</c:v>
                </c:pt>
                <c:pt idx="501">
                  <c:v>41064.875</c:v>
                </c:pt>
                <c:pt idx="502">
                  <c:v>41064.916666666664</c:v>
                </c:pt>
                <c:pt idx="503">
                  <c:v>41064.958333333343</c:v>
                </c:pt>
                <c:pt idx="504">
                  <c:v>41065</c:v>
                </c:pt>
                <c:pt idx="505">
                  <c:v>41065.041666666657</c:v>
                </c:pt>
                <c:pt idx="506">
                  <c:v>41065.083333333336</c:v>
                </c:pt>
                <c:pt idx="507">
                  <c:v>41065.124999999993</c:v>
                </c:pt>
                <c:pt idx="508">
                  <c:v>41065.166666666657</c:v>
                </c:pt>
                <c:pt idx="509">
                  <c:v>41065.208333333336</c:v>
                </c:pt>
                <c:pt idx="510">
                  <c:v>41065.25</c:v>
                </c:pt>
                <c:pt idx="511">
                  <c:v>41065.29166666665</c:v>
                </c:pt>
                <c:pt idx="512">
                  <c:v>41065.333333333336</c:v>
                </c:pt>
                <c:pt idx="513">
                  <c:v>41065.375</c:v>
                </c:pt>
                <c:pt idx="514">
                  <c:v>41065.416666666664</c:v>
                </c:pt>
                <c:pt idx="515">
                  <c:v>41065.458333333343</c:v>
                </c:pt>
                <c:pt idx="516">
                  <c:v>41065.5</c:v>
                </c:pt>
                <c:pt idx="517">
                  <c:v>41065.541666666657</c:v>
                </c:pt>
                <c:pt idx="518">
                  <c:v>41065.583333333336</c:v>
                </c:pt>
                <c:pt idx="519">
                  <c:v>41065.624999999993</c:v>
                </c:pt>
                <c:pt idx="520">
                  <c:v>41065.666666666657</c:v>
                </c:pt>
                <c:pt idx="521">
                  <c:v>41065.708333333336</c:v>
                </c:pt>
                <c:pt idx="522">
                  <c:v>41065.75</c:v>
                </c:pt>
                <c:pt idx="523">
                  <c:v>41065.79166666665</c:v>
                </c:pt>
                <c:pt idx="524">
                  <c:v>41065.833333333336</c:v>
                </c:pt>
                <c:pt idx="525">
                  <c:v>41065.875</c:v>
                </c:pt>
                <c:pt idx="526">
                  <c:v>41065.916666666664</c:v>
                </c:pt>
                <c:pt idx="527">
                  <c:v>41065.958333333343</c:v>
                </c:pt>
                <c:pt idx="528">
                  <c:v>41066</c:v>
                </c:pt>
                <c:pt idx="529">
                  <c:v>41066.041666666657</c:v>
                </c:pt>
                <c:pt idx="530">
                  <c:v>41066.083333333336</c:v>
                </c:pt>
                <c:pt idx="531">
                  <c:v>41066.124999999993</c:v>
                </c:pt>
                <c:pt idx="532">
                  <c:v>41066.166666666657</c:v>
                </c:pt>
                <c:pt idx="533">
                  <c:v>41066.208333333336</c:v>
                </c:pt>
                <c:pt idx="534">
                  <c:v>41066.25</c:v>
                </c:pt>
                <c:pt idx="535">
                  <c:v>41066.29166666665</c:v>
                </c:pt>
                <c:pt idx="536">
                  <c:v>41066.333333333336</c:v>
                </c:pt>
                <c:pt idx="537">
                  <c:v>41066.375</c:v>
                </c:pt>
                <c:pt idx="538">
                  <c:v>41066.416666666664</c:v>
                </c:pt>
                <c:pt idx="539">
                  <c:v>41066.458333333343</c:v>
                </c:pt>
                <c:pt idx="540">
                  <c:v>41066.5</c:v>
                </c:pt>
                <c:pt idx="541">
                  <c:v>41066.541666666657</c:v>
                </c:pt>
                <c:pt idx="542">
                  <c:v>41066.583333333336</c:v>
                </c:pt>
                <c:pt idx="543">
                  <c:v>41066.624999999993</c:v>
                </c:pt>
                <c:pt idx="544">
                  <c:v>41066.666666666657</c:v>
                </c:pt>
                <c:pt idx="545">
                  <c:v>41066.708333333336</c:v>
                </c:pt>
                <c:pt idx="546">
                  <c:v>41066.75</c:v>
                </c:pt>
                <c:pt idx="547">
                  <c:v>41066.79166666665</c:v>
                </c:pt>
                <c:pt idx="548">
                  <c:v>41066.833333333336</c:v>
                </c:pt>
                <c:pt idx="549">
                  <c:v>41066.875</c:v>
                </c:pt>
                <c:pt idx="550">
                  <c:v>41066.916666666664</c:v>
                </c:pt>
                <c:pt idx="551">
                  <c:v>41066.958333333343</c:v>
                </c:pt>
                <c:pt idx="552">
                  <c:v>41067</c:v>
                </c:pt>
                <c:pt idx="553">
                  <c:v>41067.041666666657</c:v>
                </c:pt>
                <c:pt idx="554">
                  <c:v>41067.083333333336</c:v>
                </c:pt>
                <c:pt idx="555">
                  <c:v>41067.124999999993</c:v>
                </c:pt>
                <c:pt idx="556">
                  <c:v>41067.166666666657</c:v>
                </c:pt>
                <c:pt idx="557">
                  <c:v>41067.208333333336</c:v>
                </c:pt>
                <c:pt idx="558">
                  <c:v>41067.25</c:v>
                </c:pt>
                <c:pt idx="559">
                  <c:v>41067.29166666665</c:v>
                </c:pt>
                <c:pt idx="560">
                  <c:v>41067.333333333336</c:v>
                </c:pt>
                <c:pt idx="561">
                  <c:v>41067.375</c:v>
                </c:pt>
                <c:pt idx="562">
                  <c:v>41067.416666666664</c:v>
                </c:pt>
                <c:pt idx="563">
                  <c:v>41067.458333333343</c:v>
                </c:pt>
                <c:pt idx="564">
                  <c:v>41067.5</c:v>
                </c:pt>
                <c:pt idx="565">
                  <c:v>41067.541666666657</c:v>
                </c:pt>
                <c:pt idx="566">
                  <c:v>41067.583333333336</c:v>
                </c:pt>
                <c:pt idx="567">
                  <c:v>41067.624999999993</c:v>
                </c:pt>
                <c:pt idx="568">
                  <c:v>41067.666666666657</c:v>
                </c:pt>
                <c:pt idx="569">
                  <c:v>41067.708333333336</c:v>
                </c:pt>
                <c:pt idx="570">
                  <c:v>41067.75</c:v>
                </c:pt>
                <c:pt idx="571">
                  <c:v>41067.79166666665</c:v>
                </c:pt>
                <c:pt idx="572">
                  <c:v>41067.833333333336</c:v>
                </c:pt>
                <c:pt idx="573">
                  <c:v>41067.875</c:v>
                </c:pt>
                <c:pt idx="574">
                  <c:v>41067.916666666664</c:v>
                </c:pt>
                <c:pt idx="575">
                  <c:v>41067.958333333343</c:v>
                </c:pt>
                <c:pt idx="576">
                  <c:v>41068</c:v>
                </c:pt>
                <c:pt idx="577">
                  <c:v>41068.041666666657</c:v>
                </c:pt>
                <c:pt idx="578">
                  <c:v>41068.083333333336</c:v>
                </c:pt>
                <c:pt idx="579">
                  <c:v>41068.124999999993</c:v>
                </c:pt>
                <c:pt idx="580">
                  <c:v>41068.166666666657</c:v>
                </c:pt>
                <c:pt idx="581">
                  <c:v>41068.208333333336</c:v>
                </c:pt>
                <c:pt idx="582">
                  <c:v>41068.25</c:v>
                </c:pt>
                <c:pt idx="583">
                  <c:v>41068.29166666665</c:v>
                </c:pt>
                <c:pt idx="584">
                  <c:v>41068.333333333336</c:v>
                </c:pt>
                <c:pt idx="585">
                  <c:v>41068.375</c:v>
                </c:pt>
                <c:pt idx="586">
                  <c:v>41068.416666666664</c:v>
                </c:pt>
                <c:pt idx="587">
                  <c:v>41068.458333333343</c:v>
                </c:pt>
                <c:pt idx="588">
                  <c:v>41068.5</c:v>
                </c:pt>
                <c:pt idx="589">
                  <c:v>41068.541666666657</c:v>
                </c:pt>
                <c:pt idx="590">
                  <c:v>41068.583333333336</c:v>
                </c:pt>
                <c:pt idx="591">
                  <c:v>41068.624999999993</c:v>
                </c:pt>
                <c:pt idx="592">
                  <c:v>41068.666666666657</c:v>
                </c:pt>
                <c:pt idx="593">
                  <c:v>41068.708333333336</c:v>
                </c:pt>
                <c:pt idx="594">
                  <c:v>41068.75</c:v>
                </c:pt>
                <c:pt idx="595">
                  <c:v>41068.79166666665</c:v>
                </c:pt>
                <c:pt idx="596">
                  <c:v>41068.833333333336</c:v>
                </c:pt>
                <c:pt idx="597">
                  <c:v>41068.875</c:v>
                </c:pt>
                <c:pt idx="598">
                  <c:v>41068.916666666664</c:v>
                </c:pt>
                <c:pt idx="599">
                  <c:v>41068.958333333343</c:v>
                </c:pt>
                <c:pt idx="600">
                  <c:v>41069</c:v>
                </c:pt>
                <c:pt idx="601">
                  <c:v>41069.041666666657</c:v>
                </c:pt>
                <c:pt idx="602">
                  <c:v>41069.083333333336</c:v>
                </c:pt>
                <c:pt idx="603">
                  <c:v>41069.124999999993</c:v>
                </c:pt>
                <c:pt idx="604">
                  <c:v>41069.166666666657</c:v>
                </c:pt>
                <c:pt idx="605">
                  <c:v>41069.208333333336</c:v>
                </c:pt>
                <c:pt idx="606">
                  <c:v>41069.25</c:v>
                </c:pt>
                <c:pt idx="607">
                  <c:v>41069.29166666665</c:v>
                </c:pt>
                <c:pt idx="608">
                  <c:v>41069.333333333336</c:v>
                </c:pt>
                <c:pt idx="609">
                  <c:v>41069.375</c:v>
                </c:pt>
                <c:pt idx="610">
                  <c:v>41069.416666666664</c:v>
                </c:pt>
                <c:pt idx="611">
                  <c:v>41069.458333333343</c:v>
                </c:pt>
                <c:pt idx="612">
                  <c:v>41069.5</c:v>
                </c:pt>
                <c:pt idx="613">
                  <c:v>41069.541666666657</c:v>
                </c:pt>
                <c:pt idx="614">
                  <c:v>41069.583333333336</c:v>
                </c:pt>
                <c:pt idx="615">
                  <c:v>41069.624999999993</c:v>
                </c:pt>
                <c:pt idx="616">
                  <c:v>41069.666666666657</c:v>
                </c:pt>
                <c:pt idx="617">
                  <c:v>41069.708333333336</c:v>
                </c:pt>
                <c:pt idx="618">
                  <c:v>41069.75</c:v>
                </c:pt>
                <c:pt idx="619">
                  <c:v>41069.79166666665</c:v>
                </c:pt>
                <c:pt idx="620">
                  <c:v>41069.833333333336</c:v>
                </c:pt>
                <c:pt idx="621">
                  <c:v>41069.875</c:v>
                </c:pt>
                <c:pt idx="622">
                  <c:v>41069.916666666664</c:v>
                </c:pt>
                <c:pt idx="623">
                  <c:v>41069.958333333343</c:v>
                </c:pt>
                <c:pt idx="624">
                  <c:v>41070</c:v>
                </c:pt>
                <c:pt idx="625">
                  <c:v>41070.041666666657</c:v>
                </c:pt>
                <c:pt idx="626">
                  <c:v>41070.083333333336</c:v>
                </c:pt>
                <c:pt idx="627">
                  <c:v>41070.124999999993</c:v>
                </c:pt>
                <c:pt idx="628">
                  <c:v>41070.166666666657</c:v>
                </c:pt>
                <c:pt idx="629">
                  <c:v>41070.208333333336</c:v>
                </c:pt>
                <c:pt idx="630">
                  <c:v>41070.25</c:v>
                </c:pt>
                <c:pt idx="631">
                  <c:v>41070.29166666665</c:v>
                </c:pt>
                <c:pt idx="632">
                  <c:v>41070.333333333336</c:v>
                </c:pt>
                <c:pt idx="633">
                  <c:v>41070.375</c:v>
                </c:pt>
                <c:pt idx="634">
                  <c:v>41070.416666666664</c:v>
                </c:pt>
                <c:pt idx="635">
                  <c:v>41070.458333333343</c:v>
                </c:pt>
                <c:pt idx="636">
                  <c:v>41070.5</c:v>
                </c:pt>
                <c:pt idx="637">
                  <c:v>41070.541666666657</c:v>
                </c:pt>
                <c:pt idx="638">
                  <c:v>41070.583333333336</c:v>
                </c:pt>
                <c:pt idx="639">
                  <c:v>41070.624999999993</c:v>
                </c:pt>
                <c:pt idx="640">
                  <c:v>41070.666666666657</c:v>
                </c:pt>
                <c:pt idx="641">
                  <c:v>41070.708333333336</c:v>
                </c:pt>
                <c:pt idx="642">
                  <c:v>41070.75</c:v>
                </c:pt>
                <c:pt idx="643">
                  <c:v>41070.79166666665</c:v>
                </c:pt>
                <c:pt idx="644">
                  <c:v>41070.833333333336</c:v>
                </c:pt>
                <c:pt idx="645">
                  <c:v>41070.875</c:v>
                </c:pt>
                <c:pt idx="646">
                  <c:v>41070.916666666664</c:v>
                </c:pt>
                <c:pt idx="647">
                  <c:v>41070.958333333343</c:v>
                </c:pt>
                <c:pt idx="648">
                  <c:v>41071</c:v>
                </c:pt>
                <c:pt idx="649">
                  <c:v>41071.041666666657</c:v>
                </c:pt>
                <c:pt idx="650">
                  <c:v>41071.083333333336</c:v>
                </c:pt>
                <c:pt idx="651">
                  <c:v>41071.124999999993</c:v>
                </c:pt>
                <c:pt idx="652">
                  <c:v>41071.166666666657</c:v>
                </c:pt>
                <c:pt idx="653">
                  <c:v>41071.208333333336</c:v>
                </c:pt>
                <c:pt idx="654">
                  <c:v>41071.25</c:v>
                </c:pt>
                <c:pt idx="655">
                  <c:v>41071.29166666665</c:v>
                </c:pt>
                <c:pt idx="656">
                  <c:v>41071.333333333336</c:v>
                </c:pt>
                <c:pt idx="657">
                  <c:v>41071.375</c:v>
                </c:pt>
                <c:pt idx="658">
                  <c:v>41071.416666666664</c:v>
                </c:pt>
                <c:pt idx="659">
                  <c:v>41071.458333333343</c:v>
                </c:pt>
                <c:pt idx="660">
                  <c:v>41071.5</c:v>
                </c:pt>
                <c:pt idx="661">
                  <c:v>41071.541666666657</c:v>
                </c:pt>
                <c:pt idx="662">
                  <c:v>41071.583333333336</c:v>
                </c:pt>
                <c:pt idx="663">
                  <c:v>41071.624999999993</c:v>
                </c:pt>
                <c:pt idx="664">
                  <c:v>41071.666666666657</c:v>
                </c:pt>
                <c:pt idx="665">
                  <c:v>41071.708333333336</c:v>
                </c:pt>
                <c:pt idx="666">
                  <c:v>41071.75</c:v>
                </c:pt>
                <c:pt idx="667">
                  <c:v>41071.79166666665</c:v>
                </c:pt>
                <c:pt idx="668">
                  <c:v>41071.833333333336</c:v>
                </c:pt>
                <c:pt idx="669">
                  <c:v>41071.875</c:v>
                </c:pt>
                <c:pt idx="670">
                  <c:v>41071.916666666664</c:v>
                </c:pt>
                <c:pt idx="671">
                  <c:v>41071.958333333343</c:v>
                </c:pt>
                <c:pt idx="672">
                  <c:v>41072</c:v>
                </c:pt>
                <c:pt idx="673">
                  <c:v>41072.041666666657</c:v>
                </c:pt>
                <c:pt idx="674">
                  <c:v>41072.083333333336</c:v>
                </c:pt>
                <c:pt idx="675">
                  <c:v>41072.124999999993</c:v>
                </c:pt>
                <c:pt idx="676">
                  <c:v>41072.166666666657</c:v>
                </c:pt>
                <c:pt idx="677">
                  <c:v>41072.208333333336</c:v>
                </c:pt>
                <c:pt idx="678">
                  <c:v>41072.25</c:v>
                </c:pt>
                <c:pt idx="679">
                  <c:v>41072.29166666665</c:v>
                </c:pt>
                <c:pt idx="680">
                  <c:v>41072.333333333336</c:v>
                </c:pt>
                <c:pt idx="681">
                  <c:v>41072.375</c:v>
                </c:pt>
                <c:pt idx="682">
                  <c:v>41072.416666666664</c:v>
                </c:pt>
                <c:pt idx="683">
                  <c:v>41072.458333333343</c:v>
                </c:pt>
                <c:pt idx="684">
                  <c:v>41072.5</c:v>
                </c:pt>
                <c:pt idx="685">
                  <c:v>41072.541666666657</c:v>
                </c:pt>
                <c:pt idx="686">
                  <c:v>41072.583333333336</c:v>
                </c:pt>
                <c:pt idx="687">
                  <c:v>41072.624999999993</c:v>
                </c:pt>
                <c:pt idx="688">
                  <c:v>41072.666666666657</c:v>
                </c:pt>
                <c:pt idx="689">
                  <c:v>41072.708333333336</c:v>
                </c:pt>
                <c:pt idx="690">
                  <c:v>41072.75</c:v>
                </c:pt>
                <c:pt idx="691">
                  <c:v>41072.79166666665</c:v>
                </c:pt>
                <c:pt idx="692">
                  <c:v>41072.833333333336</c:v>
                </c:pt>
                <c:pt idx="693">
                  <c:v>41072.875</c:v>
                </c:pt>
                <c:pt idx="694">
                  <c:v>41072.916666666664</c:v>
                </c:pt>
                <c:pt idx="695">
                  <c:v>41072.958333333343</c:v>
                </c:pt>
                <c:pt idx="696">
                  <c:v>41073</c:v>
                </c:pt>
                <c:pt idx="697">
                  <c:v>41073.041666666657</c:v>
                </c:pt>
                <c:pt idx="698">
                  <c:v>41073.083333333336</c:v>
                </c:pt>
                <c:pt idx="699">
                  <c:v>41073.124999999993</c:v>
                </c:pt>
                <c:pt idx="700">
                  <c:v>41073.166666666657</c:v>
                </c:pt>
                <c:pt idx="701">
                  <c:v>41073.208333333336</c:v>
                </c:pt>
                <c:pt idx="702">
                  <c:v>41073.25</c:v>
                </c:pt>
                <c:pt idx="703">
                  <c:v>41073.29166666665</c:v>
                </c:pt>
                <c:pt idx="704">
                  <c:v>41073.333333333336</c:v>
                </c:pt>
                <c:pt idx="705">
                  <c:v>41073.375</c:v>
                </c:pt>
                <c:pt idx="706">
                  <c:v>41073.416666666664</c:v>
                </c:pt>
                <c:pt idx="707">
                  <c:v>41073.458333333343</c:v>
                </c:pt>
                <c:pt idx="708">
                  <c:v>41073.5</c:v>
                </c:pt>
                <c:pt idx="709">
                  <c:v>41073.541666666657</c:v>
                </c:pt>
                <c:pt idx="710">
                  <c:v>41073.583333333336</c:v>
                </c:pt>
                <c:pt idx="711">
                  <c:v>41073.624999999993</c:v>
                </c:pt>
                <c:pt idx="712">
                  <c:v>41073.666666666657</c:v>
                </c:pt>
                <c:pt idx="713">
                  <c:v>41073.708333333336</c:v>
                </c:pt>
                <c:pt idx="714">
                  <c:v>41073.75</c:v>
                </c:pt>
                <c:pt idx="715">
                  <c:v>41073.79166666665</c:v>
                </c:pt>
                <c:pt idx="716">
                  <c:v>41073.833333333336</c:v>
                </c:pt>
                <c:pt idx="717">
                  <c:v>41073.875</c:v>
                </c:pt>
                <c:pt idx="718">
                  <c:v>41073.916666666664</c:v>
                </c:pt>
                <c:pt idx="719">
                  <c:v>41073.958333333343</c:v>
                </c:pt>
                <c:pt idx="720">
                  <c:v>41074</c:v>
                </c:pt>
                <c:pt idx="721">
                  <c:v>41074.041666666657</c:v>
                </c:pt>
                <c:pt idx="722">
                  <c:v>41074.083333333336</c:v>
                </c:pt>
                <c:pt idx="723">
                  <c:v>41074.124999999993</c:v>
                </c:pt>
                <c:pt idx="724">
                  <c:v>41074.166666666657</c:v>
                </c:pt>
                <c:pt idx="725">
                  <c:v>41074.208333333336</c:v>
                </c:pt>
                <c:pt idx="726">
                  <c:v>41074.25</c:v>
                </c:pt>
                <c:pt idx="727">
                  <c:v>41074.29166666665</c:v>
                </c:pt>
                <c:pt idx="728">
                  <c:v>41074.333333333336</c:v>
                </c:pt>
                <c:pt idx="729">
                  <c:v>41074.375</c:v>
                </c:pt>
                <c:pt idx="730">
                  <c:v>41074.416666666664</c:v>
                </c:pt>
                <c:pt idx="731">
                  <c:v>41074.458333333343</c:v>
                </c:pt>
                <c:pt idx="732">
                  <c:v>41074.5</c:v>
                </c:pt>
                <c:pt idx="733">
                  <c:v>41074.541666666657</c:v>
                </c:pt>
                <c:pt idx="734">
                  <c:v>41074.583333333336</c:v>
                </c:pt>
                <c:pt idx="735">
                  <c:v>41074.624999999993</c:v>
                </c:pt>
                <c:pt idx="736">
                  <c:v>41074.666666666657</c:v>
                </c:pt>
                <c:pt idx="737">
                  <c:v>41074.708333333336</c:v>
                </c:pt>
                <c:pt idx="738">
                  <c:v>41074.75</c:v>
                </c:pt>
                <c:pt idx="739">
                  <c:v>41074.79166666665</c:v>
                </c:pt>
                <c:pt idx="740">
                  <c:v>41074.833333333336</c:v>
                </c:pt>
                <c:pt idx="741">
                  <c:v>41074.875</c:v>
                </c:pt>
                <c:pt idx="742">
                  <c:v>41074.916666666664</c:v>
                </c:pt>
                <c:pt idx="743">
                  <c:v>41074.958333333343</c:v>
                </c:pt>
                <c:pt idx="744">
                  <c:v>41075</c:v>
                </c:pt>
                <c:pt idx="745">
                  <c:v>41075.041666666657</c:v>
                </c:pt>
                <c:pt idx="746">
                  <c:v>41075.083333333336</c:v>
                </c:pt>
                <c:pt idx="747">
                  <c:v>41075.124999999993</c:v>
                </c:pt>
                <c:pt idx="748">
                  <c:v>41075.166666666657</c:v>
                </c:pt>
                <c:pt idx="749">
                  <c:v>41075.208333333336</c:v>
                </c:pt>
                <c:pt idx="750">
                  <c:v>41075.25</c:v>
                </c:pt>
                <c:pt idx="751">
                  <c:v>41075.29166666665</c:v>
                </c:pt>
                <c:pt idx="752">
                  <c:v>41075.333333333336</c:v>
                </c:pt>
                <c:pt idx="753">
                  <c:v>41075.375</c:v>
                </c:pt>
                <c:pt idx="754">
                  <c:v>41075.416666666664</c:v>
                </c:pt>
                <c:pt idx="755">
                  <c:v>41075.458333333343</c:v>
                </c:pt>
                <c:pt idx="756">
                  <c:v>41075.5</c:v>
                </c:pt>
                <c:pt idx="757">
                  <c:v>41075.541666666657</c:v>
                </c:pt>
                <c:pt idx="758">
                  <c:v>41075.583333333336</c:v>
                </c:pt>
                <c:pt idx="759">
                  <c:v>41075.624999999993</c:v>
                </c:pt>
                <c:pt idx="760">
                  <c:v>41075.666666666657</c:v>
                </c:pt>
                <c:pt idx="761">
                  <c:v>41075.708333333336</c:v>
                </c:pt>
                <c:pt idx="762">
                  <c:v>41075.75</c:v>
                </c:pt>
                <c:pt idx="763">
                  <c:v>41075.79166666665</c:v>
                </c:pt>
                <c:pt idx="764">
                  <c:v>41075.833333333336</c:v>
                </c:pt>
                <c:pt idx="765">
                  <c:v>41075.875</c:v>
                </c:pt>
                <c:pt idx="766">
                  <c:v>41075.916666666664</c:v>
                </c:pt>
                <c:pt idx="767">
                  <c:v>41075.958333333343</c:v>
                </c:pt>
                <c:pt idx="768">
                  <c:v>41076</c:v>
                </c:pt>
                <c:pt idx="769">
                  <c:v>41076.041666666657</c:v>
                </c:pt>
                <c:pt idx="770">
                  <c:v>41076.083333333336</c:v>
                </c:pt>
                <c:pt idx="771">
                  <c:v>41076.124999999993</c:v>
                </c:pt>
                <c:pt idx="772">
                  <c:v>41076.166666666657</c:v>
                </c:pt>
                <c:pt idx="773">
                  <c:v>41076.208333333336</c:v>
                </c:pt>
                <c:pt idx="774">
                  <c:v>41076.25</c:v>
                </c:pt>
                <c:pt idx="775">
                  <c:v>41076.29166666665</c:v>
                </c:pt>
                <c:pt idx="776">
                  <c:v>41076.333333333336</c:v>
                </c:pt>
                <c:pt idx="777">
                  <c:v>41076.375</c:v>
                </c:pt>
                <c:pt idx="778">
                  <c:v>41076.416666666664</c:v>
                </c:pt>
                <c:pt idx="779">
                  <c:v>41076.458333333343</c:v>
                </c:pt>
                <c:pt idx="780">
                  <c:v>41076.5</c:v>
                </c:pt>
                <c:pt idx="781">
                  <c:v>41076.541666666657</c:v>
                </c:pt>
                <c:pt idx="782">
                  <c:v>41076.583333333336</c:v>
                </c:pt>
                <c:pt idx="783">
                  <c:v>41076.624999999993</c:v>
                </c:pt>
                <c:pt idx="784">
                  <c:v>41076.666666666657</c:v>
                </c:pt>
                <c:pt idx="785">
                  <c:v>41076.708333333336</c:v>
                </c:pt>
                <c:pt idx="786">
                  <c:v>41076.75</c:v>
                </c:pt>
                <c:pt idx="787">
                  <c:v>41076.79166666665</c:v>
                </c:pt>
                <c:pt idx="788">
                  <c:v>41076.833333333336</c:v>
                </c:pt>
                <c:pt idx="789">
                  <c:v>41076.875</c:v>
                </c:pt>
                <c:pt idx="790">
                  <c:v>41076.916666666664</c:v>
                </c:pt>
                <c:pt idx="791">
                  <c:v>41076.958333333343</c:v>
                </c:pt>
                <c:pt idx="792">
                  <c:v>41077</c:v>
                </c:pt>
                <c:pt idx="793">
                  <c:v>41077.041666666657</c:v>
                </c:pt>
                <c:pt idx="794">
                  <c:v>41077.083333333336</c:v>
                </c:pt>
                <c:pt idx="795">
                  <c:v>41077.124999999993</c:v>
                </c:pt>
                <c:pt idx="796">
                  <c:v>41077.166666666657</c:v>
                </c:pt>
                <c:pt idx="797">
                  <c:v>41077.208333333336</c:v>
                </c:pt>
                <c:pt idx="798">
                  <c:v>41077.25</c:v>
                </c:pt>
                <c:pt idx="799">
                  <c:v>41077.29166666665</c:v>
                </c:pt>
                <c:pt idx="800">
                  <c:v>41077.333333333336</c:v>
                </c:pt>
                <c:pt idx="801">
                  <c:v>41077.375</c:v>
                </c:pt>
                <c:pt idx="802">
                  <c:v>41077.416666666664</c:v>
                </c:pt>
                <c:pt idx="803">
                  <c:v>41077.458333333343</c:v>
                </c:pt>
                <c:pt idx="804">
                  <c:v>41077.5</c:v>
                </c:pt>
                <c:pt idx="805">
                  <c:v>41077.541666666657</c:v>
                </c:pt>
                <c:pt idx="806">
                  <c:v>41077.583333333336</c:v>
                </c:pt>
                <c:pt idx="807">
                  <c:v>41077.624999999993</c:v>
                </c:pt>
                <c:pt idx="808">
                  <c:v>41077.666666666657</c:v>
                </c:pt>
                <c:pt idx="809">
                  <c:v>41077.708333333336</c:v>
                </c:pt>
                <c:pt idx="810">
                  <c:v>41077.75</c:v>
                </c:pt>
                <c:pt idx="811">
                  <c:v>41077.79166666665</c:v>
                </c:pt>
                <c:pt idx="812">
                  <c:v>41077.833333333336</c:v>
                </c:pt>
                <c:pt idx="813">
                  <c:v>41077.875</c:v>
                </c:pt>
                <c:pt idx="814">
                  <c:v>41077.916666666664</c:v>
                </c:pt>
                <c:pt idx="815">
                  <c:v>41077.958333333343</c:v>
                </c:pt>
                <c:pt idx="816">
                  <c:v>41078</c:v>
                </c:pt>
                <c:pt idx="817">
                  <c:v>41078.041666666657</c:v>
                </c:pt>
                <c:pt idx="818">
                  <c:v>41078.083333333336</c:v>
                </c:pt>
                <c:pt idx="819">
                  <c:v>41078.124999999993</c:v>
                </c:pt>
                <c:pt idx="820">
                  <c:v>41078.166666666657</c:v>
                </c:pt>
                <c:pt idx="821">
                  <c:v>41078.208333333336</c:v>
                </c:pt>
                <c:pt idx="822">
                  <c:v>41078.25</c:v>
                </c:pt>
                <c:pt idx="823">
                  <c:v>41078.29166666665</c:v>
                </c:pt>
                <c:pt idx="824">
                  <c:v>41078.333333333336</c:v>
                </c:pt>
                <c:pt idx="825">
                  <c:v>41078.375</c:v>
                </c:pt>
                <c:pt idx="826">
                  <c:v>41078.416666666664</c:v>
                </c:pt>
                <c:pt idx="827">
                  <c:v>41078.458333333343</c:v>
                </c:pt>
                <c:pt idx="828">
                  <c:v>41078.5</c:v>
                </c:pt>
                <c:pt idx="829">
                  <c:v>41078.541666666657</c:v>
                </c:pt>
                <c:pt idx="830">
                  <c:v>41078.583333333336</c:v>
                </c:pt>
                <c:pt idx="831">
                  <c:v>41078.624999999993</c:v>
                </c:pt>
                <c:pt idx="832">
                  <c:v>41078.666666666657</c:v>
                </c:pt>
                <c:pt idx="833">
                  <c:v>41078.708333333336</c:v>
                </c:pt>
                <c:pt idx="834">
                  <c:v>41078.75</c:v>
                </c:pt>
                <c:pt idx="835">
                  <c:v>41078.79166666665</c:v>
                </c:pt>
                <c:pt idx="836">
                  <c:v>41078.833333333336</c:v>
                </c:pt>
                <c:pt idx="837">
                  <c:v>41078.875</c:v>
                </c:pt>
                <c:pt idx="838">
                  <c:v>41078.916666666664</c:v>
                </c:pt>
                <c:pt idx="839">
                  <c:v>41078.958333333343</c:v>
                </c:pt>
                <c:pt idx="840">
                  <c:v>41079</c:v>
                </c:pt>
                <c:pt idx="841">
                  <c:v>41079.041666666657</c:v>
                </c:pt>
                <c:pt idx="842">
                  <c:v>41079.083333333336</c:v>
                </c:pt>
                <c:pt idx="843">
                  <c:v>41079.124999999993</c:v>
                </c:pt>
                <c:pt idx="844">
                  <c:v>41079.166666666657</c:v>
                </c:pt>
                <c:pt idx="845">
                  <c:v>41079.208333333336</c:v>
                </c:pt>
                <c:pt idx="846">
                  <c:v>41079.25</c:v>
                </c:pt>
                <c:pt idx="847">
                  <c:v>41079.29166666665</c:v>
                </c:pt>
                <c:pt idx="848">
                  <c:v>41079.333333333336</c:v>
                </c:pt>
                <c:pt idx="849">
                  <c:v>41079.375</c:v>
                </c:pt>
                <c:pt idx="850">
                  <c:v>41079.416666666664</c:v>
                </c:pt>
                <c:pt idx="851">
                  <c:v>41079.458333333343</c:v>
                </c:pt>
                <c:pt idx="852">
                  <c:v>41079.5</c:v>
                </c:pt>
                <c:pt idx="853">
                  <c:v>41079.541666666657</c:v>
                </c:pt>
                <c:pt idx="854">
                  <c:v>41079.583333333336</c:v>
                </c:pt>
                <c:pt idx="855">
                  <c:v>41079.624999999993</c:v>
                </c:pt>
                <c:pt idx="856">
                  <c:v>41079.666666666657</c:v>
                </c:pt>
                <c:pt idx="857">
                  <c:v>41079.708333333336</c:v>
                </c:pt>
                <c:pt idx="858">
                  <c:v>41079.75</c:v>
                </c:pt>
                <c:pt idx="859">
                  <c:v>41079.79166666665</c:v>
                </c:pt>
                <c:pt idx="860">
                  <c:v>41079.833333333336</c:v>
                </c:pt>
                <c:pt idx="861">
                  <c:v>41079.875</c:v>
                </c:pt>
                <c:pt idx="862">
                  <c:v>41079.916666666664</c:v>
                </c:pt>
                <c:pt idx="863">
                  <c:v>41079.958333333343</c:v>
                </c:pt>
                <c:pt idx="864">
                  <c:v>41080</c:v>
                </c:pt>
                <c:pt idx="865">
                  <c:v>41080.041666666657</c:v>
                </c:pt>
                <c:pt idx="866">
                  <c:v>41080.083333333336</c:v>
                </c:pt>
                <c:pt idx="867">
                  <c:v>41080.124999999993</c:v>
                </c:pt>
                <c:pt idx="868">
                  <c:v>41080.166666666657</c:v>
                </c:pt>
                <c:pt idx="869">
                  <c:v>41080.208333333336</c:v>
                </c:pt>
                <c:pt idx="870">
                  <c:v>41080.25</c:v>
                </c:pt>
                <c:pt idx="871">
                  <c:v>41080.29166666665</c:v>
                </c:pt>
                <c:pt idx="872">
                  <c:v>41080.333333333336</c:v>
                </c:pt>
                <c:pt idx="873">
                  <c:v>41080.375</c:v>
                </c:pt>
                <c:pt idx="874">
                  <c:v>41080.416666666664</c:v>
                </c:pt>
                <c:pt idx="875">
                  <c:v>41080.458333333343</c:v>
                </c:pt>
                <c:pt idx="876">
                  <c:v>41080.5</c:v>
                </c:pt>
                <c:pt idx="877">
                  <c:v>41080.541666666657</c:v>
                </c:pt>
                <c:pt idx="878">
                  <c:v>41080.583333333336</c:v>
                </c:pt>
                <c:pt idx="879">
                  <c:v>41080.624999999993</c:v>
                </c:pt>
                <c:pt idx="880">
                  <c:v>41080.666666666657</c:v>
                </c:pt>
                <c:pt idx="881">
                  <c:v>41080.708333333336</c:v>
                </c:pt>
                <c:pt idx="882">
                  <c:v>41080.75</c:v>
                </c:pt>
                <c:pt idx="883">
                  <c:v>41080.79166666665</c:v>
                </c:pt>
                <c:pt idx="884">
                  <c:v>41080.833333333336</c:v>
                </c:pt>
                <c:pt idx="885">
                  <c:v>41080.875</c:v>
                </c:pt>
                <c:pt idx="886">
                  <c:v>41080.916666666664</c:v>
                </c:pt>
                <c:pt idx="887">
                  <c:v>41080.958333333343</c:v>
                </c:pt>
                <c:pt idx="888">
                  <c:v>41081</c:v>
                </c:pt>
                <c:pt idx="889">
                  <c:v>41081.041666666657</c:v>
                </c:pt>
                <c:pt idx="890">
                  <c:v>41081.083333333336</c:v>
                </c:pt>
                <c:pt idx="891">
                  <c:v>41081.124999999993</c:v>
                </c:pt>
                <c:pt idx="892">
                  <c:v>41081.166666666657</c:v>
                </c:pt>
                <c:pt idx="893">
                  <c:v>41081.208333333336</c:v>
                </c:pt>
                <c:pt idx="894">
                  <c:v>41081.25</c:v>
                </c:pt>
                <c:pt idx="895">
                  <c:v>41081.29166666665</c:v>
                </c:pt>
                <c:pt idx="896">
                  <c:v>41081.333333333336</c:v>
                </c:pt>
                <c:pt idx="897">
                  <c:v>41081.375</c:v>
                </c:pt>
                <c:pt idx="898">
                  <c:v>41081.416666666664</c:v>
                </c:pt>
                <c:pt idx="899">
                  <c:v>41081.458333333343</c:v>
                </c:pt>
                <c:pt idx="900">
                  <c:v>41081.5</c:v>
                </c:pt>
                <c:pt idx="901">
                  <c:v>41081.541666666657</c:v>
                </c:pt>
                <c:pt idx="902">
                  <c:v>41081.583333333336</c:v>
                </c:pt>
                <c:pt idx="903">
                  <c:v>41081.624999999993</c:v>
                </c:pt>
                <c:pt idx="904">
                  <c:v>41081.666666666657</c:v>
                </c:pt>
                <c:pt idx="905">
                  <c:v>41081.708333333336</c:v>
                </c:pt>
                <c:pt idx="906">
                  <c:v>41081.75</c:v>
                </c:pt>
                <c:pt idx="907">
                  <c:v>41081.79166666665</c:v>
                </c:pt>
                <c:pt idx="908">
                  <c:v>41081.833333333336</c:v>
                </c:pt>
                <c:pt idx="909">
                  <c:v>41081.875</c:v>
                </c:pt>
                <c:pt idx="910">
                  <c:v>41081.916666666664</c:v>
                </c:pt>
                <c:pt idx="911">
                  <c:v>41081.958333333343</c:v>
                </c:pt>
                <c:pt idx="912">
                  <c:v>41082</c:v>
                </c:pt>
                <c:pt idx="913">
                  <c:v>41082.041666666657</c:v>
                </c:pt>
                <c:pt idx="914">
                  <c:v>41082.083333333336</c:v>
                </c:pt>
                <c:pt idx="915">
                  <c:v>41082.124999999993</c:v>
                </c:pt>
                <c:pt idx="916">
                  <c:v>41082.166666666657</c:v>
                </c:pt>
                <c:pt idx="917">
                  <c:v>41082.208333333336</c:v>
                </c:pt>
                <c:pt idx="918">
                  <c:v>41082.25</c:v>
                </c:pt>
                <c:pt idx="919">
                  <c:v>41082.29166666665</c:v>
                </c:pt>
                <c:pt idx="920">
                  <c:v>41082.333333333336</c:v>
                </c:pt>
                <c:pt idx="921">
                  <c:v>41082.375</c:v>
                </c:pt>
                <c:pt idx="922">
                  <c:v>41082.416666666664</c:v>
                </c:pt>
                <c:pt idx="923">
                  <c:v>41082.458333333343</c:v>
                </c:pt>
                <c:pt idx="924">
                  <c:v>41082.5</c:v>
                </c:pt>
                <c:pt idx="925">
                  <c:v>41082.541666666657</c:v>
                </c:pt>
                <c:pt idx="926">
                  <c:v>41082.583333333336</c:v>
                </c:pt>
                <c:pt idx="927">
                  <c:v>41082.624999999993</c:v>
                </c:pt>
                <c:pt idx="928">
                  <c:v>41082.666666666657</c:v>
                </c:pt>
                <c:pt idx="929">
                  <c:v>41082.708333333336</c:v>
                </c:pt>
                <c:pt idx="930">
                  <c:v>41082.75</c:v>
                </c:pt>
                <c:pt idx="931">
                  <c:v>41082.79166666665</c:v>
                </c:pt>
                <c:pt idx="932">
                  <c:v>41082.833333333336</c:v>
                </c:pt>
                <c:pt idx="933">
                  <c:v>41082.875</c:v>
                </c:pt>
                <c:pt idx="934">
                  <c:v>41082.916666666664</c:v>
                </c:pt>
                <c:pt idx="935">
                  <c:v>41082.958333333343</c:v>
                </c:pt>
                <c:pt idx="936">
                  <c:v>41083</c:v>
                </c:pt>
                <c:pt idx="937">
                  <c:v>41083.041666666657</c:v>
                </c:pt>
                <c:pt idx="938">
                  <c:v>41083.083333333336</c:v>
                </c:pt>
                <c:pt idx="939">
                  <c:v>41083.124999999993</c:v>
                </c:pt>
                <c:pt idx="940">
                  <c:v>41083.166666666657</c:v>
                </c:pt>
                <c:pt idx="941">
                  <c:v>41083.208333333336</c:v>
                </c:pt>
                <c:pt idx="942">
                  <c:v>41083.25</c:v>
                </c:pt>
                <c:pt idx="943">
                  <c:v>41083.29166666665</c:v>
                </c:pt>
                <c:pt idx="944">
                  <c:v>41083.333333333336</c:v>
                </c:pt>
                <c:pt idx="945">
                  <c:v>41083.375</c:v>
                </c:pt>
                <c:pt idx="946">
                  <c:v>41083.416666666664</c:v>
                </c:pt>
                <c:pt idx="947">
                  <c:v>41083.458333333343</c:v>
                </c:pt>
                <c:pt idx="948">
                  <c:v>41083.5</c:v>
                </c:pt>
                <c:pt idx="949">
                  <c:v>41083.541666666657</c:v>
                </c:pt>
                <c:pt idx="950">
                  <c:v>41083.583333333336</c:v>
                </c:pt>
                <c:pt idx="951">
                  <c:v>41083.624999999993</c:v>
                </c:pt>
                <c:pt idx="952">
                  <c:v>41083.666666666657</c:v>
                </c:pt>
                <c:pt idx="953">
                  <c:v>41083.708333333336</c:v>
                </c:pt>
                <c:pt idx="954">
                  <c:v>41083.75</c:v>
                </c:pt>
                <c:pt idx="955">
                  <c:v>41083.79166666665</c:v>
                </c:pt>
                <c:pt idx="956">
                  <c:v>41083.833333333336</c:v>
                </c:pt>
                <c:pt idx="957">
                  <c:v>41083.875</c:v>
                </c:pt>
                <c:pt idx="958">
                  <c:v>41083.916666666664</c:v>
                </c:pt>
                <c:pt idx="959">
                  <c:v>41083.958333333343</c:v>
                </c:pt>
                <c:pt idx="960">
                  <c:v>41084</c:v>
                </c:pt>
                <c:pt idx="961">
                  <c:v>41084.041666666657</c:v>
                </c:pt>
                <c:pt idx="962">
                  <c:v>41084.083333333336</c:v>
                </c:pt>
                <c:pt idx="963">
                  <c:v>41084.124999999993</c:v>
                </c:pt>
                <c:pt idx="964">
                  <c:v>41084.166666666657</c:v>
                </c:pt>
                <c:pt idx="965">
                  <c:v>41084.208333333336</c:v>
                </c:pt>
                <c:pt idx="966">
                  <c:v>41084.25</c:v>
                </c:pt>
                <c:pt idx="967">
                  <c:v>41084.29166666665</c:v>
                </c:pt>
                <c:pt idx="968">
                  <c:v>41084.333333333336</c:v>
                </c:pt>
                <c:pt idx="969">
                  <c:v>41084.375</c:v>
                </c:pt>
                <c:pt idx="970">
                  <c:v>41084.416666666664</c:v>
                </c:pt>
                <c:pt idx="971">
                  <c:v>41084.458333333343</c:v>
                </c:pt>
                <c:pt idx="972">
                  <c:v>41084.5</c:v>
                </c:pt>
                <c:pt idx="973">
                  <c:v>41084.541666666657</c:v>
                </c:pt>
                <c:pt idx="974">
                  <c:v>41084.583333333336</c:v>
                </c:pt>
                <c:pt idx="975">
                  <c:v>41084.624999999993</c:v>
                </c:pt>
                <c:pt idx="976">
                  <c:v>41084.666666666657</c:v>
                </c:pt>
                <c:pt idx="977">
                  <c:v>41084.708333333336</c:v>
                </c:pt>
                <c:pt idx="978">
                  <c:v>41084.75</c:v>
                </c:pt>
                <c:pt idx="979">
                  <c:v>41084.79166666665</c:v>
                </c:pt>
                <c:pt idx="980">
                  <c:v>41084.833333333336</c:v>
                </c:pt>
                <c:pt idx="981">
                  <c:v>41084.875</c:v>
                </c:pt>
                <c:pt idx="982">
                  <c:v>41084.916666666664</c:v>
                </c:pt>
                <c:pt idx="983">
                  <c:v>41084.958333333343</c:v>
                </c:pt>
                <c:pt idx="984">
                  <c:v>41085</c:v>
                </c:pt>
                <c:pt idx="985">
                  <c:v>41085.041666666657</c:v>
                </c:pt>
                <c:pt idx="986">
                  <c:v>41085.083333333336</c:v>
                </c:pt>
                <c:pt idx="987">
                  <c:v>41085.124999999993</c:v>
                </c:pt>
                <c:pt idx="988">
                  <c:v>41085.166666666657</c:v>
                </c:pt>
                <c:pt idx="989">
                  <c:v>41085.208333333336</c:v>
                </c:pt>
                <c:pt idx="990">
                  <c:v>41085.25</c:v>
                </c:pt>
                <c:pt idx="991">
                  <c:v>41085.29166666665</c:v>
                </c:pt>
                <c:pt idx="992">
                  <c:v>41085.333333333336</c:v>
                </c:pt>
                <c:pt idx="993">
                  <c:v>41085.375</c:v>
                </c:pt>
                <c:pt idx="994">
                  <c:v>41085.416666666664</c:v>
                </c:pt>
                <c:pt idx="995">
                  <c:v>41085.458333333343</c:v>
                </c:pt>
                <c:pt idx="996">
                  <c:v>41085.5</c:v>
                </c:pt>
                <c:pt idx="997">
                  <c:v>41085.541666666657</c:v>
                </c:pt>
                <c:pt idx="998">
                  <c:v>41085.583333333336</c:v>
                </c:pt>
                <c:pt idx="999">
                  <c:v>41085.624999999993</c:v>
                </c:pt>
                <c:pt idx="1000">
                  <c:v>41085.666666666657</c:v>
                </c:pt>
                <c:pt idx="1001">
                  <c:v>41085.708333333336</c:v>
                </c:pt>
                <c:pt idx="1002">
                  <c:v>41085.75</c:v>
                </c:pt>
                <c:pt idx="1003">
                  <c:v>41085.79166666665</c:v>
                </c:pt>
                <c:pt idx="1004">
                  <c:v>41085.833333333336</c:v>
                </c:pt>
                <c:pt idx="1005">
                  <c:v>41085.875</c:v>
                </c:pt>
                <c:pt idx="1006">
                  <c:v>41085.916666666664</c:v>
                </c:pt>
                <c:pt idx="1007">
                  <c:v>41085.958333333343</c:v>
                </c:pt>
                <c:pt idx="1008">
                  <c:v>41086</c:v>
                </c:pt>
                <c:pt idx="1009">
                  <c:v>41086.041666666657</c:v>
                </c:pt>
                <c:pt idx="1010">
                  <c:v>41086.083333333336</c:v>
                </c:pt>
                <c:pt idx="1011">
                  <c:v>41086.124999999993</c:v>
                </c:pt>
                <c:pt idx="1012">
                  <c:v>41086.166666666657</c:v>
                </c:pt>
                <c:pt idx="1013">
                  <c:v>41086.208333333336</c:v>
                </c:pt>
                <c:pt idx="1014">
                  <c:v>41086.25</c:v>
                </c:pt>
                <c:pt idx="1015">
                  <c:v>41086.29166666665</c:v>
                </c:pt>
                <c:pt idx="1016">
                  <c:v>41086.333333333336</c:v>
                </c:pt>
                <c:pt idx="1017">
                  <c:v>41086.375</c:v>
                </c:pt>
                <c:pt idx="1018">
                  <c:v>41086.416666666664</c:v>
                </c:pt>
                <c:pt idx="1019">
                  <c:v>41086.458333333343</c:v>
                </c:pt>
                <c:pt idx="1020">
                  <c:v>41086.5</c:v>
                </c:pt>
                <c:pt idx="1021">
                  <c:v>41086.541666666657</c:v>
                </c:pt>
                <c:pt idx="1022">
                  <c:v>41086.583333333336</c:v>
                </c:pt>
                <c:pt idx="1023">
                  <c:v>41086.624999999993</c:v>
                </c:pt>
                <c:pt idx="1024">
                  <c:v>41086.666666666657</c:v>
                </c:pt>
                <c:pt idx="1025">
                  <c:v>41086.708333333336</c:v>
                </c:pt>
                <c:pt idx="1026">
                  <c:v>41086.75</c:v>
                </c:pt>
                <c:pt idx="1027">
                  <c:v>41086.79166666665</c:v>
                </c:pt>
                <c:pt idx="1028">
                  <c:v>41086.833333333336</c:v>
                </c:pt>
                <c:pt idx="1029">
                  <c:v>41086.875</c:v>
                </c:pt>
                <c:pt idx="1030">
                  <c:v>41086.916666666664</c:v>
                </c:pt>
                <c:pt idx="1031">
                  <c:v>41086.958333333343</c:v>
                </c:pt>
                <c:pt idx="1032">
                  <c:v>41087</c:v>
                </c:pt>
                <c:pt idx="1033">
                  <c:v>41087.041666666657</c:v>
                </c:pt>
                <c:pt idx="1034">
                  <c:v>41087.083333333336</c:v>
                </c:pt>
                <c:pt idx="1035">
                  <c:v>41087.124999999993</c:v>
                </c:pt>
                <c:pt idx="1036">
                  <c:v>41087.166666666657</c:v>
                </c:pt>
                <c:pt idx="1037">
                  <c:v>41087.208333333336</c:v>
                </c:pt>
                <c:pt idx="1038">
                  <c:v>41087.25</c:v>
                </c:pt>
                <c:pt idx="1039">
                  <c:v>41087.29166666665</c:v>
                </c:pt>
                <c:pt idx="1040">
                  <c:v>41087.333333333336</c:v>
                </c:pt>
                <c:pt idx="1041">
                  <c:v>41087.375</c:v>
                </c:pt>
                <c:pt idx="1042">
                  <c:v>41087.416666666664</c:v>
                </c:pt>
                <c:pt idx="1043">
                  <c:v>41087.458333333343</c:v>
                </c:pt>
                <c:pt idx="1044">
                  <c:v>41087.5</c:v>
                </c:pt>
                <c:pt idx="1045">
                  <c:v>41087.541666666657</c:v>
                </c:pt>
                <c:pt idx="1046">
                  <c:v>41087.583333333336</c:v>
                </c:pt>
                <c:pt idx="1047">
                  <c:v>41087.624999999993</c:v>
                </c:pt>
                <c:pt idx="1048">
                  <c:v>41087.666666666657</c:v>
                </c:pt>
                <c:pt idx="1049">
                  <c:v>41087.708333333336</c:v>
                </c:pt>
                <c:pt idx="1050">
                  <c:v>41087.75</c:v>
                </c:pt>
                <c:pt idx="1051">
                  <c:v>41087.79166666665</c:v>
                </c:pt>
                <c:pt idx="1052">
                  <c:v>41087.833333333336</c:v>
                </c:pt>
                <c:pt idx="1053">
                  <c:v>41087.875</c:v>
                </c:pt>
                <c:pt idx="1054">
                  <c:v>41087.916666666664</c:v>
                </c:pt>
                <c:pt idx="1055">
                  <c:v>41087.958333333343</c:v>
                </c:pt>
                <c:pt idx="1056">
                  <c:v>41088</c:v>
                </c:pt>
                <c:pt idx="1057">
                  <c:v>41088.041666666657</c:v>
                </c:pt>
                <c:pt idx="1058">
                  <c:v>41088.083333333336</c:v>
                </c:pt>
                <c:pt idx="1059">
                  <c:v>41088.124999999993</c:v>
                </c:pt>
                <c:pt idx="1060">
                  <c:v>41088.166666666657</c:v>
                </c:pt>
                <c:pt idx="1061">
                  <c:v>41088.208333333336</c:v>
                </c:pt>
                <c:pt idx="1062">
                  <c:v>41088.25</c:v>
                </c:pt>
                <c:pt idx="1063">
                  <c:v>41088.29166666665</c:v>
                </c:pt>
                <c:pt idx="1064">
                  <c:v>41088.333333333336</c:v>
                </c:pt>
                <c:pt idx="1065">
                  <c:v>41088.375</c:v>
                </c:pt>
                <c:pt idx="1066">
                  <c:v>41088.416666666664</c:v>
                </c:pt>
                <c:pt idx="1067">
                  <c:v>41088.458333333343</c:v>
                </c:pt>
                <c:pt idx="1068">
                  <c:v>41088.5</c:v>
                </c:pt>
                <c:pt idx="1069">
                  <c:v>41088.541666666657</c:v>
                </c:pt>
                <c:pt idx="1070">
                  <c:v>41088.583333333336</c:v>
                </c:pt>
                <c:pt idx="1071">
                  <c:v>41088.624999999993</c:v>
                </c:pt>
                <c:pt idx="1072">
                  <c:v>41088.666666666657</c:v>
                </c:pt>
                <c:pt idx="1073">
                  <c:v>41088.708333333336</c:v>
                </c:pt>
                <c:pt idx="1074">
                  <c:v>41088.75</c:v>
                </c:pt>
                <c:pt idx="1075">
                  <c:v>41088.79166666665</c:v>
                </c:pt>
                <c:pt idx="1076">
                  <c:v>41088.833333333336</c:v>
                </c:pt>
                <c:pt idx="1077">
                  <c:v>41088.875</c:v>
                </c:pt>
                <c:pt idx="1078">
                  <c:v>41088.916666666664</c:v>
                </c:pt>
                <c:pt idx="1079">
                  <c:v>41088.958333333343</c:v>
                </c:pt>
                <c:pt idx="1080">
                  <c:v>41089</c:v>
                </c:pt>
                <c:pt idx="1081">
                  <c:v>41089.041666666657</c:v>
                </c:pt>
                <c:pt idx="1082">
                  <c:v>41089.083333333336</c:v>
                </c:pt>
                <c:pt idx="1083">
                  <c:v>41089.124999999993</c:v>
                </c:pt>
                <c:pt idx="1084">
                  <c:v>41089.166666666657</c:v>
                </c:pt>
                <c:pt idx="1085">
                  <c:v>41089.208333333336</c:v>
                </c:pt>
                <c:pt idx="1086">
                  <c:v>41089.25</c:v>
                </c:pt>
                <c:pt idx="1087">
                  <c:v>41089.29166666665</c:v>
                </c:pt>
                <c:pt idx="1088">
                  <c:v>41089.333333333336</c:v>
                </c:pt>
                <c:pt idx="1089">
                  <c:v>41089.375</c:v>
                </c:pt>
                <c:pt idx="1090">
                  <c:v>41089.416666666664</c:v>
                </c:pt>
                <c:pt idx="1091">
                  <c:v>41089.458333333343</c:v>
                </c:pt>
                <c:pt idx="1092">
                  <c:v>41089.5</c:v>
                </c:pt>
                <c:pt idx="1093">
                  <c:v>41089.541666666657</c:v>
                </c:pt>
                <c:pt idx="1094">
                  <c:v>41089.583333333336</c:v>
                </c:pt>
                <c:pt idx="1095">
                  <c:v>41089.624999999993</c:v>
                </c:pt>
                <c:pt idx="1096">
                  <c:v>41089.666666666657</c:v>
                </c:pt>
                <c:pt idx="1097">
                  <c:v>41089.708333333336</c:v>
                </c:pt>
                <c:pt idx="1098">
                  <c:v>41089.75</c:v>
                </c:pt>
                <c:pt idx="1099">
                  <c:v>41089.79166666665</c:v>
                </c:pt>
                <c:pt idx="1100">
                  <c:v>41089.833333333336</c:v>
                </c:pt>
                <c:pt idx="1101">
                  <c:v>41089.875</c:v>
                </c:pt>
                <c:pt idx="1102">
                  <c:v>41089.916666666664</c:v>
                </c:pt>
                <c:pt idx="1103">
                  <c:v>41089.958333333343</c:v>
                </c:pt>
                <c:pt idx="1104">
                  <c:v>41090</c:v>
                </c:pt>
                <c:pt idx="1105">
                  <c:v>41090.041666666657</c:v>
                </c:pt>
                <c:pt idx="1106">
                  <c:v>41090.083333333336</c:v>
                </c:pt>
                <c:pt idx="1107">
                  <c:v>41090.124999999993</c:v>
                </c:pt>
                <c:pt idx="1108">
                  <c:v>41090.166666666657</c:v>
                </c:pt>
                <c:pt idx="1109">
                  <c:v>41090.208333333336</c:v>
                </c:pt>
                <c:pt idx="1110">
                  <c:v>41090.25</c:v>
                </c:pt>
                <c:pt idx="1111">
                  <c:v>41090.29166666665</c:v>
                </c:pt>
                <c:pt idx="1112">
                  <c:v>41090.333333333336</c:v>
                </c:pt>
                <c:pt idx="1113">
                  <c:v>41090.375</c:v>
                </c:pt>
                <c:pt idx="1114">
                  <c:v>41090.416666666664</c:v>
                </c:pt>
                <c:pt idx="1115">
                  <c:v>41090.458333333343</c:v>
                </c:pt>
                <c:pt idx="1116">
                  <c:v>41090.5</c:v>
                </c:pt>
                <c:pt idx="1117">
                  <c:v>41090.541666666657</c:v>
                </c:pt>
                <c:pt idx="1118">
                  <c:v>41090.583333333336</c:v>
                </c:pt>
                <c:pt idx="1119">
                  <c:v>41090.624999999993</c:v>
                </c:pt>
                <c:pt idx="1120">
                  <c:v>41090.666666666657</c:v>
                </c:pt>
                <c:pt idx="1121">
                  <c:v>41090.708333333336</c:v>
                </c:pt>
                <c:pt idx="1122">
                  <c:v>41090.75</c:v>
                </c:pt>
                <c:pt idx="1123">
                  <c:v>41090.79166666665</c:v>
                </c:pt>
                <c:pt idx="1124">
                  <c:v>41090.833333333336</c:v>
                </c:pt>
                <c:pt idx="1125">
                  <c:v>41090.875</c:v>
                </c:pt>
                <c:pt idx="1126">
                  <c:v>41090.916666666664</c:v>
                </c:pt>
                <c:pt idx="1127">
                  <c:v>41090.958333333343</c:v>
                </c:pt>
                <c:pt idx="1128">
                  <c:v>41091</c:v>
                </c:pt>
                <c:pt idx="1129">
                  <c:v>41091.041666666657</c:v>
                </c:pt>
                <c:pt idx="1130">
                  <c:v>41091.083333333336</c:v>
                </c:pt>
                <c:pt idx="1131">
                  <c:v>41091.124999999993</c:v>
                </c:pt>
                <c:pt idx="1132">
                  <c:v>41091.166666666657</c:v>
                </c:pt>
                <c:pt idx="1133">
                  <c:v>41091.208333333336</c:v>
                </c:pt>
                <c:pt idx="1134">
                  <c:v>41091.25</c:v>
                </c:pt>
                <c:pt idx="1135">
                  <c:v>41091.29166666665</c:v>
                </c:pt>
                <c:pt idx="1136">
                  <c:v>41091.333333333336</c:v>
                </c:pt>
                <c:pt idx="1137">
                  <c:v>41091.375</c:v>
                </c:pt>
                <c:pt idx="1138">
                  <c:v>41091.416666666664</c:v>
                </c:pt>
                <c:pt idx="1139">
                  <c:v>41091.458333333343</c:v>
                </c:pt>
                <c:pt idx="1140">
                  <c:v>41091.5</c:v>
                </c:pt>
                <c:pt idx="1141">
                  <c:v>41091.541666666657</c:v>
                </c:pt>
                <c:pt idx="1142">
                  <c:v>41091.583333333336</c:v>
                </c:pt>
                <c:pt idx="1143">
                  <c:v>41091.624999999993</c:v>
                </c:pt>
                <c:pt idx="1144">
                  <c:v>41091.666666666657</c:v>
                </c:pt>
                <c:pt idx="1145">
                  <c:v>41091.708333333336</c:v>
                </c:pt>
                <c:pt idx="1146">
                  <c:v>41091.75</c:v>
                </c:pt>
                <c:pt idx="1147">
                  <c:v>41091.79166666665</c:v>
                </c:pt>
                <c:pt idx="1148">
                  <c:v>41091.833333333336</c:v>
                </c:pt>
                <c:pt idx="1149">
                  <c:v>41091.875</c:v>
                </c:pt>
                <c:pt idx="1150">
                  <c:v>41091.916666666664</c:v>
                </c:pt>
                <c:pt idx="1151">
                  <c:v>41091.958333333343</c:v>
                </c:pt>
                <c:pt idx="1152">
                  <c:v>41092</c:v>
                </c:pt>
                <c:pt idx="1153">
                  <c:v>41092.041666666657</c:v>
                </c:pt>
                <c:pt idx="1154">
                  <c:v>41092.083333333336</c:v>
                </c:pt>
                <c:pt idx="1155">
                  <c:v>41092.124999999993</c:v>
                </c:pt>
                <c:pt idx="1156">
                  <c:v>41092.166666666657</c:v>
                </c:pt>
                <c:pt idx="1157">
                  <c:v>41092.208333333336</c:v>
                </c:pt>
                <c:pt idx="1158">
                  <c:v>41092.25</c:v>
                </c:pt>
                <c:pt idx="1159">
                  <c:v>41092.29166666665</c:v>
                </c:pt>
                <c:pt idx="1160">
                  <c:v>41092.333333333336</c:v>
                </c:pt>
                <c:pt idx="1161">
                  <c:v>41092.375</c:v>
                </c:pt>
                <c:pt idx="1162">
                  <c:v>41092.416666666664</c:v>
                </c:pt>
                <c:pt idx="1163">
                  <c:v>41092.458333333343</c:v>
                </c:pt>
                <c:pt idx="1164">
                  <c:v>41092.5</c:v>
                </c:pt>
                <c:pt idx="1165">
                  <c:v>41092.541666666657</c:v>
                </c:pt>
                <c:pt idx="1166">
                  <c:v>41092.583333333336</c:v>
                </c:pt>
                <c:pt idx="1167">
                  <c:v>41092.624999999993</c:v>
                </c:pt>
                <c:pt idx="1168">
                  <c:v>41092.666666666657</c:v>
                </c:pt>
                <c:pt idx="1169">
                  <c:v>41092.708333333336</c:v>
                </c:pt>
                <c:pt idx="1170">
                  <c:v>41092.75</c:v>
                </c:pt>
                <c:pt idx="1171">
                  <c:v>41092.79166666665</c:v>
                </c:pt>
                <c:pt idx="1172">
                  <c:v>41092.833333333336</c:v>
                </c:pt>
                <c:pt idx="1173">
                  <c:v>41092.875</c:v>
                </c:pt>
                <c:pt idx="1174">
                  <c:v>41092.916666666664</c:v>
                </c:pt>
                <c:pt idx="1175">
                  <c:v>41092.958333333343</c:v>
                </c:pt>
                <c:pt idx="1176">
                  <c:v>41093</c:v>
                </c:pt>
                <c:pt idx="1177">
                  <c:v>41093.041666666657</c:v>
                </c:pt>
                <c:pt idx="1178">
                  <c:v>41093.083333333336</c:v>
                </c:pt>
                <c:pt idx="1179">
                  <c:v>41093.124999999993</c:v>
                </c:pt>
                <c:pt idx="1180">
                  <c:v>41093.166666666657</c:v>
                </c:pt>
                <c:pt idx="1181">
                  <c:v>41093.208333333336</c:v>
                </c:pt>
                <c:pt idx="1182">
                  <c:v>41093.25</c:v>
                </c:pt>
                <c:pt idx="1183">
                  <c:v>41093.29166666665</c:v>
                </c:pt>
                <c:pt idx="1184">
                  <c:v>41093.333333333336</c:v>
                </c:pt>
                <c:pt idx="1185">
                  <c:v>41093.375</c:v>
                </c:pt>
                <c:pt idx="1186">
                  <c:v>41093.416666666664</c:v>
                </c:pt>
                <c:pt idx="1187">
                  <c:v>41093.458333333343</c:v>
                </c:pt>
                <c:pt idx="1188">
                  <c:v>41093.5</c:v>
                </c:pt>
                <c:pt idx="1189">
                  <c:v>41093.541666666657</c:v>
                </c:pt>
                <c:pt idx="1190">
                  <c:v>41093.583333333336</c:v>
                </c:pt>
                <c:pt idx="1191">
                  <c:v>41093.624999999993</c:v>
                </c:pt>
                <c:pt idx="1192">
                  <c:v>41093.666666666657</c:v>
                </c:pt>
                <c:pt idx="1193">
                  <c:v>41093.708333333336</c:v>
                </c:pt>
                <c:pt idx="1194">
                  <c:v>41093.75</c:v>
                </c:pt>
                <c:pt idx="1195">
                  <c:v>41093.79166666665</c:v>
                </c:pt>
                <c:pt idx="1196">
                  <c:v>41093.833333333336</c:v>
                </c:pt>
                <c:pt idx="1197">
                  <c:v>41093.875</c:v>
                </c:pt>
                <c:pt idx="1198">
                  <c:v>41093.916666666664</c:v>
                </c:pt>
                <c:pt idx="1199">
                  <c:v>41093.958333333343</c:v>
                </c:pt>
                <c:pt idx="1200">
                  <c:v>41094</c:v>
                </c:pt>
                <c:pt idx="1201">
                  <c:v>41094.041666666657</c:v>
                </c:pt>
                <c:pt idx="1202">
                  <c:v>41094.083333333336</c:v>
                </c:pt>
                <c:pt idx="1203">
                  <c:v>41094.124999999993</c:v>
                </c:pt>
                <c:pt idx="1204">
                  <c:v>41094.166666666657</c:v>
                </c:pt>
                <c:pt idx="1205">
                  <c:v>41094.208333333336</c:v>
                </c:pt>
                <c:pt idx="1206">
                  <c:v>41094.25</c:v>
                </c:pt>
                <c:pt idx="1207">
                  <c:v>41094.29166666665</c:v>
                </c:pt>
                <c:pt idx="1208">
                  <c:v>41094.333333333336</c:v>
                </c:pt>
                <c:pt idx="1209">
                  <c:v>41094.375</c:v>
                </c:pt>
                <c:pt idx="1210">
                  <c:v>41094.416666666664</c:v>
                </c:pt>
                <c:pt idx="1211">
                  <c:v>41094.458333333343</c:v>
                </c:pt>
                <c:pt idx="1212">
                  <c:v>41094.5</c:v>
                </c:pt>
                <c:pt idx="1213">
                  <c:v>41094.541666666657</c:v>
                </c:pt>
                <c:pt idx="1214">
                  <c:v>41094.583333333336</c:v>
                </c:pt>
                <c:pt idx="1215">
                  <c:v>41094.624999999993</c:v>
                </c:pt>
                <c:pt idx="1216">
                  <c:v>41094.666666666657</c:v>
                </c:pt>
                <c:pt idx="1217">
                  <c:v>41094.708333333336</c:v>
                </c:pt>
                <c:pt idx="1218">
                  <c:v>41094.75</c:v>
                </c:pt>
                <c:pt idx="1219">
                  <c:v>41094.79166666665</c:v>
                </c:pt>
                <c:pt idx="1220">
                  <c:v>41094.833333333336</c:v>
                </c:pt>
                <c:pt idx="1221">
                  <c:v>41094.875</c:v>
                </c:pt>
                <c:pt idx="1222">
                  <c:v>41094.916666666664</c:v>
                </c:pt>
                <c:pt idx="1223">
                  <c:v>41094.958333333343</c:v>
                </c:pt>
                <c:pt idx="1224">
                  <c:v>41095</c:v>
                </c:pt>
                <c:pt idx="1225">
                  <c:v>41095.041666666657</c:v>
                </c:pt>
                <c:pt idx="1226">
                  <c:v>41095.083333333336</c:v>
                </c:pt>
                <c:pt idx="1227">
                  <c:v>41095.124999999993</c:v>
                </c:pt>
                <c:pt idx="1228">
                  <c:v>41095.166666666657</c:v>
                </c:pt>
                <c:pt idx="1229">
                  <c:v>41095.208333333336</c:v>
                </c:pt>
                <c:pt idx="1230">
                  <c:v>41095.25</c:v>
                </c:pt>
                <c:pt idx="1231">
                  <c:v>41095.29166666665</c:v>
                </c:pt>
                <c:pt idx="1232">
                  <c:v>41095.333333333336</c:v>
                </c:pt>
                <c:pt idx="1233">
                  <c:v>41095.375</c:v>
                </c:pt>
                <c:pt idx="1234">
                  <c:v>41095.416666666664</c:v>
                </c:pt>
                <c:pt idx="1235">
                  <c:v>41095.458333333343</c:v>
                </c:pt>
                <c:pt idx="1236">
                  <c:v>41095.5</c:v>
                </c:pt>
                <c:pt idx="1237">
                  <c:v>41095.541666666657</c:v>
                </c:pt>
                <c:pt idx="1238">
                  <c:v>41095.583333333336</c:v>
                </c:pt>
                <c:pt idx="1239">
                  <c:v>41095.624999999993</c:v>
                </c:pt>
                <c:pt idx="1240">
                  <c:v>41095.666666666657</c:v>
                </c:pt>
                <c:pt idx="1241">
                  <c:v>41095.708333333336</c:v>
                </c:pt>
                <c:pt idx="1242">
                  <c:v>41095.75</c:v>
                </c:pt>
                <c:pt idx="1243">
                  <c:v>41095.79166666665</c:v>
                </c:pt>
                <c:pt idx="1244">
                  <c:v>41095.833333333336</c:v>
                </c:pt>
                <c:pt idx="1245">
                  <c:v>41095.875</c:v>
                </c:pt>
                <c:pt idx="1246">
                  <c:v>41095.916666666664</c:v>
                </c:pt>
                <c:pt idx="1247">
                  <c:v>41095.958333333343</c:v>
                </c:pt>
                <c:pt idx="1248">
                  <c:v>41096</c:v>
                </c:pt>
                <c:pt idx="1249">
                  <c:v>41096.041666666657</c:v>
                </c:pt>
                <c:pt idx="1250">
                  <c:v>41096.083333333336</c:v>
                </c:pt>
                <c:pt idx="1251">
                  <c:v>41096.124999999993</c:v>
                </c:pt>
                <c:pt idx="1252">
                  <c:v>41096.166666666657</c:v>
                </c:pt>
                <c:pt idx="1253">
                  <c:v>41096.208333333336</c:v>
                </c:pt>
                <c:pt idx="1254">
                  <c:v>41096.25</c:v>
                </c:pt>
                <c:pt idx="1255">
                  <c:v>41096.29166666665</c:v>
                </c:pt>
                <c:pt idx="1256">
                  <c:v>41096.333333333336</c:v>
                </c:pt>
                <c:pt idx="1257">
                  <c:v>41096.375</c:v>
                </c:pt>
                <c:pt idx="1258">
                  <c:v>41096.416666666664</c:v>
                </c:pt>
                <c:pt idx="1259">
                  <c:v>41096.458333333343</c:v>
                </c:pt>
                <c:pt idx="1260">
                  <c:v>41096.5</c:v>
                </c:pt>
                <c:pt idx="1261">
                  <c:v>41096.541666666657</c:v>
                </c:pt>
                <c:pt idx="1262">
                  <c:v>41096.583333333336</c:v>
                </c:pt>
                <c:pt idx="1263">
                  <c:v>41096.624999999993</c:v>
                </c:pt>
                <c:pt idx="1264">
                  <c:v>41096.666666666657</c:v>
                </c:pt>
                <c:pt idx="1265">
                  <c:v>41096.708333333336</c:v>
                </c:pt>
                <c:pt idx="1266">
                  <c:v>41096.75</c:v>
                </c:pt>
                <c:pt idx="1267">
                  <c:v>41096.79166666665</c:v>
                </c:pt>
                <c:pt idx="1268">
                  <c:v>41096.833333333336</c:v>
                </c:pt>
                <c:pt idx="1269">
                  <c:v>41096.875</c:v>
                </c:pt>
                <c:pt idx="1270">
                  <c:v>41096.916666666664</c:v>
                </c:pt>
                <c:pt idx="1271">
                  <c:v>41096.958333333343</c:v>
                </c:pt>
                <c:pt idx="1272">
                  <c:v>41097</c:v>
                </c:pt>
                <c:pt idx="1273">
                  <c:v>41097.041666666657</c:v>
                </c:pt>
                <c:pt idx="1274">
                  <c:v>41097.083333333336</c:v>
                </c:pt>
                <c:pt idx="1275">
                  <c:v>41097.124999999993</c:v>
                </c:pt>
                <c:pt idx="1276">
                  <c:v>41097.166666666657</c:v>
                </c:pt>
                <c:pt idx="1277">
                  <c:v>41097.208333333336</c:v>
                </c:pt>
                <c:pt idx="1278">
                  <c:v>41097.25</c:v>
                </c:pt>
                <c:pt idx="1279">
                  <c:v>41097.29166666665</c:v>
                </c:pt>
                <c:pt idx="1280">
                  <c:v>41097.333333333336</c:v>
                </c:pt>
                <c:pt idx="1281">
                  <c:v>41097.375</c:v>
                </c:pt>
                <c:pt idx="1282">
                  <c:v>41097.416666666664</c:v>
                </c:pt>
                <c:pt idx="1283">
                  <c:v>41097.458333333343</c:v>
                </c:pt>
                <c:pt idx="1284">
                  <c:v>41097.5</c:v>
                </c:pt>
                <c:pt idx="1285">
                  <c:v>41097.541666666657</c:v>
                </c:pt>
                <c:pt idx="1286">
                  <c:v>41097.583333333336</c:v>
                </c:pt>
                <c:pt idx="1287">
                  <c:v>41097.624999999993</c:v>
                </c:pt>
                <c:pt idx="1288">
                  <c:v>41097.666666666657</c:v>
                </c:pt>
                <c:pt idx="1289">
                  <c:v>41097.708333333336</c:v>
                </c:pt>
                <c:pt idx="1290">
                  <c:v>41097.75</c:v>
                </c:pt>
                <c:pt idx="1291">
                  <c:v>41097.79166666665</c:v>
                </c:pt>
                <c:pt idx="1292">
                  <c:v>41097.833333333336</c:v>
                </c:pt>
                <c:pt idx="1293">
                  <c:v>41097.875</c:v>
                </c:pt>
                <c:pt idx="1294">
                  <c:v>41097.916666666664</c:v>
                </c:pt>
                <c:pt idx="1295">
                  <c:v>41097.958333333343</c:v>
                </c:pt>
                <c:pt idx="1296">
                  <c:v>41098</c:v>
                </c:pt>
                <c:pt idx="1297">
                  <c:v>41098.041666666657</c:v>
                </c:pt>
                <c:pt idx="1298">
                  <c:v>41098.083333333336</c:v>
                </c:pt>
                <c:pt idx="1299">
                  <c:v>41098.124999999993</c:v>
                </c:pt>
                <c:pt idx="1300">
                  <c:v>41098.166666666657</c:v>
                </c:pt>
                <c:pt idx="1301">
                  <c:v>41098.208333333336</c:v>
                </c:pt>
                <c:pt idx="1302">
                  <c:v>41098.25</c:v>
                </c:pt>
                <c:pt idx="1303">
                  <c:v>41098.29166666665</c:v>
                </c:pt>
                <c:pt idx="1304">
                  <c:v>41098.333333333336</c:v>
                </c:pt>
                <c:pt idx="1305">
                  <c:v>41098.375</c:v>
                </c:pt>
                <c:pt idx="1306">
                  <c:v>41098.416666666664</c:v>
                </c:pt>
                <c:pt idx="1307">
                  <c:v>41098.458333333343</c:v>
                </c:pt>
                <c:pt idx="1308">
                  <c:v>41098.5</c:v>
                </c:pt>
                <c:pt idx="1309">
                  <c:v>41098.541666666657</c:v>
                </c:pt>
                <c:pt idx="1310">
                  <c:v>41098.583333333336</c:v>
                </c:pt>
                <c:pt idx="1311">
                  <c:v>41098.624999999993</c:v>
                </c:pt>
                <c:pt idx="1312">
                  <c:v>41098.666666666657</c:v>
                </c:pt>
                <c:pt idx="1313">
                  <c:v>41098.708333333336</c:v>
                </c:pt>
                <c:pt idx="1314">
                  <c:v>41098.75</c:v>
                </c:pt>
                <c:pt idx="1315">
                  <c:v>41098.79166666665</c:v>
                </c:pt>
                <c:pt idx="1316">
                  <c:v>41098.833333333336</c:v>
                </c:pt>
                <c:pt idx="1317">
                  <c:v>41098.875</c:v>
                </c:pt>
                <c:pt idx="1318">
                  <c:v>41098.916666666664</c:v>
                </c:pt>
                <c:pt idx="1319">
                  <c:v>41098.958333333343</c:v>
                </c:pt>
                <c:pt idx="1320">
                  <c:v>41099</c:v>
                </c:pt>
                <c:pt idx="1321">
                  <c:v>41099.041666666657</c:v>
                </c:pt>
                <c:pt idx="1322">
                  <c:v>41099.083333333336</c:v>
                </c:pt>
                <c:pt idx="1323">
                  <c:v>41099.124999999993</c:v>
                </c:pt>
                <c:pt idx="1324">
                  <c:v>41099.166666666657</c:v>
                </c:pt>
                <c:pt idx="1325">
                  <c:v>41099.208333333336</c:v>
                </c:pt>
                <c:pt idx="1326">
                  <c:v>41099.25</c:v>
                </c:pt>
                <c:pt idx="1327">
                  <c:v>41099.29166666665</c:v>
                </c:pt>
                <c:pt idx="1328">
                  <c:v>41099.333333333336</c:v>
                </c:pt>
                <c:pt idx="1329">
                  <c:v>41099.375</c:v>
                </c:pt>
                <c:pt idx="1330">
                  <c:v>41099.416666666664</c:v>
                </c:pt>
                <c:pt idx="1331">
                  <c:v>41099.458333333343</c:v>
                </c:pt>
                <c:pt idx="1332">
                  <c:v>41099.5</c:v>
                </c:pt>
                <c:pt idx="1333">
                  <c:v>41099.541666666657</c:v>
                </c:pt>
                <c:pt idx="1334">
                  <c:v>41099.583333333336</c:v>
                </c:pt>
                <c:pt idx="1335">
                  <c:v>41099.624999999993</c:v>
                </c:pt>
                <c:pt idx="1336">
                  <c:v>41099.666666666657</c:v>
                </c:pt>
                <c:pt idx="1337">
                  <c:v>41099.708333333336</c:v>
                </c:pt>
                <c:pt idx="1338">
                  <c:v>41099.75</c:v>
                </c:pt>
                <c:pt idx="1339">
                  <c:v>41099.79166666665</c:v>
                </c:pt>
                <c:pt idx="1340">
                  <c:v>41099.833333333336</c:v>
                </c:pt>
                <c:pt idx="1341">
                  <c:v>41099.875</c:v>
                </c:pt>
                <c:pt idx="1342">
                  <c:v>41099.916666666664</c:v>
                </c:pt>
                <c:pt idx="1343">
                  <c:v>41099.958333333343</c:v>
                </c:pt>
                <c:pt idx="1344">
                  <c:v>41100</c:v>
                </c:pt>
                <c:pt idx="1345">
                  <c:v>41100.041666666657</c:v>
                </c:pt>
                <c:pt idx="1346">
                  <c:v>41100.083333333336</c:v>
                </c:pt>
                <c:pt idx="1347">
                  <c:v>41100.124999999993</c:v>
                </c:pt>
                <c:pt idx="1348">
                  <c:v>41100.166666666657</c:v>
                </c:pt>
                <c:pt idx="1349">
                  <c:v>41100.208333333336</c:v>
                </c:pt>
                <c:pt idx="1350">
                  <c:v>41100.25</c:v>
                </c:pt>
                <c:pt idx="1351">
                  <c:v>41100.29166666665</c:v>
                </c:pt>
                <c:pt idx="1352">
                  <c:v>41100.333333333336</c:v>
                </c:pt>
                <c:pt idx="1353">
                  <c:v>41100.375</c:v>
                </c:pt>
                <c:pt idx="1354">
                  <c:v>41100.416666666664</c:v>
                </c:pt>
                <c:pt idx="1355">
                  <c:v>41100.458333333343</c:v>
                </c:pt>
                <c:pt idx="1356">
                  <c:v>41100.5</c:v>
                </c:pt>
                <c:pt idx="1357">
                  <c:v>41100.541666666657</c:v>
                </c:pt>
                <c:pt idx="1358">
                  <c:v>41100.583333333336</c:v>
                </c:pt>
                <c:pt idx="1359">
                  <c:v>41100.624999999993</c:v>
                </c:pt>
                <c:pt idx="1360">
                  <c:v>41100.666666666657</c:v>
                </c:pt>
                <c:pt idx="1361">
                  <c:v>41100.708333333336</c:v>
                </c:pt>
                <c:pt idx="1362">
                  <c:v>41100.75</c:v>
                </c:pt>
                <c:pt idx="1363">
                  <c:v>41100.79166666665</c:v>
                </c:pt>
                <c:pt idx="1364">
                  <c:v>41100.833333333336</c:v>
                </c:pt>
                <c:pt idx="1365">
                  <c:v>41100.875</c:v>
                </c:pt>
                <c:pt idx="1366">
                  <c:v>41100.916666666664</c:v>
                </c:pt>
                <c:pt idx="1367">
                  <c:v>41100.958333333343</c:v>
                </c:pt>
                <c:pt idx="1368">
                  <c:v>41101</c:v>
                </c:pt>
                <c:pt idx="1369">
                  <c:v>41101.041666666657</c:v>
                </c:pt>
                <c:pt idx="1370">
                  <c:v>41101.083333333336</c:v>
                </c:pt>
                <c:pt idx="1371">
                  <c:v>41101.124999999993</c:v>
                </c:pt>
                <c:pt idx="1372">
                  <c:v>41101.166666666657</c:v>
                </c:pt>
                <c:pt idx="1373">
                  <c:v>41101.208333333336</c:v>
                </c:pt>
                <c:pt idx="1374">
                  <c:v>41101.25</c:v>
                </c:pt>
                <c:pt idx="1375">
                  <c:v>41101.29166666665</c:v>
                </c:pt>
                <c:pt idx="1376">
                  <c:v>41101.333333333336</c:v>
                </c:pt>
                <c:pt idx="1377">
                  <c:v>41101.375</c:v>
                </c:pt>
                <c:pt idx="1378">
                  <c:v>41101.416666666664</c:v>
                </c:pt>
                <c:pt idx="1379">
                  <c:v>41101.458333333343</c:v>
                </c:pt>
                <c:pt idx="1380">
                  <c:v>41101.5</c:v>
                </c:pt>
                <c:pt idx="1381">
                  <c:v>41101.541666666657</c:v>
                </c:pt>
                <c:pt idx="1382">
                  <c:v>41101.583333333336</c:v>
                </c:pt>
                <c:pt idx="1383">
                  <c:v>41101.624999999993</c:v>
                </c:pt>
                <c:pt idx="1384">
                  <c:v>41101.666666666657</c:v>
                </c:pt>
                <c:pt idx="1385">
                  <c:v>41101.708333333336</c:v>
                </c:pt>
                <c:pt idx="1386">
                  <c:v>41101.75</c:v>
                </c:pt>
                <c:pt idx="1387">
                  <c:v>41101.79166666665</c:v>
                </c:pt>
                <c:pt idx="1388">
                  <c:v>41101.833333333336</c:v>
                </c:pt>
                <c:pt idx="1389">
                  <c:v>41101.875</c:v>
                </c:pt>
                <c:pt idx="1390">
                  <c:v>41101.916666666664</c:v>
                </c:pt>
                <c:pt idx="1391">
                  <c:v>41101.958333333343</c:v>
                </c:pt>
                <c:pt idx="1392">
                  <c:v>41102</c:v>
                </c:pt>
                <c:pt idx="1393">
                  <c:v>41102.041666666657</c:v>
                </c:pt>
                <c:pt idx="1394">
                  <c:v>41102.083333333336</c:v>
                </c:pt>
                <c:pt idx="1395">
                  <c:v>41102.124999999993</c:v>
                </c:pt>
                <c:pt idx="1396">
                  <c:v>41102.166666666657</c:v>
                </c:pt>
                <c:pt idx="1397">
                  <c:v>41102.208333333336</c:v>
                </c:pt>
                <c:pt idx="1398">
                  <c:v>41102.25</c:v>
                </c:pt>
                <c:pt idx="1399">
                  <c:v>41102.29166666665</c:v>
                </c:pt>
                <c:pt idx="1400">
                  <c:v>41102.333333333336</c:v>
                </c:pt>
                <c:pt idx="1401">
                  <c:v>41102.375</c:v>
                </c:pt>
                <c:pt idx="1402">
                  <c:v>41102.416666666664</c:v>
                </c:pt>
                <c:pt idx="1403">
                  <c:v>41102.458333333343</c:v>
                </c:pt>
                <c:pt idx="1404">
                  <c:v>41102.5</c:v>
                </c:pt>
                <c:pt idx="1405">
                  <c:v>41102.541666666657</c:v>
                </c:pt>
                <c:pt idx="1406">
                  <c:v>41102.583333333336</c:v>
                </c:pt>
                <c:pt idx="1407">
                  <c:v>41102.624999999993</c:v>
                </c:pt>
                <c:pt idx="1408">
                  <c:v>41102.666666666657</c:v>
                </c:pt>
                <c:pt idx="1409">
                  <c:v>41102.708333333336</c:v>
                </c:pt>
                <c:pt idx="1410">
                  <c:v>41102.75</c:v>
                </c:pt>
                <c:pt idx="1411">
                  <c:v>41102.79166666665</c:v>
                </c:pt>
                <c:pt idx="1412">
                  <c:v>41102.833333333336</c:v>
                </c:pt>
                <c:pt idx="1413">
                  <c:v>41102.875</c:v>
                </c:pt>
                <c:pt idx="1414">
                  <c:v>41102.916666666664</c:v>
                </c:pt>
                <c:pt idx="1415">
                  <c:v>41102.958333333343</c:v>
                </c:pt>
                <c:pt idx="1416">
                  <c:v>41103</c:v>
                </c:pt>
                <c:pt idx="1417">
                  <c:v>41103.041666666657</c:v>
                </c:pt>
                <c:pt idx="1418">
                  <c:v>41103.083333333336</c:v>
                </c:pt>
                <c:pt idx="1419">
                  <c:v>41103.124999999993</c:v>
                </c:pt>
                <c:pt idx="1420">
                  <c:v>41103.166666666657</c:v>
                </c:pt>
                <c:pt idx="1421">
                  <c:v>41103.208333333336</c:v>
                </c:pt>
                <c:pt idx="1422">
                  <c:v>41103.25</c:v>
                </c:pt>
                <c:pt idx="1423">
                  <c:v>41103.29166666665</c:v>
                </c:pt>
                <c:pt idx="1424">
                  <c:v>41103.333333333336</c:v>
                </c:pt>
                <c:pt idx="1425">
                  <c:v>41103.375</c:v>
                </c:pt>
                <c:pt idx="1426">
                  <c:v>41103.416666666664</c:v>
                </c:pt>
                <c:pt idx="1427">
                  <c:v>41103.458333333343</c:v>
                </c:pt>
                <c:pt idx="1428">
                  <c:v>41103.5</c:v>
                </c:pt>
                <c:pt idx="1429">
                  <c:v>41103.541666666657</c:v>
                </c:pt>
                <c:pt idx="1430">
                  <c:v>41103.583333333336</c:v>
                </c:pt>
                <c:pt idx="1431">
                  <c:v>41103.624999999993</c:v>
                </c:pt>
                <c:pt idx="1432">
                  <c:v>41103.666666666657</c:v>
                </c:pt>
                <c:pt idx="1433">
                  <c:v>41103.708333333336</c:v>
                </c:pt>
                <c:pt idx="1434">
                  <c:v>41103.75</c:v>
                </c:pt>
                <c:pt idx="1435">
                  <c:v>41103.79166666665</c:v>
                </c:pt>
                <c:pt idx="1436">
                  <c:v>41103.833333333336</c:v>
                </c:pt>
                <c:pt idx="1437">
                  <c:v>41103.875</c:v>
                </c:pt>
                <c:pt idx="1438">
                  <c:v>41103.916666666664</c:v>
                </c:pt>
                <c:pt idx="1439">
                  <c:v>41103.958333333343</c:v>
                </c:pt>
                <c:pt idx="1440">
                  <c:v>41104</c:v>
                </c:pt>
                <c:pt idx="1441">
                  <c:v>41104.041666666657</c:v>
                </c:pt>
                <c:pt idx="1442">
                  <c:v>41104.083333333336</c:v>
                </c:pt>
                <c:pt idx="1443">
                  <c:v>41104.124999999993</c:v>
                </c:pt>
                <c:pt idx="1444">
                  <c:v>41104.166666666657</c:v>
                </c:pt>
                <c:pt idx="1445">
                  <c:v>41104.208333333336</c:v>
                </c:pt>
                <c:pt idx="1446">
                  <c:v>41104.25</c:v>
                </c:pt>
                <c:pt idx="1447">
                  <c:v>41104.29166666665</c:v>
                </c:pt>
                <c:pt idx="1448">
                  <c:v>41104.333333333336</c:v>
                </c:pt>
                <c:pt idx="1449">
                  <c:v>41104.375</c:v>
                </c:pt>
                <c:pt idx="1450">
                  <c:v>41104.416666666664</c:v>
                </c:pt>
                <c:pt idx="1451">
                  <c:v>41104.458333333343</c:v>
                </c:pt>
                <c:pt idx="1452">
                  <c:v>41104.5</c:v>
                </c:pt>
                <c:pt idx="1453">
                  <c:v>41104.541666666657</c:v>
                </c:pt>
                <c:pt idx="1454">
                  <c:v>41104.583333333336</c:v>
                </c:pt>
                <c:pt idx="1455">
                  <c:v>41104.624999999993</c:v>
                </c:pt>
                <c:pt idx="1456">
                  <c:v>41104.666666666657</c:v>
                </c:pt>
                <c:pt idx="1457">
                  <c:v>41104.708333333336</c:v>
                </c:pt>
                <c:pt idx="1458">
                  <c:v>41104.75</c:v>
                </c:pt>
                <c:pt idx="1459">
                  <c:v>41104.79166666665</c:v>
                </c:pt>
                <c:pt idx="1460">
                  <c:v>41104.833333333336</c:v>
                </c:pt>
                <c:pt idx="1461">
                  <c:v>41104.875</c:v>
                </c:pt>
                <c:pt idx="1462">
                  <c:v>41104.916666666664</c:v>
                </c:pt>
                <c:pt idx="1463">
                  <c:v>41104.958333333343</c:v>
                </c:pt>
                <c:pt idx="1464">
                  <c:v>41105</c:v>
                </c:pt>
                <c:pt idx="1465">
                  <c:v>41105.041666666657</c:v>
                </c:pt>
                <c:pt idx="1466">
                  <c:v>41105.083333333336</c:v>
                </c:pt>
                <c:pt idx="1467">
                  <c:v>41105.124999999993</c:v>
                </c:pt>
                <c:pt idx="1468">
                  <c:v>41105.166666666657</c:v>
                </c:pt>
                <c:pt idx="1469">
                  <c:v>41105.208333333336</c:v>
                </c:pt>
                <c:pt idx="1470">
                  <c:v>41105.25</c:v>
                </c:pt>
                <c:pt idx="1471">
                  <c:v>41105.29166666665</c:v>
                </c:pt>
                <c:pt idx="1472">
                  <c:v>41105.333333333336</c:v>
                </c:pt>
                <c:pt idx="1473">
                  <c:v>41105.375</c:v>
                </c:pt>
                <c:pt idx="1474">
                  <c:v>41105.416666666664</c:v>
                </c:pt>
                <c:pt idx="1475">
                  <c:v>41105.458333333343</c:v>
                </c:pt>
                <c:pt idx="1476">
                  <c:v>41105.5</c:v>
                </c:pt>
                <c:pt idx="1477">
                  <c:v>41105.541666666657</c:v>
                </c:pt>
                <c:pt idx="1478">
                  <c:v>41105.583333333336</c:v>
                </c:pt>
                <c:pt idx="1479">
                  <c:v>41105.624999999993</c:v>
                </c:pt>
                <c:pt idx="1480">
                  <c:v>41105.666666666657</c:v>
                </c:pt>
                <c:pt idx="1481">
                  <c:v>41105.708333333336</c:v>
                </c:pt>
                <c:pt idx="1482">
                  <c:v>41105.75</c:v>
                </c:pt>
                <c:pt idx="1483">
                  <c:v>41105.79166666665</c:v>
                </c:pt>
                <c:pt idx="1484">
                  <c:v>41105.833333333336</c:v>
                </c:pt>
                <c:pt idx="1485">
                  <c:v>41105.875</c:v>
                </c:pt>
                <c:pt idx="1486">
                  <c:v>41105.916666666664</c:v>
                </c:pt>
                <c:pt idx="1487">
                  <c:v>41105.958333333343</c:v>
                </c:pt>
                <c:pt idx="1488">
                  <c:v>41106</c:v>
                </c:pt>
                <c:pt idx="1489">
                  <c:v>41106.041666666657</c:v>
                </c:pt>
                <c:pt idx="1490">
                  <c:v>41106.083333333336</c:v>
                </c:pt>
                <c:pt idx="1491">
                  <c:v>41106.124999999993</c:v>
                </c:pt>
                <c:pt idx="1492">
                  <c:v>41106.166666666657</c:v>
                </c:pt>
                <c:pt idx="1493">
                  <c:v>41106.208333333336</c:v>
                </c:pt>
                <c:pt idx="1494">
                  <c:v>41106.25</c:v>
                </c:pt>
                <c:pt idx="1495">
                  <c:v>41106.29166666665</c:v>
                </c:pt>
                <c:pt idx="1496">
                  <c:v>41106.333333333336</c:v>
                </c:pt>
                <c:pt idx="1497">
                  <c:v>41106.375</c:v>
                </c:pt>
                <c:pt idx="1498">
                  <c:v>41106.416666666664</c:v>
                </c:pt>
                <c:pt idx="1499">
                  <c:v>41106.458333333343</c:v>
                </c:pt>
                <c:pt idx="1500">
                  <c:v>41106.5</c:v>
                </c:pt>
                <c:pt idx="1501">
                  <c:v>41106.541666666657</c:v>
                </c:pt>
                <c:pt idx="1502">
                  <c:v>41106.583333333336</c:v>
                </c:pt>
                <c:pt idx="1503">
                  <c:v>41106.624999999993</c:v>
                </c:pt>
                <c:pt idx="1504">
                  <c:v>41106.666666666657</c:v>
                </c:pt>
                <c:pt idx="1505">
                  <c:v>41106.708333333336</c:v>
                </c:pt>
                <c:pt idx="1506">
                  <c:v>41106.75</c:v>
                </c:pt>
                <c:pt idx="1507">
                  <c:v>41106.79166666665</c:v>
                </c:pt>
                <c:pt idx="1508">
                  <c:v>41106.833333333336</c:v>
                </c:pt>
                <c:pt idx="1509">
                  <c:v>41106.875</c:v>
                </c:pt>
                <c:pt idx="1510">
                  <c:v>41106.916666666664</c:v>
                </c:pt>
                <c:pt idx="1511">
                  <c:v>41106.958333333343</c:v>
                </c:pt>
                <c:pt idx="1512">
                  <c:v>41107</c:v>
                </c:pt>
                <c:pt idx="1513">
                  <c:v>41107.041666666657</c:v>
                </c:pt>
                <c:pt idx="1514">
                  <c:v>41107.083333333336</c:v>
                </c:pt>
                <c:pt idx="1515">
                  <c:v>41107.124999999993</c:v>
                </c:pt>
                <c:pt idx="1516">
                  <c:v>41107.166666666657</c:v>
                </c:pt>
                <c:pt idx="1517">
                  <c:v>41107.208333333336</c:v>
                </c:pt>
                <c:pt idx="1518">
                  <c:v>41107.25</c:v>
                </c:pt>
                <c:pt idx="1519">
                  <c:v>41107.29166666665</c:v>
                </c:pt>
                <c:pt idx="1520">
                  <c:v>41107.333333333336</c:v>
                </c:pt>
                <c:pt idx="1521">
                  <c:v>41107.375</c:v>
                </c:pt>
                <c:pt idx="1522">
                  <c:v>41107.416666666664</c:v>
                </c:pt>
                <c:pt idx="1523">
                  <c:v>41107.458333333343</c:v>
                </c:pt>
                <c:pt idx="1524">
                  <c:v>41107.5</c:v>
                </c:pt>
                <c:pt idx="1525">
                  <c:v>41107.541666666657</c:v>
                </c:pt>
                <c:pt idx="1526">
                  <c:v>41107.583333333336</c:v>
                </c:pt>
                <c:pt idx="1527">
                  <c:v>41107.624999999993</c:v>
                </c:pt>
                <c:pt idx="1528">
                  <c:v>41107.666666666657</c:v>
                </c:pt>
                <c:pt idx="1529">
                  <c:v>41107.708333333336</c:v>
                </c:pt>
                <c:pt idx="1530">
                  <c:v>41107.75</c:v>
                </c:pt>
                <c:pt idx="1531">
                  <c:v>41107.79166666665</c:v>
                </c:pt>
                <c:pt idx="1532">
                  <c:v>41107.833333333336</c:v>
                </c:pt>
                <c:pt idx="1533">
                  <c:v>41107.875</c:v>
                </c:pt>
                <c:pt idx="1534">
                  <c:v>41107.916666666664</c:v>
                </c:pt>
                <c:pt idx="1535">
                  <c:v>41107.958333333343</c:v>
                </c:pt>
                <c:pt idx="1536">
                  <c:v>41108</c:v>
                </c:pt>
                <c:pt idx="1537">
                  <c:v>41108.041666666657</c:v>
                </c:pt>
                <c:pt idx="1538">
                  <c:v>41108.083333333336</c:v>
                </c:pt>
                <c:pt idx="1539">
                  <c:v>41108.124999999993</c:v>
                </c:pt>
                <c:pt idx="1540">
                  <c:v>41108.166666666657</c:v>
                </c:pt>
                <c:pt idx="1541">
                  <c:v>41108.208333333336</c:v>
                </c:pt>
                <c:pt idx="1542">
                  <c:v>41108.25</c:v>
                </c:pt>
                <c:pt idx="1543">
                  <c:v>41108.29166666665</c:v>
                </c:pt>
                <c:pt idx="1544">
                  <c:v>41108.333333333336</c:v>
                </c:pt>
                <c:pt idx="1545">
                  <c:v>41108.375</c:v>
                </c:pt>
                <c:pt idx="1546">
                  <c:v>41117.25</c:v>
                </c:pt>
                <c:pt idx="1547">
                  <c:v>41117.29166666665</c:v>
                </c:pt>
                <c:pt idx="1548">
                  <c:v>41117.333333333336</c:v>
                </c:pt>
                <c:pt idx="1549">
                  <c:v>41117.375</c:v>
                </c:pt>
                <c:pt idx="1550">
                  <c:v>41117.416666666664</c:v>
                </c:pt>
                <c:pt idx="1551">
                  <c:v>41117.458333333343</c:v>
                </c:pt>
                <c:pt idx="1552">
                  <c:v>41117.5</c:v>
                </c:pt>
                <c:pt idx="1553">
                  <c:v>41117.541666666657</c:v>
                </c:pt>
                <c:pt idx="1554">
                  <c:v>41117.583333333336</c:v>
                </c:pt>
                <c:pt idx="1555">
                  <c:v>41117.624999999993</c:v>
                </c:pt>
                <c:pt idx="1556">
                  <c:v>41117.666666666657</c:v>
                </c:pt>
                <c:pt idx="1557">
                  <c:v>41117.708333333336</c:v>
                </c:pt>
                <c:pt idx="1558">
                  <c:v>41117.75</c:v>
                </c:pt>
                <c:pt idx="1559">
                  <c:v>41117.79166666665</c:v>
                </c:pt>
                <c:pt idx="1560">
                  <c:v>41117.833333333336</c:v>
                </c:pt>
                <c:pt idx="1561">
                  <c:v>41117.875</c:v>
                </c:pt>
                <c:pt idx="1562">
                  <c:v>41117.916666666664</c:v>
                </c:pt>
                <c:pt idx="1563">
                  <c:v>41117.958333333343</c:v>
                </c:pt>
                <c:pt idx="1564">
                  <c:v>41118</c:v>
                </c:pt>
                <c:pt idx="1565">
                  <c:v>41118.041666666657</c:v>
                </c:pt>
                <c:pt idx="1566">
                  <c:v>41118.083333333336</c:v>
                </c:pt>
                <c:pt idx="1567">
                  <c:v>41118.124999999993</c:v>
                </c:pt>
                <c:pt idx="1568">
                  <c:v>41118.166666666657</c:v>
                </c:pt>
                <c:pt idx="1569">
                  <c:v>41118.208333333336</c:v>
                </c:pt>
                <c:pt idx="1570">
                  <c:v>41118.25</c:v>
                </c:pt>
                <c:pt idx="1571">
                  <c:v>41118.29166666665</c:v>
                </c:pt>
                <c:pt idx="1572">
                  <c:v>41118.333333333336</c:v>
                </c:pt>
                <c:pt idx="1573">
                  <c:v>41118.375</c:v>
                </c:pt>
                <c:pt idx="1574">
                  <c:v>41118.416666666664</c:v>
                </c:pt>
                <c:pt idx="1575">
                  <c:v>41118.458333333343</c:v>
                </c:pt>
                <c:pt idx="1576">
                  <c:v>41118.5</c:v>
                </c:pt>
                <c:pt idx="1577">
                  <c:v>41118.541666666657</c:v>
                </c:pt>
                <c:pt idx="1578">
                  <c:v>41118.583333333336</c:v>
                </c:pt>
                <c:pt idx="1579">
                  <c:v>41118.624999999993</c:v>
                </c:pt>
                <c:pt idx="1580">
                  <c:v>41118.666666666657</c:v>
                </c:pt>
                <c:pt idx="1581">
                  <c:v>41118.708333333336</c:v>
                </c:pt>
                <c:pt idx="1582">
                  <c:v>41118.75</c:v>
                </c:pt>
                <c:pt idx="1583">
                  <c:v>41118.79166666665</c:v>
                </c:pt>
                <c:pt idx="1584">
                  <c:v>41118.833333333336</c:v>
                </c:pt>
                <c:pt idx="1585">
                  <c:v>41118.875</c:v>
                </c:pt>
                <c:pt idx="1586">
                  <c:v>41118.916666666664</c:v>
                </c:pt>
                <c:pt idx="1587">
                  <c:v>41118.958333333343</c:v>
                </c:pt>
                <c:pt idx="1588">
                  <c:v>41119</c:v>
                </c:pt>
                <c:pt idx="1589">
                  <c:v>41119.041666666657</c:v>
                </c:pt>
                <c:pt idx="1590">
                  <c:v>41119.083333333336</c:v>
                </c:pt>
                <c:pt idx="1591">
                  <c:v>41119.124999999993</c:v>
                </c:pt>
                <c:pt idx="1592">
                  <c:v>41119.166666666657</c:v>
                </c:pt>
                <c:pt idx="1593">
                  <c:v>41119.208333333336</c:v>
                </c:pt>
                <c:pt idx="1594">
                  <c:v>41119.25</c:v>
                </c:pt>
                <c:pt idx="1595">
                  <c:v>41119.29166666665</c:v>
                </c:pt>
                <c:pt idx="1596">
                  <c:v>41119.333333333336</c:v>
                </c:pt>
                <c:pt idx="1597">
                  <c:v>41119.375</c:v>
                </c:pt>
                <c:pt idx="1598">
                  <c:v>41119.416666666664</c:v>
                </c:pt>
                <c:pt idx="1599">
                  <c:v>41119.458333333343</c:v>
                </c:pt>
                <c:pt idx="1600">
                  <c:v>41119.5</c:v>
                </c:pt>
                <c:pt idx="1601">
                  <c:v>41119.541666666657</c:v>
                </c:pt>
                <c:pt idx="1602">
                  <c:v>41119.583333333336</c:v>
                </c:pt>
                <c:pt idx="1603">
                  <c:v>41119.624999999993</c:v>
                </c:pt>
                <c:pt idx="1604">
                  <c:v>41119.666666666657</c:v>
                </c:pt>
                <c:pt idx="1605">
                  <c:v>41119.708333333336</c:v>
                </c:pt>
                <c:pt idx="1606">
                  <c:v>41119.75</c:v>
                </c:pt>
                <c:pt idx="1607">
                  <c:v>41119.79166666665</c:v>
                </c:pt>
                <c:pt idx="1608">
                  <c:v>41119.833333333336</c:v>
                </c:pt>
                <c:pt idx="1609">
                  <c:v>41119.875</c:v>
                </c:pt>
                <c:pt idx="1610">
                  <c:v>41119.916666666664</c:v>
                </c:pt>
                <c:pt idx="1611">
                  <c:v>41119.958333333343</c:v>
                </c:pt>
                <c:pt idx="1612">
                  <c:v>41120</c:v>
                </c:pt>
                <c:pt idx="1613">
                  <c:v>41120.041666666657</c:v>
                </c:pt>
                <c:pt idx="1614">
                  <c:v>41120.083333333336</c:v>
                </c:pt>
                <c:pt idx="1615">
                  <c:v>41120.124999999993</c:v>
                </c:pt>
                <c:pt idx="1616">
                  <c:v>41120.166666666657</c:v>
                </c:pt>
                <c:pt idx="1617">
                  <c:v>41120.208333333336</c:v>
                </c:pt>
                <c:pt idx="1618">
                  <c:v>41120.25</c:v>
                </c:pt>
                <c:pt idx="1619">
                  <c:v>41120.29166666665</c:v>
                </c:pt>
                <c:pt idx="1620">
                  <c:v>41120.333333333336</c:v>
                </c:pt>
                <c:pt idx="1621">
                  <c:v>41120.375</c:v>
                </c:pt>
                <c:pt idx="1622">
                  <c:v>41120.416666666664</c:v>
                </c:pt>
                <c:pt idx="1623">
                  <c:v>41120.458333333343</c:v>
                </c:pt>
                <c:pt idx="1624">
                  <c:v>41120.5</c:v>
                </c:pt>
                <c:pt idx="1625">
                  <c:v>41120.541666666657</c:v>
                </c:pt>
                <c:pt idx="1626">
                  <c:v>41120.583333333336</c:v>
                </c:pt>
                <c:pt idx="1627">
                  <c:v>41120.624999999993</c:v>
                </c:pt>
                <c:pt idx="1628">
                  <c:v>41120.666666666657</c:v>
                </c:pt>
                <c:pt idx="1629">
                  <c:v>41120.708333333336</c:v>
                </c:pt>
                <c:pt idx="1630">
                  <c:v>41120.75</c:v>
                </c:pt>
                <c:pt idx="1631">
                  <c:v>41120.79166666665</c:v>
                </c:pt>
                <c:pt idx="1632">
                  <c:v>41120.833333333336</c:v>
                </c:pt>
                <c:pt idx="1633">
                  <c:v>41120.875</c:v>
                </c:pt>
                <c:pt idx="1634">
                  <c:v>41120.916666666664</c:v>
                </c:pt>
                <c:pt idx="1635">
                  <c:v>41120.958333333343</c:v>
                </c:pt>
                <c:pt idx="1636">
                  <c:v>41121</c:v>
                </c:pt>
                <c:pt idx="1637">
                  <c:v>41121.041666666657</c:v>
                </c:pt>
                <c:pt idx="1638">
                  <c:v>41121.083333333336</c:v>
                </c:pt>
                <c:pt idx="1639">
                  <c:v>41121.124999999993</c:v>
                </c:pt>
                <c:pt idx="1640">
                  <c:v>41121.166666666657</c:v>
                </c:pt>
                <c:pt idx="1641">
                  <c:v>41121.208333333336</c:v>
                </c:pt>
                <c:pt idx="1642">
                  <c:v>41121.25</c:v>
                </c:pt>
                <c:pt idx="1643">
                  <c:v>41121.29166666665</c:v>
                </c:pt>
                <c:pt idx="1644">
                  <c:v>41121.333333333336</c:v>
                </c:pt>
                <c:pt idx="1645">
                  <c:v>41121.375</c:v>
                </c:pt>
                <c:pt idx="1646">
                  <c:v>41121.416666666664</c:v>
                </c:pt>
                <c:pt idx="1647">
                  <c:v>41121.458333333343</c:v>
                </c:pt>
                <c:pt idx="1648">
                  <c:v>41121.5</c:v>
                </c:pt>
                <c:pt idx="1649">
                  <c:v>41121.541666666657</c:v>
                </c:pt>
                <c:pt idx="1650">
                  <c:v>41121.583333333336</c:v>
                </c:pt>
                <c:pt idx="1651">
                  <c:v>41121.624999999993</c:v>
                </c:pt>
                <c:pt idx="1652">
                  <c:v>41121.666666666657</c:v>
                </c:pt>
                <c:pt idx="1653">
                  <c:v>41121.708333333336</c:v>
                </c:pt>
                <c:pt idx="1654">
                  <c:v>41121.75</c:v>
                </c:pt>
                <c:pt idx="1655">
                  <c:v>41121.79166666665</c:v>
                </c:pt>
                <c:pt idx="1656">
                  <c:v>41121.833333333336</c:v>
                </c:pt>
                <c:pt idx="1657">
                  <c:v>41121.875</c:v>
                </c:pt>
                <c:pt idx="1658">
                  <c:v>41121.916666666664</c:v>
                </c:pt>
                <c:pt idx="1659">
                  <c:v>41121.958333333343</c:v>
                </c:pt>
                <c:pt idx="1660">
                  <c:v>41122</c:v>
                </c:pt>
                <c:pt idx="1661">
                  <c:v>41122.041666666657</c:v>
                </c:pt>
                <c:pt idx="1662">
                  <c:v>41122.083333333336</c:v>
                </c:pt>
                <c:pt idx="1663">
                  <c:v>41122.124999999993</c:v>
                </c:pt>
                <c:pt idx="1664">
                  <c:v>41122.166666666657</c:v>
                </c:pt>
                <c:pt idx="1665">
                  <c:v>41122.208333333336</c:v>
                </c:pt>
                <c:pt idx="1666">
                  <c:v>41122.25</c:v>
                </c:pt>
                <c:pt idx="1667">
                  <c:v>41122.29166666665</c:v>
                </c:pt>
                <c:pt idx="1668">
                  <c:v>41122.333333333336</c:v>
                </c:pt>
                <c:pt idx="1669">
                  <c:v>41122.375</c:v>
                </c:pt>
                <c:pt idx="1670">
                  <c:v>41122.416666666664</c:v>
                </c:pt>
                <c:pt idx="1671">
                  <c:v>41122.458333333343</c:v>
                </c:pt>
                <c:pt idx="1672">
                  <c:v>41122.5</c:v>
                </c:pt>
                <c:pt idx="1673">
                  <c:v>41122.541666666657</c:v>
                </c:pt>
                <c:pt idx="1674">
                  <c:v>41122.583333333336</c:v>
                </c:pt>
                <c:pt idx="1675">
                  <c:v>41122.624999999993</c:v>
                </c:pt>
                <c:pt idx="1676">
                  <c:v>41122.666666666657</c:v>
                </c:pt>
                <c:pt idx="1677">
                  <c:v>41122.708333333336</c:v>
                </c:pt>
                <c:pt idx="1678">
                  <c:v>41122.75</c:v>
                </c:pt>
                <c:pt idx="1679">
                  <c:v>41122.79166666665</c:v>
                </c:pt>
                <c:pt idx="1680">
                  <c:v>41122.833333333336</c:v>
                </c:pt>
                <c:pt idx="1681">
                  <c:v>41122.875</c:v>
                </c:pt>
                <c:pt idx="1682">
                  <c:v>41122.916666666664</c:v>
                </c:pt>
                <c:pt idx="1683">
                  <c:v>41122.958333333343</c:v>
                </c:pt>
                <c:pt idx="1684">
                  <c:v>41123</c:v>
                </c:pt>
                <c:pt idx="1685">
                  <c:v>41123.041666666657</c:v>
                </c:pt>
                <c:pt idx="1686">
                  <c:v>41123.083333333336</c:v>
                </c:pt>
                <c:pt idx="1687">
                  <c:v>41123.124999999993</c:v>
                </c:pt>
                <c:pt idx="1688">
                  <c:v>41123.166666666657</c:v>
                </c:pt>
                <c:pt idx="1689">
                  <c:v>41123.208333333336</c:v>
                </c:pt>
                <c:pt idx="1690">
                  <c:v>41123.25</c:v>
                </c:pt>
                <c:pt idx="1691">
                  <c:v>41123.29166666665</c:v>
                </c:pt>
                <c:pt idx="1692">
                  <c:v>41123.333333333336</c:v>
                </c:pt>
                <c:pt idx="1693">
                  <c:v>41123.375</c:v>
                </c:pt>
                <c:pt idx="1694">
                  <c:v>41123.416666666664</c:v>
                </c:pt>
                <c:pt idx="1695">
                  <c:v>41123.458333333343</c:v>
                </c:pt>
                <c:pt idx="1696">
                  <c:v>41123.5</c:v>
                </c:pt>
                <c:pt idx="1697">
                  <c:v>41123.541666666657</c:v>
                </c:pt>
                <c:pt idx="1698">
                  <c:v>41123.583333333336</c:v>
                </c:pt>
                <c:pt idx="1699">
                  <c:v>41123.624999999993</c:v>
                </c:pt>
                <c:pt idx="1700">
                  <c:v>41123.666666666657</c:v>
                </c:pt>
                <c:pt idx="1701">
                  <c:v>41123.708333333336</c:v>
                </c:pt>
                <c:pt idx="1702">
                  <c:v>41123.75</c:v>
                </c:pt>
                <c:pt idx="1703">
                  <c:v>41123.79166666665</c:v>
                </c:pt>
                <c:pt idx="1704">
                  <c:v>41123.833333333336</c:v>
                </c:pt>
                <c:pt idx="1705">
                  <c:v>41123.875</c:v>
                </c:pt>
                <c:pt idx="1706">
                  <c:v>41123.916666666664</c:v>
                </c:pt>
                <c:pt idx="1707">
                  <c:v>41123.958333333343</c:v>
                </c:pt>
                <c:pt idx="1708">
                  <c:v>41124</c:v>
                </c:pt>
                <c:pt idx="1709">
                  <c:v>41124.041666666657</c:v>
                </c:pt>
                <c:pt idx="1710">
                  <c:v>41124.083333333336</c:v>
                </c:pt>
                <c:pt idx="1711">
                  <c:v>41124.124999999993</c:v>
                </c:pt>
                <c:pt idx="1712">
                  <c:v>41124.166666666657</c:v>
                </c:pt>
                <c:pt idx="1713">
                  <c:v>41124.208333333336</c:v>
                </c:pt>
                <c:pt idx="1714">
                  <c:v>41124.25</c:v>
                </c:pt>
                <c:pt idx="1715">
                  <c:v>41124.29166666665</c:v>
                </c:pt>
                <c:pt idx="1716">
                  <c:v>41124.333333333336</c:v>
                </c:pt>
                <c:pt idx="1717">
                  <c:v>41124.375</c:v>
                </c:pt>
                <c:pt idx="1718">
                  <c:v>41124.416666666664</c:v>
                </c:pt>
                <c:pt idx="1719">
                  <c:v>41124.458333333343</c:v>
                </c:pt>
                <c:pt idx="1720">
                  <c:v>41124.5</c:v>
                </c:pt>
                <c:pt idx="1721">
                  <c:v>41124.541666666657</c:v>
                </c:pt>
                <c:pt idx="1722">
                  <c:v>41124.583333333336</c:v>
                </c:pt>
                <c:pt idx="1723">
                  <c:v>41124.624999999993</c:v>
                </c:pt>
                <c:pt idx="1724">
                  <c:v>41124.666666666657</c:v>
                </c:pt>
                <c:pt idx="1725">
                  <c:v>41124.708333333336</c:v>
                </c:pt>
                <c:pt idx="1726">
                  <c:v>41124.75</c:v>
                </c:pt>
                <c:pt idx="1727">
                  <c:v>41124.79166666665</c:v>
                </c:pt>
                <c:pt idx="1728">
                  <c:v>41124.833333333336</c:v>
                </c:pt>
                <c:pt idx="1729">
                  <c:v>41124.875</c:v>
                </c:pt>
                <c:pt idx="1730">
                  <c:v>41124.916666666664</c:v>
                </c:pt>
                <c:pt idx="1731">
                  <c:v>41124.958333333343</c:v>
                </c:pt>
                <c:pt idx="1732">
                  <c:v>41125</c:v>
                </c:pt>
                <c:pt idx="1733">
                  <c:v>41125.041666666657</c:v>
                </c:pt>
                <c:pt idx="1734">
                  <c:v>41125.083333333336</c:v>
                </c:pt>
                <c:pt idx="1735">
                  <c:v>41125.124999999993</c:v>
                </c:pt>
                <c:pt idx="1736">
                  <c:v>41125.166666666657</c:v>
                </c:pt>
                <c:pt idx="1737">
                  <c:v>41125.208333333336</c:v>
                </c:pt>
                <c:pt idx="1738">
                  <c:v>41125.25</c:v>
                </c:pt>
                <c:pt idx="1739">
                  <c:v>41125.29166666665</c:v>
                </c:pt>
                <c:pt idx="1740">
                  <c:v>41125.333333333336</c:v>
                </c:pt>
                <c:pt idx="1741">
                  <c:v>41125.375</c:v>
                </c:pt>
                <c:pt idx="1742">
                  <c:v>41125.416666666664</c:v>
                </c:pt>
                <c:pt idx="1743">
                  <c:v>41125.458333333343</c:v>
                </c:pt>
                <c:pt idx="1744">
                  <c:v>41125.5</c:v>
                </c:pt>
                <c:pt idx="1745">
                  <c:v>41125.541666666657</c:v>
                </c:pt>
                <c:pt idx="1746">
                  <c:v>41125.583333333336</c:v>
                </c:pt>
                <c:pt idx="1747">
                  <c:v>41125.624999999993</c:v>
                </c:pt>
                <c:pt idx="1748">
                  <c:v>41125.666666666657</c:v>
                </c:pt>
                <c:pt idx="1749">
                  <c:v>41125.708333333336</c:v>
                </c:pt>
                <c:pt idx="1750">
                  <c:v>41125.75</c:v>
                </c:pt>
                <c:pt idx="1751">
                  <c:v>41125.79166666665</c:v>
                </c:pt>
                <c:pt idx="1752">
                  <c:v>41125.833333333336</c:v>
                </c:pt>
                <c:pt idx="1753">
                  <c:v>41125.875</c:v>
                </c:pt>
                <c:pt idx="1754">
                  <c:v>41125.916666666664</c:v>
                </c:pt>
                <c:pt idx="1755">
                  <c:v>41125.958333333343</c:v>
                </c:pt>
                <c:pt idx="1756">
                  <c:v>41126</c:v>
                </c:pt>
                <c:pt idx="1757">
                  <c:v>41126.041666666657</c:v>
                </c:pt>
                <c:pt idx="1758">
                  <c:v>41126.083333333336</c:v>
                </c:pt>
                <c:pt idx="1759">
                  <c:v>41126.124999999993</c:v>
                </c:pt>
                <c:pt idx="1760">
                  <c:v>41126.166666666657</c:v>
                </c:pt>
                <c:pt idx="1761">
                  <c:v>41126.208333333336</c:v>
                </c:pt>
                <c:pt idx="1762">
                  <c:v>41126.25</c:v>
                </c:pt>
                <c:pt idx="1763">
                  <c:v>41126.29166666665</c:v>
                </c:pt>
                <c:pt idx="1764">
                  <c:v>41126.333333333336</c:v>
                </c:pt>
                <c:pt idx="1765">
                  <c:v>41126.375</c:v>
                </c:pt>
                <c:pt idx="1766">
                  <c:v>41126.416666666664</c:v>
                </c:pt>
                <c:pt idx="1767">
                  <c:v>41126.458333333343</c:v>
                </c:pt>
                <c:pt idx="1768">
                  <c:v>41126.5</c:v>
                </c:pt>
                <c:pt idx="1769">
                  <c:v>41126.541666666657</c:v>
                </c:pt>
                <c:pt idx="1770">
                  <c:v>41126.583333333336</c:v>
                </c:pt>
                <c:pt idx="1771">
                  <c:v>41126.624999999993</c:v>
                </c:pt>
                <c:pt idx="1772">
                  <c:v>41126.666666666657</c:v>
                </c:pt>
                <c:pt idx="1773">
                  <c:v>41126.708333333336</c:v>
                </c:pt>
                <c:pt idx="1774">
                  <c:v>41126.75</c:v>
                </c:pt>
                <c:pt idx="1775">
                  <c:v>41126.79166666665</c:v>
                </c:pt>
                <c:pt idx="1776">
                  <c:v>41126.833333333336</c:v>
                </c:pt>
                <c:pt idx="1777">
                  <c:v>41126.875</c:v>
                </c:pt>
                <c:pt idx="1778">
                  <c:v>41126.916666666664</c:v>
                </c:pt>
                <c:pt idx="1779">
                  <c:v>41126.958333333343</c:v>
                </c:pt>
                <c:pt idx="1780">
                  <c:v>41127</c:v>
                </c:pt>
                <c:pt idx="1781">
                  <c:v>41127.041666666657</c:v>
                </c:pt>
                <c:pt idx="1782">
                  <c:v>41127.083333333336</c:v>
                </c:pt>
                <c:pt idx="1783">
                  <c:v>41127.124999999993</c:v>
                </c:pt>
                <c:pt idx="1784">
                  <c:v>41127.166666666657</c:v>
                </c:pt>
                <c:pt idx="1785">
                  <c:v>41127.208333333336</c:v>
                </c:pt>
                <c:pt idx="1786">
                  <c:v>41127.25</c:v>
                </c:pt>
                <c:pt idx="1787">
                  <c:v>41127.29166666665</c:v>
                </c:pt>
                <c:pt idx="1788">
                  <c:v>41127.333333333336</c:v>
                </c:pt>
                <c:pt idx="1789">
                  <c:v>41127.375</c:v>
                </c:pt>
                <c:pt idx="1790">
                  <c:v>41127.416666666664</c:v>
                </c:pt>
                <c:pt idx="1791">
                  <c:v>41127.458333333343</c:v>
                </c:pt>
                <c:pt idx="1792">
                  <c:v>41127.5</c:v>
                </c:pt>
                <c:pt idx="1793">
                  <c:v>41127.541666666657</c:v>
                </c:pt>
                <c:pt idx="1794">
                  <c:v>41127.583333333336</c:v>
                </c:pt>
                <c:pt idx="1795">
                  <c:v>41127.624999999993</c:v>
                </c:pt>
                <c:pt idx="1796">
                  <c:v>41127.666666666657</c:v>
                </c:pt>
                <c:pt idx="1797">
                  <c:v>41127.708333333336</c:v>
                </c:pt>
                <c:pt idx="1798">
                  <c:v>41127.75</c:v>
                </c:pt>
                <c:pt idx="1799">
                  <c:v>41127.79166666665</c:v>
                </c:pt>
                <c:pt idx="1800">
                  <c:v>41127.833333333336</c:v>
                </c:pt>
                <c:pt idx="1801">
                  <c:v>41127.875</c:v>
                </c:pt>
                <c:pt idx="1802">
                  <c:v>41127.916666666664</c:v>
                </c:pt>
                <c:pt idx="1803">
                  <c:v>41127.958333333343</c:v>
                </c:pt>
                <c:pt idx="1804">
                  <c:v>41128</c:v>
                </c:pt>
                <c:pt idx="1805">
                  <c:v>41128.041666666657</c:v>
                </c:pt>
                <c:pt idx="1806">
                  <c:v>41128.083333333336</c:v>
                </c:pt>
                <c:pt idx="1807">
                  <c:v>41128.124999999993</c:v>
                </c:pt>
                <c:pt idx="1808">
                  <c:v>41128.166666666657</c:v>
                </c:pt>
                <c:pt idx="1809">
                  <c:v>41128.208333333336</c:v>
                </c:pt>
                <c:pt idx="1810">
                  <c:v>41128.25</c:v>
                </c:pt>
                <c:pt idx="1811">
                  <c:v>41128.29166666665</c:v>
                </c:pt>
                <c:pt idx="1812">
                  <c:v>41128.333333333336</c:v>
                </c:pt>
                <c:pt idx="1813">
                  <c:v>41128.375</c:v>
                </c:pt>
                <c:pt idx="1814">
                  <c:v>41128.416666666664</c:v>
                </c:pt>
                <c:pt idx="1815">
                  <c:v>41128.458333333343</c:v>
                </c:pt>
                <c:pt idx="1816">
                  <c:v>41128.5</c:v>
                </c:pt>
                <c:pt idx="1817">
                  <c:v>41128.541666666657</c:v>
                </c:pt>
                <c:pt idx="1818">
                  <c:v>41128.583333333336</c:v>
                </c:pt>
                <c:pt idx="1819">
                  <c:v>41128.624999999993</c:v>
                </c:pt>
                <c:pt idx="1820">
                  <c:v>41128.666666666657</c:v>
                </c:pt>
                <c:pt idx="1821">
                  <c:v>41128.708333333336</c:v>
                </c:pt>
                <c:pt idx="1822">
                  <c:v>41128.75</c:v>
                </c:pt>
                <c:pt idx="1823">
                  <c:v>41128.79166666665</c:v>
                </c:pt>
                <c:pt idx="1824">
                  <c:v>41128.833333333336</c:v>
                </c:pt>
                <c:pt idx="1825">
                  <c:v>41128.875</c:v>
                </c:pt>
                <c:pt idx="1826">
                  <c:v>41128.916666666664</c:v>
                </c:pt>
                <c:pt idx="1827">
                  <c:v>41128.958333333343</c:v>
                </c:pt>
                <c:pt idx="1828">
                  <c:v>41129</c:v>
                </c:pt>
                <c:pt idx="1829">
                  <c:v>41129.041666666657</c:v>
                </c:pt>
                <c:pt idx="1830">
                  <c:v>41129.083333333336</c:v>
                </c:pt>
                <c:pt idx="1831">
                  <c:v>41129.124999999993</c:v>
                </c:pt>
                <c:pt idx="1832">
                  <c:v>41129.166666666657</c:v>
                </c:pt>
                <c:pt idx="1833">
                  <c:v>41129.208333333336</c:v>
                </c:pt>
                <c:pt idx="1834">
                  <c:v>41129.25</c:v>
                </c:pt>
                <c:pt idx="1835">
                  <c:v>41129.29166666665</c:v>
                </c:pt>
                <c:pt idx="1836">
                  <c:v>41129.333333333336</c:v>
                </c:pt>
                <c:pt idx="1837">
                  <c:v>41129.375</c:v>
                </c:pt>
                <c:pt idx="1838">
                  <c:v>41129.416666666664</c:v>
                </c:pt>
                <c:pt idx="1839">
                  <c:v>41129.458333333343</c:v>
                </c:pt>
                <c:pt idx="1840">
                  <c:v>41129.5</c:v>
                </c:pt>
                <c:pt idx="1841">
                  <c:v>41129.541666666657</c:v>
                </c:pt>
                <c:pt idx="1842">
                  <c:v>41129.583333333336</c:v>
                </c:pt>
                <c:pt idx="1843">
                  <c:v>41129.624999999993</c:v>
                </c:pt>
                <c:pt idx="1844">
                  <c:v>41129.666666666657</c:v>
                </c:pt>
                <c:pt idx="1845">
                  <c:v>41129.708333333336</c:v>
                </c:pt>
                <c:pt idx="1846">
                  <c:v>41129.75</c:v>
                </c:pt>
                <c:pt idx="1847">
                  <c:v>41129.79166666665</c:v>
                </c:pt>
                <c:pt idx="1848">
                  <c:v>41129.833333333336</c:v>
                </c:pt>
                <c:pt idx="1849">
                  <c:v>41129.875</c:v>
                </c:pt>
                <c:pt idx="1850">
                  <c:v>41129.916666666664</c:v>
                </c:pt>
                <c:pt idx="1851">
                  <c:v>41129.958333333343</c:v>
                </c:pt>
                <c:pt idx="1852">
                  <c:v>41130</c:v>
                </c:pt>
                <c:pt idx="1853">
                  <c:v>41130.041666666657</c:v>
                </c:pt>
                <c:pt idx="1854">
                  <c:v>41130.083333333336</c:v>
                </c:pt>
                <c:pt idx="1855">
                  <c:v>41130.124999999993</c:v>
                </c:pt>
                <c:pt idx="1856">
                  <c:v>41130.166666666657</c:v>
                </c:pt>
                <c:pt idx="1857">
                  <c:v>41130.208333333336</c:v>
                </c:pt>
                <c:pt idx="1858">
                  <c:v>41130.25</c:v>
                </c:pt>
                <c:pt idx="1859">
                  <c:v>41130.29166666665</c:v>
                </c:pt>
                <c:pt idx="1860">
                  <c:v>41130.333333333336</c:v>
                </c:pt>
                <c:pt idx="1861">
                  <c:v>41130.375</c:v>
                </c:pt>
                <c:pt idx="1862">
                  <c:v>41130.416666666664</c:v>
                </c:pt>
                <c:pt idx="1863">
                  <c:v>41130.458333333343</c:v>
                </c:pt>
                <c:pt idx="1864">
                  <c:v>41130.5</c:v>
                </c:pt>
                <c:pt idx="1865">
                  <c:v>41130.541666666657</c:v>
                </c:pt>
                <c:pt idx="1866">
                  <c:v>41130.583333333336</c:v>
                </c:pt>
                <c:pt idx="1867">
                  <c:v>41130.624999999993</c:v>
                </c:pt>
                <c:pt idx="1868">
                  <c:v>41130.666666666657</c:v>
                </c:pt>
                <c:pt idx="1869">
                  <c:v>41130.708333333336</c:v>
                </c:pt>
                <c:pt idx="1870">
                  <c:v>41130.75</c:v>
                </c:pt>
                <c:pt idx="1871">
                  <c:v>41130.79166666665</c:v>
                </c:pt>
                <c:pt idx="1872">
                  <c:v>41130.833333333336</c:v>
                </c:pt>
                <c:pt idx="1873">
                  <c:v>41130.875</c:v>
                </c:pt>
                <c:pt idx="1874">
                  <c:v>41130.916666666664</c:v>
                </c:pt>
                <c:pt idx="1875">
                  <c:v>41130.958333333343</c:v>
                </c:pt>
                <c:pt idx="1876">
                  <c:v>41131</c:v>
                </c:pt>
                <c:pt idx="1877">
                  <c:v>41131.041666666657</c:v>
                </c:pt>
                <c:pt idx="1878">
                  <c:v>41131.083333333336</c:v>
                </c:pt>
                <c:pt idx="1879">
                  <c:v>41131.124999999993</c:v>
                </c:pt>
                <c:pt idx="1880">
                  <c:v>41131.166666666657</c:v>
                </c:pt>
                <c:pt idx="1881">
                  <c:v>41131.208333333336</c:v>
                </c:pt>
                <c:pt idx="1882">
                  <c:v>41131.25</c:v>
                </c:pt>
                <c:pt idx="1883">
                  <c:v>41131.29166666665</c:v>
                </c:pt>
                <c:pt idx="1884">
                  <c:v>41131.333333333336</c:v>
                </c:pt>
                <c:pt idx="1885">
                  <c:v>41131.375</c:v>
                </c:pt>
                <c:pt idx="1886">
                  <c:v>41131.416666666664</c:v>
                </c:pt>
                <c:pt idx="1887">
                  <c:v>41131.458333333343</c:v>
                </c:pt>
                <c:pt idx="1888">
                  <c:v>41131.5</c:v>
                </c:pt>
                <c:pt idx="1889">
                  <c:v>41131.541666666657</c:v>
                </c:pt>
                <c:pt idx="1890">
                  <c:v>41131.583333333336</c:v>
                </c:pt>
                <c:pt idx="1891">
                  <c:v>41131.624999999993</c:v>
                </c:pt>
                <c:pt idx="1892">
                  <c:v>41131.666666666657</c:v>
                </c:pt>
                <c:pt idx="1893">
                  <c:v>41131.708333333336</c:v>
                </c:pt>
                <c:pt idx="1894">
                  <c:v>41131.75</c:v>
                </c:pt>
                <c:pt idx="1895">
                  <c:v>41131.79166666665</c:v>
                </c:pt>
                <c:pt idx="1896">
                  <c:v>41131.833333333336</c:v>
                </c:pt>
                <c:pt idx="1897">
                  <c:v>41131.875</c:v>
                </c:pt>
                <c:pt idx="1898">
                  <c:v>41131.916666666664</c:v>
                </c:pt>
                <c:pt idx="1899">
                  <c:v>41131.958333333343</c:v>
                </c:pt>
                <c:pt idx="1900">
                  <c:v>41132</c:v>
                </c:pt>
                <c:pt idx="1901">
                  <c:v>41132.041666666657</c:v>
                </c:pt>
                <c:pt idx="1902">
                  <c:v>41132.083333333336</c:v>
                </c:pt>
                <c:pt idx="1903">
                  <c:v>41132.124999999993</c:v>
                </c:pt>
                <c:pt idx="1904">
                  <c:v>41132.166666666657</c:v>
                </c:pt>
                <c:pt idx="1905">
                  <c:v>41132.208333333336</c:v>
                </c:pt>
                <c:pt idx="1906">
                  <c:v>41132.25</c:v>
                </c:pt>
                <c:pt idx="1907">
                  <c:v>41132.29166666665</c:v>
                </c:pt>
                <c:pt idx="1908">
                  <c:v>41132.333333333336</c:v>
                </c:pt>
                <c:pt idx="1909">
                  <c:v>41132.375</c:v>
                </c:pt>
                <c:pt idx="1910">
                  <c:v>41132.416666666664</c:v>
                </c:pt>
                <c:pt idx="1911">
                  <c:v>41132.458333333343</c:v>
                </c:pt>
                <c:pt idx="1912">
                  <c:v>41132.5</c:v>
                </c:pt>
                <c:pt idx="1913">
                  <c:v>41132.541666666657</c:v>
                </c:pt>
                <c:pt idx="1914">
                  <c:v>41132.583333333336</c:v>
                </c:pt>
                <c:pt idx="1915">
                  <c:v>41132.624999999993</c:v>
                </c:pt>
                <c:pt idx="1916">
                  <c:v>41132.666666666657</c:v>
                </c:pt>
                <c:pt idx="1917">
                  <c:v>41132.708333333336</c:v>
                </c:pt>
                <c:pt idx="1918">
                  <c:v>41132.75</c:v>
                </c:pt>
                <c:pt idx="1919">
                  <c:v>41132.79166666665</c:v>
                </c:pt>
                <c:pt idx="1920">
                  <c:v>41132.833333333336</c:v>
                </c:pt>
                <c:pt idx="1921">
                  <c:v>41132.875</c:v>
                </c:pt>
                <c:pt idx="1922">
                  <c:v>41132.916666666664</c:v>
                </c:pt>
                <c:pt idx="1923">
                  <c:v>41132.958333333343</c:v>
                </c:pt>
                <c:pt idx="1924">
                  <c:v>41133</c:v>
                </c:pt>
                <c:pt idx="1925">
                  <c:v>41133.041666666657</c:v>
                </c:pt>
                <c:pt idx="1926">
                  <c:v>41133.083333333336</c:v>
                </c:pt>
                <c:pt idx="1927">
                  <c:v>41133.124999999993</c:v>
                </c:pt>
                <c:pt idx="1928">
                  <c:v>41133.166666666657</c:v>
                </c:pt>
                <c:pt idx="1929">
                  <c:v>41133.208333333336</c:v>
                </c:pt>
                <c:pt idx="1930">
                  <c:v>41133.25</c:v>
                </c:pt>
                <c:pt idx="1931">
                  <c:v>41133.29166666665</c:v>
                </c:pt>
                <c:pt idx="1932">
                  <c:v>41133.333333333336</c:v>
                </c:pt>
                <c:pt idx="1933">
                  <c:v>41133.375</c:v>
                </c:pt>
                <c:pt idx="1934">
                  <c:v>41133.416666666664</c:v>
                </c:pt>
                <c:pt idx="1935">
                  <c:v>41133.458333333343</c:v>
                </c:pt>
                <c:pt idx="1936">
                  <c:v>41133.5</c:v>
                </c:pt>
                <c:pt idx="1937">
                  <c:v>41133.541666666657</c:v>
                </c:pt>
                <c:pt idx="1938">
                  <c:v>41133.583333333336</c:v>
                </c:pt>
                <c:pt idx="1939">
                  <c:v>41133.624999999993</c:v>
                </c:pt>
                <c:pt idx="1940">
                  <c:v>41133.666666666657</c:v>
                </c:pt>
                <c:pt idx="1941">
                  <c:v>41133.708333333336</c:v>
                </c:pt>
                <c:pt idx="1942">
                  <c:v>41133.75</c:v>
                </c:pt>
                <c:pt idx="1943">
                  <c:v>41133.79166666665</c:v>
                </c:pt>
                <c:pt idx="1944">
                  <c:v>41133.833333333336</c:v>
                </c:pt>
                <c:pt idx="1945">
                  <c:v>41133.875</c:v>
                </c:pt>
                <c:pt idx="1946">
                  <c:v>41133.916666666664</c:v>
                </c:pt>
                <c:pt idx="1947">
                  <c:v>41133.958333333343</c:v>
                </c:pt>
                <c:pt idx="1948">
                  <c:v>41134</c:v>
                </c:pt>
                <c:pt idx="1949">
                  <c:v>41134.041666666657</c:v>
                </c:pt>
                <c:pt idx="1950">
                  <c:v>41134.083333333336</c:v>
                </c:pt>
                <c:pt idx="1951">
                  <c:v>41134.124999999993</c:v>
                </c:pt>
                <c:pt idx="1952">
                  <c:v>41134.166666666657</c:v>
                </c:pt>
                <c:pt idx="1953">
                  <c:v>41134.208333333336</c:v>
                </c:pt>
                <c:pt idx="1954">
                  <c:v>41134.25</c:v>
                </c:pt>
                <c:pt idx="1955">
                  <c:v>41134.29166666665</c:v>
                </c:pt>
                <c:pt idx="1956">
                  <c:v>41134.333333333336</c:v>
                </c:pt>
                <c:pt idx="1957">
                  <c:v>41134.375</c:v>
                </c:pt>
                <c:pt idx="1958">
                  <c:v>41134.416666666664</c:v>
                </c:pt>
                <c:pt idx="1959">
                  <c:v>41134.458333333343</c:v>
                </c:pt>
                <c:pt idx="1960">
                  <c:v>41134.5</c:v>
                </c:pt>
                <c:pt idx="1961">
                  <c:v>41134.541666666657</c:v>
                </c:pt>
                <c:pt idx="1962">
                  <c:v>41134.583333333336</c:v>
                </c:pt>
                <c:pt idx="1963">
                  <c:v>41134.624999999993</c:v>
                </c:pt>
                <c:pt idx="1964">
                  <c:v>41134.666666666657</c:v>
                </c:pt>
                <c:pt idx="1965">
                  <c:v>41134.708333333336</c:v>
                </c:pt>
                <c:pt idx="1966">
                  <c:v>41134.75</c:v>
                </c:pt>
                <c:pt idx="1967">
                  <c:v>41134.79166666665</c:v>
                </c:pt>
                <c:pt idx="1968">
                  <c:v>41134.833333333336</c:v>
                </c:pt>
                <c:pt idx="1969">
                  <c:v>41134.875</c:v>
                </c:pt>
                <c:pt idx="1970">
                  <c:v>41134.916666666664</c:v>
                </c:pt>
                <c:pt idx="1971">
                  <c:v>41134.958333333343</c:v>
                </c:pt>
                <c:pt idx="1972">
                  <c:v>41135</c:v>
                </c:pt>
                <c:pt idx="1973">
                  <c:v>41135.041666666657</c:v>
                </c:pt>
                <c:pt idx="1974">
                  <c:v>41135.083333333336</c:v>
                </c:pt>
                <c:pt idx="1975">
                  <c:v>41135.124999999993</c:v>
                </c:pt>
                <c:pt idx="1976">
                  <c:v>41135.166666666657</c:v>
                </c:pt>
                <c:pt idx="1977">
                  <c:v>41135.208333333336</c:v>
                </c:pt>
                <c:pt idx="1978">
                  <c:v>41135.25</c:v>
                </c:pt>
                <c:pt idx="1979">
                  <c:v>41135.29166666665</c:v>
                </c:pt>
                <c:pt idx="1980">
                  <c:v>41135.333333333336</c:v>
                </c:pt>
                <c:pt idx="1981">
                  <c:v>41135.375</c:v>
                </c:pt>
                <c:pt idx="1982">
                  <c:v>41135.416666666664</c:v>
                </c:pt>
                <c:pt idx="1983">
                  <c:v>41135.458333333343</c:v>
                </c:pt>
                <c:pt idx="1984">
                  <c:v>41135.5</c:v>
                </c:pt>
                <c:pt idx="1985">
                  <c:v>41135.541666666657</c:v>
                </c:pt>
                <c:pt idx="1986">
                  <c:v>41135.583333333336</c:v>
                </c:pt>
                <c:pt idx="1987">
                  <c:v>41135.624999999993</c:v>
                </c:pt>
                <c:pt idx="1988">
                  <c:v>41135.666666666657</c:v>
                </c:pt>
                <c:pt idx="1989">
                  <c:v>41135.708333333336</c:v>
                </c:pt>
                <c:pt idx="1990">
                  <c:v>41135.75</c:v>
                </c:pt>
                <c:pt idx="1991">
                  <c:v>41135.79166666665</c:v>
                </c:pt>
                <c:pt idx="1992">
                  <c:v>41135.833333333336</c:v>
                </c:pt>
                <c:pt idx="1993">
                  <c:v>41135.875</c:v>
                </c:pt>
                <c:pt idx="1994">
                  <c:v>41135.916666666664</c:v>
                </c:pt>
                <c:pt idx="1995">
                  <c:v>41135.958333333343</c:v>
                </c:pt>
                <c:pt idx="1996">
                  <c:v>41136</c:v>
                </c:pt>
                <c:pt idx="1997">
                  <c:v>41136.041666666657</c:v>
                </c:pt>
                <c:pt idx="1998">
                  <c:v>41136.083333333336</c:v>
                </c:pt>
                <c:pt idx="1999">
                  <c:v>41136.124999999993</c:v>
                </c:pt>
                <c:pt idx="2000">
                  <c:v>41136.166666666657</c:v>
                </c:pt>
                <c:pt idx="2001">
                  <c:v>41136.208333333336</c:v>
                </c:pt>
                <c:pt idx="2002">
                  <c:v>41136.25</c:v>
                </c:pt>
                <c:pt idx="2003">
                  <c:v>41136.29166666665</c:v>
                </c:pt>
                <c:pt idx="2004">
                  <c:v>41136.333333333336</c:v>
                </c:pt>
                <c:pt idx="2005">
                  <c:v>41136.375</c:v>
                </c:pt>
                <c:pt idx="2006">
                  <c:v>41136.416666666664</c:v>
                </c:pt>
                <c:pt idx="2007">
                  <c:v>41136.458333333343</c:v>
                </c:pt>
                <c:pt idx="2008">
                  <c:v>41136.5</c:v>
                </c:pt>
                <c:pt idx="2009">
                  <c:v>41136.541666666657</c:v>
                </c:pt>
                <c:pt idx="2010">
                  <c:v>41136.583333333336</c:v>
                </c:pt>
                <c:pt idx="2011">
                  <c:v>41136.624999999993</c:v>
                </c:pt>
                <c:pt idx="2012">
                  <c:v>41136.666666666657</c:v>
                </c:pt>
                <c:pt idx="2013">
                  <c:v>41136.708333333336</c:v>
                </c:pt>
                <c:pt idx="2014">
                  <c:v>41136.75</c:v>
                </c:pt>
                <c:pt idx="2015">
                  <c:v>41136.79166666665</c:v>
                </c:pt>
                <c:pt idx="2016">
                  <c:v>41136.833333333336</c:v>
                </c:pt>
                <c:pt idx="2017">
                  <c:v>41136.875</c:v>
                </c:pt>
                <c:pt idx="2018">
                  <c:v>41136.916666666664</c:v>
                </c:pt>
                <c:pt idx="2019">
                  <c:v>41136.958333333343</c:v>
                </c:pt>
                <c:pt idx="2020">
                  <c:v>41137</c:v>
                </c:pt>
                <c:pt idx="2021">
                  <c:v>41137.041666666657</c:v>
                </c:pt>
                <c:pt idx="2022">
                  <c:v>41137.083333333336</c:v>
                </c:pt>
                <c:pt idx="2023">
                  <c:v>41137.124999999993</c:v>
                </c:pt>
                <c:pt idx="2024">
                  <c:v>41137.166666666657</c:v>
                </c:pt>
                <c:pt idx="2025">
                  <c:v>41137.208333333336</c:v>
                </c:pt>
                <c:pt idx="2026">
                  <c:v>41137.25</c:v>
                </c:pt>
                <c:pt idx="2027">
                  <c:v>41137.29166666665</c:v>
                </c:pt>
                <c:pt idx="2028">
                  <c:v>41137.333333333336</c:v>
                </c:pt>
                <c:pt idx="2029">
                  <c:v>41137.375</c:v>
                </c:pt>
                <c:pt idx="2030">
                  <c:v>41137.416666666664</c:v>
                </c:pt>
                <c:pt idx="2031">
                  <c:v>41137.458333333343</c:v>
                </c:pt>
                <c:pt idx="2032">
                  <c:v>41137.5</c:v>
                </c:pt>
                <c:pt idx="2033">
                  <c:v>41137.541666666657</c:v>
                </c:pt>
                <c:pt idx="2034">
                  <c:v>41137.583333333336</c:v>
                </c:pt>
                <c:pt idx="2035">
                  <c:v>41137.624999999993</c:v>
                </c:pt>
                <c:pt idx="2036">
                  <c:v>41137.666666666657</c:v>
                </c:pt>
                <c:pt idx="2037">
                  <c:v>41137.708333333336</c:v>
                </c:pt>
                <c:pt idx="2038">
                  <c:v>41137.75</c:v>
                </c:pt>
                <c:pt idx="2039">
                  <c:v>41137.79166666665</c:v>
                </c:pt>
                <c:pt idx="2040">
                  <c:v>41137.833333333336</c:v>
                </c:pt>
                <c:pt idx="2041">
                  <c:v>41137.875</c:v>
                </c:pt>
                <c:pt idx="2042">
                  <c:v>41137.916666666664</c:v>
                </c:pt>
                <c:pt idx="2043">
                  <c:v>41137.958333333343</c:v>
                </c:pt>
                <c:pt idx="2044">
                  <c:v>41138</c:v>
                </c:pt>
                <c:pt idx="2045">
                  <c:v>41138.041666666657</c:v>
                </c:pt>
                <c:pt idx="2046">
                  <c:v>41138.083333333336</c:v>
                </c:pt>
                <c:pt idx="2047">
                  <c:v>41138.124999999993</c:v>
                </c:pt>
                <c:pt idx="2048">
                  <c:v>41138.166666666657</c:v>
                </c:pt>
                <c:pt idx="2049">
                  <c:v>41138.208333333336</c:v>
                </c:pt>
                <c:pt idx="2050">
                  <c:v>41138.25</c:v>
                </c:pt>
                <c:pt idx="2051">
                  <c:v>41138.29166666665</c:v>
                </c:pt>
                <c:pt idx="2052">
                  <c:v>41138.333333333336</c:v>
                </c:pt>
                <c:pt idx="2053">
                  <c:v>41138.375</c:v>
                </c:pt>
                <c:pt idx="2054">
                  <c:v>41138.416666666664</c:v>
                </c:pt>
                <c:pt idx="2055">
                  <c:v>41138.458333333343</c:v>
                </c:pt>
                <c:pt idx="2056">
                  <c:v>41138.5</c:v>
                </c:pt>
                <c:pt idx="2057">
                  <c:v>41138.541666666657</c:v>
                </c:pt>
                <c:pt idx="2058">
                  <c:v>41138.583333333336</c:v>
                </c:pt>
                <c:pt idx="2059">
                  <c:v>41138.624999999993</c:v>
                </c:pt>
                <c:pt idx="2060">
                  <c:v>41138.666666666657</c:v>
                </c:pt>
                <c:pt idx="2061">
                  <c:v>41138.708333333336</c:v>
                </c:pt>
                <c:pt idx="2062">
                  <c:v>41138.75</c:v>
                </c:pt>
                <c:pt idx="2063">
                  <c:v>41138.79166666665</c:v>
                </c:pt>
                <c:pt idx="2064">
                  <c:v>41138.833333333336</c:v>
                </c:pt>
                <c:pt idx="2065">
                  <c:v>41138.875</c:v>
                </c:pt>
                <c:pt idx="2066">
                  <c:v>41138.916666666664</c:v>
                </c:pt>
                <c:pt idx="2067">
                  <c:v>41138.958333333343</c:v>
                </c:pt>
                <c:pt idx="2068">
                  <c:v>41139</c:v>
                </c:pt>
                <c:pt idx="2069">
                  <c:v>41139.041666666657</c:v>
                </c:pt>
                <c:pt idx="2070">
                  <c:v>41139.083333333336</c:v>
                </c:pt>
                <c:pt idx="2071">
                  <c:v>41139.124999999993</c:v>
                </c:pt>
                <c:pt idx="2072">
                  <c:v>41139.166666666657</c:v>
                </c:pt>
                <c:pt idx="2073">
                  <c:v>41139.208333333336</c:v>
                </c:pt>
                <c:pt idx="2074">
                  <c:v>41139.25</c:v>
                </c:pt>
                <c:pt idx="2075">
                  <c:v>41139.29166666665</c:v>
                </c:pt>
                <c:pt idx="2076">
                  <c:v>41139.333333333336</c:v>
                </c:pt>
                <c:pt idx="2077">
                  <c:v>41139.375</c:v>
                </c:pt>
                <c:pt idx="2078">
                  <c:v>41139.416666666664</c:v>
                </c:pt>
                <c:pt idx="2079">
                  <c:v>41139.458333333343</c:v>
                </c:pt>
                <c:pt idx="2080">
                  <c:v>41139.5</c:v>
                </c:pt>
                <c:pt idx="2081">
                  <c:v>41139.541666666657</c:v>
                </c:pt>
                <c:pt idx="2082">
                  <c:v>41139.583333333336</c:v>
                </c:pt>
                <c:pt idx="2083">
                  <c:v>41139.624999999993</c:v>
                </c:pt>
                <c:pt idx="2084">
                  <c:v>41139.666666666657</c:v>
                </c:pt>
                <c:pt idx="2085">
                  <c:v>41139.708333333336</c:v>
                </c:pt>
                <c:pt idx="2086">
                  <c:v>41139.75</c:v>
                </c:pt>
                <c:pt idx="2087">
                  <c:v>41139.79166666665</c:v>
                </c:pt>
                <c:pt idx="2088">
                  <c:v>41139.833333333336</c:v>
                </c:pt>
                <c:pt idx="2089">
                  <c:v>41139.875</c:v>
                </c:pt>
                <c:pt idx="2090">
                  <c:v>41139.916666666664</c:v>
                </c:pt>
                <c:pt idx="2091">
                  <c:v>41139.958333333343</c:v>
                </c:pt>
                <c:pt idx="2092">
                  <c:v>41140</c:v>
                </c:pt>
                <c:pt idx="2093">
                  <c:v>41140.041666666657</c:v>
                </c:pt>
                <c:pt idx="2094">
                  <c:v>41140.083333333336</c:v>
                </c:pt>
                <c:pt idx="2095">
                  <c:v>41140.124999999993</c:v>
                </c:pt>
                <c:pt idx="2096">
                  <c:v>41140.166666666657</c:v>
                </c:pt>
                <c:pt idx="2097">
                  <c:v>41140.208333333336</c:v>
                </c:pt>
                <c:pt idx="2098">
                  <c:v>41140.25</c:v>
                </c:pt>
                <c:pt idx="2099">
                  <c:v>41140.29166666665</c:v>
                </c:pt>
                <c:pt idx="2100">
                  <c:v>41140.333333333336</c:v>
                </c:pt>
                <c:pt idx="2101">
                  <c:v>41140.375</c:v>
                </c:pt>
                <c:pt idx="2102">
                  <c:v>41140.416666666664</c:v>
                </c:pt>
                <c:pt idx="2103">
                  <c:v>41140.458333333343</c:v>
                </c:pt>
                <c:pt idx="2104">
                  <c:v>41140.5</c:v>
                </c:pt>
                <c:pt idx="2105">
                  <c:v>41140.541666666657</c:v>
                </c:pt>
                <c:pt idx="2106">
                  <c:v>41140.583333333336</c:v>
                </c:pt>
                <c:pt idx="2107">
                  <c:v>41140.624999999993</c:v>
                </c:pt>
                <c:pt idx="2108">
                  <c:v>41140.666666666657</c:v>
                </c:pt>
                <c:pt idx="2109">
                  <c:v>41140.708333333336</c:v>
                </c:pt>
                <c:pt idx="2110">
                  <c:v>41140.75</c:v>
                </c:pt>
                <c:pt idx="2111">
                  <c:v>41140.79166666665</c:v>
                </c:pt>
                <c:pt idx="2112">
                  <c:v>41140.833333333336</c:v>
                </c:pt>
                <c:pt idx="2113">
                  <c:v>41140.875</c:v>
                </c:pt>
                <c:pt idx="2114">
                  <c:v>41140.916666666664</c:v>
                </c:pt>
                <c:pt idx="2115">
                  <c:v>41140.958333333343</c:v>
                </c:pt>
                <c:pt idx="2116">
                  <c:v>41141</c:v>
                </c:pt>
                <c:pt idx="2117">
                  <c:v>41141.041666666657</c:v>
                </c:pt>
                <c:pt idx="2118">
                  <c:v>41141.083333333336</c:v>
                </c:pt>
                <c:pt idx="2119">
                  <c:v>41141.124999999993</c:v>
                </c:pt>
                <c:pt idx="2120">
                  <c:v>41141.166666666657</c:v>
                </c:pt>
                <c:pt idx="2121">
                  <c:v>41141.208333333336</c:v>
                </c:pt>
                <c:pt idx="2122">
                  <c:v>41141.25</c:v>
                </c:pt>
                <c:pt idx="2123">
                  <c:v>41141.29166666665</c:v>
                </c:pt>
                <c:pt idx="2124">
                  <c:v>41141.333333333336</c:v>
                </c:pt>
                <c:pt idx="2125">
                  <c:v>41141.375</c:v>
                </c:pt>
                <c:pt idx="2126">
                  <c:v>41141.416666666664</c:v>
                </c:pt>
                <c:pt idx="2127">
                  <c:v>41141.458333333343</c:v>
                </c:pt>
                <c:pt idx="2128">
                  <c:v>41141.5</c:v>
                </c:pt>
                <c:pt idx="2129">
                  <c:v>41141.541666666657</c:v>
                </c:pt>
                <c:pt idx="2130">
                  <c:v>41141.583333333336</c:v>
                </c:pt>
                <c:pt idx="2131">
                  <c:v>41141.624999999993</c:v>
                </c:pt>
                <c:pt idx="2132">
                  <c:v>41141.666666666657</c:v>
                </c:pt>
                <c:pt idx="2133">
                  <c:v>41141.708333333336</c:v>
                </c:pt>
                <c:pt idx="2134">
                  <c:v>41141.75</c:v>
                </c:pt>
                <c:pt idx="2135">
                  <c:v>41141.79166666665</c:v>
                </c:pt>
                <c:pt idx="2136">
                  <c:v>41141.833333333336</c:v>
                </c:pt>
                <c:pt idx="2137">
                  <c:v>41141.875</c:v>
                </c:pt>
                <c:pt idx="2138">
                  <c:v>41141.916666666664</c:v>
                </c:pt>
                <c:pt idx="2139">
                  <c:v>41141.958333333343</c:v>
                </c:pt>
                <c:pt idx="2140">
                  <c:v>41142</c:v>
                </c:pt>
                <c:pt idx="2141">
                  <c:v>41142.041666666657</c:v>
                </c:pt>
                <c:pt idx="2142">
                  <c:v>41142.083333333336</c:v>
                </c:pt>
                <c:pt idx="2143">
                  <c:v>41142.124999999993</c:v>
                </c:pt>
                <c:pt idx="2144">
                  <c:v>41142.166666666657</c:v>
                </c:pt>
                <c:pt idx="2145">
                  <c:v>41142.208333333336</c:v>
                </c:pt>
                <c:pt idx="2146">
                  <c:v>41142.25</c:v>
                </c:pt>
                <c:pt idx="2147">
                  <c:v>41142.29166666665</c:v>
                </c:pt>
                <c:pt idx="2148">
                  <c:v>41142.333333333336</c:v>
                </c:pt>
                <c:pt idx="2149">
                  <c:v>41142.375</c:v>
                </c:pt>
                <c:pt idx="2150">
                  <c:v>41142.416666666664</c:v>
                </c:pt>
                <c:pt idx="2151">
                  <c:v>41142.458333333343</c:v>
                </c:pt>
                <c:pt idx="2152">
                  <c:v>41142.5</c:v>
                </c:pt>
                <c:pt idx="2153">
                  <c:v>41142.541666666657</c:v>
                </c:pt>
                <c:pt idx="2154">
                  <c:v>41142.583333333336</c:v>
                </c:pt>
                <c:pt idx="2155">
                  <c:v>41142.624999999993</c:v>
                </c:pt>
                <c:pt idx="2156">
                  <c:v>41142.666666666657</c:v>
                </c:pt>
                <c:pt idx="2157">
                  <c:v>41142.708333333336</c:v>
                </c:pt>
                <c:pt idx="2158">
                  <c:v>41142.75</c:v>
                </c:pt>
                <c:pt idx="2159">
                  <c:v>41142.79166666665</c:v>
                </c:pt>
                <c:pt idx="2160">
                  <c:v>41142.833333333336</c:v>
                </c:pt>
                <c:pt idx="2161">
                  <c:v>41142.875</c:v>
                </c:pt>
                <c:pt idx="2162">
                  <c:v>41142.916666666664</c:v>
                </c:pt>
                <c:pt idx="2163">
                  <c:v>41142.958333333343</c:v>
                </c:pt>
                <c:pt idx="2164">
                  <c:v>41143</c:v>
                </c:pt>
                <c:pt idx="2165">
                  <c:v>41143.041666666657</c:v>
                </c:pt>
                <c:pt idx="2166">
                  <c:v>41143.083333333336</c:v>
                </c:pt>
                <c:pt idx="2167">
                  <c:v>41143.124999999993</c:v>
                </c:pt>
                <c:pt idx="2168">
                  <c:v>41143.166666666657</c:v>
                </c:pt>
                <c:pt idx="2169">
                  <c:v>41143.208333333336</c:v>
                </c:pt>
                <c:pt idx="2170">
                  <c:v>41143.25</c:v>
                </c:pt>
                <c:pt idx="2171">
                  <c:v>41143.29166666665</c:v>
                </c:pt>
                <c:pt idx="2172">
                  <c:v>41143.333333333336</c:v>
                </c:pt>
                <c:pt idx="2173">
                  <c:v>41143.375</c:v>
                </c:pt>
                <c:pt idx="2174">
                  <c:v>41143.416666666664</c:v>
                </c:pt>
                <c:pt idx="2175">
                  <c:v>41143.458333333343</c:v>
                </c:pt>
                <c:pt idx="2176">
                  <c:v>41143.5</c:v>
                </c:pt>
                <c:pt idx="2177">
                  <c:v>41143.541666666657</c:v>
                </c:pt>
                <c:pt idx="2178">
                  <c:v>41143.583333333336</c:v>
                </c:pt>
                <c:pt idx="2179">
                  <c:v>41143.624999999993</c:v>
                </c:pt>
                <c:pt idx="2180">
                  <c:v>41143.666666666657</c:v>
                </c:pt>
                <c:pt idx="2181">
                  <c:v>41143.708333333336</c:v>
                </c:pt>
                <c:pt idx="2182">
                  <c:v>41143.75</c:v>
                </c:pt>
                <c:pt idx="2183">
                  <c:v>41143.79166666665</c:v>
                </c:pt>
                <c:pt idx="2184">
                  <c:v>41143.833333333336</c:v>
                </c:pt>
                <c:pt idx="2185">
                  <c:v>41143.875</c:v>
                </c:pt>
                <c:pt idx="2186">
                  <c:v>41143.916666666664</c:v>
                </c:pt>
                <c:pt idx="2187">
                  <c:v>41143.958333333343</c:v>
                </c:pt>
                <c:pt idx="2188">
                  <c:v>41144</c:v>
                </c:pt>
                <c:pt idx="2189">
                  <c:v>41144.041666666657</c:v>
                </c:pt>
                <c:pt idx="2190">
                  <c:v>41144.083333333336</c:v>
                </c:pt>
                <c:pt idx="2191">
                  <c:v>41144.124999999993</c:v>
                </c:pt>
                <c:pt idx="2192">
                  <c:v>41144.166666666657</c:v>
                </c:pt>
                <c:pt idx="2193">
                  <c:v>41144.208333333336</c:v>
                </c:pt>
                <c:pt idx="2194">
                  <c:v>41144.25</c:v>
                </c:pt>
                <c:pt idx="2195">
                  <c:v>41144.29166666665</c:v>
                </c:pt>
                <c:pt idx="2196">
                  <c:v>41144.333333333336</c:v>
                </c:pt>
                <c:pt idx="2197">
                  <c:v>41144.375</c:v>
                </c:pt>
                <c:pt idx="2198">
                  <c:v>41144.416666666664</c:v>
                </c:pt>
                <c:pt idx="2199">
                  <c:v>41144.458333333343</c:v>
                </c:pt>
                <c:pt idx="2200">
                  <c:v>41144.5</c:v>
                </c:pt>
                <c:pt idx="2201">
                  <c:v>41144.541666666657</c:v>
                </c:pt>
                <c:pt idx="2202">
                  <c:v>41144.583333333336</c:v>
                </c:pt>
                <c:pt idx="2203">
                  <c:v>41144.624999999993</c:v>
                </c:pt>
                <c:pt idx="2204">
                  <c:v>41144.666666666657</c:v>
                </c:pt>
                <c:pt idx="2205">
                  <c:v>41144.708333333336</c:v>
                </c:pt>
                <c:pt idx="2206">
                  <c:v>41144.75</c:v>
                </c:pt>
                <c:pt idx="2207">
                  <c:v>41144.79166666665</c:v>
                </c:pt>
                <c:pt idx="2208">
                  <c:v>41144.833333333336</c:v>
                </c:pt>
                <c:pt idx="2209">
                  <c:v>41144.875</c:v>
                </c:pt>
                <c:pt idx="2210">
                  <c:v>41144.916666666664</c:v>
                </c:pt>
                <c:pt idx="2211">
                  <c:v>41144.958333333343</c:v>
                </c:pt>
                <c:pt idx="2212">
                  <c:v>41145</c:v>
                </c:pt>
                <c:pt idx="2213">
                  <c:v>41145.041666666657</c:v>
                </c:pt>
                <c:pt idx="2214">
                  <c:v>41145.083333333336</c:v>
                </c:pt>
                <c:pt idx="2215">
                  <c:v>41145.124999999993</c:v>
                </c:pt>
                <c:pt idx="2216">
                  <c:v>41145.166666666657</c:v>
                </c:pt>
                <c:pt idx="2217">
                  <c:v>41145.208333333336</c:v>
                </c:pt>
                <c:pt idx="2218">
                  <c:v>41145.25</c:v>
                </c:pt>
                <c:pt idx="2219">
                  <c:v>41145.29166666665</c:v>
                </c:pt>
                <c:pt idx="2220">
                  <c:v>41145.333333333336</c:v>
                </c:pt>
                <c:pt idx="2221">
                  <c:v>41145.375</c:v>
                </c:pt>
                <c:pt idx="2222">
                  <c:v>41145.416666666664</c:v>
                </c:pt>
                <c:pt idx="2223">
                  <c:v>41145.458333333343</c:v>
                </c:pt>
                <c:pt idx="2224">
                  <c:v>41145.5</c:v>
                </c:pt>
                <c:pt idx="2225">
                  <c:v>41145.541666666657</c:v>
                </c:pt>
                <c:pt idx="2226">
                  <c:v>41145.583333333336</c:v>
                </c:pt>
                <c:pt idx="2227">
                  <c:v>41145.624999999993</c:v>
                </c:pt>
                <c:pt idx="2228">
                  <c:v>41145.666666666657</c:v>
                </c:pt>
                <c:pt idx="2229">
                  <c:v>41145.708333333336</c:v>
                </c:pt>
                <c:pt idx="2230">
                  <c:v>41145.75</c:v>
                </c:pt>
                <c:pt idx="2231">
                  <c:v>41145.79166666665</c:v>
                </c:pt>
                <c:pt idx="2232">
                  <c:v>41145.833333333336</c:v>
                </c:pt>
                <c:pt idx="2233">
                  <c:v>41145.875</c:v>
                </c:pt>
                <c:pt idx="2234">
                  <c:v>41145.916666666664</c:v>
                </c:pt>
                <c:pt idx="2235">
                  <c:v>41145.958333333343</c:v>
                </c:pt>
                <c:pt idx="2236">
                  <c:v>41146</c:v>
                </c:pt>
                <c:pt idx="2237">
                  <c:v>41146.041666666657</c:v>
                </c:pt>
                <c:pt idx="2238">
                  <c:v>41146.083333333336</c:v>
                </c:pt>
                <c:pt idx="2239">
                  <c:v>41146.124999999993</c:v>
                </c:pt>
                <c:pt idx="2240">
                  <c:v>41146.166666666657</c:v>
                </c:pt>
                <c:pt idx="2241">
                  <c:v>41146.208333333336</c:v>
                </c:pt>
                <c:pt idx="2242">
                  <c:v>41146.25</c:v>
                </c:pt>
                <c:pt idx="2243">
                  <c:v>41146.29166666665</c:v>
                </c:pt>
                <c:pt idx="2244">
                  <c:v>41146.333333333336</c:v>
                </c:pt>
                <c:pt idx="2245">
                  <c:v>41146.375</c:v>
                </c:pt>
                <c:pt idx="2246">
                  <c:v>41146.416666666664</c:v>
                </c:pt>
                <c:pt idx="2247">
                  <c:v>41146.458333333343</c:v>
                </c:pt>
                <c:pt idx="2248">
                  <c:v>41146.5</c:v>
                </c:pt>
                <c:pt idx="2249">
                  <c:v>41146.541666666657</c:v>
                </c:pt>
                <c:pt idx="2250">
                  <c:v>41146.583333333336</c:v>
                </c:pt>
                <c:pt idx="2251">
                  <c:v>41146.624999999993</c:v>
                </c:pt>
                <c:pt idx="2252">
                  <c:v>41146.666666666657</c:v>
                </c:pt>
                <c:pt idx="2253">
                  <c:v>41146.708333333336</c:v>
                </c:pt>
                <c:pt idx="2254">
                  <c:v>41146.75</c:v>
                </c:pt>
                <c:pt idx="2255">
                  <c:v>41146.79166666665</c:v>
                </c:pt>
                <c:pt idx="2256">
                  <c:v>41146.833333333336</c:v>
                </c:pt>
                <c:pt idx="2257">
                  <c:v>41146.875</c:v>
                </c:pt>
                <c:pt idx="2258">
                  <c:v>41146.916666666664</c:v>
                </c:pt>
                <c:pt idx="2259">
                  <c:v>41146.958333333343</c:v>
                </c:pt>
                <c:pt idx="2260">
                  <c:v>41147</c:v>
                </c:pt>
                <c:pt idx="2261">
                  <c:v>41147.041666666657</c:v>
                </c:pt>
                <c:pt idx="2262">
                  <c:v>41147.083333333336</c:v>
                </c:pt>
                <c:pt idx="2263">
                  <c:v>41147.124999999993</c:v>
                </c:pt>
                <c:pt idx="2264">
                  <c:v>41147.166666666657</c:v>
                </c:pt>
                <c:pt idx="2265">
                  <c:v>41147.208333333336</c:v>
                </c:pt>
                <c:pt idx="2266">
                  <c:v>41147.25</c:v>
                </c:pt>
                <c:pt idx="2267">
                  <c:v>41147.29166666665</c:v>
                </c:pt>
                <c:pt idx="2268">
                  <c:v>41147.333333333336</c:v>
                </c:pt>
                <c:pt idx="2269">
                  <c:v>41147.375</c:v>
                </c:pt>
                <c:pt idx="2270">
                  <c:v>41147.416666666664</c:v>
                </c:pt>
                <c:pt idx="2271">
                  <c:v>41147.458333333343</c:v>
                </c:pt>
                <c:pt idx="2272">
                  <c:v>41147.5</c:v>
                </c:pt>
                <c:pt idx="2273">
                  <c:v>41147.541666666657</c:v>
                </c:pt>
                <c:pt idx="2274">
                  <c:v>41147.583333333336</c:v>
                </c:pt>
                <c:pt idx="2275">
                  <c:v>41147.624999999993</c:v>
                </c:pt>
                <c:pt idx="2276">
                  <c:v>41147.666666666657</c:v>
                </c:pt>
                <c:pt idx="2277">
                  <c:v>41147.708333333336</c:v>
                </c:pt>
                <c:pt idx="2278">
                  <c:v>41147.75</c:v>
                </c:pt>
                <c:pt idx="2279">
                  <c:v>41147.79166666665</c:v>
                </c:pt>
                <c:pt idx="2280">
                  <c:v>41147.833333333336</c:v>
                </c:pt>
                <c:pt idx="2281">
                  <c:v>41147.875</c:v>
                </c:pt>
                <c:pt idx="2282">
                  <c:v>41147.916666666664</c:v>
                </c:pt>
                <c:pt idx="2283">
                  <c:v>41147.958333333343</c:v>
                </c:pt>
                <c:pt idx="2284">
                  <c:v>41148</c:v>
                </c:pt>
                <c:pt idx="2285">
                  <c:v>41148.041666666657</c:v>
                </c:pt>
                <c:pt idx="2286">
                  <c:v>41148.083333333336</c:v>
                </c:pt>
                <c:pt idx="2287">
                  <c:v>41148.124999999993</c:v>
                </c:pt>
                <c:pt idx="2288">
                  <c:v>41148.166666666657</c:v>
                </c:pt>
                <c:pt idx="2289">
                  <c:v>41148.208333333336</c:v>
                </c:pt>
                <c:pt idx="2290">
                  <c:v>41148.25</c:v>
                </c:pt>
                <c:pt idx="2291">
                  <c:v>41148.29166666665</c:v>
                </c:pt>
                <c:pt idx="2292">
                  <c:v>41148.333333333336</c:v>
                </c:pt>
                <c:pt idx="2293">
                  <c:v>41148.375</c:v>
                </c:pt>
                <c:pt idx="2294">
                  <c:v>41148.416666666664</c:v>
                </c:pt>
                <c:pt idx="2295">
                  <c:v>41148.458333333343</c:v>
                </c:pt>
                <c:pt idx="2296">
                  <c:v>41148.5</c:v>
                </c:pt>
                <c:pt idx="2297">
                  <c:v>41148.541666666657</c:v>
                </c:pt>
                <c:pt idx="2298">
                  <c:v>41148.583333333336</c:v>
                </c:pt>
                <c:pt idx="2299">
                  <c:v>41148.624999999993</c:v>
                </c:pt>
                <c:pt idx="2300">
                  <c:v>41148.666666666657</c:v>
                </c:pt>
                <c:pt idx="2301">
                  <c:v>41148.708333333336</c:v>
                </c:pt>
                <c:pt idx="2302">
                  <c:v>41148.75</c:v>
                </c:pt>
                <c:pt idx="2303">
                  <c:v>41148.79166666665</c:v>
                </c:pt>
                <c:pt idx="2304">
                  <c:v>41148.833333333336</c:v>
                </c:pt>
                <c:pt idx="2305">
                  <c:v>41148.875</c:v>
                </c:pt>
                <c:pt idx="2306">
                  <c:v>41148.916666666664</c:v>
                </c:pt>
                <c:pt idx="2307">
                  <c:v>41148.958333333343</c:v>
                </c:pt>
                <c:pt idx="2308">
                  <c:v>41149</c:v>
                </c:pt>
                <c:pt idx="2309">
                  <c:v>41149.041666666657</c:v>
                </c:pt>
                <c:pt idx="2310">
                  <c:v>41149.083333333336</c:v>
                </c:pt>
                <c:pt idx="2311">
                  <c:v>41149.124999999993</c:v>
                </c:pt>
                <c:pt idx="2312">
                  <c:v>41149.166666666657</c:v>
                </c:pt>
                <c:pt idx="2313">
                  <c:v>41149.208333333336</c:v>
                </c:pt>
                <c:pt idx="2314">
                  <c:v>41149.25</c:v>
                </c:pt>
                <c:pt idx="2315">
                  <c:v>41149.29166666665</c:v>
                </c:pt>
                <c:pt idx="2316">
                  <c:v>41149.333333333336</c:v>
                </c:pt>
                <c:pt idx="2317">
                  <c:v>41149.375</c:v>
                </c:pt>
                <c:pt idx="2318">
                  <c:v>41149.416666666664</c:v>
                </c:pt>
                <c:pt idx="2319">
                  <c:v>41149.458333333343</c:v>
                </c:pt>
                <c:pt idx="2320">
                  <c:v>41149.5</c:v>
                </c:pt>
                <c:pt idx="2321">
                  <c:v>41149.541666666657</c:v>
                </c:pt>
                <c:pt idx="2322">
                  <c:v>41149.583333333336</c:v>
                </c:pt>
                <c:pt idx="2323">
                  <c:v>41149.624999999993</c:v>
                </c:pt>
                <c:pt idx="2324">
                  <c:v>41149.666666666657</c:v>
                </c:pt>
                <c:pt idx="2325">
                  <c:v>41149.708333333336</c:v>
                </c:pt>
                <c:pt idx="2326">
                  <c:v>41149.75</c:v>
                </c:pt>
                <c:pt idx="2327">
                  <c:v>41149.79166666665</c:v>
                </c:pt>
                <c:pt idx="2328">
                  <c:v>41149.833333333336</c:v>
                </c:pt>
                <c:pt idx="2329">
                  <c:v>41149.875</c:v>
                </c:pt>
                <c:pt idx="2330">
                  <c:v>41149.916666666664</c:v>
                </c:pt>
                <c:pt idx="2331">
                  <c:v>41149.958333333343</c:v>
                </c:pt>
                <c:pt idx="2332">
                  <c:v>41150</c:v>
                </c:pt>
                <c:pt idx="2333">
                  <c:v>41150.041666666657</c:v>
                </c:pt>
                <c:pt idx="2334">
                  <c:v>41150.083333333336</c:v>
                </c:pt>
                <c:pt idx="2335">
                  <c:v>41150.124999999993</c:v>
                </c:pt>
                <c:pt idx="2336">
                  <c:v>41150.166666666657</c:v>
                </c:pt>
                <c:pt idx="2337">
                  <c:v>41150.208333333336</c:v>
                </c:pt>
                <c:pt idx="2338">
                  <c:v>41150.25</c:v>
                </c:pt>
                <c:pt idx="2339">
                  <c:v>41150.29166666665</c:v>
                </c:pt>
                <c:pt idx="2340">
                  <c:v>41150.333333333336</c:v>
                </c:pt>
                <c:pt idx="2341">
                  <c:v>41150.375</c:v>
                </c:pt>
                <c:pt idx="2342">
                  <c:v>41150.416666666664</c:v>
                </c:pt>
                <c:pt idx="2343">
                  <c:v>41150.458333333343</c:v>
                </c:pt>
                <c:pt idx="2344">
                  <c:v>41150.5</c:v>
                </c:pt>
                <c:pt idx="2345">
                  <c:v>41150.541666666657</c:v>
                </c:pt>
                <c:pt idx="2346">
                  <c:v>41150.583333333336</c:v>
                </c:pt>
                <c:pt idx="2347">
                  <c:v>41150.624999999993</c:v>
                </c:pt>
                <c:pt idx="2348">
                  <c:v>41150.666666666657</c:v>
                </c:pt>
                <c:pt idx="2349">
                  <c:v>41150.708333333336</c:v>
                </c:pt>
                <c:pt idx="2350">
                  <c:v>41150.75</c:v>
                </c:pt>
                <c:pt idx="2351">
                  <c:v>41150.79166666665</c:v>
                </c:pt>
                <c:pt idx="2352">
                  <c:v>41150.833333333336</c:v>
                </c:pt>
                <c:pt idx="2353">
                  <c:v>41150.875</c:v>
                </c:pt>
                <c:pt idx="2354">
                  <c:v>41150.916666666664</c:v>
                </c:pt>
                <c:pt idx="2355">
                  <c:v>41150.958333333343</c:v>
                </c:pt>
                <c:pt idx="2356">
                  <c:v>41151</c:v>
                </c:pt>
                <c:pt idx="2357">
                  <c:v>41151.041666666657</c:v>
                </c:pt>
                <c:pt idx="2358">
                  <c:v>41151.083333333336</c:v>
                </c:pt>
                <c:pt idx="2359">
                  <c:v>41151.124999999993</c:v>
                </c:pt>
                <c:pt idx="2360">
                  <c:v>41151.166666666657</c:v>
                </c:pt>
                <c:pt idx="2361">
                  <c:v>41151.208333333336</c:v>
                </c:pt>
                <c:pt idx="2362">
                  <c:v>41151.25</c:v>
                </c:pt>
                <c:pt idx="2363">
                  <c:v>41151.29166666665</c:v>
                </c:pt>
                <c:pt idx="2364">
                  <c:v>41151.333333333336</c:v>
                </c:pt>
                <c:pt idx="2365">
                  <c:v>41151.375</c:v>
                </c:pt>
                <c:pt idx="2366">
                  <c:v>41151.416666666664</c:v>
                </c:pt>
                <c:pt idx="2367">
                  <c:v>41151.458333333343</c:v>
                </c:pt>
                <c:pt idx="2368">
                  <c:v>41151.5</c:v>
                </c:pt>
                <c:pt idx="2369">
                  <c:v>41151.541666666657</c:v>
                </c:pt>
                <c:pt idx="2370">
                  <c:v>41151.583333333336</c:v>
                </c:pt>
                <c:pt idx="2371">
                  <c:v>41151.624999999993</c:v>
                </c:pt>
                <c:pt idx="2372">
                  <c:v>41151.666666666657</c:v>
                </c:pt>
                <c:pt idx="2373">
                  <c:v>41151.708333333336</c:v>
                </c:pt>
                <c:pt idx="2374">
                  <c:v>41151.75</c:v>
                </c:pt>
                <c:pt idx="2375">
                  <c:v>41151.79166666665</c:v>
                </c:pt>
                <c:pt idx="2376">
                  <c:v>41151.833333333336</c:v>
                </c:pt>
                <c:pt idx="2377">
                  <c:v>41151.875</c:v>
                </c:pt>
                <c:pt idx="2378">
                  <c:v>41151.916666666664</c:v>
                </c:pt>
                <c:pt idx="2379">
                  <c:v>41151.958333333343</c:v>
                </c:pt>
                <c:pt idx="2380">
                  <c:v>41152</c:v>
                </c:pt>
                <c:pt idx="2381">
                  <c:v>41152.041666666657</c:v>
                </c:pt>
                <c:pt idx="2382">
                  <c:v>41152.083333333336</c:v>
                </c:pt>
                <c:pt idx="2383">
                  <c:v>41152.124999999993</c:v>
                </c:pt>
                <c:pt idx="2384">
                  <c:v>41152.166666666657</c:v>
                </c:pt>
                <c:pt idx="2385">
                  <c:v>41152.208333333336</c:v>
                </c:pt>
                <c:pt idx="2386">
                  <c:v>41152.25</c:v>
                </c:pt>
                <c:pt idx="2387">
                  <c:v>41152.29166666665</c:v>
                </c:pt>
                <c:pt idx="2388">
                  <c:v>41152.333333333336</c:v>
                </c:pt>
                <c:pt idx="2389">
                  <c:v>41152.375</c:v>
                </c:pt>
                <c:pt idx="2390">
                  <c:v>41152.416666666664</c:v>
                </c:pt>
                <c:pt idx="2391">
                  <c:v>41152.458333333343</c:v>
                </c:pt>
                <c:pt idx="2392">
                  <c:v>41152.5</c:v>
                </c:pt>
                <c:pt idx="2393">
                  <c:v>41152.541666666657</c:v>
                </c:pt>
                <c:pt idx="2394">
                  <c:v>41152.583333333336</c:v>
                </c:pt>
                <c:pt idx="2395">
                  <c:v>41152.624999999993</c:v>
                </c:pt>
                <c:pt idx="2396">
                  <c:v>41152.666666666657</c:v>
                </c:pt>
                <c:pt idx="2397">
                  <c:v>41152.708333333336</c:v>
                </c:pt>
                <c:pt idx="2398">
                  <c:v>41152.75</c:v>
                </c:pt>
                <c:pt idx="2399">
                  <c:v>41152.79166666665</c:v>
                </c:pt>
                <c:pt idx="2400">
                  <c:v>41152.833333333336</c:v>
                </c:pt>
                <c:pt idx="2401">
                  <c:v>41152.875</c:v>
                </c:pt>
                <c:pt idx="2402">
                  <c:v>41152.916666666664</c:v>
                </c:pt>
                <c:pt idx="2403">
                  <c:v>41152.958333333343</c:v>
                </c:pt>
                <c:pt idx="2404">
                  <c:v>41153</c:v>
                </c:pt>
                <c:pt idx="2405">
                  <c:v>41153.041666666657</c:v>
                </c:pt>
                <c:pt idx="2406">
                  <c:v>41153.083333333336</c:v>
                </c:pt>
                <c:pt idx="2407">
                  <c:v>41153.124999999993</c:v>
                </c:pt>
                <c:pt idx="2408">
                  <c:v>41153.166666666657</c:v>
                </c:pt>
                <c:pt idx="2409">
                  <c:v>41153.208333333336</c:v>
                </c:pt>
                <c:pt idx="2410">
                  <c:v>41153.25</c:v>
                </c:pt>
                <c:pt idx="2411">
                  <c:v>41153.29166666665</c:v>
                </c:pt>
                <c:pt idx="2412">
                  <c:v>41153.333333333336</c:v>
                </c:pt>
                <c:pt idx="2413">
                  <c:v>41153.375</c:v>
                </c:pt>
                <c:pt idx="2414">
                  <c:v>41153.416666666664</c:v>
                </c:pt>
                <c:pt idx="2415">
                  <c:v>41153.458333333343</c:v>
                </c:pt>
                <c:pt idx="2416">
                  <c:v>41153.5</c:v>
                </c:pt>
                <c:pt idx="2417">
                  <c:v>41153.541666666657</c:v>
                </c:pt>
                <c:pt idx="2418">
                  <c:v>41153.583333333336</c:v>
                </c:pt>
                <c:pt idx="2419">
                  <c:v>41153.624999999993</c:v>
                </c:pt>
                <c:pt idx="2420">
                  <c:v>41153.666666666657</c:v>
                </c:pt>
                <c:pt idx="2421">
                  <c:v>41153.708333333336</c:v>
                </c:pt>
                <c:pt idx="2422">
                  <c:v>41153.75</c:v>
                </c:pt>
                <c:pt idx="2423">
                  <c:v>41153.79166666665</c:v>
                </c:pt>
                <c:pt idx="2424">
                  <c:v>41153.833333333336</c:v>
                </c:pt>
                <c:pt idx="2425">
                  <c:v>41153.875</c:v>
                </c:pt>
                <c:pt idx="2426">
                  <c:v>41153.916666666664</c:v>
                </c:pt>
                <c:pt idx="2427">
                  <c:v>41153.958333333343</c:v>
                </c:pt>
                <c:pt idx="2428">
                  <c:v>41154</c:v>
                </c:pt>
                <c:pt idx="2429">
                  <c:v>41154.041666666657</c:v>
                </c:pt>
                <c:pt idx="2430">
                  <c:v>41154.083333333336</c:v>
                </c:pt>
                <c:pt idx="2431">
                  <c:v>41154.124999999993</c:v>
                </c:pt>
                <c:pt idx="2432">
                  <c:v>41154.166666666657</c:v>
                </c:pt>
                <c:pt idx="2433">
                  <c:v>41154.208333333336</c:v>
                </c:pt>
                <c:pt idx="2434">
                  <c:v>41154.25</c:v>
                </c:pt>
                <c:pt idx="2435">
                  <c:v>41154.29166666665</c:v>
                </c:pt>
                <c:pt idx="2436">
                  <c:v>41154.333333333336</c:v>
                </c:pt>
                <c:pt idx="2437">
                  <c:v>41154.375</c:v>
                </c:pt>
                <c:pt idx="2438">
                  <c:v>41154.416666666664</c:v>
                </c:pt>
                <c:pt idx="2439">
                  <c:v>41154.458333333343</c:v>
                </c:pt>
                <c:pt idx="2440">
                  <c:v>41154.5</c:v>
                </c:pt>
                <c:pt idx="2441">
                  <c:v>41154.541666666657</c:v>
                </c:pt>
                <c:pt idx="2442">
                  <c:v>41154.583333333336</c:v>
                </c:pt>
                <c:pt idx="2443">
                  <c:v>41154.624999999993</c:v>
                </c:pt>
                <c:pt idx="2444">
                  <c:v>41154.666666666657</c:v>
                </c:pt>
                <c:pt idx="2445">
                  <c:v>41154.708333333336</c:v>
                </c:pt>
                <c:pt idx="2446">
                  <c:v>41154.75</c:v>
                </c:pt>
                <c:pt idx="2447">
                  <c:v>41154.79166666665</c:v>
                </c:pt>
                <c:pt idx="2448">
                  <c:v>41154.833333333336</c:v>
                </c:pt>
                <c:pt idx="2449">
                  <c:v>41154.875</c:v>
                </c:pt>
                <c:pt idx="2450">
                  <c:v>41154.916666666664</c:v>
                </c:pt>
                <c:pt idx="2451">
                  <c:v>41154.958333333343</c:v>
                </c:pt>
                <c:pt idx="2452">
                  <c:v>41155</c:v>
                </c:pt>
                <c:pt idx="2453">
                  <c:v>41155.041666666657</c:v>
                </c:pt>
                <c:pt idx="2454">
                  <c:v>41155.083333333336</c:v>
                </c:pt>
                <c:pt idx="2455">
                  <c:v>41155.124999999993</c:v>
                </c:pt>
                <c:pt idx="2456">
                  <c:v>41155.166666666657</c:v>
                </c:pt>
                <c:pt idx="2457">
                  <c:v>41155.208333333336</c:v>
                </c:pt>
                <c:pt idx="2458">
                  <c:v>41155.25</c:v>
                </c:pt>
                <c:pt idx="2459">
                  <c:v>41155.29166666665</c:v>
                </c:pt>
                <c:pt idx="2460">
                  <c:v>41155.333333333336</c:v>
                </c:pt>
                <c:pt idx="2461">
                  <c:v>41155.375</c:v>
                </c:pt>
                <c:pt idx="2462">
                  <c:v>41155.416666666664</c:v>
                </c:pt>
                <c:pt idx="2463">
                  <c:v>41155.458333333343</c:v>
                </c:pt>
                <c:pt idx="2464">
                  <c:v>41155.5</c:v>
                </c:pt>
                <c:pt idx="2465">
                  <c:v>41155.541666666657</c:v>
                </c:pt>
                <c:pt idx="2466">
                  <c:v>41155.583333333336</c:v>
                </c:pt>
                <c:pt idx="2467">
                  <c:v>41155.624999999993</c:v>
                </c:pt>
                <c:pt idx="2468">
                  <c:v>41155.666666666657</c:v>
                </c:pt>
                <c:pt idx="2469">
                  <c:v>41155.708333333336</c:v>
                </c:pt>
                <c:pt idx="2470">
                  <c:v>41155.75</c:v>
                </c:pt>
                <c:pt idx="2471">
                  <c:v>41155.79166666665</c:v>
                </c:pt>
                <c:pt idx="2472">
                  <c:v>41155.833333333336</c:v>
                </c:pt>
                <c:pt idx="2473">
                  <c:v>41155.875</c:v>
                </c:pt>
                <c:pt idx="2474">
                  <c:v>41155.916666666664</c:v>
                </c:pt>
                <c:pt idx="2475">
                  <c:v>41155.958333333343</c:v>
                </c:pt>
                <c:pt idx="2476">
                  <c:v>41156</c:v>
                </c:pt>
                <c:pt idx="2477">
                  <c:v>41156.041666666657</c:v>
                </c:pt>
                <c:pt idx="2478">
                  <c:v>41156.083333333336</c:v>
                </c:pt>
                <c:pt idx="2479">
                  <c:v>41156.124999999993</c:v>
                </c:pt>
                <c:pt idx="2480">
                  <c:v>41156.166666666657</c:v>
                </c:pt>
                <c:pt idx="2481">
                  <c:v>41156.208333333336</c:v>
                </c:pt>
                <c:pt idx="2482">
                  <c:v>41156.25</c:v>
                </c:pt>
                <c:pt idx="2483">
                  <c:v>41156.29166666665</c:v>
                </c:pt>
                <c:pt idx="2484">
                  <c:v>41156.333333333336</c:v>
                </c:pt>
                <c:pt idx="2485">
                  <c:v>41156.375</c:v>
                </c:pt>
                <c:pt idx="2486">
                  <c:v>41156.416666666664</c:v>
                </c:pt>
                <c:pt idx="2487">
                  <c:v>41156.458333333343</c:v>
                </c:pt>
                <c:pt idx="2488">
                  <c:v>41156.5</c:v>
                </c:pt>
                <c:pt idx="2489">
                  <c:v>41156.541666666657</c:v>
                </c:pt>
                <c:pt idx="2490">
                  <c:v>41156.583333333336</c:v>
                </c:pt>
                <c:pt idx="2491">
                  <c:v>41156.624999999993</c:v>
                </c:pt>
                <c:pt idx="2492">
                  <c:v>41156.666666666657</c:v>
                </c:pt>
                <c:pt idx="2493">
                  <c:v>41156.708333333336</c:v>
                </c:pt>
                <c:pt idx="2494">
                  <c:v>41156.75</c:v>
                </c:pt>
                <c:pt idx="2495">
                  <c:v>41156.79166666665</c:v>
                </c:pt>
                <c:pt idx="2496">
                  <c:v>41156.833333333336</c:v>
                </c:pt>
                <c:pt idx="2497">
                  <c:v>41156.875</c:v>
                </c:pt>
                <c:pt idx="2498">
                  <c:v>41156.916666666664</c:v>
                </c:pt>
                <c:pt idx="2499">
                  <c:v>41156.958333333343</c:v>
                </c:pt>
                <c:pt idx="2500">
                  <c:v>41157</c:v>
                </c:pt>
                <c:pt idx="2501">
                  <c:v>41157.041666666657</c:v>
                </c:pt>
                <c:pt idx="2502">
                  <c:v>41157.083333333336</c:v>
                </c:pt>
                <c:pt idx="2503">
                  <c:v>41157.124999999993</c:v>
                </c:pt>
                <c:pt idx="2504">
                  <c:v>41157.166666666657</c:v>
                </c:pt>
                <c:pt idx="2505">
                  <c:v>41157.208333333336</c:v>
                </c:pt>
                <c:pt idx="2506">
                  <c:v>41157.25</c:v>
                </c:pt>
                <c:pt idx="2507">
                  <c:v>41157.29166666665</c:v>
                </c:pt>
                <c:pt idx="2508">
                  <c:v>41157.333333333336</c:v>
                </c:pt>
                <c:pt idx="2509">
                  <c:v>41157.375</c:v>
                </c:pt>
                <c:pt idx="2510">
                  <c:v>41157.416666666664</c:v>
                </c:pt>
                <c:pt idx="2511">
                  <c:v>41157.458333333343</c:v>
                </c:pt>
                <c:pt idx="2512">
                  <c:v>41157.5</c:v>
                </c:pt>
                <c:pt idx="2513">
                  <c:v>41157.541666666657</c:v>
                </c:pt>
                <c:pt idx="2514">
                  <c:v>41157.583333333336</c:v>
                </c:pt>
                <c:pt idx="2515">
                  <c:v>41157.624999999993</c:v>
                </c:pt>
                <c:pt idx="2516">
                  <c:v>41157.666666666657</c:v>
                </c:pt>
                <c:pt idx="2517">
                  <c:v>41157.708333333336</c:v>
                </c:pt>
                <c:pt idx="2518">
                  <c:v>41157.75</c:v>
                </c:pt>
                <c:pt idx="2519">
                  <c:v>41157.79166666665</c:v>
                </c:pt>
                <c:pt idx="2520">
                  <c:v>41157.833333333336</c:v>
                </c:pt>
                <c:pt idx="2521">
                  <c:v>41157.875</c:v>
                </c:pt>
                <c:pt idx="2522">
                  <c:v>41157.916666666664</c:v>
                </c:pt>
                <c:pt idx="2523">
                  <c:v>41157.958333333343</c:v>
                </c:pt>
                <c:pt idx="2524">
                  <c:v>41158</c:v>
                </c:pt>
                <c:pt idx="2525">
                  <c:v>41158.041666666657</c:v>
                </c:pt>
                <c:pt idx="2526">
                  <c:v>41158.083333333336</c:v>
                </c:pt>
                <c:pt idx="2527">
                  <c:v>41158.124999999993</c:v>
                </c:pt>
                <c:pt idx="2528">
                  <c:v>41158.166666666657</c:v>
                </c:pt>
                <c:pt idx="2529">
                  <c:v>41158.208333333336</c:v>
                </c:pt>
                <c:pt idx="2530">
                  <c:v>41158.25</c:v>
                </c:pt>
                <c:pt idx="2531">
                  <c:v>41158.29166666665</c:v>
                </c:pt>
                <c:pt idx="2532">
                  <c:v>41158.333333333336</c:v>
                </c:pt>
                <c:pt idx="2533">
                  <c:v>41158.375</c:v>
                </c:pt>
                <c:pt idx="2534">
                  <c:v>41158.416666666664</c:v>
                </c:pt>
                <c:pt idx="2535">
                  <c:v>41158.458333333343</c:v>
                </c:pt>
                <c:pt idx="2536">
                  <c:v>41158.5</c:v>
                </c:pt>
                <c:pt idx="2537">
                  <c:v>41158.541666666657</c:v>
                </c:pt>
                <c:pt idx="2538">
                  <c:v>41158.583333333336</c:v>
                </c:pt>
                <c:pt idx="2539">
                  <c:v>41158.624999999993</c:v>
                </c:pt>
                <c:pt idx="2540">
                  <c:v>41158.666666666657</c:v>
                </c:pt>
                <c:pt idx="2541">
                  <c:v>41158.708333333336</c:v>
                </c:pt>
                <c:pt idx="2542">
                  <c:v>41158.75</c:v>
                </c:pt>
                <c:pt idx="2543">
                  <c:v>41158.79166666665</c:v>
                </c:pt>
                <c:pt idx="2544">
                  <c:v>41158.833333333336</c:v>
                </c:pt>
                <c:pt idx="2545">
                  <c:v>41158.875</c:v>
                </c:pt>
                <c:pt idx="2546">
                  <c:v>41158.916666666664</c:v>
                </c:pt>
                <c:pt idx="2547">
                  <c:v>41158.958333333343</c:v>
                </c:pt>
                <c:pt idx="2548">
                  <c:v>41159</c:v>
                </c:pt>
                <c:pt idx="2549">
                  <c:v>41159.041666666657</c:v>
                </c:pt>
                <c:pt idx="2550">
                  <c:v>41159.083333333336</c:v>
                </c:pt>
                <c:pt idx="2551">
                  <c:v>41159.124999999993</c:v>
                </c:pt>
                <c:pt idx="2552">
                  <c:v>41159.166666666657</c:v>
                </c:pt>
                <c:pt idx="2553">
                  <c:v>41159.208333333336</c:v>
                </c:pt>
                <c:pt idx="2554">
                  <c:v>41159.25</c:v>
                </c:pt>
                <c:pt idx="2555">
                  <c:v>41159.29166666665</c:v>
                </c:pt>
                <c:pt idx="2556">
                  <c:v>41159.333333333336</c:v>
                </c:pt>
                <c:pt idx="2557">
                  <c:v>41159.375</c:v>
                </c:pt>
                <c:pt idx="2558">
                  <c:v>41159.416666666664</c:v>
                </c:pt>
                <c:pt idx="2559">
                  <c:v>41159.458333333343</c:v>
                </c:pt>
                <c:pt idx="2560">
                  <c:v>41159.5</c:v>
                </c:pt>
                <c:pt idx="2561">
                  <c:v>41159.541666666657</c:v>
                </c:pt>
                <c:pt idx="2562">
                  <c:v>41159.583333333336</c:v>
                </c:pt>
                <c:pt idx="2563">
                  <c:v>41159.624999999993</c:v>
                </c:pt>
                <c:pt idx="2564">
                  <c:v>41159.666666666657</c:v>
                </c:pt>
                <c:pt idx="2565">
                  <c:v>41159.708333333336</c:v>
                </c:pt>
                <c:pt idx="2566">
                  <c:v>41159.75</c:v>
                </c:pt>
                <c:pt idx="2567">
                  <c:v>41159.79166666665</c:v>
                </c:pt>
                <c:pt idx="2568">
                  <c:v>41159.833333333336</c:v>
                </c:pt>
                <c:pt idx="2569">
                  <c:v>41159.875</c:v>
                </c:pt>
                <c:pt idx="2570">
                  <c:v>41159.916666666664</c:v>
                </c:pt>
                <c:pt idx="2571">
                  <c:v>41159.958333333343</c:v>
                </c:pt>
                <c:pt idx="2572">
                  <c:v>41160</c:v>
                </c:pt>
                <c:pt idx="2573">
                  <c:v>41160.041666666657</c:v>
                </c:pt>
                <c:pt idx="2574">
                  <c:v>41160.083333333336</c:v>
                </c:pt>
                <c:pt idx="2575">
                  <c:v>41160.124999999993</c:v>
                </c:pt>
                <c:pt idx="2576">
                  <c:v>41160.166666666657</c:v>
                </c:pt>
                <c:pt idx="2577">
                  <c:v>41160.208333333336</c:v>
                </c:pt>
                <c:pt idx="2578">
                  <c:v>41160.25</c:v>
                </c:pt>
                <c:pt idx="2579">
                  <c:v>41160.29166666665</c:v>
                </c:pt>
                <c:pt idx="2580">
                  <c:v>41160.333333333336</c:v>
                </c:pt>
                <c:pt idx="2581">
                  <c:v>41160.375</c:v>
                </c:pt>
                <c:pt idx="2582">
                  <c:v>41160.416666666664</c:v>
                </c:pt>
                <c:pt idx="2583">
                  <c:v>41160.458333333343</c:v>
                </c:pt>
                <c:pt idx="2584">
                  <c:v>41160.5</c:v>
                </c:pt>
                <c:pt idx="2585">
                  <c:v>41160.541666666657</c:v>
                </c:pt>
                <c:pt idx="2586">
                  <c:v>41160.583333333336</c:v>
                </c:pt>
                <c:pt idx="2587">
                  <c:v>41160.624999999993</c:v>
                </c:pt>
                <c:pt idx="2588">
                  <c:v>41160.666666666657</c:v>
                </c:pt>
                <c:pt idx="2589">
                  <c:v>41160.708333333336</c:v>
                </c:pt>
                <c:pt idx="2590">
                  <c:v>41160.75</c:v>
                </c:pt>
                <c:pt idx="2591">
                  <c:v>41160.79166666665</c:v>
                </c:pt>
                <c:pt idx="2592">
                  <c:v>41160.833333333336</c:v>
                </c:pt>
                <c:pt idx="2593">
                  <c:v>41160.875</c:v>
                </c:pt>
                <c:pt idx="2594">
                  <c:v>41160.916666666664</c:v>
                </c:pt>
                <c:pt idx="2595">
                  <c:v>41160.958333333343</c:v>
                </c:pt>
                <c:pt idx="2596">
                  <c:v>41161</c:v>
                </c:pt>
                <c:pt idx="2597">
                  <c:v>41161.041666666657</c:v>
                </c:pt>
                <c:pt idx="2598">
                  <c:v>41161.083333333336</c:v>
                </c:pt>
                <c:pt idx="2599">
                  <c:v>41161.124999999993</c:v>
                </c:pt>
                <c:pt idx="2600">
                  <c:v>41161.166666666657</c:v>
                </c:pt>
                <c:pt idx="2601">
                  <c:v>41161.208333333336</c:v>
                </c:pt>
                <c:pt idx="2602">
                  <c:v>41161.25</c:v>
                </c:pt>
                <c:pt idx="2603">
                  <c:v>41161.29166666665</c:v>
                </c:pt>
                <c:pt idx="2604">
                  <c:v>41161.333333333336</c:v>
                </c:pt>
                <c:pt idx="2605">
                  <c:v>41161.375</c:v>
                </c:pt>
                <c:pt idx="2606">
                  <c:v>41161.416666666664</c:v>
                </c:pt>
                <c:pt idx="2607">
                  <c:v>41161.458333333343</c:v>
                </c:pt>
                <c:pt idx="2608">
                  <c:v>41161.5</c:v>
                </c:pt>
                <c:pt idx="2609">
                  <c:v>41161.541666666657</c:v>
                </c:pt>
                <c:pt idx="2610">
                  <c:v>41161.583333333336</c:v>
                </c:pt>
                <c:pt idx="2611">
                  <c:v>41161.624999999993</c:v>
                </c:pt>
                <c:pt idx="2612">
                  <c:v>41161.666666666657</c:v>
                </c:pt>
                <c:pt idx="2613">
                  <c:v>41161.708333333336</c:v>
                </c:pt>
                <c:pt idx="2614">
                  <c:v>41161.75</c:v>
                </c:pt>
                <c:pt idx="2615">
                  <c:v>41161.79166666665</c:v>
                </c:pt>
                <c:pt idx="2616">
                  <c:v>41161.833333333336</c:v>
                </c:pt>
                <c:pt idx="2617">
                  <c:v>41161.875</c:v>
                </c:pt>
                <c:pt idx="2618">
                  <c:v>41161.916666666664</c:v>
                </c:pt>
                <c:pt idx="2619">
                  <c:v>41161.958333333343</c:v>
                </c:pt>
                <c:pt idx="2620">
                  <c:v>41162</c:v>
                </c:pt>
                <c:pt idx="2621">
                  <c:v>41162.041666666657</c:v>
                </c:pt>
                <c:pt idx="2622">
                  <c:v>41162.083333333336</c:v>
                </c:pt>
                <c:pt idx="2623">
                  <c:v>41162.124999999993</c:v>
                </c:pt>
                <c:pt idx="2624">
                  <c:v>41162.166666666657</c:v>
                </c:pt>
                <c:pt idx="2625">
                  <c:v>41162.208333333336</c:v>
                </c:pt>
                <c:pt idx="2626">
                  <c:v>41162.25</c:v>
                </c:pt>
                <c:pt idx="2627">
                  <c:v>41162.29166666665</c:v>
                </c:pt>
                <c:pt idx="2628">
                  <c:v>41162.333333333336</c:v>
                </c:pt>
                <c:pt idx="2629">
                  <c:v>41162.375</c:v>
                </c:pt>
                <c:pt idx="2630">
                  <c:v>41162.416666666664</c:v>
                </c:pt>
                <c:pt idx="2631">
                  <c:v>41162.458333333343</c:v>
                </c:pt>
                <c:pt idx="2632">
                  <c:v>41162.5</c:v>
                </c:pt>
                <c:pt idx="2633">
                  <c:v>41162.541666666657</c:v>
                </c:pt>
                <c:pt idx="2634">
                  <c:v>41162.583333333336</c:v>
                </c:pt>
                <c:pt idx="2635">
                  <c:v>41162.624999999993</c:v>
                </c:pt>
                <c:pt idx="2636">
                  <c:v>41162.666666666657</c:v>
                </c:pt>
                <c:pt idx="2637">
                  <c:v>41162.708333333336</c:v>
                </c:pt>
                <c:pt idx="2638">
                  <c:v>41162.75</c:v>
                </c:pt>
                <c:pt idx="2639">
                  <c:v>41162.79166666665</c:v>
                </c:pt>
                <c:pt idx="2640">
                  <c:v>41162.833333333336</c:v>
                </c:pt>
                <c:pt idx="2641">
                  <c:v>41162.875</c:v>
                </c:pt>
                <c:pt idx="2642">
                  <c:v>41162.916666666664</c:v>
                </c:pt>
                <c:pt idx="2643">
                  <c:v>41162.958333333343</c:v>
                </c:pt>
                <c:pt idx="2644">
                  <c:v>41163</c:v>
                </c:pt>
                <c:pt idx="2645">
                  <c:v>41163.041666666657</c:v>
                </c:pt>
                <c:pt idx="2646">
                  <c:v>41163.083333333336</c:v>
                </c:pt>
                <c:pt idx="2647">
                  <c:v>41163.124999999993</c:v>
                </c:pt>
                <c:pt idx="2648">
                  <c:v>41163.166666666657</c:v>
                </c:pt>
                <c:pt idx="2649">
                  <c:v>41163.208333333336</c:v>
                </c:pt>
                <c:pt idx="2650">
                  <c:v>41163.25</c:v>
                </c:pt>
                <c:pt idx="2651">
                  <c:v>41163.29166666665</c:v>
                </c:pt>
                <c:pt idx="2652">
                  <c:v>41163.333333333336</c:v>
                </c:pt>
                <c:pt idx="2653">
                  <c:v>41163.375</c:v>
                </c:pt>
                <c:pt idx="2654">
                  <c:v>41163.416666666664</c:v>
                </c:pt>
                <c:pt idx="2655">
                  <c:v>41163.458333333343</c:v>
                </c:pt>
                <c:pt idx="2656">
                  <c:v>41163.5</c:v>
                </c:pt>
                <c:pt idx="2657">
                  <c:v>41163.541666666657</c:v>
                </c:pt>
                <c:pt idx="2658">
                  <c:v>41163.583333333336</c:v>
                </c:pt>
                <c:pt idx="2659">
                  <c:v>41163.624999999993</c:v>
                </c:pt>
                <c:pt idx="2660">
                  <c:v>41163.666666666657</c:v>
                </c:pt>
                <c:pt idx="2661">
                  <c:v>41163.708333333336</c:v>
                </c:pt>
                <c:pt idx="2662">
                  <c:v>41163.75</c:v>
                </c:pt>
                <c:pt idx="2663">
                  <c:v>41163.79166666665</c:v>
                </c:pt>
                <c:pt idx="2664">
                  <c:v>41163.833333333336</c:v>
                </c:pt>
                <c:pt idx="2665">
                  <c:v>41163.875</c:v>
                </c:pt>
                <c:pt idx="2666">
                  <c:v>41163.916666666664</c:v>
                </c:pt>
                <c:pt idx="2667">
                  <c:v>41163.958333333343</c:v>
                </c:pt>
                <c:pt idx="2668">
                  <c:v>41164</c:v>
                </c:pt>
                <c:pt idx="2669">
                  <c:v>41164.041666666657</c:v>
                </c:pt>
                <c:pt idx="2670">
                  <c:v>41164.083333333336</c:v>
                </c:pt>
                <c:pt idx="2671">
                  <c:v>41164.124999999993</c:v>
                </c:pt>
                <c:pt idx="2672">
                  <c:v>41164.166666666657</c:v>
                </c:pt>
                <c:pt idx="2673">
                  <c:v>41164.208333333336</c:v>
                </c:pt>
                <c:pt idx="2674">
                  <c:v>41164.25</c:v>
                </c:pt>
                <c:pt idx="2675">
                  <c:v>41164.29166666665</c:v>
                </c:pt>
                <c:pt idx="2676">
                  <c:v>41164.333333333336</c:v>
                </c:pt>
                <c:pt idx="2677">
                  <c:v>41164.375</c:v>
                </c:pt>
                <c:pt idx="2678">
                  <c:v>41164.416666666664</c:v>
                </c:pt>
                <c:pt idx="2679">
                  <c:v>41164.458333333343</c:v>
                </c:pt>
                <c:pt idx="2680">
                  <c:v>41164.5</c:v>
                </c:pt>
                <c:pt idx="2681">
                  <c:v>41164.541666666657</c:v>
                </c:pt>
                <c:pt idx="2682">
                  <c:v>41164.583333333336</c:v>
                </c:pt>
                <c:pt idx="2683">
                  <c:v>41164.624999999993</c:v>
                </c:pt>
                <c:pt idx="2684">
                  <c:v>41164.666666666657</c:v>
                </c:pt>
                <c:pt idx="2685">
                  <c:v>41164.708333333336</c:v>
                </c:pt>
                <c:pt idx="2686">
                  <c:v>41164.75</c:v>
                </c:pt>
                <c:pt idx="2687">
                  <c:v>41164.79166666665</c:v>
                </c:pt>
                <c:pt idx="2688">
                  <c:v>41164.833333333336</c:v>
                </c:pt>
                <c:pt idx="2689">
                  <c:v>41164.875</c:v>
                </c:pt>
                <c:pt idx="2690">
                  <c:v>41164.916666666664</c:v>
                </c:pt>
                <c:pt idx="2691">
                  <c:v>41164.958333333343</c:v>
                </c:pt>
                <c:pt idx="2692">
                  <c:v>41165</c:v>
                </c:pt>
                <c:pt idx="2693">
                  <c:v>41165.041666666657</c:v>
                </c:pt>
                <c:pt idx="2694">
                  <c:v>41165.083333333336</c:v>
                </c:pt>
                <c:pt idx="2695">
                  <c:v>41165.124999999993</c:v>
                </c:pt>
                <c:pt idx="2696">
                  <c:v>41165.166666666657</c:v>
                </c:pt>
                <c:pt idx="2697">
                  <c:v>41165.208333333336</c:v>
                </c:pt>
                <c:pt idx="2698">
                  <c:v>41165.25</c:v>
                </c:pt>
                <c:pt idx="2699">
                  <c:v>41165.29166666665</c:v>
                </c:pt>
                <c:pt idx="2700">
                  <c:v>41165.333333333336</c:v>
                </c:pt>
                <c:pt idx="2701">
                  <c:v>41165.375</c:v>
                </c:pt>
                <c:pt idx="2702">
                  <c:v>41165.416666666664</c:v>
                </c:pt>
                <c:pt idx="2703">
                  <c:v>41165.458333333343</c:v>
                </c:pt>
                <c:pt idx="2704">
                  <c:v>41165.5</c:v>
                </c:pt>
                <c:pt idx="2705">
                  <c:v>41165.541666666657</c:v>
                </c:pt>
                <c:pt idx="2706">
                  <c:v>41165.583333333336</c:v>
                </c:pt>
                <c:pt idx="2707">
                  <c:v>41165.624999999993</c:v>
                </c:pt>
                <c:pt idx="2708">
                  <c:v>41165.666666666657</c:v>
                </c:pt>
                <c:pt idx="2709">
                  <c:v>41165.708333333336</c:v>
                </c:pt>
                <c:pt idx="2710">
                  <c:v>41165.75</c:v>
                </c:pt>
                <c:pt idx="2711">
                  <c:v>41165.79166666665</c:v>
                </c:pt>
                <c:pt idx="2712">
                  <c:v>41165.833333333336</c:v>
                </c:pt>
                <c:pt idx="2713">
                  <c:v>41165.875</c:v>
                </c:pt>
                <c:pt idx="2714">
                  <c:v>41165.916666666664</c:v>
                </c:pt>
                <c:pt idx="2715">
                  <c:v>41165.958333333343</c:v>
                </c:pt>
                <c:pt idx="2716">
                  <c:v>41166</c:v>
                </c:pt>
                <c:pt idx="2717">
                  <c:v>41166.041666666657</c:v>
                </c:pt>
                <c:pt idx="2718">
                  <c:v>41166.083333333336</c:v>
                </c:pt>
                <c:pt idx="2719">
                  <c:v>41166.124999999993</c:v>
                </c:pt>
                <c:pt idx="2720">
                  <c:v>41166.166666666657</c:v>
                </c:pt>
                <c:pt idx="2721">
                  <c:v>41166.208333333336</c:v>
                </c:pt>
                <c:pt idx="2722">
                  <c:v>41166.25</c:v>
                </c:pt>
                <c:pt idx="2723">
                  <c:v>41166.29166666665</c:v>
                </c:pt>
                <c:pt idx="2724">
                  <c:v>41166.333333333336</c:v>
                </c:pt>
                <c:pt idx="2725">
                  <c:v>41166.375</c:v>
                </c:pt>
                <c:pt idx="2726">
                  <c:v>41166.416666666664</c:v>
                </c:pt>
                <c:pt idx="2727">
                  <c:v>41166.458333333343</c:v>
                </c:pt>
                <c:pt idx="2728">
                  <c:v>41166.5</c:v>
                </c:pt>
                <c:pt idx="2729">
                  <c:v>41166.541666666657</c:v>
                </c:pt>
                <c:pt idx="2730">
                  <c:v>41166.583333333336</c:v>
                </c:pt>
                <c:pt idx="2731">
                  <c:v>41166.624999999993</c:v>
                </c:pt>
                <c:pt idx="2732">
                  <c:v>41166.666666666657</c:v>
                </c:pt>
                <c:pt idx="2733">
                  <c:v>41166.708333333336</c:v>
                </c:pt>
                <c:pt idx="2734">
                  <c:v>41166.75</c:v>
                </c:pt>
                <c:pt idx="2735">
                  <c:v>41166.79166666665</c:v>
                </c:pt>
                <c:pt idx="2736">
                  <c:v>41166.833333333336</c:v>
                </c:pt>
                <c:pt idx="2737">
                  <c:v>41166.875</c:v>
                </c:pt>
                <c:pt idx="2738">
                  <c:v>41166.916666666664</c:v>
                </c:pt>
                <c:pt idx="2739">
                  <c:v>41166.958333333343</c:v>
                </c:pt>
                <c:pt idx="2740">
                  <c:v>41167</c:v>
                </c:pt>
                <c:pt idx="2741">
                  <c:v>41167.041666666657</c:v>
                </c:pt>
                <c:pt idx="2742">
                  <c:v>41167.083333333336</c:v>
                </c:pt>
                <c:pt idx="2743">
                  <c:v>41167.124999999993</c:v>
                </c:pt>
                <c:pt idx="2744">
                  <c:v>41167.166666666657</c:v>
                </c:pt>
                <c:pt idx="2745">
                  <c:v>41167.208333333336</c:v>
                </c:pt>
                <c:pt idx="2746">
                  <c:v>41167.25</c:v>
                </c:pt>
                <c:pt idx="2747">
                  <c:v>41167.29166666665</c:v>
                </c:pt>
                <c:pt idx="2748">
                  <c:v>41167.333333333336</c:v>
                </c:pt>
                <c:pt idx="2749">
                  <c:v>41167.375</c:v>
                </c:pt>
                <c:pt idx="2750">
                  <c:v>41167.416666666664</c:v>
                </c:pt>
                <c:pt idx="2751">
                  <c:v>41167.458333333343</c:v>
                </c:pt>
                <c:pt idx="2752">
                  <c:v>41167.5</c:v>
                </c:pt>
                <c:pt idx="2753">
                  <c:v>41167.541666666657</c:v>
                </c:pt>
                <c:pt idx="2754">
                  <c:v>41167.583333333336</c:v>
                </c:pt>
                <c:pt idx="2755">
                  <c:v>41167.624999999993</c:v>
                </c:pt>
                <c:pt idx="2756">
                  <c:v>41167.666666666657</c:v>
                </c:pt>
                <c:pt idx="2757">
                  <c:v>41167.708333333336</c:v>
                </c:pt>
                <c:pt idx="2758">
                  <c:v>41167.75</c:v>
                </c:pt>
                <c:pt idx="2759">
                  <c:v>41167.79166666665</c:v>
                </c:pt>
                <c:pt idx="2760">
                  <c:v>41167.833333333336</c:v>
                </c:pt>
                <c:pt idx="2761">
                  <c:v>41167.875</c:v>
                </c:pt>
                <c:pt idx="2762">
                  <c:v>41167.916666666664</c:v>
                </c:pt>
                <c:pt idx="2763">
                  <c:v>41167.958333333343</c:v>
                </c:pt>
                <c:pt idx="2764">
                  <c:v>41168</c:v>
                </c:pt>
                <c:pt idx="2765">
                  <c:v>41168.041666666657</c:v>
                </c:pt>
                <c:pt idx="2766">
                  <c:v>41168.083333333336</c:v>
                </c:pt>
                <c:pt idx="2767">
                  <c:v>41168.124999999993</c:v>
                </c:pt>
                <c:pt idx="2768">
                  <c:v>41168.166666666657</c:v>
                </c:pt>
                <c:pt idx="2769">
                  <c:v>41168.208333333336</c:v>
                </c:pt>
                <c:pt idx="2770">
                  <c:v>41168.25</c:v>
                </c:pt>
                <c:pt idx="2771">
                  <c:v>41168.29166666665</c:v>
                </c:pt>
                <c:pt idx="2772">
                  <c:v>41168.333333333336</c:v>
                </c:pt>
                <c:pt idx="2773">
                  <c:v>41168.375</c:v>
                </c:pt>
                <c:pt idx="2774">
                  <c:v>41168.416666666664</c:v>
                </c:pt>
                <c:pt idx="2775">
                  <c:v>41168.458333333343</c:v>
                </c:pt>
                <c:pt idx="2776">
                  <c:v>41168.5</c:v>
                </c:pt>
                <c:pt idx="2777">
                  <c:v>41168.541666666657</c:v>
                </c:pt>
                <c:pt idx="2778">
                  <c:v>41168.583333333336</c:v>
                </c:pt>
                <c:pt idx="2779">
                  <c:v>41168.624999999993</c:v>
                </c:pt>
                <c:pt idx="2780">
                  <c:v>41168.666666666657</c:v>
                </c:pt>
                <c:pt idx="2781">
                  <c:v>41168.708333333336</c:v>
                </c:pt>
                <c:pt idx="2782">
                  <c:v>41168.75</c:v>
                </c:pt>
                <c:pt idx="2783">
                  <c:v>41168.79166666665</c:v>
                </c:pt>
                <c:pt idx="2784">
                  <c:v>41168.833333333336</c:v>
                </c:pt>
                <c:pt idx="2785">
                  <c:v>41168.875</c:v>
                </c:pt>
                <c:pt idx="2786">
                  <c:v>41168.916666666664</c:v>
                </c:pt>
                <c:pt idx="2787">
                  <c:v>41168.958333333343</c:v>
                </c:pt>
                <c:pt idx="2788">
                  <c:v>41169</c:v>
                </c:pt>
                <c:pt idx="2789">
                  <c:v>41169.041666666657</c:v>
                </c:pt>
                <c:pt idx="2790">
                  <c:v>41169.083333333336</c:v>
                </c:pt>
                <c:pt idx="2791">
                  <c:v>41169.124999999993</c:v>
                </c:pt>
                <c:pt idx="2792">
                  <c:v>41169.166666666657</c:v>
                </c:pt>
                <c:pt idx="2793">
                  <c:v>41169.208333333336</c:v>
                </c:pt>
                <c:pt idx="2794">
                  <c:v>41169.25</c:v>
                </c:pt>
                <c:pt idx="2795">
                  <c:v>41169.29166666665</c:v>
                </c:pt>
                <c:pt idx="2796">
                  <c:v>41169.333333333336</c:v>
                </c:pt>
                <c:pt idx="2797">
                  <c:v>41169.375</c:v>
                </c:pt>
                <c:pt idx="2798">
                  <c:v>41169.416666666664</c:v>
                </c:pt>
                <c:pt idx="2799">
                  <c:v>41169.458333333343</c:v>
                </c:pt>
              </c:numCache>
            </c:numRef>
          </c:xVal>
          <c:yVal>
            <c:numRef>
              <c:f>Hourly!$AC$2612:$AC$5411</c:f>
              <c:numCache>
                <c:formatCode>General</c:formatCode>
                <c:ptCount val="2800"/>
                <c:pt idx="0">
                  <c:v>1.6623085001099251</c:v>
                </c:pt>
                <c:pt idx="1">
                  <c:v>1.8855201376524344</c:v>
                </c:pt>
                <c:pt idx="2">
                  <c:v>1.65362284271013</c:v>
                </c:pt>
                <c:pt idx="3">
                  <c:v>1.7890660531412832</c:v>
                </c:pt>
                <c:pt idx="4">
                  <c:v>1.5805041342909598</c:v>
                </c:pt>
                <c:pt idx="5">
                  <c:v>1.6537884659693323</c:v>
                </c:pt>
                <c:pt idx="6">
                  <c:v>1.2594200862994469</c:v>
                </c:pt>
                <c:pt idx="7">
                  <c:v>1.2835034009576227</c:v>
                </c:pt>
                <c:pt idx="8">
                  <c:v>0.88895776121559789</c:v>
                </c:pt>
                <c:pt idx="9">
                  <c:v>0.80533729719711988</c:v>
                </c:pt>
                <c:pt idx="10">
                  <c:v>0.64195096133057938</c:v>
                </c:pt>
                <c:pt idx="11">
                  <c:v>1.1168698138613351</c:v>
                </c:pt>
                <c:pt idx="12">
                  <c:v>1.1093056464302269</c:v>
                </c:pt>
                <c:pt idx="13">
                  <c:v>1.1991585534305857</c:v>
                </c:pt>
                <c:pt idx="14">
                  <c:v>1.5469270387030132</c:v>
                </c:pt>
                <c:pt idx="15">
                  <c:v>1.4756089817859557</c:v>
                </c:pt>
                <c:pt idx="16">
                  <c:v>1.5763986709857134</c:v>
                </c:pt>
                <c:pt idx="17">
                  <c:v>1.9158254305304443</c:v>
                </c:pt>
                <c:pt idx="18">
                  <c:v>1.6958925612155276</c:v>
                </c:pt>
                <c:pt idx="19">
                  <c:v>1.8302222862992439</c:v>
                </c:pt>
                <c:pt idx="20">
                  <c:v>2.2036265381845186</c:v>
                </c:pt>
                <c:pt idx="21">
                  <c:v>1.9077198715177872</c:v>
                </c:pt>
                <c:pt idx="22">
                  <c:v>1.6863799749615755</c:v>
                </c:pt>
                <c:pt idx="23">
                  <c:v>1.3209525749616191</c:v>
                </c:pt>
                <c:pt idx="24">
                  <c:v>1.4922367342909433</c:v>
                </c:pt>
                <c:pt idx="25">
                  <c:v>1.5222760009575942</c:v>
                </c:pt>
                <c:pt idx="26">
                  <c:v>1.5306084659692611</c:v>
                </c:pt>
                <c:pt idx="27">
                  <c:v>1.7888603326358112</c:v>
                </c:pt>
                <c:pt idx="28">
                  <c:v>1.548371738184452</c:v>
                </c:pt>
                <c:pt idx="29">
                  <c:v>1.4616109093066569</c:v>
                </c:pt>
                <c:pt idx="30">
                  <c:v>1.4086234216663933</c:v>
                </c:pt>
                <c:pt idx="31">
                  <c:v>1.1664567549996294</c:v>
                </c:pt>
                <c:pt idx="32">
                  <c:v>0.87359247151781705</c:v>
                </c:pt>
                <c:pt idx="33">
                  <c:v>1.0439709438192466</c:v>
                </c:pt>
                <c:pt idx="34">
                  <c:v>1.0436563660350964</c:v>
                </c:pt>
                <c:pt idx="35">
                  <c:v>0.72701918301095247</c:v>
                </c:pt>
                <c:pt idx="36">
                  <c:v>0.930539183011035</c:v>
                </c:pt>
                <c:pt idx="37">
                  <c:v>1.4906199163443359</c:v>
                </c:pt>
                <c:pt idx="38">
                  <c:v>1.9505947093767142</c:v>
                </c:pt>
                <c:pt idx="39">
                  <c:v>2.0102950055257764</c:v>
                </c:pt>
                <c:pt idx="40">
                  <c:v>2.0495558062234784</c:v>
                </c:pt>
                <c:pt idx="41">
                  <c:v>2.2038615884112622</c:v>
                </c:pt>
                <c:pt idx="42">
                  <c:v>1.7895820829852127</c:v>
                </c:pt>
                <c:pt idx="43">
                  <c:v>1.8276388147581859</c:v>
                </c:pt>
                <c:pt idx="44">
                  <c:v>2.4093916621935305</c:v>
                </c:pt>
                <c:pt idx="45">
                  <c:v>1.9254043979834135</c:v>
                </c:pt>
                <c:pt idx="46">
                  <c:v>1.8633721480916352</c:v>
                </c:pt>
                <c:pt idx="47">
                  <c:v>1.8852059994803811</c:v>
                </c:pt>
                <c:pt idx="48">
                  <c:v>1.8165200661470517</c:v>
                </c:pt>
                <c:pt idx="49">
                  <c:v>2.0374689328137348</c:v>
                </c:pt>
                <c:pt idx="50">
                  <c:v>2.0973796677868513</c:v>
                </c:pt>
                <c:pt idx="51">
                  <c:v>1.8121758270663266</c:v>
                </c:pt>
                <c:pt idx="52">
                  <c:v>1.5823352537032915</c:v>
                </c:pt>
                <c:pt idx="53">
                  <c:v>1.6669493203699821</c:v>
                </c:pt>
                <c:pt idx="54">
                  <c:v>1.3587213550774986</c:v>
                </c:pt>
                <c:pt idx="55">
                  <c:v>1.4666698937330667</c:v>
                </c:pt>
                <c:pt idx="56">
                  <c:v>1.2681504751612991</c:v>
                </c:pt>
                <c:pt idx="57">
                  <c:v>1.6796463344535464</c:v>
                </c:pt>
                <c:pt idx="58">
                  <c:v>1.1468720364355796</c:v>
                </c:pt>
                <c:pt idx="59">
                  <c:v>1.2618094829852564</c:v>
                </c:pt>
                <c:pt idx="60">
                  <c:v>1.4769989344534005</c:v>
                </c:pt>
                <c:pt idx="61">
                  <c:v>1.7365280217441539</c:v>
                </c:pt>
                <c:pt idx="62">
                  <c:v>1.9099176244435325</c:v>
                </c:pt>
                <c:pt idx="63">
                  <c:v>2.2199016913064042</c:v>
                </c:pt>
                <c:pt idx="64">
                  <c:v>2.5084391043600451</c:v>
                </c:pt>
                <c:pt idx="65">
                  <c:v>2.2773351075996429</c:v>
                </c:pt>
                <c:pt idx="66">
                  <c:v>1.9497175694192634</c:v>
                </c:pt>
                <c:pt idx="67">
                  <c:v>2.2676706524540675</c:v>
                </c:pt>
                <c:pt idx="68">
                  <c:v>3.1449724876487033</c:v>
                </c:pt>
                <c:pt idx="69">
                  <c:v>2.4411502449076803</c:v>
                </c:pt>
                <c:pt idx="70">
                  <c:v>2.2106894065392448</c:v>
                </c:pt>
                <c:pt idx="71">
                  <c:v>1.9398762916383345</c:v>
                </c:pt>
                <c:pt idx="72">
                  <c:v>1.8444307486175924</c:v>
                </c:pt>
                <c:pt idx="73">
                  <c:v>2.0765042287444806</c:v>
                </c:pt>
                <c:pt idx="74">
                  <c:v>2.1576434954112567</c:v>
                </c:pt>
                <c:pt idx="75">
                  <c:v>1.9841232101652386</c:v>
                </c:pt>
                <c:pt idx="76">
                  <c:v>2.1636643115744083</c:v>
                </c:pt>
                <c:pt idx="77">
                  <c:v>1.9060091416580942</c:v>
                </c:pt>
                <c:pt idx="78">
                  <c:v>1.8554904736434517</c:v>
                </c:pt>
                <c:pt idx="79">
                  <c:v>1.7026696392021274</c:v>
                </c:pt>
                <c:pt idx="80">
                  <c:v>1.356069639202083</c:v>
                </c:pt>
                <c:pt idx="81">
                  <c:v>1.3324832083246674</c:v>
                </c:pt>
                <c:pt idx="82">
                  <c:v>1.1368107765380062</c:v>
                </c:pt>
                <c:pt idx="83">
                  <c:v>0.75274200653904222</c:v>
                </c:pt>
                <c:pt idx="84">
                  <c:v>1.022542643204668</c:v>
                </c:pt>
                <c:pt idx="85">
                  <c:v>1.5384884083247221</c:v>
                </c:pt>
                <c:pt idx="86">
                  <c:v>1.8808896012513663</c:v>
                </c:pt>
                <c:pt idx="87">
                  <c:v>2.0369562380062871</c:v>
                </c:pt>
                <c:pt idx="88">
                  <c:v>2.2460098750080602</c:v>
                </c:pt>
                <c:pt idx="89">
                  <c:v>2.5937646817292874</c:v>
                </c:pt>
                <c:pt idx="90">
                  <c:v>1.8804792881813788</c:v>
                </c:pt>
                <c:pt idx="91">
                  <c:v>2.1077730975405613</c:v>
                </c:pt>
                <c:pt idx="92">
                  <c:v>2.4143267526083489</c:v>
                </c:pt>
                <c:pt idx="93">
                  <c:v>1.5947074859416193</c:v>
                </c:pt>
                <c:pt idx="94">
                  <c:v>1.3982323963605765</c:v>
                </c:pt>
                <c:pt idx="95">
                  <c:v>1.1032917931576376</c:v>
                </c:pt>
                <c:pt idx="96">
                  <c:v>1.7527506083414746</c:v>
                </c:pt>
                <c:pt idx="97">
                  <c:v>1.5912438066003387</c:v>
                </c:pt>
                <c:pt idx="98">
                  <c:v>1.641888867473476</c:v>
                </c:pt>
                <c:pt idx="99">
                  <c:v>1.8810688380061884</c:v>
                </c:pt>
                <c:pt idx="100">
                  <c:v>1.6360089053912721</c:v>
                </c:pt>
                <c:pt idx="101">
                  <c:v>1.332624438724783</c:v>
                </c:pt>
                <c:pt idx="102">
                  <c:v>0.90656141698438841</c:v>
                </c:pt>
                <c:pt idx="103">
                  <c:v>1.3399696012512596</c:v>
                </c:pt>
                <c:pt idx="104">
                  <c:v>0.73239037253557404</c:v>
                </c:pt>
                <c:pt idx="105">
                  <c:v>1.0022368065392631</c:v>
                </c:pt>
                <c:pt idx="106">
                  <c:v>0.84327089541107858</c:v>
                </c:pt>
                <c:pt idx="107">
                  <c:v>0.31025138578723715</c:v>
                </c:pt>
                <c:pt idx="108">
                  <c:v>0.88445268438036106</c:v>
                </c:pt>
                <c:pt idx="109">
                  <c:v>1.1169123694193013</c:v>
                </c:pt>
                <c:pt idx="110">
                  <c:v>1.3064783027525213</c:v>
                </c:pt>
                <c:pt idx="111">
                  <c:v>1.4450464360860757</c:v>
                </c:pt>
                <c:pt idx="112">
                  <c:v>1.776685489416683</c:v>
                </c:pt>
                <c:pt idx="113">
                  <c:v>1.9327904806678025</c:v>
                </c:pt>
                <c:pt idx="114">
                  <c:v>1.4912772768316622</c:v>
                </c:pt>
                <c:pt idx="115">
                  <c:v>1.7268106101652474</c:v>
                </c:pt>
                <c:pt idx="116">
                  <c:v>2.0983238133926965</c:v>
                </c:pt>
                <c:pt idx="117">
                  <c:v>1.5194100152842698</c:v>
                </c:pt>
                <c:pt idx="118">
                  <c:v>1.2538658209820259</c:v>
                </c:pt>
                <c:pt idx="119">
                  <c:v>0.13869355430237584</c:v>
                </c:pt>
                <c:pt idx="120">
                  <c:v>0.84959097102672354</c:v>
                </c:pt>
                <c:pt idx="121">
                  <c:v>0.98594900433959298</c:v>
                </c:pt>
                <c:pt idx="122">
                  <c:v>1.2599606413841868</c:v>
                </c:pt>
                <c:pt idx="123">
                  <c:v>0.97033633119426088</c:v>
                </c:pt>
                <c:pt idx="124">
                  <c:v>0.92167773131673891</c:v>
                </c:pt>
                <c:pt idx="125">
                  <c:v>0.94592810388775206</c:v>
                </c:pt>
                <c:pt idx="126">
                  <c:v>0.94509954617677994</c:v>
                </c:pt>
                <c:pt idx="127">
                  <c:v>0.840961604000107</c:v>
                </c:pt>
                <c:pt idx="128">
                  <c:v>0.57681936327535277</c:v>
                </c:pt>
                <c:pt idx="129">
                  <c:v>0.51413247151787067</c:v>
                </c:pt>
                <c:pt idx="130">
                  <c:v>0.67235379389370342</c:v>
                </c:pt>
                <c:pt idx="131">
                  <c:v>0.72468703344323404</c:v>
                </c:pt>
                <c:pt idx="132">
                  <c:v>0.47761762799722857</c:v>
                </c:pt>
                <c:pt idx="133">
                  <c:v>0.29220834719465461</c:v>
                </c:pt>
                <c:pt idx="134">
                  <c:v>-1.8736246569498426E-2</c:v>
                </c:pt>
                <c:pt idx="135">
                  <c:v>0.44773604643018888</c:v>
                </c:pt>
                <c:pt idx="136">
                  <c:v>0.87257992239497406</c:v>
                </c:pt>
                <c:pt idx="137">
                  <c:v>1.0885768703783778</c:v>
                </c:pt>
                <c:pt idx="138">
                  <c:v>0.77828046056027733</c:v>
                </c:pt>
                <c:pt idx="139">
                  <c:v>0.40181834381916087</c:v>
                </c:pt>
                <c:pt idx="140">
                  <c:v>0.92743006762416047</c:v>
                </c:pt>
                <c:pt idx="141">
                  <c:v>1.0454928862578234</c:v>
                </c:pt>
                <c:pt idx="142">
                  <c:v>0.42172303270168254</c:v>
                </c:pt>
                <c:pt idx="143">
                  <c:v>0.43154403432731675</c:v>
                </c:pt>
                <c:pt idx="144">
                  <c:v>0.88640595343038597</c:v>
                </c:pt>
                <c:pt idx="145">
                  <c:v>0.93578732403589748</c:v>
                </c:pt>
                <c:pt idx="146">
                  <c:v>0.91051539230282663</c:v>
                </c:pt>
                <c:pt idx="147">
                  <c:v>1.255009804713076</c:v>
                </c:pt>
                <c:pt idx="148">
                  <c:v>1.2481209876310637</c:v>
                </c:pt>
                <c:pt idx="149">
                  <c:v>1.2468126200971974</c:v>
                </c:pt>
                <c:pt idx="150">
                  <c:v>1.0391557471944823</c:v>
                </c:pt>
                <c:pt idx="151">
                  <c:v>0.7026441797636902</c:v>
                </c:pt>
                <c:pt idx="152">
                  <c:v>0.31322765429763899</c:v>
                </c:pt>
                <c:pt idx="153">
                  <c:v>0.45964384138907621</c:v>
                </c:pt>
                <c:pt idx="154">
                  <c:v>-0.16180879879139573</c:v>
                </c:pt>
                <c:pt idx="155">
                  <c:v>1.673586681432444</c:v>
                </c:pt>
                <c:pt idx="156">
                  <c:v>0.64785127877575865</c:v>
                </c:pt>
                <c:pt idx="157">
                  <c:v>-0.39033158005031271</c:v>
                </c:pt>
                <c:pt idx="158">
                  <c:v>-5.6242425511025304E-2</c:v>
                </c:pt>
                <c:pt idx="159">
                  <c:v>0.57922791599102874</c:v>
                </c:pt>
                <c:pt idx="160">
                  <c:v>1.0639553923028204</c:v>
                </c:pt>
                <c:pt idx="161">
                  <c:v>1.0877635613307202</c:v>
                </c:pt>
                <c:pt idx="162">
                  <c:v>0.91824303270181673</c:v>
                </c:pt>
                <c:pt idx="163">
                  <c:v>0.92587673429080064</c:v>
                </c:pt>
                <c:pt idx="164">
                  <c:v>1.410805709306729</c:v>
                </c:pt>
                <c:pt idx="165">
                  <c:v>1.4510493549996915</c:v>
                </c:pt>
                <c:pt idx="166">
                  <c:v>0.7710100086023437</c:v>
                </c:pt>
                <c:pt idx="167">
                  <c:v>0.69701404162821967</c:v>
                </c:pt>
                <c:pt idx="168">
                  <c:v>-0.62018993237574471</c:v>
                </c:pt>
                <c:pt idx="169">
                  <c:v>1.2508511534305264</c:v>
                </c:pt>
                <c:pt idx="170">
                  <c:v>1.4712163817859338</c:v>
                </c:pt>
                <c:pt idx="171">
                  <c:v>3.4360887760434689</c:v>
                </c:pt>
                <c:pt idx="172">
                  <c:v>1.2299062128433838</c:v>
                </c:pt>
                <c:pt idx="173">
                  <c:v>0.46230694809160627</c:v>
                </c:pt>
                <c:pt idx="174">
                  <c:v>0.65670572886013201</c:v>
                </c:pt>
                <c:pt idx="175">
                  <c:v>0.90136499552681448</c:v>
                </c:pt>
                <c:pt idx="176">
                  <c:v>0.26944454182794675</c:v>
                </c:pt>
                <c:pt idx="177">
                  <c:v>-2.1228465546566138E-2</c:v>
                </c:pt>
                <c:pt idx="178">
                  <c:v>0.40628134965180129</c:v>
                </c:pt>
                <c:pt idx="179">
                  <c:v>0.21313943643556146</c:v>
                </c:pt>
                <c:pt idx="180">
                  <c:v>0.46504070388773761</c:v>
                </c:pt>
                <c:pt idx="181">
                  <c:v>0.5057885870365767</c:v>
                </c:pt>
                <c:pt idx="182">
                  <c:v>0.97555813309626638</c:v>
                </c:pt>
                <c:pt idx="183">
                  <c:v>1.2676867455743233</c:v>
                </c:pt>
                <c:pt idx="184">
                  <c:v>1.4932365618648831</c:v>
                </c:pt>
                <c:pt idx="185">
                  <c:v>1.523859725839197</c:v>
                </c:pt>
                <c:pt idx="186">
                  <c:v>1.4783449620777322</c:v>
                </c:pt>
                <c:pt idx="187">
                  <c:v>1.7766082736434208</c:v>
                </c:pt>
                <c:pt idx="188">
                  <c:v>1.7455562002566176</c:v>
                </c:pt>
                <c:pt idx="189">
                  <c:v>1.2458222387246962</c:v>
                </c:pt>
                <c:pt idx="190">
                  <c:v>1.3539896387246058</c:v>
                </c:pt>
                <c:pt idx="191">
                  <c:v>0.99440301843191259</c:v>
                </c:pt>
                <c:pt idx="192">
                  <c:v>1.4141703720580141</c:v>
                </c:pt>
                <c:pt idx="193">
                  <c:v>1.4467957365685393</c:v>
                </c:pt>
                <c:pt idx="194">
                  <c:v>1.5849303611301004</c:v>
                </c:pt>
                <c:pt idx="195">
                  <c:v>1.5479573323016897</c:v>
                </c:pt>
                <c:pt idx="196">
                  <c:v>1.1223654552396807</c:v>
                </c:pt>
                <c:pt idx="197">
                  <c:v>1.1370198092845905</c:v>
                </c:pt>
                <c:pt idx="198">
                  <c:v>1.0665417008794451</c:v>
                </c:pt>
                <c:pt idx="199">
                  <c:v>0.60422893035893566</c:v>
                </c:pt>
                <c:pt idx="200">
                  <c:v>0.83715779702545723</c:v>
                </c:pt>
                <c:pt idx="201">
                  <c:v>0.68277036357625553</c:v>
                </c:pt>
                <c:pt idx="202">
                  <c:v>0.53433667597889212</c:v>
                </c:pt>
                <c:pt idx="203">
                  <c:v>0.70841667597887192</c:v>
                </c:pt>
                <c:pt idx="204">
                  <c:v>0.81317961161696917</c:v>
                </c:pt>
                <c:pt idx="205">
                  <c:v>1.0783590192248649</c:v>
                </c:pt>
                <c:pt idx="206">
                  <c:v>1.0830150246453725</c:v>
                </c:pt>
                <c:pt idx="207">
                  <c:v>1.5996774910560891</c:v>
                </c:pt>
                <c:pt idx="208">
                  <c:v>1.6942638136042043</c:v>
                </c:pt>
                <c:pt idx="209">
                  <c:v>1.3552703290975501</c:v>
                </c:pt>
                <c:pt idx="210">
                  <c:v>1.3057523952938719</c:v>
                </c:pt>
                <c:pt idx="211">
                  <c:v>1.3692753366400201</c:v>
                </c:pt>
                <c:pt idx="212">
                  <c:v>1.7858466132629705</c:v>
                </c:pt>
                <c:pt idx="213">
                  <c:v>1.6807409127892521</c:v>
                </c:pt>
                <c:pt idx="214">
                  <c:v>1.5475840459853292</c:v>
                </c:pt>
                <c:pt idx="215">
                  <c:v>1.0346982259861335</c:v>
                </c:pt>
                <c:pt idx="216">
                  <c:v>1.2025008262498837</c:v>
                </c:pt>
                <c:pt idx="217">
                  <c:v>1.3667674152985092</c:v>
                </c:pt>
                <c:pt idx="218">
                  <c:v>1.3397016461225841</c:v>
                </c:pt>
                <c:pt idx="219">
                  <c:v>0.73831060825473804</c:v>
                </c:pt>
                <c:pt idx="220">
                  <c:v>0.77562001529839386</c:v>
                </c:pt>
                <c:pt idx="221">
                  <c:v>0.3952768605992486</c:v>
                </c:pt>
                <c:pt idx="222">
                  <c:v>4.4751661960466087E-2</c:v>
                </c:pt>
                <c:pt idx="223">
                  <c:v>-0.33696388860833792</c:v>
                </c:pt>
                <c:pt idx="224">
                  <c:v>-0.43475804246449928</c:v>
                </c:pt>
                <c:pt idx="225">
                  <c:v>-8.2488169757153187E-2</c:v>
                </c:pt>
                <c:pt idx="226">
                  <c:v>-0.23370526826613514</c:v>
                </c:pt>
                <c:pt idx="227">
                  <c:v>-0.95650612404883362</c:v>
                </c:pt>
                <c:pt idx="228">
                  <c:v>-0.3762999784852899</c:v>
                </c:pt>
                <c:pt idx="229">
                  <c:v>-0.17327427030618264</c:v>
                </c:pt>
                <c:pt idx="230">
                  <c:v>0.3046849963605236</c:v>
                </c:pt>
                <c:pt idx="231">
                  <c:v>0.93052001508924054</c:v>
                </c:pt>
                <c:pt idx="232">
                  <c:v>0.85399713169607616</c:v>
                </c:pt>
                <c:pt idx="233">
                  <c:v>0.84469849805674124</c:v>
                </c:pt>
                <c:pt idx="234">
                  <c:v>1.0150197525581908</c:v>
                </c:pt>
                <c:pt idx="235">
                  <c:v>0.93020269086893359</c:v>
                </c:pt>
                <c:pt idx="236">
                  <c:v>1.4133369803084241</c:v>
                </c:pt>
                <c:pt idx="237">
                  <c:v>0.93198387829885121</c:v>
                </c:pt>
                <c:pt idx="238">
                  <c:v>0.64521055797871452</c:v>
                </c:pt>
                <c:pt idx="239">
                  <c:v>0.53438527097419342</c:v>
                </c:pt>
                <c:pt idx="240">
                  <c:v>0.85601594264554393</c:v>
                </c:pt>
                <c:pt idx="241">
                  <c:v>0.95812159836265909</c:v>
                </c:pt>
                <c:pt idx="242">
                  <c:v>1.1173889983626919</c:v>
                </c:pt>
                <c:pt idx="243">
                  <c:v>0.34436446369217572</c:v>
                </c:pt>
                <c:pt idx="244">
                  <c:v>0.50273488594155658</c:v>
                </c:pt>
                <c:pt idx="245">
                  <c:v>0.33269782151469474</c:v>
                </c:pt>
                <c:pt idx="246">
                  <c:v>0.56793139896832889</c:v>
                </c:pt>
                <c:pt idx="247">
                  <c:v>-2.0181845203874615E-2</c:v>
                </c:pt>
                <c:pt idx="248">
                  <c:v>0.62766453993358362</c:v>
                </c:pt>
                <c:pt idx="249">
                  <c:v>0.35694150539127634</c:v>
                </c:pt>
                <c:pt idx="250">
                  <c:v>-1.7237997432743843E-3</c:v>
                </c:pt>
                <c:pt idx="251">
                  <c:v>-1.7537798748643724E-2</c:v>
                </c:pt>
                <c:pt idx="252">
                  <c:v>0.20822155222350119</c:v>
                </c:pt>
                <c:pt idx="253">
                  <c:v>0.36309480125121257</c:v>
                </c:pt>
                <c:pt idx="254">
                  <c:v>0.70891700125130086</c:v>
                </c:pt>
                <c:pt idx="255">
                  <c:v>1.2412221717093881</c:v>
                </c:pt>
                <c:pt idx="256">
                  <c:v>1.0857281046728722</c:v>
                </c:pt>
                <c:pt idx="257">
                  <c:v>0.73308233993359329</c:v>
                </c:pt>
                <c:pt idx="258">
                  <c:v>0.35670233993360756</c:v>
                </c:pt>
                <c:pt idx="259">
                  <c:v>0.52596963872479807</c:v>
                </c:pt>
                <c:pt idx="260">
                  <c:v>1.2848695713394369</c:v>
                </c:pt>
                <c:pt idx="261">
                  <c:v>1.2686369713395511</c:v>
                </c:pt>
                <c:pt idx="262">
                  <c:v>0.25597697133951192</c:v>
                </c:pt>
                <c:pt idx="263">
                  <c:v>-0.14722285968991855</c:v>
                </c:pt>
                <c:pt idx="264">
                  <c:v>-0.1377213859988847</c:v>
                </c:pt>
                <c:pt idx="265">
                  <c:v>0.78083330565468145</c:v>
                </c:pt>
                <c:pt idx="266">
                  <c:v>0.25435379250586965</c:v>
                </c:pt>
                <c:pt idx="267">
                  <c:v>0.866621040933095</c:v>
                </c:pt>
                <c:pt idx="268">
                  <c:v>0.4661540947213112</c:v>
                </c:pt>
                <c:pt idx="269">
                  <c:v>0.40522030759960853</c:v>
                </c:pt>
                <c:pt idx="270">
                  <c:v>0.37183319539741211</c:v>
                </c:pt>
                <c:pt idx="271">
                  <c:v>0.71062849567735031</c:v>
                </c:pt>
                <c:pt idx="272">
                  <c:v>0.1510362246604279</c:v>
                </c:pt>
                <c:pt idx="273">
                  <c:v>0.42773209078373259</c:v>
                </c:pt>
                <c:pt idx="274">
                  <c:v>0.25475849914466653</c:v>
                </c:pt>
                <c:pt idx="275">
                  <c:v>0.10873288818142866</c:v>
                </c:pt>
                <c:pt idx="276">
                  <c:v>2.9114685392760475E-2</c:v>
                </c:pt>
                <c:pt idx="277">
                  <c:v>0.25007837102683322</c:v>
                </c:pt>
                <c:pt idx="278">
                  <c:v>0.61658986091736967</c:v>
                </c:pt>
                <c:pt idx="279">
                  <c:v>0.88196089144261691</c:v>
                </c:pt>
                <c:pt idx="280">
                  <c:v>0.9252194876358526</c:v>
                </c:pt>
                <c:pt idx="281">
                  <c:v>0.70153211912059521</c:v>
                </c:pt>
                <c:pt idx="282">
                  <c:v>0.40098308005934535</c:v>
                </c:pt>
                <c:pt idx="283">
                  <c:v>0.81045160653916315</c:v>
                </c:pt>
                <c:pt idx="284">
                  <c:v>0.96079557253538683</c:v>
                </c:pt>
                <c:pt idx="285">
                  <c:v>0.4896630188902501</c:v>
                </c:pt>
                <c:pt idx="286">
                  <c:v>0.72690264320459874</c:v>
                </c:pt>
                <c:pt idx="287">
                  <c:v>0.39665629163840077</c:v>
                </c:pt>
                <c:pt idx="288">
                  <c:v>0.49455031720741505</c:v>
                </c:pt>
                <c:pt idx="289">
                  <c:v>0.98164489922700671</c:v>
                </c:pt>
                <c:pt idx="290">
                  <c:v>1.4936027620777517</c:v>
                </c:pt>
                <c:pt idx="291">
                  <c:v>0.98661004320475343</c:v>
                </c:pt>
                <c:pt idx="292">
                  <c:v>1.3235622855568179</c:v>
                </c:pt>
                <c:pt idx="293">
                  <c:v>-0.35008896162406239</c:v>
                </c:pt>
                <c:pt idx="294">
                  <c:v>0.57394347320570926</c:v>
                </c:pt>
                <c:pt idx="295">
                  <c:v>0.3340496249716931</c:v>
                </c:pt>
                <c:pt idx="296">
                  <c:v>4.038010165030451E-3</c:v>
                </c:pt>
                <c:pt idx="297">
                  <c:v>2.934325245398858E-2</c:v>
                </c:pt>
                <c:pt idx="298">
                  <c:v>-0.11259451058324529</c:v>
                </c:pt>
                <c:pt idx="299">
                  <c:v>-9.6154297247371373E-2</c:v>
                </c:pt>
                <c:pt idx="300">
                  <c:v>-0.44551564568461771</c:v>
                </c:pt>
                <c:pt idx="301">
                  <c:v>0.19668655431527551</c:v>
                </c:pt>
                <c:pt idx="302">
                  <c:v>0.78416276207782432</c:v>
                </c:pt>
                <c:pt idx="303">
                  <c:v>0.99295607320576329</c:v>
                </c:pt>
                <c:pt idx="304">
                  <c:v>0.94887483920204352</c:v>
                </c:pt>
                <c:pt idx="305">
                  <c:v>0.78936288365118423</c:v>
                </c:pt>
                <c:pt idx="306">
                  <c:v>0.72414297205804479</c:v>
                </c:pt>
                <c:pt idx="307">
                  <c:v>0.57228980323511791</c:v>
                </c:pt>
                <c:pt idx="308">
                  <c:v>0.97332394167483938</c:v>
                </c:pt>
                <c:pt idx="309">
                  <c:v>0.51056380660031431</c:v>
                </c:pt>
                <c:pt idx="310">
                  <c:v>0.44257100440302571</c:v>
                </c:pt>
                <c:pt idx="311">
                  <c:v>-0.12419706541536139</c:v>
                </c:pt>
                <c:pt idx="312">
                  <c:v>-2.8722853274023435E-2</c:v>
                </c:pt>
                <c:pt idx="313">
                  <c:v>0.28094655431527588</c:v>
                </c:pt>
                <c:pt idx="314">
                  <c:v>0.39317163608594541</c:v>
                </c:pt>
                <c:pt idx="315">
                  <c:v>5.6659257716456551E-2</c:v>
                </c:pt>
                <c:pt idx="316">
                  <c:v>0.15539403898804241</c:v>
                </c:pt>
                <c:pt idx="317">
                  <c:v>0.10257382343436204</c:v>
                </c:pt>
                <c:pt idx="318">
                  <c:v>-0.19205155906712434</c:v>
                </c:pt>
                <c:pt idx="319">
                  <c:v>-0.46471140427013791</c:v>
                </c:pt>
                <c:pt idx="320">
                  <c:v>-0.4061956927145236</c:v>
                </c:pt>
                <c:pt idx="321">
                  <c:v>-0.26722790921613421</c:v>
                </c:pt>
                <c:pt idx="322">
                  <c:v>-0.53711135230319251</c:v>
                </c:pt>
                <c:pt idx="323">
                  <c:v>-0.79788385282106111</c:v>
                </c:pt>
                <c:pt idx="324">
                  <c:v>-0.48755474276381017</c:v>
                </c:pt>
                <c:pt idx="325">
                  <c:v>8.9491190569520471E-2</c:v>
                </c:pt>
                <c:pt idx="326">
                  <c:v>0.36372287639811662</c:v>
                </c:pt>
                <c:pt idx="327">
                  <c:v>0.56429841872603015</c:v>
                </c:pt>
                <c:pt idx="328">
                  <c:v>0.47022430728550313</c:v>
                </c:pt>
                <c:pt idx="329">
                  <c:v>0.7030882914425356</c:v>
                </c:pt>
                <c:pt idx="330">
                  <c:v>0.69550615430235507</c:v>
                </c:pt>
                <c:pt idx="331">
                  <c:v>0.57625211912055829</c:v>
                </c:pt>
                <c:pt idx="332">
                  <c:v>0.91780394349853622</c:v>
                </c:pt>
                <c:pt idx="333">
                  <c:v>0.55645714672590185</c:v>
                </c:pt>
                <c:pt idx="334">
                  <c:v>0.16053609541107983</c:v>
                </c:pt>
                <c:pt idx="335">
                  <c:v>-0.27826916743956559</c:v>
                </c:pt>
                <c:pt idx="336">
                  <c:v>0.14592712583925049</c:v>
                </c:pt>
                <c:pt idx="337">
                  <c:v>0.26236517232141188</c:v>
                </c:pt>
                <c:pt idx="338">
                  <c:v>3.0999487635722772E-2</c:v>
                </c:pt>
                <c:pt idx="339">
                  <c:v>0.29525850565480039</c:v>
                </c:pt>
                <c:pt idx="340">
                  <c:v>-0.3370528741607805</c:v>
                </c:pt>
                <c:pt idx="341">
                  <c:v>0.15779409472131325</c:v>
                </c:pt>
                <c:pt idx="342">
                  <c:v>-0.37842669434522719</c:v>
                </c:pt>
                <c:pt idx="343">
                  <c:v>-0.44869082573382002</c:v>
                </c:pt>
                <c:pt idx="344">
                  <c:v>-0.63367044200624656</c:v>
                </c:pt>
                <c:pt idx="345">
                  <c:v>-0.41280050921619232</c:v>
                </c:pt>
                <c:pt idx="346">
                  <c:v>-0.78648688563649671</c:v>
                </c:pt>
                <c:pt idx="347">
                  <c:v>-0.71279645282093917</c:v>
                </c:pt>
                <c:pt idx="348">
                  <c:v>-0.79307099566040984</c:v>
                </c:pt>
                <c:pt idx="349">
                  <c:v>-0.49085571948757456</c:v>
                </c:pt>
                <c:pt idx="350">
                  <c:v>0.1530912043396882</c:v>
                </c:pt>
                <c:pt idx="351">
                  <c:v>0.37326674557433148</c:v>
                </c:pt>
                <c:pt idx="352">
                  <c:v>0.43586503769343454</c:v>
                </c:pt>
                <c:pt idx="353">
                  <c:v>0.57016069132709402</c:v>
                </c:pt>
                <c:pt idx="354">
                  <c:v>0.44004049010100482</c:v>
                </c:pt>
                <c:pt idx="355">
                  <c:v>0.39810423608602008</c:v>
                </c:pt>
                <c:pt idx="356">
                  <c:v>0.48724454733450051</c:v>
                </c:pt>
                <c:pt idx="357">
                  <c:v>0.61509878578727961</c:v>
                </c:pt>
                <c:pt idx="358">
                  <c:v>0.52408601400105903</c:v>
                </c:pt>
                <c:pt idx="359">
                  <c:v>-0.1357170827924582</c:v>
                </c:pt>
                <c:pt idx="360">
                  <c:v>9.3771020982046621E-2</c:v>
                </c:pt>
                <c:pt idx="361">
                  <c:v>-7.7114912351360004E-2</c:v>
                </c:pt>
                <c:pt idx="362">
                  <c:v>0.46055175431532303</c:v>
                </c:pt>
                <c:pt idx="363">
                  <c:v>0.19452349541107591</c:v>
                </c:pt>
                <c:pt idx="364">
                  <c:v>0.210285280059298</c:v>
                </c:pt>
                <c:pt idx="365">
                  <c:v>0.14618930987126319</c:v>
                </c:pt>
                <c:pt idx="366">
                  <c:v>2.3769141658154525E-2</c:v>
                </c:pt>
                <c:pt idx="367">
                  <c:v>2.4516621575943531E-2</c:v>
                </c:pt>
                <c:pt idx="368">
                  <c:v>0.17162940653920111</c:v>
                </c:pt>
                <c:pt idx="369">
                  <c:v>-0.29793652679401822</c:v>
                </c:pt>
                <c:pt idx="370">
                  <c:v>-0.14233071804905245</c:v>
                </c:pt>
                <c:pt idx="371">
                  <c:v>-0.35753591804913043</c:v>
                </c:pt>
                <c:pt idx="372">
                  <c:v>-0.2829492513824074</c:v>
                </c:pt>
                <c:pt idx="373">
                  <c:v>-0.12571037502822455</c:v>
                </c:pt>
                <c:pt idx="374">
                  <c:v>0.31704328824256112</c:v>
                </c:pt>
                <c:pt idx="375">
                  <c:v>0.61245550504275548</c:v>
                </c:pt>
                <c:pt idx="376">
                  <c:v>0.58728963872462947</c:v>
                </c:pt>
                <c:pt idx="377">
                  <c:v>0.28333024692068892</c:v>
                </c:pt>
                <c:pt idx="378">
                  <c:v>0.10504555479622248</c:v>
                </c:pt>
                <c:pt idx="379">
                  <c:v>-4.9145343648930922E-3</c:v>
                </c:pt>
                <c:pt idx="380">
                  <c:v>0.20254583893714798</c:v>
                </c:pt>
                <c:pt idx="381">
                  <c:v>-0.99852284153731075</c:v>
                </c:pt>
                <c:pt idx="382">
                  <c:v>-0.10050506006632295</c:v>
                </c:pt>
                <c:pt idx="383">
                  <c:v>-0.76515779919324467</c:v>
                </c:pt>
                <c:pt idx="384">
                  <c:v>-0.86091706541535729</c:v>
                </c:pt>
                <c:pt idx="385">
                  <c:v>-0.28816264509090439</c:v>
                </c:pt>
                <c:pt idx="386">
                  <c:v>0.1473040215757043</c:v>
                </c:pt>
                <c:pt idx="387">
                  <c:v>-0.36089036079799547</c:v>
                </c:pt>
                <c:pt idx="388">
                  <c:v>-1.6717777144431001</c:v>
                </c:pt>
                <c:pt idx="389">
                  <c:v>-0.82792138228638612</c:v>
                </c:pt>
                <c:pt idx="390">
                  <c:v>-0.7805987765657606</c:v>
                </c:pt>
                <c:pt idx="391">
                  <c:v>-0.7115693714685043</c:v>
                </c:pt>
                <c:pt idx="392">
                  <c:v>-0.5086671118185937</c:v>
                </c:pt>
                <c:pt idx="393">
                  <c:v>-0.86976263518698715</c:v>
                </c:pt>
                <c:pt idx="394">
                  <c:v>-1.0499343589909478</c:v>
                </c:pt>
                <c:pt idx="395">
                  <c:v>-1.0987966129633593</c:v>
                </c:pt>
                <c:pt idx="396">
                  <c:v>-1.2611321462966743</c:v>
                </c:pt>
                <c:pt idx="397">
                  <c:v>-1.1484827062668903</c:v>
                </c:pt>
                <c:pt idx="398">
                  <c:v>-1.1677988129633403</c:v>
                </c:pt>
                <c:pt idx="399">
                  <c:v>-0.78579750626688161</c:v>
                </c:pt>
                <c:pt idx="400">
                  <c:v>-0.38625067963010912</c:v>
                </c:pt>
                <c:pt idx="401">
                  <c:v>-0.82576155861579081</c:v>
                </c:pt>
                <c:pt idx="402">
                  <c:v>-0.98159446690372454</c:v>
                </c:pt>
                <c:pt idx="403">
                  <c:v>-0.5173146834773209</c:v>
                </c:pt>
                <c:pt idx="404">
                  <c:v>-3.0668795660474764E-2</c:v>
                </c:pt>
                <c:pt idx="405">
                  <c:v>-0.61621026232704423</c:v>
                </c:pt>
                <c:pt idx="406">
                  <c:v>-0.32487195861577817</c:v>
                </c:pt>
                <c:pt idx="407">
                  <c:v>-0.87136495127485125</c:v>
                </c:pt>
                <c:pt idx="408">
                  <c:v>-0.87650833780646054</c:v>
                </c:pt>
                <c:pt idx="409">
                  <c:v>-0.61930392989839567</c:v>
                </c:pt>
                <c:pt idx="410">
                  <c:v>-0.19826926496430988</c:v>
                </c:pt>
                <c:pt idx="411">
                  <c:v>-0.65921718368151028</c:v>
                </c:pt>
                <c:pt idx="412">
                  <c:v>-0.19893059656507242</c:v>
                </c:pt>
                <c:pt idx="413">
                  <c:v>0.25408143722115761</c:v>
                </c:pt>
                <c:pt idx="414">
                  <c:v>-0.77396699887990872</c:v>
                </c:pt>
                <c:pt idx="415">
                  <c:v>-0.75572449611231951</c:v>
                </c:pt>
                <c:pt idx="416">
                  <c:v>-0.444083268102131</c:v>
                </c:pt>
                <c:pt idx="417">
                  <c:v>-0.73152045382328634</c:v>
                </c:pt>
                <c:pt idx="418">
                  <c:v>-0.581573874219797</c:v>
                </c:pt>
                <c:pt idx="419">
                  <c:v>-0.62438326810210254</c:v>
                </c:pt>
                <c:pt idx="420">
                  <c:v>-1.2765609378064038</c:v>
                </c:pt>
                <c:pt idx="421">
                  <c:v>-0.43379500447309249</c:v>
                </c:pt>
                <c:pt idx="422">
                  <c:v>-0.1765395589909437</c:v>
                </c:pt>
                <c:pt idx="423">
                  <c:v>-0.2454837902686387</c:v>
                </c:pt>
                <c:pt idx="424">
                  <c:v>-0.12967938127384102</c:v>
                </c:pt>
                <c:pt idx="425">
                  <c:v>9.396142466051792E-2</c:v>
                </c:pt>
                <c:pt idx="426">
                  <c:v>7.1520227077108783E-2</c:v>
                </c:pt>
                <c:pt idx="427">
                  <c:v>0.17859731912055565</c:v>
                </c:pt>
                <c:pt idx="428">
                  <c:v>7.6469406539115894E-2</c:v>
                </c:pt>
                <c:pt idx="429">
                  <c:v>-0.9137370416949413</c:v>
                </c:pt>
                <c:pt idx="430">
                  <c:v>-2.7024266943452937</c:v>
                </c:pt>
                <c:pt idx="431">
                  <c:v>-0.17272164222326816</c:v>
                </c:pt>
                <c:pt idx="432">
                  <c:v>-1.2031452569351915</c:v>
                </c:pt>
                <c:pt idx="433">
                  <c:v>2.5711067831893475</c:v>
                </c:pt>
                <c:pt idx="434">
                  <c:v>-3.3364862042701584</c:v>
                </c:pt>
                <c:pt idx="435">
                  <c:v>-0.13369342528235018</c:v>
                </c:pt>
                <c:pt idx="436">
                  <c:v>0.92761021384569631</c:v>
                </c:pt>
                <c:pt idx="437">
                  <c:v>3.2250406187728149E-3</c:v>
                </c:pt>
                <c:pt idx="438">
                  <c:v>1.3532222415877748</c:v>
                </c:pt>
                <c:pt idx="439">
                  <c:v>-1.4513810341062294</c:v>
                </c:pt>
                <c:pt idx="440">
                  <c:v>-0.40225213760352796</c:v>
                </c:pt>
                <c:pt idx="441">
                  <c:v>-1.9254655709893431</c:v>
                </c:pt>
                <c:pt idx="442">
                  <c:v>-1.6753975753602555</c:v>
                </c:pt>
                <c:pt idx="443">
                  <c:v>-1.1304883088898827</c:v>
                </c:pt>
                <c:pt idx="444">
                  <c:v>-1.0987404002369867</c:v>
                </c:pt>
                <c:pt idx="445">
                  <c:v>-0.55999003518699675</c:v>
                </c:pt>
                <c:pt idx="446">
                  <c:v>-5.4599615055939486E-2</c:v>
                </c:pt>
                <c:pt idx="447">
                  <c:v>0.13444989519823036</c:v>
                </c:pt>
                <c:pt idx="448">
                  <c:v>0.36688789010108047</c:v>
                </c:pt>
                <c:pt idx="449">
                  <c:v>0.35952563256041026</c:v>
                </c:pt>
                <c:pt idx="450">
                  <c:v>0.20305097824100218</c:v>
                </c:pt>
                <c:pt idx="451">
                  <c:v>8.9856406976721842E-2</c:v>
                </c:pt>
                <c:pt idx="452">
                  <c:v>-2.8922796543353016E-2</c:v>
                </c:pt>
                <c:pt idx="453">
                  <c:v>-7.8268578424176852E-2</c:v>
                </c:pt>
                <c:pt idx="454">
                  <c:v>-3.4635566234619688</c:v>
                </c:pt>
                <c:pt idx="455">
                  <c:v>-0.16819644391190758</c:v>
                </c:pt>
                <c:pt idx="456">
                  <c:v>6.708284061887089E-2</c:v>
                </c:pt>
                <c:pt idx="457">
                  <c:v>-0.53567784200622981</c:v>
                </c:pt>
                <c:pt idx="458">
                  <c:v>1.7263246609173157</c:v>
                </c:pt>
                <c:pt idx="459">
                  <c:v>-1.1720581784241306</c:v>
                </c:pt>
                <c:pt idx="460">
                  <c:v>-0.54219650458891988</c:v>
                </c:pt>
                <c:pt idx="461">
                  <c:v>-0.74584894945926772</c:v>
                </c:pt>
                <c:pt idx="462">
                  <c:v>-1.1560078808794003</c:v>
                </c:pt>
                <c:pt idx="463">
                  <c:v>-0.51308096391396163</c:v>
                </c:pt>
                <c:pt idx="464">
                  <c:v>-0.84235429724733502</c:v>
                </c:pt>
                <c:pt idx="465">
                  <c:v>-0.9363353123642878</c:v>
                </c:pt>
                <c:pt idx="466">
                  <c:v>-1.3565064395896063</c:v>
                </c:pt>
                <c:pt idx="467">
                  <c:v>-0.56547837522405553</c:v>
                </c:pt>
                <c:pt idx="468">
                  <c:v>-1.1926259610119443</c:v>
                </c:pt>
                <c:pt idx="469">
                  <c:v>-1.3417281422836898</c:v>
                </c:pt>
                <c:pt idx="470">
                  <c:v>-0.63019457903099385</c:v>
                </c:pt>
                <c:pt idx="471">
                  <c:v>-0.25376157901800656</c:v>
                </c:pt>
                <c:pt idx="472">
                  <c:v>-0.37827471994074108</c:v>
                </c:pt>
                <c:pt idx="473">
                  <c:v>-0.18191004509082145</c:v>
                </c:pt>
                <c:pt idx="474">
                  <c:v>-0.56763044941828877</c:v>
                </c:pt>
                <c:pt idx="475">
                  <c:v>-0.33053859559690346</c:v>
                </c:pt>
                <c:pt idx="476">
                  <c:v>-0.7686422658598413</c:v>
                </c:pt>
                <c:pt idx="477">
                  <c:v>-0.82713784941804869</c:v>
                </c:pt>
                <c:pt idx="478">
                  <c:v>-1.4423715916753157</c:v>
                </c:pt>
                <c:pt idx="479">
                  <c:v>-0.83663510077290459</c:v>
                </c:pt>
                <c:pt idx="480">
                  <c:v>-1.2161869408273962</c:v>
                </c:pt>
                <c:pt idx="481">
                  <c:v>-0.43649880427005888</c:v>
                </c:pt>
                <c:pt idx="482">
                  <c:v>-0.18463067093683586</c:v>
                </c:pt>
                <c:pt idx="483">
                  <c:v>1.3981494721384971E-2</c:v>
                </c:pt>
                <c:pt idx="484">
                  <c:v>-0.59478620749408628</c:v>
                </c:pt>
                <c:pt idx="485">
                  <c:v>-0.46591954082752102</c:v>
                </c:pt>
                <c:pt idx="486">
                  <c:v>-0.68927384569749028</c:v>
                </c:pt>
                <c:pt idx="487">
                  <c:v>-1.2101076741607719</c:v>
                </c:pt>
                <c:pt idx="488">
                  <c:v>-1.1367334712693566</c:v>
                </c:pt>
                <c:pt idx="489">
                  <c:v>-1.5368311753395099</c:v>
                </c:pt>
                <c:pt idx="490">
                  <c:v>-0.77712491181870291</c:v>
                </c:pt>
                <c:pt idx="491">
                  <c:v>-1.2238553092163258</c:v>
                </c:pt>
                <c:pt idx="492">
                  <c:v>-1.350341242549582</c:v>
                </c:pt>
                <c:pt idx="493">
                  <c:v>-1.4039490289733814</c:v>
                </c:pt>
                <c:pt idx="494">
                  <c:v>-1.0780482956399899</c:v>
                </c:pt>
                <c:pt idx="495">
                  <c:v>-0.45655533908260537</c:v>
                </c:pt>
                <c:pt idx="496">
                  <c:v>-0.36242635906705578</c:v>
                </c:pt>
                <c:pt idx="497">
                  <c:v>-0.42129451058325651</c:v>
                </c:pt>
                <c:pt idx="498">
                  <c:v>-1.0553356456845977</c:v>
                </c:pt>
                <c:pt idx="499">
                  <c:v>-0.31046791236420773</c:v>
                </c:pt>
                <c:pt idx="500">
                  <c:v>-0.9118600089503226</c:v>
                </c:pt>
                <c:pt idx="501">
                  <c:v>-1.2875602432322681</c:v>
                </c:pt>
                <c:pt idx="502">
                  <c:v>-2.6739310917456058</c:v>
                </c:pt>
                <c:pt idx="503">
                  <c:v>-2.8594461523031085</c:v>
                </c:pt>
                <c:pt idx="504">
                  <c:v>-2.2134457635644078</c:v>
                </c:pt>
                <c:pt idx="505">
                  <c:v>-0.59313066810210313</c:v>
                </c:pt>
                <c:pt idx="506">
                  <c:v>2.0314051313167356</c:v>
                </c:pt>
                <c:pt idx="507">
                  <c:v>-2.7750122376559312</c:v>
                </c:pt>
                <c:pt idx="508">
                  <c:v>-1.337551190268504</c:v>
                </c:pt>
                <c:pt idx="509">
                  <c:v>-1.1274028623271519</c:v>
                </c:pt>
                <c:pt idx="510">
                  <c:v>-0.52815692899374744</c:v>
                </c:pt>
                <c:pt idx="511">
                  <c:v>-0.76927483418853404</c:v>
                </c:pt>
                <c:pt idx="512">
                  <c:v>-1.16117457588287</c:v>
                </c:pt>
                <c:pt idx="513">
                  <c:v>-1.5544949146071732</c:v>
                </c:pt>
                <c:pt idx="514">
                  <c:v>-1.8374106189699448</c:v>
                </c:pt>
                <c:pt idx="515">
                  <c:v>-1.4375443289937333</c:v>
                </c:pt>
                <c:pt idx="516">
                  <c:v>-1.8077957088899217</c:v>
                </c:pt>
                <c:pt idx="517">
                  <c:v>-1.3755744669035961</c:v>
                </c:pt>
                <c:pt idx="518">
                  <c:v>-1.0409342422231656</c:v>
                </c:pt>
                <c:pt idx="519">
                  <c:v>-1.2033966637001656</c:v>
                </c:pt>
                <c:pt idx="520">
                  <c:v>-1.0306219758829254</c:v>
                </c:pt>
                <c:pt idx="521">
                  <c:v>-1.3206307709893772</c:v>
                </c:pt>
                <c:pt idx="522">
                  <c:v>-1.0321848924003658</c:v>
                </c:pt>
                <c:pt idx="523">
                  <c:v>-0.83755407561694051</c:v>
                </c:pt>
                <c:pt idx="524">
                  <c:v>-1.1790547156196445</c:v>
                </c:pt>
                <c:pt idx="525">
                  <c:v>-1.4529864456974877</c:v>
                </c:pt>
                <c:pt idx="526">
                  <c:v>-0.82848533793597068</c:v>
                </c:pt>
                <c:pt idx="527">
                  <c:v>-1.5913933052786313</c:v>
                </c:pt>
                <c:pt idx="528">
                  <c:v>-1.0165310917455839</c:v>
                </c:pt>
                <c:pt idx="529">
                  <c:v>-0.76107097522413392</c:v>
                </c:pt>
                <c:pt idx="530">
                  <c:v>-0.76137977292300973</c:v>
                </c:pt>
                <c:pt idx="531">
                  <c:v>-1.147941910583292</c:v>
                </c:pt>
                <c:pt idx="532">
                  <c:v>-1.0455223123513493</c:v>
                </c:pt>
                <c:pt idx="533">
                  <c:v>-2.0992287859988537</c:v>
                </c:pt>
                <c:pt idx="534">
                  <c:v>-1.6226664456976723</c:v>
                </c:pt>
                <c:pt idx="535">
                  <c:v>-1.481887643232279</c:v>
                </c:pt>
                <c:pt idx="536">
                  <c:v>-1.7746162917455828</c:v>
                </c:pt>
                <c:pt idx="537">
                  <c:v>12.171583932457828</c:v>
                </c:pt>
                <c:pt idx="538">
                  <c:v>18.982902699756153</c:v>
                </c:pt>
                <c:pt idx="539">
                  <c:v>30.011412684298882</c:v>
                </c:pt>
                <c:pt idx="540">
                  <c:v>35.109079761072174</c:v>
                </c:pt>
                <c:pt idx="541">
                  <c:v>39.671648010477782</c:v>
                </c:pt>
                <c:pt idx="542">
                  <c:v>41.639185323525261</c:v>
                </c:pt>
                <c:pt idx="543">
                  <c:v>43.501535102325796</c:v>
                </c:pt>
                <c:pt idx="544">
                  <c:v>44.544328341597648</c:v>
                </c:pt>
                <c:pt idx="545">
                  <c:v>45.241521674930901</c:v>
                </c:pt>
                <c:pt idx="546">
                  <c:v>45.28297599397699</c:v>
                </c:pt>
                <c:pt idx="547">
                  <c:v>45.687764295607778</c:v>
                </c:pt>
                <c:pt idx="548">
                  <c:v>45.516048627412765</c:v>
                </c:pt>
                <c:pt idx="549">
                  <c:v>45.856406506824136</c:v>
                </c:pt>
                <c:pt idx="550">
                  <c:v>46.302808194436821</c:v>
                </c:pt>
                <c:pt idx="551">
                  <c:v>46.741926516547501</c:v>
                </c:pt>
                <c:pt idx="552">
                  <c:v>45.826981403390562</c:v>
                </c:pt>
                <c:pt idx="553">
                  <c:v>46.203474450023144</c:v>
                </c:pt>
                <c:pt idx="554">
                  <c:v>46.000658902262991</c:v>
                </c:pt>
                <c:pt idx="555">
                  <c:v>45.681374450023171</c:v>
                </c:pt>
                <c:pt idx="556">
                  <c:v>45.57982333686612</c:v>
                </c:pt>
                <c:pt idx="557">
                  <c:v>45.782140341629542</c:v>
                </c:pt>
                <c:pt idx="558">
                  <c:v>45.848853711708351</c:v>
                </c:pt>
                <c:pt idx="559">
                  <c:v>45.228028511708231</c:v>
                </c:pt>
                <c:pt idx="560">
                  <c:v>45.134818453365021</c:v>
                </c:pt>
                <c:pt idx="561">
                  <c:v>45.418683339152665</c:v>
                </c:pt>
                <c:pt idx="562">
                  <c:v>45.141845242695595</c:v>
                </c:pt>
                <c:pt idx="563">
                  <c:v>44.92671526278923</c:v>
                </c:pt>
                <c:pt idx="564">
                  <c:v>44.797422215363767</c:v>
                </c:pt>
                <c:pt idx="565">
                  <c:v>44.959219523678527</c:v>
                </c:pt>
                <c:pt idx="566">
                  <c:v>44.717912436273039</c:v>
                </c:pt>
                <c:pt idx="567">
                  <c:v>44.514002662789245</c:v>
                </c:pt>
                <c:pt idx="568">
                  <c:v>44.162802662789197</c:v>
                </c:pt>
                <c:pt idx="569">
                  <c:v>45.021027358356449</c:v>
                </c:pt>
                <c:pt idx="570">
                  <c:v>44.818487873246504</c:v>
                </c:pt>
                <c:pt idx="571">
                  <c:v>44.909845477372833</c:v>
                </c:pt>
                <c:pt idx="572">
                  <c:v>45.006914125969537</c:v>
                </c:pt>
                <c:pt idx="573">
                  <c:v>44.686574125969713</c:v>
                </c:pt>
                <c:pt idx="574">
                  <c:v>44.849391410706204</c:v>
                </c:pt>
                <c:pt idx="575">
                  <c:v>44.700215205819241</c:v>
                </c:pt>
                <c:pt idx="576">
                  <c:v>44.607457405819247</c:v>
                </c:pt>
                <c:pt idx="577">
                  <c:v>44.780474472485942</c:v>
                </c:pt>
                <c:pt idx="578">
                  <c:v>44.688447621245793</c:v>
                </c:pt>
                <c:pt idx="579">
                  <c:v>44.435003686830797</c:v>
                </c:pt>
                <c:pt idx="580">
                  <c:v>44.201166586698314</c:v>
                </c:pt>
                <c:pt idx="581">
                  <c:v>44.647030504109559</c:v>
                </c:pt>
                <c:pt idx="582">
                  <c:v>44.192087459302904</c:v>
                </c:pt>
                <c:pt idx="583">
                  <c:v>44.293195021245737</c:v>
                </c:pt>
                <c:pt idx="584">
                  <c:v>43.799699006579885</c:v>
                </c:pt>
                <c:pt idx="585">
                  <c:v>43.491192161583783</c:v>
                </c:pt>
                <c:pt idx="586">
                  <c:v>43.427684723678588</c:v>
                </c:pt>
                <c:pt idx="587">
                  <c:v>43.535017323678602</c:v>
                </c:pt>
                <c:pt idx="588">
                  <c:v>43.675084415363891</c:v>
                </c:pt>
                <c:pt idx="589">
                  <c:v>43.656208332662011</c:v>
                </c:pt>
                <c:pt idx="590">
                  <c:v>43.182319739913083</c:v>
                </c:pt>
                <c:pt idx="591">
                  <c:v>43.838930353497496</c:v>
                </c:pt>
                <c:pt idx="592">
                  <c:v>43.595296705320877</c:v>
                </c:pt>
                <c:pt idx="593">
                  <c:v>43.223951461112996</c:v>
                </c:pt>
                <c:pt idx="594">
                  <c:v>43.338204235484426</c:v>
                </c:pt>
                <c:pt idx="595">
                  <c:v>43.503570106891431</c:v>
                </c:pt>
                <c:pt idx="596">
                  <c:v>44.309469579249281</c:v>
                </c:pt>
                <c:pt idx="597">
                  <c:v>43.780234368992225</c:v>
                </c:pt>
                <c:pt idx="598">
                  <c:v>43.719776027412848</c:v>
                </c:pt>
                <c:pt idx="599">
                  <c:v>43.629121358376651</c:v>
                </c:pt>
                <c:pt idx="600">
                  <c:v>43.632706904621919</c:v>
                </c:pt>
                <c:pt idx="601">
                  <c:v>43.556635634860299</c:v>
                </c:pt>
                <c:pt idx="602">
                  <c:v>43.817565151598544</c:v>
                </c:pt>
                <c:pt idx="603">
                  <c:v>43.353532257209011</c:v>
                </c:pt>
                <c:pt idx="604">
                  <c:v>43.5316918863099</c:v>
                </c:pt>
                <c:pt idx="605">
                  <c:v>43.180987401149842</c:v>
                </c:pt>
                <c:pt idx="606">
                  <c:v>43.122456549382399</c:v>
                </c:pt>
                <c:pt idx="607">
                  <c:v>42.696367315413703</c:v>
                </c:pt>
                <c:pt idx="608">
                  <c:v>42.422400704285977</c:v>
                </c:pt>
                <c:pt idx="609">
                  <c:v>42.443468430086099</c:v>
                </c:pt>
                <c:pt idx="610">
                  <c:v>41.885414715413667</c:v>
                </c:pt>
                <c:pt idx="611">
                  <c:v>41.942997296752843</c:v>
                </c:pt>
                <c:pt idx="612">
                  <c:v>41.885150741174691</c:v>
                </c:pt>
                <c:pt idx="613">
                  <c:v>42.177389366548596</c:v>
                </c:pt>
                <c:pt idx="614">
                  <c:v>42.382170522480202</c:v>
                </c:pt>
                <c:pt idx="615">
                  <c:v>42.908775109758643</c:v>
                </c:pt>
                <c:pt idx="616">
                  <c:v>42.596673101570005</c:v>
                </c:pt>
                <c:pt idx="617">
                  <c:v>43.034929987807828</c:v>
                </c:pt>
                <c:pt idx="618">
                  <c:v>42.874239027738859</c:v>
                </c:pt>
                <c:pt idx="619">
                  <c:v>42.835242219254958</c:v>
                </c:pt>
                <c:pt idx="620">
                  <c:v>42.629794505229754</c:v>
                </c:pt>
                <c:pt idx="621">
                  <c:v>42.650189305229702</c:v>
                </c:pt>
                <c:pt idx="622">
                  <c:v>42.315162638563223</c:v>
                </c:pt>
                <c:pt idx="623">
                  <c:v>41.742656005719702</c:v>
                </c:pt>
                <c:pt idx="624">
                  <c:v>42.634628885921543</c:v>
                </c:pt>
                <c:pt idx="625">
                  <c:v>42.624345696666673</c:v>
                </c:pt>
                <c:pt idx="626">
                  <c:v>41.89249301778456</c:v>
                </c:pt>
                <c:pt idx="627">
                  <c:v>41.936227084451197</c:v>
                </c:pt>
                <c:pt idx="628">
                  <c:v>41.568418995335087</c:v>
                </c:pt>
                <c:pt idx="629">
                  <c:v>40.956804193674593</c:v>
                </c:pt>
                <c:pt idx="630">
                  <c:v>40.765179665704252</c:v>
                </c:pt>
                <c:pt idx="631">
                  <c:v>40.711789371123459</c:v>
                </c:pt>
                <c:pt idx="632">
                  <c:v>41.192153644199216</c:v>
                </c:pt>
                <c:pt idx="633">
                  <c:v>41.084456383434194</c:v>
                </c:pt>
                <c:pt idx="634">
                  <c:v>40.502217528803122</c:v>
                </c:pt>
                <c:pt idx="635">
                  <c:v>40.437742188009352</c:v>
                </c:pt>
                <c:pt idx="636">
                  <c:v>40.433359784799059</c:v>
                </c:pt>
                <c:pt idx="637">
                  <c:v>40.765487184798992</c:v>
                </c:pt>
                <c:pt idx="638">
                  <c:v>41.320137346399726</c:v>
                </c:pt>
                <c:pt idx="639">
                  <c:v>40.804645662136586</c:v>
                </c:pt>
                <c:pt idx="640">
                  <c:v>41.118955162984335</c:v>
                </c:pt>
                <c:pt idx="641">
                  <c:v>40.820464832828655</c:v>
                </c:pt>
                <c:pt idx="642">
                  <c:v>41.097628444199152</c:v>
                </c:pt>
                <c:pt idx="643">
                  <c:v>40.388735361874602</c:v>
                </c:pt>
                <c:pt idx="644">
                  <c:v>41.254196177932002</c:v>
                </c:pt>
                <c:pt idx="645">
                  <c:v>40.859462111265358</c:v>
                </c:pt>
                <c:pt idx="646">
                  <c:v>40.428248152588182</c:v>
                </c:pt>
                <c:pt idx="647">
                  <c:v>40.275400494405488</c:v>
                </c:pt>
                <c:pt idx="648">
                  <c:v>40.502694429651072</c:v>
                </c:pt>
                <c:pt idx="649">
                  <c:v>40.440494429650997</c:v>
                </c:pt>
                <c:pt idx="650">
                  <c:v>40.172884670081757</c:v>
                </c:pt>
                <c:pt idx="651">
                  <c:v>40.039506136748606</c:v>
                </c:pt>
                <c:pt idx="652">
                  <c:v>39.712855162984305</c:v>
                </c:pt>
                <c:pt idx="653">
                  <c:v>38.935948945836735</c:v>
                </c:pt>
                <c:pt idx="654">
                  <c:v>39.344747250852066</c:v>
                </c:pt>
                <c:pt idx="655">
                  <c:v>38.621581776425217</c:v>
                </c:pt>
                <c:pt idx="656">
                  <c:v>38.941846717482612</c:v>
                </c:pt>
                <c:pt idx="657">
                  <c:v>37.554741360999159</c:v>
                </c:pt>
                <c:pt idx="658">
                  <c:v>38.155818923875756</c:v>
                </c:pt>
                <c:pt idx="659">
                  <c:v>37.588869069016724</c:v>
                </c:pt>
                <c:pt idx="660">
                  <c:v>38.005407291709879</c:v>
                </c:pt>
                <c:pt idx="661">
                  <c:v>38.391794368992322</c:v>
                </c:pt>
                <c:pt idx="662">
                  <c:v>38.962141469761526</c:v>
                </c:pt>
                <c:pt idx="663">
                  <c:v>39.17244302855589</c:v>
                </c:pt>
                <c:pt idx="664">
                  <c:v>38.987685807768948</c:v>
                </c:pt>
                <c:pt idx="665">
                  <c:v>38.952152474435728</c:v>
                </c:pt>
                <c:pt idx="666">
                  <c:v>38.986287274435639</c:v>
                </c:pt>
                <c:pt idx="667">
                  <c:v>38.782183135683432</c:v>
                </c:pt>
                <c:pt idx="668">
                  <c:v>39.05965719019207</c:v>
                </c:pt>
                <c:pt idx="669">
                  <c:v>39.329029373436505</c:v>
                </c:pt>
                <c:pt idx="670">
                  <c:v>38.959395634860272</c:v>
                </c:pt>
                <c:pt idx="671">
                  <c:v>38.519852837955348</c:v>
                </c:pt>
                <c:pt idx="672">
                  <c:v>38.129306968992367</c:v>
                </c:pt>
                <c:pt idx="673">
                  <c:v>38.771083393977015</c:v>
                </c:pt>
                <c:pt idx="674">
                  <c:v>38.449731983110446</c:v>
                </c:pt>
                <c:pt idx="675">
                  <c:v>38.447841768992411</c:v>
                </c:pt>
                <c:pt idx="676">
                  <c:v>39.14138376188918</c:v>
                </c:pt>
                <c:pt idx="677">
                  <c:v>37.901102854975072</c:v>
                </c:pt>
                <c:pt idx="678">
                  <c:v>36.084398801192151</c:v>
                </c:pt>
                <c:pt idx="679">
                  <c:v>38.10306226110341</c:v>
                </c:pt>
                <c:pt idx="680">
                  <c:v>37.912839760196199</c:v>
                </c:pt>
                <c:pt idx="681">
                  <c:v>37.766009965173403</c:v>
                </c:pt>
                <c:pt idx="682">
                  <c:v>37.84246554162965</c:v>
                </c:pt>
                <c:pt idx="683">
                  <c:v>36.68881449359052</c:v>
                </c:pt>
                <c:pt idx="684">
                  <c:v>36.197472562685235</c:v>
                </c:pt>
                <c:pt idx="685">
                  <c:v>36.7457940033906</c:v>
                </c:pt>
                <c:pt idx="686">
                  <c:v>37.341443991149724</c:v>
                </c:pt>
                <c:pt idx="687">
                  <c:v>36.648334304621919</c:v>
                </c:pt>
                <c:pt idx="688">
                  <c:v>36.063124345127179</c:v>
                </c:pt>
                <c:pt idx="689">
                  <c:v>36.88907345685864</c:v>
                </c:pt>
                <c:pt idx="690">
                  <c:v>36.825047170071436</c:v>
                </c:pt>
                <c:pt idx="691">
                  <c:v>36.815957442916371</c:v>
                </c:pt>
                <c:pt idx="692">
                  <c:v>37.402274684157881</c:v>
                </c:pt>
                <c:pt idx="693">
                  <c:v>36.473414037619449</c:v>
                </c:pt>
                <c:pt idx="694">
                  <c:v>36.914338016049093</c:v>
                </c:pt>
                <c:pt idx="695">
                  <c:v>36.743887335681258</c:v>
                </c:pt>
                <c:pt idx="696">
                  <c:v>37.836510144487818</c:v>
                </c:pt>
                <c:pt idx="697">
                  <c:v>32.932013384149379</c:v>
                </c:pt>
                <c:pt idx="698">
                  <c:v>36.988567637955256</c:v>
                </c:pt>
                <c:pt idx="699">
                  <c:v>39.43339819236266</c:v>
                </c:pt>
                <c:pt idx="700">
                  <c:v>34.562313416425319</c:v>
                </c:pt>
                <c:pt idx="701">
                  <c:v>35.644502077144345</c:v>
                </c:pt>
                <c:pt idx="702">
                  <c:v>36.560188224030682</c:v>
                </c:pt>
                <c:pt idx="703">
                  <c:v>36.878490776249549</c:v>
                </c:pt>
                <c:pt idx="704">
                  <c:v>36.527804682715846</c:v>
                </c:pt>
                <c:pt idx="705">
                  <c:v>35.451393950824595</c:v>
                </c:pt>
                <c:pt idx="706">
                  <c:v>35.71700914938242</c:v>
                </c:pt>
                <c:pt idx="707">
                  <c:v>34.920651363419644</c:v>
                </c:pt>
                <c:pt idx="708">
                  <c:v>34.605054715413644</c:v>
                </c:pt>
                <c:pt idx="709">
                  <c:v>35.233348750824639</c:v>
                </c:pt>
                <c:pt idx="710">
                  <c:v>35.60695807347858</c:v>
                </c:pt>
                <c:pt idx="711">
                  <c:v>35.946729623827295</c:v>
                </c:pt>
                <c:pt idx="712">
                  <c:v>35.532640836964248</c:v>
                </c:pt>
                <c:pt idx="713">
                  <c:v>36.38744333758487</c:v>
                </c:pt>
                <c:pt idx="714">
                  <c:v>35.765091595469897</c:v>
                </c:pt>
                <c:pt idx="715">
                  <c:v>36.838391336748408</c:v>
                </c:pt>
                <c:pt idx="716">
                  <c:v>36.471586244199187</c:v>
                </c:pt>
                <c:pt idx="717">
                  <c:v>36.224500885801909</c:v>
                </c:pt>
                <c:pt idx="718">
                  <c:v>36.477017261855245</c:v>
                </c:pt>
                <c:pt idx="719">
                  <c:v>35.894691182711384</c:v>
                </c:pt>
                <c:pt idx="720">
                  <c:v>35.746783195188506</c:v>
                </c:pt>
                <c:pt idx="721">
                  <c:v>35.578537432828789</c:v>
                </c:pt>
                <c:pt idx="722">
                  <c:v>36.156249495590941</c:v>
                </c:pt>
                <c:pt idx="723">
                  <c:v>35.851532649377951</c:v>
                </c:pt>
                <c:pt idx="724">
                  <c:v>35.626370161874767</c:v>
                </c:pt>
                <c:pt idx="725">
                  <c:v>35.259137472386399</c:v>
                </c:pt>
                <c:pt idx="726">
                  <c:v>34.937962672386497</c:v>
                </c:pt>
                <c:pt idx="727">
                  <c:v>35.230885696666483</c:v>
                </c:pt>
                <c:pt idx="728">
                  <c:v>35.061759763333214</c:v>
                </c:pt>
                <c:pt idx="729">
                  <c:v>34.955629428541272</c:v>
                </c:pt>
                <c:pt idx="730">
                  <c:v>34.327073096666552</c:v>
                </c:pt>
                <c:pt idx="731">
                  <c:v>34.387362028541432</c:v>
                </c:pt>
                <c:pt idx="732">
                  <c:v>33.910107832535864</c:v>
                </c:pt>
                <c:pt idx="733">
                  <c:v>34.266307099202599</c:v>
                </c:pt>
                <c:pt idx="734">
                  <c:v>34.635191532370769</c:v>
                </c:pt>
                <c:pt idx="735">
                  <c:v>34.88264199367454</c:v>
                </c:pt>
                <c:pt idx="736">
                  <c:v>35.168322947884619</c:v>
                </c:pt>
                <c:pt idx="737">
                  <c:v>34.861324421464509</c:v>
                </c:pt>
                <c:pt idx="738">
                  <c:v>35.400277333242236</c:v>
                </c:pt>
                <c:pt idx="739">
                  <c:v>30.539318743938633</c:v>
                </c:pt>
                <c:pt idx="740">
                  <c:v>38.388365050852094</c:v>
                </c:pt>
                <c:pt idx="741">
                  <c:v>38.427102219255019</c:v>
                </c:pt>
                <c:pt idx="742">
                  <c:v>36.780687931730249</c:v>
                </c:pt>
                <c:pt idx="743">
                  <c:v>36.667348571896433</c:v>
                </c:pt>
                <c:pt idx="744">
                  <c:v>36.140444516044496</c:v>
                </c:pt>
                <c:pt idx="745">
                  <c:v>37.325821251465655</c:v>
                </c:pt>
                <c:pt idx="746">
                  <c:v>36.682648034200255</c:v>
                </c:pt>
                <c:pt idx="747">
                  <c:v>36.952368862938677</c:v>
                </c:pt>
                <c:pt idx="748">
                  <c:v>37.568959850852089</c:v>
                </c:pt>
                <c:pt idx="749">
                  <c:v>37.474812368236549</c:v>
                </c:pt>
                <c:pt idx="750">
                  <c:v>36.780900518132455</c:v>
                </c:pt>
                <c:pt idx="751">
                  <c:v>35.580119034903184</c:v>
                </c:pt>
                <c:pt idx="752">
                  <c:v>36.920260784149178</c:v>
                </c:pt>
                <c:pt idx="753">
                  <c:v>35.92846554117461</c:v>
                </c:pt>
                <c:pt idx="754">
                  <c:v>36.093092601149955</c:v>
                </c:pt>
                <c:pt idx="755">
                  <c:v>36.357495624030726</c:v>
                </c:pt>
                <c:pt idx="756">
                  <c:v>35.337530645322644</c:v>
                </c:pt>
                <c:pt idx="757">
                  <c:v>36.109701557364119</c:v>
                </c:pt>
                <c:pt idx="758">
                  <c:v>35.969151378656008</c:v>
                </c:pt>
                <c:pt idx="759">
                  <c:v>36.299629144290122</c:v>
                </c:pt>
                <c:pt idx="760">
                  <c:v>36.499295504286046</c:v>
                </c:pt>
                <c:pt idx="761">
                  <c:v>36.65476428297471</c:v>
                </c:pt>
                <c:pt idx="762">
                  <c:v>37.120094503426124</c:v>
                </c:pt>
                <c:pt idx="763">
                  <c:v>37.327946962582779</c:v>
                </c:pt>
                <c:pt idx="764">
                  <c:v>36.797926517518761</c:v>
                </c:pt>
                <c:pt idx="765">
                  <c:v>36.648045232318438</c:v>
                </c:pt>
                <c:pt idx="766">
                  <c:v>34.745948014327972</c:v>
                </c:pt>
                <c:pt idx="767">
                  <c:v>36.025235931352142</c:v>
                </c:pt>
                <c:pt idx="768">
                  <c:v>37.931827008296089</c:v>
                </c:pt>
                <c:pt idx="769">
                  <c:v>43.314205623038859</c:v>
                </c:pt>
                <c:pt idx="770">
                  <c:v>46.643109463725196</c:v>
                </c:pt>
                <c:pt idx="771">
                  <c:v>50.738021239922332</c:v>
                </c:pt>
                <c:pt idx="772">
                  <c:v>50.403120705612928</c:v>
                </c:pt>
                <c:pt idx="773">
                  <c:v>51.310092056088344</c:v>
                </c:pt>
                <c:pt idx="774">
                  <c:v>49.987574437471352</c:v>
                </c:pt>
                <c:pt idx="775">
                  <c:v>49.025263009543373</c:v>
                </c:pt>
                <c:pt idx="776">
                  <c:v>49.647740620505004</c:v>
                </c:pt>
                <c:pt idx="777">
                  <c:v>48.612518718973</c:v>
                </c:pt>
                <c:pt idx="778">
                  <c:v>48.737453064447799</c:v>
                </c:pt>
                <c:pt idx="779">
                  <c:v>48.130741169287354</c:v>
                </c:pt>
                <c:pt idx="780">
                  <c:v>48.103161239922208</c:v>
                </c:pt>
                <c:pt idx="781">
                  <c:v>48.211295622386295</c:v>
                </c:pt>
                <c:pt idx="782">
                  <c:v>48.791652556241552</c:v>
                </c:pt>
                <c:pt idx="783">
                  <c:v>48.670705781319555</c:v>
                </c:pt>
                <c:pt idx="784">
                  <c:v>48.939232135371014</c:v>
                </c:pt>
                <c:pt idx="785">
                  <c:v>50.003053839922352</c:v>
                </c:pt>
                <c:pt idx="786">
                  <c:v>49.215100705612947</c:v>
                </c:pt>
                <c:pt idx="787">
                  <c:v>48.638920922755062</c:v>
                </c:pt>
                <c:pt idx="788">
                  <c:v>48.953151318973013</c:v>
                </c:pt>
                <c:pt idx="789">
                  <c:v>48.483259159836571</c:v>
                </c:pt>
                <c:pt idx="790">
                  <c:v>47.990762821811849</c:v>
                </c:pt>
                <c:pt idx="791">
                  <c:v>47.839618644907873</c:v>
                </c:pt>
                <c:pt idx="792">
                  <c:v>49.632346209477284</c:v>
                </c:pt>
                <c:pt idx="793">
                  <c:v>49.426346729449051</c:v>
                </c:pt>
                <c:pt idx="794">
                  <c:v>48.455949792001476</c:v>
                </c:pt>
                <c:pt idx="795">
                  <c:v>49.846150867608166</c:v>
                </c:pt>
                <c:pt idx="796">
                  <c:v>50.004888840456758</c:v>
                </c:pt>
                <c:pt idx="797">
                  <c:v>49.700387940387756</c:v>
                </c:pt>
                <c:pt idx="798">
                  <c:v>48.990529672820443</c:v>
                </c:pt>
                <c:pt idx="799">
                  <c:v>48.715893226503262</c:v>
                </c:pt>
                <c:pt idx="800">
                  <c:v>47.8121287327386</c:v>
                </c:pt>
                <c:pt idx="801">
                  <c:v>47.742436238946361</c:v>
                </c:pt>
                <c:pt idx="802">
                  <c:v>47.265663530391805</c:v>
                </c:pt>
                <c:pt idx="803">
                  <c:v>47.552731992893698</c:v>
                </c:pt>
                <c:pt idx="804">
                  <c:v>47.413871261417768</c:v>
                </c:pt>
                <c:pt idx="805">
                  <c:v>48.091176596710064</c:v>
                </c:pt>
                <c:pt idx="806">
                  <c:v>47.916705137499932</c:v>
                </c:pt>
                <c:pt idx="807">
                  <c:v>47.654098543277222</c:v>
                </c:pt>
                <c:pt idx="808">
                  <c:v>47.877553753954466</c:v>
                </c:pt>
                <c:pt idx="809">
                  <c:v>48.214993169606274</c:v>
                </c:pt>
                <c:pt idx="810">
                  <c:v>47.949240954579039</c:v>
                </c:pt>
                <c:pt idx="811">
                  <c:v>48.148413136805956</c:v>
                </c:pt>
                <c:pt idx="812">
                  <c:v>48.319727029453297</c:v>
                </c:pt>
                <c:pt idx="813">
                  <c:v>48.206333760257273</c:v>
                </c:pt>
                <c:pt idx="814">
                  <c:v>47.971227160196321</c:v>
                </c:pt>
                <c:pt idx="815">
                  <c:v>47.031199849880878</c:v>
                </c:pt>
                <c:pt idx="816">
                  <c:v>47.674041902263035</c:v>
                </c:pt>
                <c:pt idx="817">
                  <c:v>47.781198960257335</c:v>
                </c:pt>
                <c:pt idx="818">
                  <c:v>47.867377649880829</c:v>
                </c:pt>
                <c:pt idx="819">
                  <c:v>47.651996040224645</c:v>
                </c:pt>
                <c:pt idx="820">
                  <c:v>47.730891695607745</c:v>
                </c:pt>
                <c:pt idx="821">
                  <c:v>47.365324119913616</c:v>
                </c:pt>
                <c:pt idx="822">
                  <c:v>47.086956040103303</c:v>
                </c:pt>
                <c:pt idx="823">
                  <c:v>46.698809069016832</c:v>
                </c:pt>
                <c:pt idx="824">
                  <c:v>46.783515634860287</c:v>
                </c:pt>
                <c:pt idx="825">
                  <c:v>46.591947667858683</c:v>
                </c:pt>
                <c:pt idx="826">
                  <c:v>46.119488968193444</c:v>
                </c:pt>
                <c:pt idx="827">
                  <c:v>46.090003768193526</c:v>
                </c:pt>
                <c:pt idx="828">
                  <c:v>45.364612992362602</c:v>
                </c:pt>
                <c:pt idx="829">
                  <c:v>45.656017459029435</c:v>
                </c:pt>
                <c:pt idx="830">
                  <c:v>46.073898192362662</c:v>
                </c:pt>
                <c:pt idx="831">
                  <c:v>46.370445078460484</c:v>
                </c:pt>
                <c:pt idx="832">
                  <c:v>46.453103752976666</c:v>
                </c:pt>
                <c:pt idx="833">
                  <c:v>46.383658098736618</c:v>
                </c:pt>
                <c:pt idx="834">
                  <c:v>46.308421343811105</c:v>
                </c:pt>
                <c:pt idx="835">
                  <c:v>46.013820704286069</c:v>
                </c:pt>
                <c:pt idx="836">
                  <c:v>46.09311168297463</c:v>
                </c:pt>
                <c:pt idx="837">
                  <c:v>45.733030949641332</c:v>
                </c:pt>
                <c:pt idx="838">
                  <c:v>45.492152207841237</c:v>
                </c:pt>
                <c:pt idx="839">
                  <c:v>44.785693217491051</c:v>
                </c:pt>
                <c:pt idx="840">
                  <c:v>44.918173334483157</c:v>
                </c:pt>
                <c:pt idx="841">
                  <c:v>45.019280090697407</c:v>
                </c:pt>
                <c:pt idx="842">
                  <c:v>45.580565219643191</c:v>
                </c:pt>
                <c:pt idx="843">
                  <c:v>45.430851003410417</c:v>
                </c:pt>
                <c:pt idx="844">
                  <c:v>45.659276811154676</c:v>
                </c:pt>
                <c:pt idx="845">
                  <c:v>45.012729965403182</c:v>
                </c:pt>
                <c:pt idx="846">
                  <c:v>45.039934157364073</c:v>
                </c:pt>
                <c:pt idx="847">
                  <c:v>44.785444211154548</c:v>
                </c:pt>
                <c:pt idx="848">
                  <c:v>44.801723752976599</c:v>
                </c:pt>
                <c:pt idx="849">
                  <c:v>44.304565952976482</c:v>
                </c:pt>
                <c:pt idx="850">
                  <c:v>43.673849859812037</c:v>
                </c:pt>
                <c:pt idx="851">
                  <c:v>43.980336664685524</c:v>
                </c:pt>
                <c:pt idx="852">
                  <c:v>43.071588636738362</c:v>
                </c:pt>
                <c:pt idx="853">
                  <c:v>43.801249031522218</c:v>
                </c:pt>
                <c:pt idx="854">
                  <c:v>43.697306870949561</c:v>
                </c:pt>
                <c:pt idx="855">
                  <c:v>44.23919913674375</c:v>
                </c:pt>
                <c:pt idx="856">
                  <c:v>43.530832077623373</c:v>
                </c:pt>
                <c:pt idx="857">
                  <c:v>43.94259729675295</c:v>
                </c:pt>
                <c:pt idx="858">
                  <c:v>44.516937277623363</c:v>
                </c:pt>
                <c:pt idx="859">
                  <c:v>43.587510949641384</c:v>
                </c:pt>
                <c:pt idx="860">
                  <c:v>43.878207103426078</c:v>
                </c:pt>
                <c:pt idx="861">
                  <c:v>43.961339082974789</c:v>
                </c:pt>
                <c:pt idx="862">
                  <c:v>43.28036088837753</c:v>
                </c:pt>
                <c:pt idx="863">
                  <c:v>43.422226543811085</c:v>
                </c:pt>
                <c:pt idx="864">
                  <c:v>43.570764109582974</c:v>
                </c:pt>
                <c:pt idx="865">
                  <c:v>43.509360937616144</c:v>
                </c:pt>
                <c:pt idx="866">
                  <c:v>44.254606126478642</c:v>
                </c:pt>
                <c:pt idx="867">
                  <c:v>43.899954270949529</c:v>
                </c:pt>
                <c:pt idx="868">
                  <c:v>43.921876811154476</c:v>
                </c:pt>
                <c:pt idx="869">
                  <c:v>43.378799267816447</c:v>
                </c:pt>
                <c:pt idx="870">
                  <c:v>43.459206757364051</c:v>
                </c:pt>
                <c:pt idx="871">
                  <c:v>42.997416709582964</c:v>
                </c:pt>
                <c:pt idx="872">
                  <c:v>42.082147604282866</c:v>
                </c:pt>
                <c:pt idx="873">
                  <c:v>42.886636188308458</c:v>
                </c:pt>
                <c:pt idx="874">
                  <c:v>41.617545811793775</c:v>
                </c:pt>
                <c:pt idx="875">
                  <c:v>42.079668234860264</c:v>
                </c:pt>
                <c:pt idx="876">
                  <c:v>42.119406904621883</c:v>
                </c:pt>
                <c:pt idx="877">
                  <c:v>41.880825807768971</c:v>
                </c:pt>
                <c:pt idx="878">
                  <c:v>42.556745437955236</c:v>
                </c:pt>
                <c:pt idx="879">
                  <c:v>42.441916719913543</c:v>
                </c:pt>
                <c:pt idx="880">
                  <c:v>43.119105825043192</c:v>
                </c:pt>
                <c:pt idx="881">
                  <c:v>43.034399141102391</c:v>
                </c:pt>
                <c:pt idx="882">
                  <c:v>42.83021213452551</c:v>
                </c:pt>
                <c:pt idx="883">
                  <c:v>42.686224173436536</c:v>
                </c:pt>
                <c:pt idx="884">
                  <c:v>43.148473601192165</c:v>
                </c:pt>
                <c:pt idx="885">
                  <c:v>42.985131161889093</c:v>
                </c:pt>
                <c:pt idx="886">
                  <c:v>43.152219828941099</c:v>
                </c:pt>
                <c:pt idx="887">
                  <c:v>43.06142672417208</c:v>
                </c:pt>
                <c:pt idx="888">
                  <c:v>41.905112440157509</c:v>
                </c:pt>
                <c:pt idx="889">
                  <c:v>42.346800383356523</c:v>
                </c:pt>
                <c:pt idx="890">
                  <c:v>42.443147837975147</c:v>
                </c:pt>
                <c:pt idx="891">
                  <c:v>42.658224420164103</c:v>
                </c:pt>
                <c:pt idx="892">
                  <c:v>42.988555021245674</c:v>
                </c:pt>
                <c:pt idx="893">
                  <c:v>43.35349214403962</c:v>
                </c:pt>
                <c:pt idx="894">
                  <c:v>42.141191670139328</c:v>
                </c:pt>
                <c:pt idx="895">
                  <c:v>41.314005673246449</c:v>
                </c:pt>
                <c:pt idx="896">
                  <c:v>42.359166874032468</c:v>
                </c:pt>
                <c:pt idx="897">
                  <c:v>42.097375382656665</c:v>
                </c:pt>
                <c:pt idx="898">
                  <c:v>41.315224333263089</c:v>
                </c:pt>
                <c:pt idx="899">
                  <c:v>41.757681766768528</c:v>
                </c:pt>
                <c:pt idx="900">
                  <c:v>41.155692289705605</c:v>
                </c:pt>
                <c:pt idx="901">
                  <c:v>41.772934970009565</c:v>
                </c:pt>
                <c:pt idx="902">
                  <c:v>42.320460170009646</c:v>
                </c:pt>
                <c:pt idx="903">
                  <c:v>42.350635699957245</c:v>
                </c:pt>
                <c:pt idx="904">
                  <c:v>42.478963030246277</c:v>
                </c:pt>
                <c:pt idx="905">
                  <c:v>42.605009912814452</c:v>
                </c:pt>
                <c:pt idx="906">
                  <c:v>42.592933753954455</c:v>
                </c:pt>
                <c:pt idx="907">
                  <c:v>42.774251878646169</c:v>
                </c:pt>
                <c:pt idx="908">
                  <c:v>42.850493187692763</c:v>
                </c:pt>
                <c:pt idx="909">
                  <c:v>42.842063358894762</c:v>
                </c:pt>
                <c:pt idx="910">
                  <c:v>42.949397811979587</c:v>
                </c:pt>
                <c:pt idx="911">
                  <c:v>42.339051878646039</c:v>
                </c:pt>
                <c:pt idx="912">
                  <c:v>42.546742866596531</c:v>
                </c:pt>
                <c:pt idx="913">
                  <c:v>42.81448404183061</c:v>
                </c:pt>
                <c:pt idx="914">
                  <c:v>42.80356782062109</c:v>
                </c:pt>
                <c:pt idx="915">
                  <c:v>42.381756692228052</c:v>
                </c:pt>
                <c:pt idx="916">
                  <c:v>42.303683728074525</c:v>
                </c:pt>
                <c:pt idx="917">
                  <c:v>42.331081186225752</c:v>
                </c:pt>
                <c:pt idx="918">
                  <c:v>42.155922215363923</c:v>
                </c:pt>
                <c:pt idx="919">
                  <c:v>41.459904761583687</c:v>
                </c:pt>
                <c:pt idx="920">
                  <c:v>41.320605769606388</c:v>
                </c:pt>
                <c:pt idx="921">
                  <c:v>41.347828266722793</c:v>
                </c:pt>
                <c:pt idx="922">
                  <c:v>40.811918790345224</c:v>
                </c:pt>
                <c:pt idx="923">
                  <c:v>41.365067607365866</c:v>
                </c:pt>
                <c:pt idx="924">
                  <c:v>41.252923728074414</c:v>
                </c:pt>
                <c:pt idx="925">
                  <c:v>42.661276933263146</c:v>
                </c:pt>
                <c:pt idx="926">
                  <c:v>43.622885972520166</c:v>
                </c:pt>
                <c:pt idx="927">
                  <c:v>43.830645945312845</c:v>
                </c:pt>
                <c:pt idx="928">
                  <c:v>43.644031815363753</c:v>
                </c:pt>
                <c:pt idx="929">
                  <c:v>42.587722720389714</c:v>
                </c:pt>
                <c:pt idx="930">
                  <c:v>41.992030768929745</c:v>
                </c:pt>
                <c:pt idx="931">
                  <c:v>41.623608194436812</c:v>
                </c:pt>
                <c:pt idx="932">
                  <c:v>41.559752657505548</c:v>
                </c:pt>
                <c:pt idx="933">
                  <c:v>41.178693793976969</c:v>
                </c:pt>
                <c:pt idx="934">
                  <c:v>41.07882932731038</c:v>
                </c:pt>
                <c:pt idx="935">
                  <c:v>40.723983393977143</c:v>
                </c:pt>
                <c:pt idx="936">
                  <c:v>40.643131431530769</c:v>
                </c:pt>
                <c:pt idx="937">
                  <c:v>40.915180298197576</c:v>
                </c:pt>
                <c:pt idx="938">
                  <c:v>40.704979383110391</c:v>
                </c:pt>
                <c:pt idx="939">
                  <c:v>40.526605825043326</c:v>
                </c:pt>
                <c:pt idx="940">
                  <c:v>40.159000971288634</c:v>
                </c:pt>
                <c:pt idx="941">
                  <c:v>40.271810428555845</c:v>
                </c:pt>
                <c:pt idx="942">
                  <c:v>40.268827291710025</c:v>
                </c:pt>
                <c:pt idx="943">
                  <c:v>39.635400237955267</c:v>
                </c:pt>
                <c:pt idx="944">
                  <c:v>39.825522502325612</c:v>
                </c:pt>
                <c:pt idx="945">
                  <c:v>39.550897183110408</c:v>
                </c:pt>
                <c:pt idx="946">
                  <c:v>39.225401193977078</c:v>
                </c:pt>
                <c:pt idx="947">
                  <c:v>38.867606495607788</c:v>
                </c:pt>
                <c:pt idx="948">
                  <c:v>38.732966231530838</c:v>
                </c:pt>
                <c:pt idx="949">
                  <c:v>39.454769579249344</c:v>
                </c:pt>
                <c:pt idx="950">
                  <c:v>39.54432119397697</c:v>
                </c:pt>
                <c:pt idx="951">
                  <c:v>39.402500625043366</c:v>
                </c:pt>
                <c:pt idx="952">
                  <c:v>39.132285884931925</c:v>
                </c:pt>
                <c:pt idx="953">
                  <c:v>38.886421864685488</c:v>
                </c:pt>
                <c:pt idx="954">
                  <c:v>38.341064659812091</c:v>
                </c:pt>
                <c:pt idx="955">
                  <c:v>38.49537475552615</c:v>
                </c:pt>
                <c:pt idx="956">
                  <c:v>39.436222364855581</c:v>
                </c:pt>
                <c:pt idx="957">
                  <c:v>39.047946323875671</c:v>
                </c:pt>
                <c:pt idx="958">
                  <c:v>38.796746056858666</c:v>
                </c:pt>
                <c:pt idx="959">
                  <c:v>38.734250106769899</c:v>
                </c:pt>
                <c:pt idx="960">
                  <c:v>38.976510428555798</c:v>
                </c:pt>
                <c:pt idx="961">
                  <c:v>38.65859749407943</c:v>
                </c:pt>
                <c:pt idx="962">
                  <c:v>38.762817916443765</c:v>
                </c:pt>
                <c:pt idx="963">
                  <c:v>38.644042203094855</c:v>
                </c:pt>
                <c:pt idx="964">
                  <c:v>38.626456269761654</c:v>
                </c:pt>
                <c:pt idx="965">
                  <c:v>38.262121768992451</c:v>
                </c:pt>
                <c:pt idx="966">
                  <c:v>38.226375536428186</c:v>
                </c:pt>
                <c:pt idx="967">
                  <c:v>37.852256895607745</c:v>
                </c:pt>
                <c:pt idx="968">
                  <c:v>37.792716474931026</c:v>
                </c:pt>
                <c:pt idx="969">
                  <c:v>37.505657506891325</c:v>
                </c:pt>
                <c:pt idx="970">
                  <c:v>37.140291965316784</c:v>
                </c:pt>
                <c:pt idx="971">
                  <c:v>36.992855470057229</c:v>
                </c:pt>
                <c:pt idx="972">
                  <c:v>37.177630168817856</c:v>
                </c:pt>
                <c:pt idx="973">
                  <c:v>37.462807968817785</c:v>
                </c:pt>
                <c:pt idx="974">
                  <c:v>37.786428803390457</c:v>
                </c:pt>
                <c:pt idx="975">
                  <c:v>37.999371231983467</c:v>
                </c:pt>
                <c:pt idx="976">
                  <c:v>38.013491573557957</c:v>
                </c:pt>
                <c:pt idx="977">
                  <c:v>38.363936245915916</c:v>
                </c:pt>
                <c:pt idx="978">
                  <c:v>38.107851695607643</c:v>
                </c:pt>
                <c:pt idx="979">
                  <c:v>38.060337183110512</c:v>
                </c:pt>
                <c:pt idx="980">
                  <c:v>38.642242383110393</c:v>
                </c:pt>
                <c:pt idx="981">
                  <c:v>38.751652428941078</c:v>
                </c:pt>
                <c:pt idx="982">
                  <c:v>37.620752104621886</c:v>
                </c:pt>
                <c:pt idx="983">
                  <c:v>37.228936760746052</c:v>
                </c:pt>
                <c:pt idx="984">
                  <c:v>37.621124764864177</c:v>
                </c:pt>
                <c:pt idx="985">
                  <c:v>37.720703141597703</c:v>
                </c:pt>
                <c:pt idx="986">
                  <c:v>37.545804295607802</c:v>
                </c:pt>
                <c:pt idx="987">
                  <c:v>37.472374069761663</c:v>
                </c:pt>
                <c:pt idx="988">
                  <c:v>37.100024894079489</c:v>
                </c:pt>
                <c:pt idx="989">
                  <c:v>36.942370094079322</c:v>
                </c:pt>
                <c:pt idx="990">
                  <c:v>36.818118649777041</c:v>
                </c:pt>
                <c:pt idx="991">
                  <c:v>36.78052859397706</c:v>
                </c:pt>
                <c:pt idx="992">
                  <c:v>36.891151190838869</c:v>
                </c:pt>
                <c:pt idx="993">
                  <c:v>36.688529579249185</c:v>
                </c:pt>
                <c:pt idx="994">
                  <c:v>36.109275306891355</c:v>
                </c:pt>
                <c:pt idx="995">
                  <c:v>36.159187779446157</c:v>
                </c:pt>
                <c:pt idx="996">
                  <c:v>35.913173906824156</c:v>
                </c:pt>
                <c:pt idx="997">
                  <c:v>36.513170840224767</c:v>
                </c:pt>
                <c:pt idx="998">
                  <c:v>36.555828593977125</c:v>
                </c:pt>
                <c:pt idx="999">
                  <c:v>36.829293958376553</c:v>
                </c:pt>
                <c:pt idx="1000">
                  <c:v>36.38918412569604</c:v>
                </c:pt>
                <c:pt idx="1001">
                  <c:v>36.739471990191937</c:v>
                </c:pt>
                <c:pt idx="1002">
                  <c:v>36.801477457209032</c:v>
                </c:pt>
                <c:pt idx="1003">
                  <c:v>37.018154570071552</c:v>
                </c:pt>
                <c:pt idx="1004">
                  <c:v>37.373644211154563</c:v>
                </c:pt>
                <c:pt idx="1005">
                  <c:v>37.261308224030842</c:v>
                </c:pt>
                <c:pt idx="1006">
                  <c:v>37.091330144487891</c:v>
                </c:pt>
                <c:pt idx="1007">
                  <c:v>36.686394270949584</c:v>
                </c:pt>
                <c:pt idx="1008">
                  <c:v>36.935065952976508</c:v>
                </c:pt>
                <c:pt idx="1009">
                  <c:v>37.084631886309907</c:v>
                </c:pt>
                <c:pt idx="1010">
                  <c:v>36.83692421115456</c:v>
                </c:pt>
                <c:pt idx="1011">
                  <c:v>36.467948134483152</c:v>
                </c:pt>
                <c:pt idx="1012">
                  <c:v>36.442245498736455</c:v>
                </c:pt>
                <c:pt idx="1013">
                  <c:v>36.200551378656108</c:v>
                </c:pt>
                <c:pt idx="1014">
                  <c:v>35.740503216049156</c:v>
                </c:pt>
                <c:pt idx="1015">
                  <c:v>35.816166560999228</c:v>
                </c:pt>
                <c:pt idx="1016">
                  <c:v>35.233598749382402</c:v>
                </c:pt>
                <c:pt idx="1017">
                  <c:v>35.27949004291618</c:v>
                </c:pt>
                <c:pt idx="1018">
                  <c:v>35.13370093761624</c:v>
                </c:pt>
                <c:pt idx="1019">
                  <c:v>35.011077442916239</c:v>
                </c:pt>
                <c:pt idx="1020">
                  <c:v>34.79720660234792</c:v>
                </c:pt>
                <c:pt idx="1021">
                  <c:v>35.370231378656108</c:v>
                </c:pt>
                <c:pt idx="1022">
                  <c:v>35.518203963419531</c:v>
                </c:pt>
                <c:pt idx="1023">
                  <c:v>35.764642699881918</c:v>
                </c:pt>
                <c:pt idx="1024">
                  <c:v>35.573929480994678</c:v>
                </c:pt>
                <c:pt idx="1025">
                  <c:v>35.8218134164253</c:v>
                </c:pt>
                <c:pt idx="1026">
                  <c:v>36.018412632318423</c:v>
                </c:pt>
                <c:pt idx="1027">
                  <c:v>35.661223662938554</c:v>
                </c:pt>
                <c:pt idx="1028">
                  <c:v>36.104792368236524</c:v>
                </c:pt>
                <c:pt idx="1029">
                  <c:v>35.977770329605278</c:v>
                </c:pt>
                <c:pt idx="1030">
                  <c:v>35.693268537584913</c:v>
                </c:pt>
                <c:pt idx="1031">
                  <c:v>35.469354627702472</c:v>
                </c:pt>
                <c:pt idx="1032">
                  <c:v>35.470901549758707</c:v>
                </c:pt>
                <c:pt idx="1033">
                  <c:v>35.581866547661363</c:v>
                </c:pt>
                <c:pt idx="1034">
                  <c:v>35.551522283092048</c:v>
                </c:pt>
                <c:pt idx="1035">
                  <c:v>35.213363765651742</c:v>
                </c:pt>
                <c:pt idx="1036">
                  <c:v>34.973041294369104</c:v>
                </c:pt>
                <c:pt idx="1037">
                  <c:v>34.724777832318352</c:v>
                </c:pt>
                <c:pt idx="1038">
                  <c:v>34.616481043091994</c:v>
                </c:pt>
                <c:pt idx="1039">
                  <c:v>34.089164260018229</c:v>
                </c:pt>
                <c:pt idx="1040">
                  <c:v>34.290199550345015</c:v>
                </c:pt>
                <c:pt idx="1041">
                  <c:v>33.962231566548525</c:v>
                </c:pt>
                <c:pt idx="1042">
                  <c:v>33.560608473478503</c:v>
                </c:pt>
                <c:pt idx="1043">
                  <c:v>33.499990630086252</c:v>
                </c:pt>
                <c:pt idx="1044">
                  <c:v>33.230943230086282</c:v>
                </c:pt>
                <c:pt idx="1045">
                  <c:v>33.753405410956624</c:v>
                </c:pt>
                <c:pt idx="1046">
                  <c:v>34.035683230086271</c:v>
                </c:pt>
                <c:pt idx="1047">
                  <c:v>34.028354850815923</c:v>
                </c:pt>
                <c:pt idx="1048">
                  <c:v>34.050231682974541</c:v>
                </c:pt>
                <c:pt idx="1049">
                  <c:v>34.228567683678349</c:v>
                </c:pt>
                <c:pt idx="1050">
                  <c:v>34.691321750344976</c:v>
                </c:pt>
                <c:pt idx="1051">
                  <c:v>34.28645071230801</c:v>
                </c:pt>
                <c:pt idx="1052">
                  <c:v>34.795564778974615</c:v>
                </c:pt>
                <c:pt idx="1053">
                  <c:v>34.680504778974623</c:v>
                </c:pt>
                <c:pt idx="1054">
                  <c:v>34.155939880994808</c:v>
                </c:pt>
                <c:pt idx="1055">
                  <c:v>33.855371682974599</c:v>
                </c:pt>
                <c:pt idx="1056">
                  <c:v>33.973980704285914</c:v>
                </c:pt>
                <c:pt idx="1057">
                  <c:v>34.228025848746967</c:v>
                </c:pt>
                <c:pt idx="1058">
                  <c:v>33.715062250816011</c:v>
                </c:pt>
                <c:pt idx="1059">
                  <c:v>33.81417667450804</c:v>
                </c:pt>
                <c:pt idx="1060">
                  <c:v>33.565737499881934</c:v>
                </c:pt>
                <c:pt idx="1061">
                  <c:v>33.186976766548625</c:v>
                </c:pt>
                <c:pt idx="1062">
                  <c:v>33.008409274508068</c:v>
                </c:pt>
                <c:pt idx="1063">
                  <c:v>32.897018030086173</c:v>
                </c:pt>
                <c:pt idx="1064">
                  <c:v>32.954798016049246</c:v>
                </c:pt>
                <c:pt idx="1065">
                  <c:v>32.782131378656054</c:v>
                </c:pt>
                <c:pt idx="1066">
                  <c:v>31.986969178656139</c:v>
                </c:pt>
                <c:pt idx="1067">
                  <c:v>32.033193334483109</c:v>
                </c:pt>
                <c:pt idx="1068">
                  <c:v>32.004570776249572</c:v>
                </c:pt>
                <c:pt idx="1069">
                  <c:v>32.431578277821131</c:v>
                </c:pt>
                <c:pt idx="1070">
                  <c:v>32.763214157364096</c:v>
                </c:pt>
                <c:pt idx="1071">
                  <c:v>33.16348996540313</c:v>
                </c:pt>
                <c:pt idx="1072">
                  <c:v>33.444600627665793</c:v>
                </c:pt>
                <c:pt idx="1073">
                  <c:v>33.62398396341959</c:v>
                </c:pt>
                <c:pt idx="1074">
                  <c:v>33.520450099881955</c:v>
                </c:pt>
                <c:pt idx="1075">
                  <c:v>33.515168890493818</c:v>
                </c:pt>
                <c:pt idx="1076">
                  <c:v>34.146228747661304</c:v>
                </c:pt>
                <c:pt idx="1077">
                  <c:v>33.369806460018204</c:v>
                </c:pt>
                <c:pt idx="1078">
                  <c:v>33.064864778974545</c:v>
                </c:pt>
                <c:pt idx="1079">
                  <c:v>32.815767103425948</c:v>
                </c:pt>
                <c:pt idx="1080">
                  <c:v>32.686557616307979</c:v>
                </c:pt>
                <c:pt idx="1081">
                  <c:v>32.869164899882023</c:v>
                </c:pt>
                <c:pt idx="1082">
                  <c:v>32.692422816308067</c:v>
                </c:pt>
                <c:pt idx="1083">
                  <c:v>32.474384423827118</c:v>
                </c:pt>
                <c:pt idx="1084">
                  <c:v>32.601981903425987</c:v>
                </c:pt>
                <c:pt idx="1085">
                  <c:v>32.255447483091992</c:v>
                </c:pt>
                <c:pt idx="1086">
                  <c:v>32.295012632318318</c:v>
                </c:pt>
                <c:pt idx="1087">
                  <c:v>31.673807503630997</c:v>
                </c:pt>
                <c:pt idx="1088">
                  <c:v>31.314772632318391</c:v>
                </c:pt>
                <c:pt idx="1089">
                  <c:v>31.471424778974555</c:v>
                </c:pt>
                <c:pt idx="1090">
                  <c:v>31.017618112307975</c:v>
                </c:pt>
                <c:pt idx="1091">
                  <c:v>30.938172178974707</c:v>
                </c:pt>
                <c:pt idx="1092">
                  <c:v>30.782638326684939</c:v>
                </c:pt>
                <c:pt idx="1093">
                  <c:v>31.224804498984927</c:v>
                </c:pt>
                <c:pt idx="1094">
                  <c:v>31.65574083696422</c:v>
                </c:pt>
                <c:pt idx="1095">
                  <c:v>32.051375529605224</c:v>
                </c:pt>
                <c:pt idx="1096">
                  <c:v>32.122908330374408</c:v>
                </c:pt>
                <c:pt idx="1097">
                  <c:v>32.220616895591014</c:v>
                </c:pt>
                <c:pt idx="1098">
                  <c:v>31.659067896666659</c:v>
                </c:pt>
                <c:pt idx="1099">
                  <c:v>31.428773017784632</c:v>
                </c:pt>
                <c:pt idx="1100">
                  <c:v>31.787378342840615</c:v>
                </c:pt>
                <c:pt idx="1101">
                  <c:v>30.509855195641418</c:v>
                </c:pt>
                <c:pt idx="1102">
                  <c:v>31.211176876173859</c:v>
                </c:pt>
                <c:pt idx="1103">
                  <c:v>29.78971687617387</c:v>
                </c:pt>
                <c:pt idx="1104">
                  <c:v>31.649436828541344</c:v>
                </c:pt>
                <c:pt idx="1105">
                  <c:v>29.155259684451384</c:v>
                </c:pt>
                <c:pt idx="1106">
                  <c:v>31.521309128522038</c:v>
                </c:pt>
                <c:pt idx="1107">
                  <c:v>31.344274518584147</c:v>
                </c:pt>
                <c:pt idx="1108">
                  <c:v>30.864920531730199</c:v>
                </c:pt>
                <c:pt idx="1109">
                  <c:v>30.278685984598248</c:v>
                </c:pt>
                <c:pt idx="1110">
                  <c:v>30.090732651265053</c:v>
                </c:pt>
                <c:pt idx="1111">
                  <c:v>29.937088760344235</c:v>
                </c:pt>
                <c:pt idx="1112">
                  <c:v>29.699496736706742</c:v>
                </c:pt>
                <c:pt idx="1113">
                  <c:v>29.384758932370769</c:v>
                </c:pt>
                <c:pt idx="1114">
                  <c:v>29.535264228541212</c:v>
                </c:pt>
                <c:pt idx="1115">
                  <c:v>29.139990104456881</c:v>
                </c:pt>
                <c:pt idx="1116">
                  <c:v>28.837428637790165</c:v>
                </c:pt>
                <c:pt idx="1117">
                  <c:v>29.176189428541264</c:v>
                </c:pt>
                <c:pt idx="1118">
                  <c:v>30.034799100076071</c:v>
                </c:pt>
                <c:pt idx="1119">
                  <c:v>30.148481899202633</c:v>
                </c:pt>
                <c:pt idx="1120">
                  <c:v>30.115610127007905</c:v>
                </c:pt>
                <c:pt idx="1121">
                  <c:v>30.37306656034432</c:v>
                </c:pt>
                <c:pt idx="1122">
                  <c:v>30.384335694392465</c:v>
                </c:pt>
                <c:pt idx="1123">
                  <c:v>30.224656139747481</c:v>
                </c:pt>
                <c:pt idx="1124">
                  <c:v>30.440419221464488</c:v>
                </c:pt>
                <c:pt idx="1125">
                  <c:v>29.790546621464571</c:v>
                </c:pt>
                <c:pt idx="1126">
                  <c:v>29.793575195641353</c:v>
                </c:pt>
                <c:pt idx="1127">
                  <c:v>29.536619477272126</c:v>
                </c:pt>
                <c:pt idx="1128">
                  <c:v>29.426580051264938</c:v>
                </c:pt>
                <c:pt idx="1129">
                  <c:v>29.141068147884603</c:v>
                </c:pt>
                <c:pt idx="1130">
                  <c:v>29.49056729367749</c:v>
                </c:pt>
                <c:pt idx="1131">
                  <c:v>29.129708881217759</c:v>
                </c:pt>
                <c:pt idx="1132">
                  <c:v>29.402924384245946</c:v>
                </c:pt>
                <c:pt idx="1133">
                  <c:v>28.424224561059077</c:v>
                </c:pt>
                <c:pt idx="1134">
                  <c:v>28.090427198396693</c:v>
                </c:pt>
                <c:pt idx="1135">
                  <c:v>27.762446500075935</c:v>
                </c:pt>
                <c:pt idx="1136">
                  <c:v>28.751216162257567</c:v>
                </c:pt>
                <c:pt idx="1137">
                  <c:v>28.56963669949533</c:v>
                </c:pt>
                <c:pt idx="1138">
                  <c:v>28.068186819135413</c:v>
                </c:pt>
                <c:pt idx="1139">
                  <c:v>27.571954085921458</c:v>
                </c:pt>
                <c:pt idx="1140">
                  <c:v>27.296782219254862</c:v>
                </c:pt>
                <c:pt idx="1141">
                  <c:v>27.830992061855273</c:v>
                </c:pt>
                <c:pt idx="1142">
                  <c:v>27.976926128521967</c:v>
                </c:pt>
                <c:pt idx="1143">
                  <c:v>28.898281899495405</c:v>
                </c:pt>
                <c:pt idx="1144">
                  <c:v>28.754936177932212</c:v>
                </c:pt>
                <c:pt idx="1145">
                  <c:v>28.844230837790242</c:v>
                </c:pt>
                <c:pt idx="1146">
                  <c:v>29.005686332370814</c:v>
                </c:pt>
                <c:pt idx="1147">
                  <c:v>29.255544928668424</c:v>
                </c:pt>
                <c:pt idx="1148">
                  <c:v>29.11091716105911</c:v>
                </c:pt>
                <c:pt idx="1149">
                  <c:v>29.014322947884629</c:v>
                </c:pt>
                <c:pt idx="1150">
                  <c:v>28.769967931730289</c:v>
                </c:pt>
                <c:pt idx="1151">
                  <c:v>28.280592284451174</c:v>
                </c:pt>
                <c:pt idx="1152">
                  <c:v>28.075375251917496</c:v>
                </c:pt>
                <c:pt idx="1153">
                  <c:v>28.457339928771233</c:v>
                </c:pt>
                <c:pt idx="1154">
                  <c:v>28.619229511265338</c:v>
                </c:pt>
                <c:pt idx="1155">
                  <c:v>28.280378205719821</c:v>
                </c:pt>
                <c:pt idx="1156">
                  <c:v>28.426785599037554</c:v>
                </c:pt>
                <c:pt idx="1157">
                  <c:v>27.828227128668491</c:v>
                </c:pt>
                <c:pt idx="1158">
                  <c:v>27.663827128668345</c:v>
                </c:pt>
                <c:pt idx="1159">
                  <c:v>27.168077484451242</c:v>
                </c:pt>
                <c:pt idx="1160">
                  <c:v>27.105596771123633</c:v>
                </c:pt>
                <c:pt idx="1161">
                  <c:v>26.650678462104533</c:v>
                </c:pt>
                <c:pt idx="1162">
                  <c:v>26.554059761072267</c:v>
                </c:pt>
                <c:pt idx="1163">
                  <c:v>26.780035650101091</c:v>
                </c:pt>
                <c:pt idx="1164">
                  <c:v>26.327455966162074</c:v>
                </c:pt>
                <c:pt idx="1165">
                  <c:v>26.777904295591036</c:v>
                </c:pt>
                <c:pt idx="1166">
                  <c:v>27.205254561072191</c:v>
                </c:pt>
                <c:pt idx="1167">
                  <c:v>27.593726244199289</c:v>
                </c:pt>
                <c:pt idx="1168">
                  <c:v>27.543888777932025</c:v>
                </c:pt>
                <c:pt idx="1169">
                  <c:v>27.527695232535937</c:v>
                </c:pt>
                <c:pt idx="1170">
                  <c:v>27.545275331730114</c:v>
                </c:pt>
                <c:pt idx="1171">
                  <c:v>26.962757333242191</c:v>
                </c:pt>
                <c:pt idx="1172">
                  <c:v>27.338367604252497</c:v>
                </c:pt>
                <c:pt idx="1173">
                  <c:v>26.886159746212901</c:v>
                </c:pt>
                <c:pt idx="1174">
                  <c:v>26.93955540641408</c:v>
                </c:pt>
                <c:pt idx="1175">
                  <c:v>26.261837333242269</c:v>
                </c:pt>
                <c:pt idx="1176">
                  <c:v>26.649813865063631</c:v>
                </c:pt>
                <c:pt idx="1177">
                  <c:v>26.57033232866841</c:v>
                </c:pt>
                <c:pt idx="1178">
                  <c:v>27.21494267004012</c:v>
                </c:pt>
                <c:pt idx="1179">
                  <c:v>26.477511784246065</c:v>
                </c:pt>
                <c:pt idx="1180">
                  <c:v>26.717963542840668</c:v>
                </c:pt>
                <c:pt idx="1181">
                  <c:v>26.527111050912779</c:v>
                </c:pt>
                <c:pt idx="1182">
                  <c:v>26.355965850912835</c:v>
                </c:pt>
                <c:pt idx="1183">
                  <c:v>26.404082093677452</c:v>
                </c:pt>
                <c:pt idx="1184">
                  <c:v>26.030453960344278</c:v>
                </c:pt>
                <c:pt idx="1185">
                  <c:v>25.816861360344237</c:v>
                </c:pt>
                <c:pt idx="1186">
                  <c:v>25.23867240950727</c:v>
                </c:pt>
                <c:pt idx="1187">
                  <c:v>25.492650127007902</c:v>
                </c:pt>
                <c:pt idx="1188">
                  <c:v>25.20603459839684</c:v>
                </c:pt>
                <c:pt idx="1189">
                  <c:v>25.481371593674542</c:v>
                </c:pt>
                <c:pt idx="1190">
                  <c:v>25.916115327007873</c:v>
                </c:pt>
                <c:pt idx="1191">
                  <c:v>26.470415427010838</c:v>
                </c:pt>
                <c:pt idx="1192">
                  <c:v>26.53152559564133</c:v>
                </c:pt>
                <c:pt idx="1193">
                  <c:v>26.855808612879599</c:v>
                </c:pt>
                <c:pt idx="1194">
                  <c:v>26.327545068285989</c:v>
                </c:pt>
                <c:pt idx="1195">
                  <c:v>26.184488573826382</c:v>
                </c:pt>
                <c:pt idx="1196">
                  <c:v>26.616288033677545</c:v>
                </c:pt>
                <c:pt idx="1197">
                  <c:v>25.654277555624653</c:v>
                </c:pt>
                <c:pt idx="1198">
                  <c:v>25.367196603084185</c:v>
                </c:pt>
                <c:pt idx="1199">
                  <c:v>25.996345526723285</c:v>
                </c:pt>
                <c:pt idx="1200">
                  <c:v>25.543105538681502</c:v>
                </c:pt>
                <c:pt idx="1201">
                  <c:v>25.962937539228218</c:v>
                </c:pt>
                <c:pt idx="1202">
                  <c:v>25.731638839933893</c:v>
                </c:pt>
                <c:pt idx="1203">
                  <c:v>25.878841613817222</c:v>
                </c:pt>
                <c:pt idx="1204">
                  <c:v>25.659692578372368</c:v>
                </c:pt>
                <c:pt idx="1205">
                  <c:v>25.452032276229296</c:v>
                </c:pt>
                <c:pt idx="1206">
                  <c:v>25.371598401619579</c:v>
                </c:pt>
                <c:pt idx="1207">
                  <c:v>25.188286342895996</c:v>
                </c:pt>
                <c:pt idx="1208">
                  <c:v>24.980660711705692</c:v>
                </c:pt>
                <c:pt idx="1209">
                  <c:v>24.687586239933886</c:v>
                </c:pt>
                <c:pt idx="1210">
                  <c:v>24.521253114429733</c:v>
                </c:pt>
                <c:pt idx="1211">
                  <c:v>24.235026447762998</c:v>
                </c:pt>
                <c:pt idx="1212">
                  <c:v>24.140272774358575</c:v>
                </c:pt>
                <c:pt idx="1213">
                  <c:v>24.634334847387027</c:v>
                </c:pt>
                <c:pt idx="1214">
                  <c:v>25.064798707691832</c:v>
                </c:pt>
                <c:pt idx="1215">
                  <c:v>25.661895907815673</c:v>
                </c:pt>
                <c:pt idx="1216">
                  <c:v>24.897794901931629</c:v>
                </c:pt>
                <c:pt idx="1217">
                  <c:v>25.456375424743957</c:v>
                </c:pt>
                <c:pt idx="1218">
                  <c:v>25.322287484299</c:v>
                </c:pt>
                <c:pt idx="1219">
                  <c:v>24.968260204223274</c:v>
                </c:pt>
                <c:pt idx="1220">
                  <c:v>25.383340886030219</c:v>
                </c:pt>
                <c:pt idx="1221">
                  <c:v>24.478268704495594</c:v>
                </c:pt>
                <c:pt idx="1222">
                  <c:v>23.791079756413691</c:v>
                </c:pt>
                <c:pt idx="1223">
                  <c:v>22.870358737556646</c:v>
                </c:pt>
                <c:pt idx="1224">
                  <c:v>23.999152468286074</c:v>
                </c:pt>
                <c:pt idx="1225">
                  <c:v>24.213687378372324</c:v>
                </c:pt>
                <c:pt idx="1226">
                  <c:v>24.727439245038973</c:v>
                </c:pt>
                <c:pt idx="1227">
                  <c:v>24.119496883697014</c:v>
                </c:pt>
                <c:pt idx="1228">
                  <c:v>23.999349483697088</c:v>
                </c:pt>
                <c:pt idx="1229">
                  <c:v>24.214719605348144</c:v>
                </c:pt>
                <c:pt idx="1230">
                  <c:v>23.967290950363775</c:v>
                </c:pt>
                <c:pt idx="1231">
                  <c:v>23.428485017030312</c:v>
                </c:pt>
                <c:pt idx="1232">
                  <c:v>23.173824624037604</c:v>
                </c:pt>
                <c:pt idx="1233">
                  <c:v>23.67698997448235</c:v>
                </c:pt>
                <c:pt idx="1234">
                  <c:v>23.144813507691914</c:v>
                </c:pt>
                <c:pt idx="1235">
                  <c:v>22.657689241148827</c:v>
                </c:pt>
                <c:pt idx="1236">
                  <c:v>22.840014546213052</c:v>
                </c:pt>
                <c:pt idx="1237">
                  <c:v>22.94444787954632</c:v>
                </c:pt>
                <c:pt idx="1238">
                  <c:v>23.735787354797786</c:v>
                </c:pt>
                <c:pt idx="1239">
                  <c:v>23.841686412879575</c:v>
                </c:pt>
                <c:pt idx="1240">
                  <c:v>23.491821272561591</c:v>
                </c:pt>
                <c:pt idx="1241">
                  <c:v>23.618985801619527</c:v>
                </c:pt>
                <c:pt idx="1242">
                  <c:v>23.761124060056535</c:v>
                </c:pt>
                <c:pt idx="1243">
                  <c:v>23.049758015886454</c:v>
                </c:pt>
                <c:pt idx="1244">
                  <c:v>23.385734758231703</c:v>
                </c:pt>
                <c:pt idx="1245">
                  <c:v>23.489100624744012</c:v>
                </c:pt>
                <c:pt idx="1246">
                  <c:v>22.779770224743963</c:v>
                </c:pt>
                <c:pt idx="1247">
                  <c:v>22.391758401619391</c:v>
                </c:pt>
                <c:pt idx="1248">
                  <c:v>23.035233847762989</c:v>
                </c:pt>
                <c:pt idx="1249">
                  <c:v>22.549529594206437</c:v>
                </c:pt>
                <c:pt idx="1250">
                  <c:v>22.791352041025288</c:v>
                </c:pt>
                <c:pt idx="1251">
                  <c:v>22.639637374482316</c:v>
                </c:pt>
                <c:pt idx="1252">
                  <c:v>22.543302574482325</c:v>
                </c:pt>
                <c:pt idx="1253">
                  <c:v>22.316573114429822</c:v>
                </c:pt>
                <c:pt idx="1254">
                  <c:v>22.208016641148937</c:v>
                </c:pt>
                <c:pt idx="1255">
                  <c:v>22.52996891405359</c:v>
                </c:pt>
                <c:pt idx="1256">
                  <c:v>21.85716404114903</c:v>
                </c:pt>
                <c:pt idx="1257">
                  <c:v>21.748483305333725</c:v>
                </c:pt>
                <c:pt idx="1258">
                  <c:v>21.446583464474799</c:v>
                </c:pt>
                <c:pt idx="1259">
                  <c:v>21.521058066575712</c:v>
                </c:pt>
                <c:pt idx="1260">
                  <c:v>21.060126877272136</c:v>
                </c:pt>
                <c:pt idx="1261">
                  <c:v>21.824308760344262</c:v>
                </c:pt>
                <c:pt idx="1262">
                  <c:v>22.441890942840601</c:v>
                </c:pt>
                <c:pt idx="1263">
                  <c:v>22.708039317931718</c:v>
                </c:pt>
                <c:pt idx="1264">
                  <c:v>22.837852995641388</c:v>
                </c:pt>
                <c:pt idx="1265">
                  <c:v>23.056635642964523</c:v>
                </c:pt>
                <c:pt idx="1266">
                  <c:v>23.122377660229244</c:v>
                </c:pt>
                <c:pt idx="1267">
                  <c:v>22.838723080483696</c:v>
                </c:pt>
                <c:pt idx="1268">
                  <c:v>23.127169824037615</c:v>
                </c:pt>
                <c:pt idx="1269">
                  <c:v>22.624111290704281</c:v>
                </c:pt>
                <c:pt idx="1270">
                  <c:v>22.238779573267212</c:v>
                </c:pt>
                <c:pt idx="1271">
                  <c:v>22.029984641025287</c:v>
                </c:pt>
                <c:pt idx="1272">
                  <c:v>22.06319947091907</c:v>
                </c:pt>
                <c:pt idx="1273">
                  <c:v>21.884631088131293</c:v>
                </c:pt>
                <c:pt idx="1274">
                  <c:v>22.046797531141511</c:v>
                </c:pt>
                <c:pt idx="1275">
                  <c:v>22.172291597808094</c:v>
                </c:pt>
                <c:pt idx="1276">
                  <c:v>21.98042970963121</c:v>
                </c:pt>
                <c:pt idx="1277">
                  <c:v>21.629429972000242</c:v>
                </c:pt>
                <c:pt idx="1278">
                  <c:v>21.708206137585893</c:v>
                </c:pt>
                <c:pt idx="1279">
                  <c:v>21.327341576297911</c:v>
                </c:pt>
                <c:pt idx="1280">
                  <c:v>21.103917531141416</c:v>
                </c:pt>
                <c:pt idx="1281">
                  <c:v>21.173822947884453</c:v>
                </c:pt>
                <c:pt idx="1282">
                  <c:v>20.539519065063622</c:v>
                </c:pt>
                <c:pt idx="1283">
                  <c:v>20.776549305229693</c:v>
                </c:pt>
                <c:pt idx="1284">
                  <c:v>20.928344872386486</c:v>
                </c:pt>
                <c:pt idx="1285">
                  <c:v>21.450816005719783</c:v>
                </c:pt>
                <c:pt idx="1286">
                  <c:v>22.114856739053117</c:v>
                </c:pt>
                <c:pt idx="1287">
                  <c:v>22.314033795334943</c:v>
                </c:pt>
                <c:pt idx="1288">
                  <c:v>22.25340136034422</c:v>
                </c:pt>
                <c:pt idx="1289">
                  <c:v>23.011959798396994</c:v>
                </c:pt>
                <c:pt idx="1290">
                  <c:v>23.392372651265067</c:v>
                </c:pt>
                <c:pt idx="1291">
                  <c:v>21.894704205894914</c:v>
                </c:pt>
                <c:pt idx="1292">
                  <c:v>22.303343157370829</c:v>
                </c:pt>
                <c:pt idx="1293">
                  <c:v>22.435943472561618</c:v>
                </c:pt>
                <c:pt idx="1294">
                  <c:v>21.688365609562695</c:v>
                </c:pt>
                <c:pt idx="1295">
                  <c:v>20.99889924503896</c:v>
                </c:pt>
                <c:pt idx="1296">
                  <c:v>21.459249974482127</c:v>
                </c:pt>
                <c:pt idx="1297">
                  <c:v>21.180151794206409</c:v>
                </c:pt>
                <c:pt idx="1298">
                  <c:v>21.329458460873091</c:v>
                </c:pt>
                <c:pt idx="1299">
                  <c:v>21.290896805894928</c:v>
                </c:pt>
                <c:pt idx="1300">
                  <c:v>21.097664334952732</c:v>
                </c:pt>
                <c:pt idx="1301">
                  <c:v>20.948053672014876</c:v>
                </c:pt>
                <c:pt idx="1302">
                  <c:v>20.591475417030434</c:v>
                </c:pt>
                <c:pt idx="1303">
                  <c:v>20.419856400212797</c:v>
                </c:pt>
                <c:pt idx="1304">
                  <c:v>20.449337224037595</c:v>
                </c:pt>
                <c:pt idx="1305">
                  <c:v>20.18999129070426</c:v>
                </c:pt>
                <c:pt idx="1306">
                  <c:v>19.911536805894922</c:v>
                </c:pt>
                <c:pt idx="1307">
                  <c:v>19.722078839934024</c:v>
                </c:pt>
                <c:pt idx="1308">
                  <c:v>19.339490139228285</c:v>
                </c:pt>
                <c:pt idx="1309">
                  <c:v>20.067173847762966</c:v>
                </c:pt>
                <c:pt idx="1310">
                  <c:v>20.611326447763087</c:v>
                </c:pt>
                <c:pt idx="1311">
                  <c:v>20.927583080483707</c:v>
                </c:pt>
                <c:pt idx="1312">
                  <c:v>20.284023066879588</c:v>
                </c:pt>
                <c:pt idx="1313">
                  <c:v>20.221028235265031</c:v>
                </c:pt>
                <c:pt idx="1314">
                  <c:v>20.385168968598297</c:v>
                </c:pt>
                <c:pt idx="1315">
                  <c:v>20.08715488429889</c:v>
                </c:pt>
                <c:pt idx="1316">
                  <c:v>19.963344095066564</c:v>
                </c:pt>
                <c:pt idx="1317">
                  <c:v>19.769078173826326</c:v>
                </c:pt>
                <c:pt idx="1318">
                  <c:v>19.781648017030314</c:v>
                </c:pt>
                <c:pt idx="1319">
                  <c:v>19.77775688369691</c:v>
                </c:pt>
                <c:pt idx="1320">
                  <c:v>18.662982091410573</c:v>
                </c:pt>
                <c:pt idx="1321">
                  <c:v>19.273693311705671</c:v>
                </c:pt>
                <c:pt idx="1322">
                  <c:v>19.321594947150469</c:v>
                </c:pt>
                <c:pt idx="1323">
                  <c:v>19.506778839933791</c:v>
                </c:pt>
                <c:pt idx="1324">
                  <c:v>19.295745911705648</c:v>
                </c:pt>
                <c:pt idx="1325">
                  <c:v>19.158892578372409</c:v>
                </c:pt>
                <c:pt idx="1326">
                  <c:v>19.738448672561614</c:v>
                </c:pt>
                <c:pt idx="1327">
                  <c:v>18.848254476229297</c:v>
                </c:pt>
                <c:pt idx="1328">
                  <c:v>19.120160880483844</c:v>
                </c:pt>
                <c:pt idx="1329">
                  <c:v>19.002523660872974</c:v>
                </c:pt>
                <c:pt idx="1330">
                  <c:v>18.646471441148933</c:v>
                </c:pt>
                <c:pt idx="1331">
                  <c:v>18.095771726895695</c:v>
                </c:pt>
                <c:pt idx="1332">
                  <c:v>18.328727604252542</c:v>
                </c:pt>
                <c:pt idx="1333">
                  <c:v>18.644172331141391</c:v>
                </c:pt>
                <c:pt idx="1334">
                  <c:v>18.210546621464587</c:v>
                </c:pt>
                <c:pt idx="1335">
                  <c:v>18.832336376297874</c:v>
                </c:pt>
                <c:pt idx="1336">
                  <c:v>19.429518393562564</c:v>
                </c:pt>
                <c:pt idx="1337">
                  <c:v>19.642762739228157</c:v>
                </c:pt>
                <c:pt idx="1338">
                  <c:v>19.636531683697061</c:v>
                </c:pt>
                <c:pt idx="1339">
                  <c:v>20.043773291564925</c:v>
                </c:pt>
                <c:pt idx="1340">
                  <c:v>20.113919350965492</c:v>
                </c:pt>
                <c:pt idx="1341">
                  <c:v>19.395490761733306</c:v>
                </c:pt>
                <c:pt idx="1342">
                  <c:v>19.433346062665276</c:v>
                </c:pt>
                <c:pt idx="1343">
                  <c:v>19.033050726723225</c:v>
                </c:pt>
                <c:pt idx="1344">
                  <c:v>19.240264334952712</c:v>
                </c:pt>
                <c:pt idx="1345">
                  <c:v>18.708305801619321</c:v>
                </c:pt>
                <c:pt idx="1346">
                  <c:v>19.376067547150406</c:v>
                </c:pt>
                <c:pt idx="1347">
                  <c:v>19.759165506600446</c:v>
                </c:pt>
                <c:pt idx="1348">
                  <c:v>19.466948542895974</c:v>
                </c:pt>
                <c:pt idx="1349">
                  <c:v>19.923390872561455</c:v>
                </c:pt>
                <c:pt idx="1350">
                  <c:v>19.77331649070425</c:v>
                </c:pt>
                <c:pt idx="1351">
                  <c:v>19.216174476229359</c:v>
                </c:pt>
                <c:pt idx="1352">
                  <c:v>19.458041613817073</c:v>
                </c:pt>
                <c:pt idx="1353">
                  <c:v>19.36251978109642</c:v>
                </c:pt>
                <c:pt idx="1354">
                  <c:v>18.722519441025252</c:v>
                </c:pt>
                <c:pt idx="1355">
                  <c:v>19.224224038666783</c:v>
                </c:pt>
                <c:pt idx="1356">
                  <c:v>19.007433537585886</c:v>
                </c:pt>
                <c:pt idx="1357">
                  <c:v>18.588798737585883</c:v>
                </c:pt>
                <c:pt idx="1358">
                  <c:v>19.217368739747481</c:v>
                </c:pt>
                <c:pt idx="1359">
                  <c:v>19.412366137585789</c:v>
                </c:pt>
                <c:pt idx="1360">
                  <c:v>19.393150260229262</c:v>
                </c:pt>
                <c:pt idx="1361">
                  <c:v>19.497511441148813</c:v>
                </c:pt>
                <c:pt idx="1362">
                  <c:v>19.296162739228286</c:v>
                </c:pt>
                <c:pt idx="1363">
                  <c:v>19.370623890704287</c:v>
                </c:pt>
                <c:pt idx="1364">
                  <c:v>19.691851734952774</c:v>
                </c:pt>
                <c:pt idx="1365">
                  <c:v>19.788427809562581</c:v>
                </c:pt>
                <c:pt idx="1366">
                  <c:v>19.651315209562636</c:v>
                </c:pt>
                <c:pt idx="1367">
                  <c:v>18.884194476229343</c:v>
                </c:pt>
                <c:pt idx="1368">
                  <c:v>19.031097727539702</c:v>
                </c:pt>
                <c:pt idx="1369">
                  <c:v>18.867492774358592</c:v>
                </c:pt>
                <c:pt idx="1370">
                  <c:v>19.477235279546282</c:v>
                </c:pt>
                <c:pt idx="1371">
                  <c:v>19.277257374482232</c:v>
                </c:pt>
                <c:pt idx="1372">
                  <c:v>19.364708280483732</c:v>
                </c:pt>
                <c:pt idx="1373">
                  <c:v>19.094561445039062</c:v>
                </c:pt>
                <c:pt idx="1374">
                  <c:v>19.184290557370907</c:v>
                </c:pt>
                <c:pt idx="1375">
                  <c:v>18.806105801619427</c:v>
                </c:pt>
                <c:pt idx="1376">
                  <c:v>18.707166090704277</c:v>
                </c:pt>
                <c:pt idx="1377">
                  <c:v>18.592714605894955</c:v>
                </c:pt>
                <c:pt idx="1378">
                  <c:v>18.231016994206396</c:v>
                </c:pt>
                <c:pt idx="1379">
                  <c:v>18.201835580720207</c:v>
                </c:pt>
                <c:pt idx="1380">
                  <c:v>17.72589172689565</c:v>
                </c:pt>
                <c:pt idx="1381">
                  <c:v>17.965593079546274</c:v>
                </c:pt>
                <c:pt idx="1382">
                  <c:v>18.725736638667048</c:v>
                </c:pt>
                <c:pt idx="1383">
                  <c:v>19.315812041025151</c:v>
                </c:pt>
                <c:pt idx="1384">
                  <c:v>19.265328111705724</c:v>
                </c:pt>
                <c:pt idx="1385">
                  <c:v>19.320962817030342</c:v>
                </c:pt>
                <c:pt idx="1386">
                  <c:v>19.418950773826246</c:v>
                </c:pt>
                <c:pt idx="1387">
                  <c:v>19.40555596173332</c:v>
                </c:pt>
                <c:pt idx="1388">
                  <c:v>19.621296848059522</c:v>
                </c:pt>
                <c:pt idx="1389">
                  <c:v>19.258446831858222</c:v>
                </c:pt>
                <c:pt idx="1390">
                  <c:v>18.754682781392972</c:v>
                </c:pt>
                <c:pt idx="1391">
                  <c:v>18.383304736417575</c:v>
                </c:pt>
                <c:pt idx="1392">
                  <c:v>18.481211349219709</c:v>
                </c:pt>
                <c:pt idx="1393">
                  <c:v>18.478486624898341</c:v>
                </c:pt>
                <c:pt idx="1394">
                  <c:v>18.717669307159678</c:v>
                </c:pt>
                <c:pt idx="1395">
                  <c:v>18.377827484298798</c:v>
                </c:pt>
                <c:pt idx="1396">
                  <c:v>18.583608561733225</c:v>
                </c:pt>
                <c:pt idx="1397">
                  <c:v>18.444692070889818</c:v>
                </c:pt>
                <c:pt idx="1398">
                  <c:v>18.284861631858313</c:v>
                </c:pt>
                <c:pt idx="1399">
                  <c:v>17.911318288957684</c:v>
                </c:pt>
                <c:pt idx="1400">
                  <c:v>17.930534231858296</c:v>
                </c:pt>
                <c:pt idx="1401">
                  <c:v>17.407487565191644</c:v>
                </c:pt>
                <c:pt idx="1402">
                  <c:v>17.134745912437698</c:v>
                </c:pt>
                <c:pt idx="1403">
                  <c:v>17.076360084298866</c:v>
                </c:pt>
                <c:pt idx="1404">
                  <c:v>16.897956813462716</c:v>
                </c:pt>
                <c:pt idx="1405">
                  <c:v>17.228396549219795</c:v>
                </c:pt>
                <c:pt idx="1406">
                  <c:v>17.60702735823158</c:v>
                </c:pt>
                <c:pt idx="1407">
                  <c:v>17.879447946796009</c:v>
                </c:pt>
                <c:pt idx="1408">
                  <c:v>18.349523361733119</c:v>
                </c:pt>
                <c:pt idx="1409">
                  <c:v>18.64659207088992</c:v>
                </c:pt>
                <c:pt idx="1410">
                  <c:v>18.504777166780062</c:v>
                </c:pt>
                <c:pt idx="1411">
                  <c:v>18.38370614151204</c:v>
                </c:pt>
                <c:pt idx="1412">
                  <c:v>18.710729121157215</c:v>
                </c:pt>
                <c:pt idx="1413">
                  <c:v>18.424248279666951</c:v>
                </c:pt>
                <c:pt idx="1414">
                  <c:v>17.47084576298904</c:v>
                </c:pt>
                <c:pt idx="1415">
                  <c:v>17.226014745053511</c:v>
                </c:pt>
                <c:pt idx="1416">
                  <c:v>17.449933292633812</c:v>
                </c:pt>
                <c:pt idx="1417">
                  <c:v>17.195081035576028</c:v>
                </c:pt>
                <c:pt idx="1418">
                  <c:v>17.32521618520375</c:v>
                </c:pt>
                <c:pt idx="1419">
                  <c:v>17.033896568909437</c:v>
                </c:pt>
                <c:pt idx="1420">
                  <c:v>17.085644318537007</c:v>
                </c:pt>
                <c:pt idx="1421">
                  <c:v>16.994888435576115</c:v>
                </c:pt>
                <c:pt idx="1422">
                  <c:v>16.785226625967134</c:v>
                </c:pt>
                <c:pt idx="1423">
                  <c:v>16.575738385203778</c:v>
                </c:pt>
                <c:pt idx="1424">
                  <c:v>16.737457940815975</c:v>
                </c:pt>
                <c:pt idx="1425">
                  <c:v>16.547418674149313</c:v>
                </c:pt>
                <c:pt idx="1426">
                  <c:v>15.651444566780123</c:v>
                </c:pt>
                <c:pt idx="1427">
                  <c:v>15.874823514726163</c:v>
                </c:pt>
                <c:pt idx="1428">
                  <c:v>15.664214965191594</c:v>
                </c:pt>
                <c:pt idx="1429">
                  <c:v>15.984536848059662</c:v>
                </c:pt>
                <c:pt idx="1430">
                  <c:v>16.632260204223183</c:v>
                </c:pt>
                <c:pt idx="1431">
                  <c:v>17.00872568895765</c:v>
                </c:pt>
                <c:pt idx="1432">
                  <c:v>17.134158674149337</c:v>
                </c:pt>
                <c:pt idx="1433">
                  <c:v>17.417014368909445</c:v>
                </c:pt>
                <c:pt idx="1434">
                  <c:v>17.744845703972427</c:v>
                </c:pt>
                <c:pt idx="1435">
                  <c:v>17.298778645113256</c:v>
                </c:pt>
                <c:pt idx="1436">
                  <c:v>17.454097757159548</c:v>
                </c:pt>
                <c:pt idx="1437">
                  <c:v>17.222262957159273</c:v>
                </c:pt>
                <c:pt idx="1438">
                  <c:v>16.680991318993424</c:v>
                </c:pt>
                <c:pt idx="1439">
                  <c:v>16.412821834008199</c:v>
                </c:pt>
                <c:pt idx="1440">
                  <c:v>16.473581613000405</c:v>
                </c:pt>
                <c:pt idx="1441">
                  <c:v>16.276778908999496</c:v>
                </c:pt>
                <c:pt idx="1442">
                  <c:v>16.556739211720313</c:v>
                </c:pt>
                <c:pt idx="1443">
                  <c:v>16.201099123727957</c:v>
                </c:pt>
                <c:pt idx="1444">
                  <c:v>16.46492997452091</c:v>
                </c:pt>
                <c:pt idx="1445">
                  <c:v>15.82075026297559</c:v>
                </c:pt>
                <c:pt idx="1446">
                  <c:v>16.132481834008185</c:v>
                </c:pt>
                <c:pt idx="1447">
                  <c:v>15.474985062975437</c:v>
                </c:pt>
                <c:pt idx="1448">
                  <c:v>15.128558362989112</c:v>
                </c:pt>
                <c:pt idx="1449">
                  <c:v>15.353677570639078</c:v>
                </c:pt>
                <c:pt idx="1450">
                  <c:v>14.629451092633833</c:v>
                </c:pt>
                <c:pt idx="1451">
                  <c:v>14.89977940748261</c:v>
                </c:pt>
                <c:pt idx="1452">
                  <c:v>14.416666074149337</c:v>
                </c:pt>
                <c:pt idx="1453">
                  <c:v>14.833926074149385</c:v>
                </c:pt>
                <c:pt idx="1454">
                  <c:v>15.209815371162405</c:v>
                </c:pt>
                <c:pt idx="1455">
                  <c:v>16.002361304495661</c:v>
                </c:pt>
                <c:pt idx="1456">
                  <c:v>16.143334160160162</c:v>
                </c:pt>
                <c:pt idx="1457">
                  <c:v>16.004633190394728</c:v>
                </c:pt>
                <c:pt idx="1458">
                  <c:v>16.275785762989067</c:v>
                </c:pt>
                <c:pt idx="1459">
                  <c:v>16.107608554267195</c:v>
                </c:pt>
                <c:pt idx="1460">
                  <c:v>16.449278120497183</c:v>
                </c:pt>
                <c:pt idx="1461">
                  <c:v>16.41883218716389</c:v>
                </c:pt>
                <c:pt idx="1462">
                  <c:v>15.909056445679516</c:v>
                </c:pt>
                <c:pt idx="1463">
                  <c:v>15.262471453830541</c:v>
                </c:pt>
                <c:pt idx="1464">
                  <c:v>15.506931729642142</c:v>
                </c:pt>
                <c:pt idx="1465">
                  <c:v>15.407483596308705</c:v>
                </c:pt>
                <c:pt idx="1466">
                  <c:v>15.387360918993512</c:v>
                </c:pt>
                <c:pt idx="1467">
                  <c:v>15.028607720497281</c:v>
                </c:pt>
                <c:pt idx="1468">
                  <c:v>15.184557387163824</c:v>
                </c:pt>
                <c:pt idx="1469">
                  <c:v>14.672244983096524</c:v>
                </c:pt>
                <c:pt idx="1470">
                  <c:v>14.739791649763081</c:v>
                </c:pt>
                <c:pt idx="1471">
                  <c:v>14.391431649763261</c:v>
                </c:pt>
                <c:pt idx="1472">
                  <c:v>14.481453653830503</c:v>
                </c:pt>
                <c:pt idx="1473">
                  <c:v>13.81221365383062</c:v>
                </c:pt>
                <c:pt idx="1474">
                  <c:v>13.634925796308767</c:v>
                </c:pt>
                <c:pt idx="1475">
                  <c:v>13.279481834008138</c:v>
                </c:pt>
                <c:pt idx="1476">
                  <c:v>13.592602298717225</c:v>
                </c:pt>
                <c:pt idx="1477">
                  <c:v>13.978090962989199</c:v>
                </c:pt>
                <c:pt idx="1478">
                  <c:v>14.480671729642111</c:v>
                </c:pt>
                <c:pt idx="1479">
                  <c:v>15.351070357159527</c:v>
                </c:pt>
                <c:pt idx="1480">
                  <c:v>15.630385240263283</c:v>
                </c:pt>
                <c:pt idx="1481">
                  <c:v>14.753186805327983</c:v>
                </c:pt>
                <c:pt idx="1482">
                  <c:v>16.053115510988757</c:v>
                </c:pt>
                <c:pt idx="1483">
                  <c:v>14.209483049472437</c:v>
                </c:pt>
                <c:pt idx="1484">
                  <c:v>14.506495499990786</c:v>
                </c:pt>
                <c:pt idx="1485">
                  <c:v>15.230206633274713</c:v>
                </c:pt>
                <c:pt idx="1486">
                  <c:v>14.666045127748911</c:v>
                </c:pt>
                <c:pt idx="1487">
                  <c:v>14.086256994415631</c:v>
                </c:pt>
                <c:pt idx="1488">
                  <c:v>14.098019966608105</c:v>
                </c:pt>
                <c:pt idx="1489">
                  <c:v>14.436029610294842</c:v>
                </c:pt>
                <c:pt idx="1490">
                  <c:v>13.95910512774903</c:v>
                </c:pt>
                <c:pt idx="1491">
                  <c:v>13.916913321431263</c:v>
                </c:pt>
                <c:pt idx="1492">
                  <c:v>13.960011244357538</c:v>
                </c:pt>
                <c:pt idx="1493">
                  <c:v>13.725744083619986</c:v>
                </c:pt>
                <c:pt idx="1494">
                  <c:v>13.089681501373855</c:v>
                </c:pt>
                <c:pt idx="1495">
                  <c:v>12.959011430000221</c:v>
                </c:pt>
                <c:pt idx="1496">
                  <c:v>13.14254008530961</c:v>
                </c:pt>
                <c:pt idx="1497">
                  <c:v>13.362759983257707</c:v>
                </c:pt>
                <c:pt idx="1498">
                  <c:v>12.942813418642823</c:v>
                </c:pt>
                <c:pt idx="1499">
                  <c:v>12.015341716697884</c:v>
                </c:pt>
                <c:pt idx="1500">
                  <c:v>12.437026751976221</c:v>
                </c:pt>
                <c:pt idx="1501">
                  <c:v>12.914743733224702</c:v>
                </c:pt>
                <c:pt idx="1502">
                  <c:v>13.46226893322463</c:v>
                </c:pt>
                <c:pt idx="1503">
                  <c:v>13.372177416953303</c:v>
                </c:pt>
                <c:pt idx="1504">
                  <c:v>13.996547434707347</c:v>
                </c:pt>
                <c:pt idx="1505">
                  <c:v>13.682782562218222</c:v>
                </c:pt>
                <c:pt idx="1506">
                  <c:v>13.428551240612466</c:v>
                </c:pt>
                <c:pt idx="1507">
                  <c:v>12.699301345730669</c:v>
                </c:pt>
                <c:pt idx="1508">
                  <c:v>13.594566565376342</c:v>
                </c:pt>
                <c:pt idx="1509">
                  <c:v>13.164962079063976</c:v>
                </c:pt>
                <c:pt idx="1510">
                  <c:v>12.09983197562298</c:v>
                </c:pt>
                <c:pt idx="1511">
                  <c:v>12.923051996155017</c:v>
                </c:pt>
                <c:pt idx="1512">
                  <c:v>12.547232582230734</c:v>
                </c:pt>
                <c:pt idx="1513">
                  <c:v>12.841248668686255</c:v>
                </c:pt>
                <c:pt idx="1514">
                  <c:v>12.868649836190675</c:v>
                </c:pt>
                <c:pt idx="1515">
                  <c:v>12.355761163904004</c:v>
                </c:pt>
                <c:pt idx="1516">
                  <c:v>12.955281268686246</c:v>
                </c:pt>
                <c:pt idx="1517">
                  <c:v>12.58714604061243</c:v>
                </c:pt>
                <c:pt idx="1518">
                  <c:v>12.268912708956261</c:v>
                </c:pt>
                <c:pt idx="1519">
                  <c:v>12.271405308956178</c:v>
                </c:pt>
                <c:pt idx="1520">
                  <c:v>11.835317908956219</c:v>
                </c:pt>
                <c:pt idx="1521">
                  <c:v>11.572210569524017</c:v>
                </c:pt>
                <c:pt idx="1522">
                  <c:v>11.040740703825165</c:v>
                </c:pt>
                <c:pt idx="1523">
                  <c:v>10.967625081323229</c:v>
                </c:pt>
                <c:pt idx="1524">
                  <c:v>11.005694454939837</c:v>
                </c:pt>
                <c:pt idx="1525">
                  <c:v>11.58125655228859</c:v>
                </c:pt>
                <c:pt idx="1526">
                  <c:v>12.062302588273221</c:v>
                </c:pt>
                <c:pt idx="1527">
                  <c:v>12.548723614656566</c:v>
                </c:pt>
                <c:pt idx="1528">
                  <c:v>12.646714770491728</c:v>
                </c:pt>
                <c:pt idx="1529">
                  <c:v>12.79396071556425</c:v>
                </c:pt>
                <c:pt idx="1530">
                  <c:v>12.674014456284407</c:v>
                </c:pt>
                <c:pt idx="1531">
                  <c:v>12.316720174694568</c:v>
                </c:pt>
                <c:pt idx="1532">
                  <c:v>12.831164166422838</c:v>
                </c:pt>
                <c:pt idx="1533">
                  <c:v>12.7345416413613</c:v>
                </c:pt>
                <c:pt idx="1534">
                  <c:v>12.11351204136132</c:v>
                </c:pt>
                <c:pt idx="1535">
                  <c:v>11.704624575622905</c:v>
                </c:pt>
                <c:pt idx="1536">
                  <c:v>11.942235230570578</c:v>
                </c:pt>
                <c:pt idx="1537">
                  <c:v>11.75090929723741</c:v>
                </c:pt>
                <c:pt idx="1538">
                  <c:v>11.632391302857247</c:v>
                </c:pt>
                <c:pt idx="1539">
                  <c:v>11.337495230570774</c:v>
                </c:pt>
                <c:pt idx="1540">
                  <c:v>11.383867382230877</c:v>
                </c:pt>
                <c:pt idx="1541">
                  <c:v>10.97198053535301</c:v>
                </c:pt>
                <c:pt idx="1542">
                  <c:v>11.064984218556212</c:v>
                </c:pt>
                <c:pt idx="1543">
                  <c:v>10.972555605065402</c:v>
                </c:pt>
                <c:pt idx="1544">
                  <c:v>10.544729254939915</c:v>
                </c:pt>
                <c:pt idx="1545">
                  <c:v>10.636495216953195</c:v>
                </c:pt>
                <c:pt idx="1604">
                  <c:v>-9.3851523944741846</c:v>
                </c:pt>
                <c:pt idx="1605">
                  <c:v>-9.3848841298802661</c:v>
                </c:pt>
                <c:pt idx="1606">
                  <c:v>-9.4116436105443047</c:v>
                </c:pt>
                <c:pt idx="1607">
                  <c:v>-9.3773419680178289</c:v>
                </c:pt>
                <c:pt idx="1608">
                  <c:v>-9.2939031965651786</c:v>
                </c:pt>
                <c:pt idx="1609">
                  <c:v>-8.6380310671861675</c:v>
                </c:pt>
                <c:pt idx="1610">
                  <c:v>-8.7035785627789579</c:v>
                </c:pt>
                <c:pt idx="1611">
                  <c:v>-8.7844225982976667</c:v>
                </c:pt>
                <c:pt idx="1612">
                  <c:v>-9.0229464742199141</c:v>
                </c:pt>
                <c:pt idx="1613">
                  <c:v>-9.0461131724344437</c:v>
                </c:pt>
                <c:pt idx="1614">
                  <c:v>-9.1041517525388205</c:v>
                </c:pt>
                <c:pt idx="1615">
                  <c:v>-9.1571391449219508</c:v>
                </c:pt>
                <c:pt idx="1616">
                  <c:v>-9.2543791293331932</c:v>
                </c:pt>
                <c:pt idx="1617">
                  <c:v>-9.2311366649643212</c:v>
                </c:pt>
                <c:pt idx="1618">
                  <c:v>-9.2099485871564983</c:v>
                </c:pt>
                <c:pt idx="1619">
                  <c:v>-9.2090324626667144</c:v>
                </c:pt>
                <c:pt idx="1620">
                  <c:v>-9.1211369521889463</c:v>
                </c:pt>
                <c:pt idx="1621">
                  <c:v>-9.1979464497474961</c:v>
                </c:pt>
                <c:pt idx="1622">
                  <c:v>-9.0234883573599554</c:v>
                </c:pt>
                <c:pt idx="1623">
                  <c:v>-9.5671126250383445</c:v>
                </c:pt>
                <c:pt idx="1624">
                  <c:v>-9.6836382006974322</c:v>
                </c:pt>
                <c:pt idx="1625">
                  <c:v>-9.5971323944741975</c:v>
                </c:pt>
                <c:pt idx="1626">
                  <c:v>-9.4926491783336111</c:v>
                </c:pt>
                <c:pt idx="1627">
                  <c:v>-9.4117190977882323</c:v>
                </c:pt>
                <c:pt idx="1628">
                  <c:v>-9.2967562188556059</c:v>
                </c:pt>
                <c:pt idx="1629">
                  <c:v>-9.251227168017893</c:v>
                </c:pt>
                <c:pt idx="1630">
                  <c:v>-9.1001252294456716</c:v>
                </c:pt>
                <c:pt idx="1631">
                  <c:v>-9.2005296686832718</c:v>
                </c:pt>
                <c:pt idx="1632">
                  <c:v>-9.1433706796299958</c:v>
                </c:pt>
                <c:pt idx="1633">
                  <c:v>-8.576090335472486</c:v>
                </c:pt>
                <c:pt idx="1634">
                  <c:v>-8.6484853115890257</c:v>
                </c:pt>
                <c:pt idx="1635">
                  <c:v>-8.6215487915053259</c:v>
                </c:pt>
                <c:pt idx="1636">
                  <c:v>-8.8003809378064446</c:v>
                </c:pt>
                <c:pt idx="1637">
                  <c:v>-9.0093545185750106</c:v>
                </c:pt>
                <c:pt idx="1638">
                  <c:v>-8.943384583681512</c:v>
                </c:pt>
                <c:pt idx="1639">
                  <c:v>-9.1688453170147799</c:v>
                </c:pt>
                <c:pt idx="1640">
                  <c:v>-9.2635520632316997</c:v>
                </c:pt>
                <c:pt idx="1641">
                  <c:v>-9.1804638503481524</c:v>
                </c:pt>
                <c:pt idx="1642">
                  <c:v>-9.2908692014355196</c:v>
                </c:pt>
                <c:pt idx="1643">
                  <c:v>-9.3074477982975132</c:v>
                </c:pt>
                <c:pt idx="1644">
                  <c:v>-9.3267124391009943</c:v>
                </c:pt>
                <c:pt idx="1645">
                  <c:v>-9.1857887942766077</c:v>
                </c:pt>
                <c:pt idx="1646">
                  <c:v>-9.0096364906931967</c:v>
                </c:pt>
                <c:pt idx="1647">
                  <c:v>-9.5648383278075357</c:v>
                </c:pt>
                <c:pt idx="1648">
                  <c:v>-9.7060407721178699</c:v>
                </c:pt>
                <c:pt idx="1649">
                  <c:v>-9.8399948387845591</c:v>
                </c:pt>
                <c:pt idx="1650">
                  <c:v>-9.60138499447425</c:v>
                </c:pt>
                <c:pt idx="1651">
                  <c:v>-9.5629633247309602</c:v>
                </c:pt>
                <c:pt idx="1652">
                  <c:v>-9.4771754367245773</c:v>
                </c:pt>
                <c:pt idx="1653">
                  <c:v>-9.4101079408864585</c:v>
                </c:pt>
                <c:pt idx="1654">
                  <c:v>-9.3862852294455994</c:v>
                </c:pt>
                <c:pt idx="1655">
                  <c:v>-9.2360225322132603</c:v>
                </c:pt>
                <c:pt idx="1656">
                  <c:v>-9.3421243248386858</c:v>
                </c:pt>
                <c:pt idx="1657">
                  <c:v>-8.6199160396002874</c:v>
                </c:pt>
                <c:pt idx="1658">
                  <c:v>-8.7216022686834247</c:v>
                </c:pt>
                <c:pt idx="1659">
                  <c:v>-8.8161412968977491</c:v>
                </c:pt>
                <c:pt idx="1660">
                  <c:v>-9.046551329898362</c:v>
                </c:pt>
                <c:pt idx="1661">
                  <c:v>-9.2548424632317374</c:v>
                </c:pt>
                <c:pt idx="1662">
                  <c:v>-9.2691579965650703</c:v>
                </c:pt>
                <c:pt idx="1663">
                  <c:v>-9.2178392961123468</c:v>
                </c:pt>
                <c:pt idx="1664">
                  <c:v>-9.1367000294455689</c:v>
                </c:pt>
                <c:pt idx="1665">
                  <c:v>-9.1240530519083425</c:v>
                </c:pt>
                <c:pt idx="1666">
                  <c:v>-9.1962137852417651</c:v>
                </c:pt>
                <c:pt idx="1667">
                  <c:v>-9.333596335350121</c:v>
                </c:pt>
                <c:pt idx="1668">
                  <c:v>-9.1491985627790058</c:v>
                </c:pt>
                <c:pt idx="1669">
                  <c:v>-9.1594693204899063</c:v>
                </c:pt>
                <c:pt idx="1670">
                  <c:v>-9.3453472391009953</c:v>
                </c:pt>
                <c:pt idx="1671">
                  <c:v>-9.7030376782553418</c:v>
                </c:pt>
                <c:pt idx="1672">
                  <c:v>-9.7121443521889113</c:v>
                </c:pt>
                <c:pt idx="1673">
                  <c:v>-9.7420517525388561</c:v>
                </c:pt>
                <c:pt idx="1674">
                  <c:v>-9.5045398626667623</c:v>
                </c:pt>
                <c:pt idx="1675">
                  <c:v>-9.3317314649643155</c:v>
                </c:pt>
                <c:pt idx="1676">
                  <c:v>-9.3193951322132467</c:v>
                </c:pt>
                <c:pt idx="1677">
                  <c:v>-9.2278825462967546</c:v>
                </c:pt>
                <c:pt idx="1678">
                  <c:v>-9.301360616810582</c:v>
                </c:pt>
                <c:pt idx="1679">
                  <c:v>-9.2924576623269921</c:v>
                </c:pt>
                <c:pt idx="1680">
                  <c:v>-9.4139467008552771</c:v>
                </c:pt>
                <c:pt idx="1681">
                  <c:v>-8.7182879092162029</c:v>
                </c:pt>
                <c:pt idx="1682">
                  <c:v>-8.923867207206893</c:v>
                </c:pt>
                <c:pt idx="1683">
                  <c:v>-8.9153671758828477</c:v>
                </c:pt>
                <c:pt idx="1684">
                  <c:v>-9.0679193812738692</c:v>
                </c:pt>
                <c:pt idx="1685">
                  <c:v>-9.1427149623066093</c:v>
                </c:pt>
                <c:pt idx="1686">
                  <c:v>-9.2520216289732957</c:v>
                </c:pt>
                <c:pt idx="1687">
                  <c:v>-9.2573834738736309</c:v>
                </c:pt>
                <c:pt idx="1688">
                  <c:v>-9.1530671758830202</c:v>
                </c:pt>
                <c:pt idx="1689">
                  <c:v>-9.3436553405401686</c:v>
                </c:pt>
                <c:pt idx="1690">
                  <c:v>-9.4089686738735132</c:v>
                </c:pt>
                <c:pt idx="1691">
                  <c:v>-9.3627019758828567</c:v>
                </c:pt>
                <c:pt idx="1692">
                  <c:v>-9.4819593008551379</c:v>
                </c:pt>
                <c:pt idx="1693">
                  <c:v>-9.5865349146072472</c:v>
                </c:pt>
                <c:pt idx="1694">
                  <c:v>-9.3366373970335044</c:v>
                </c:pt>
                <c:pt idx="1695">
                  <c:v>-9.7801436094304819</c:v>
                </c:pt>
                <c:pt idx="1696">
                  <c:v>-9.9522152351870314</c:v>
                </c:pt>
                <c:pt idx="1697">
                  <c:v>-9.7634841018537042</c:v>
                </c:pt>
                <c:pt idx="1698">
                  <c:v>-9.6033002189698564</c:v>
                </c:pt>
                <c:pt idx="1699">
                  <c:v>-9.50355604254956</c:v>
                </c:pt>
                <c:pt idx="1700">
                  <c:v>-9.4160356927145177</c:v>
                </c:pt>
                <c:pt idx="1701">
                  <c:v>-9.4109056257335979</c:v>
                </c:pt>
                <c:pt idx="1702">
                  <c:v>-9.2352410074942686</c:v>
                </c:pt>
                <c:pt idx="1703">
                  <c:v>-9.4834489790179521</c:v>
                </c:pt>
                <c:pt idx="1704">
                  <c:v>-9.3436637494592549</c:v>
                </c:pt>
                <c:pt idx="1705">
                  <c:v>-8.9048575231679212</c:v>
                </c:pt>
                <c:pt idx="1706">
                  <c:v>-8.9280550379222543</c:v>
                </c:pt>
                <c:pt idx="1707">
                  <c:v>-8.9088075123512898</c:v>
                </c:pt>
                <c:pt idx="1708">
                  <c:v>-9.0682073156196648</c:v>
                </c:pt>
                <c:pt idx="1709">
                  <c:v>-9.3038880489529934</c:v>
                </c:pt>
                <c:pt idx="1710">
                  <c:v>-9.3836342972472924</c:v>
                </c:pt>
                <c:pt idx="1711">
                  <c:v>-9.492462115619535</c:v>
                </c:pt>
                <c:pt idx="1712">
                  <c:v>-9.398106897247402</c:v>
                </c:pt>
                <c:pt idx="1713">
                  <c:v>-9.3974614756169448</c:v>
                </c:pt>
                <c:pt idx="1714">
                  <c:v>-9.0339420072068517</c:v>
                </c:pt>
                <c:pt idx="1715">
                  <c:v>-9.3198827390827645</c:v>
                </c:pt>
                <c:pt idx="1716">
                  <c:v>-9.4567360724160032</c:v>
                </c:pt>
                <c:pt idx="1717">
                  <c:v>-9.5991429584122265</c:v>
                </c:pt>
                <c:pt idx="1718">
                  <c:v>-9.4524834724161266</c:v>
                </c:pt>
                <c:pt idx="1719">
                  <c:v>-9.7957071758828551</c:v>
                </c:pt>
                <c:pt idx="1720">
                  <c:v>-9.9086474341886142</c:v>
                </c:pt>
                <c:pt idx="1721">
                  <c:v>-10.154335245152014</c:v>
                </c:pt>
                <c:pt idx="1722">
                  <c:v>-9.9298346072069013</c:v>
                </c:pt>
                <c:pt idx="1723">
                  <c:v>-9.7014427048018028</c:v>
                </c:pt>
                <c:pt idx="1724">
                  <c:v>-9.5883646046026154</c:v>
                </c:pt>
                <c:pt idx="1725">
                  <c:v>-9.5029597790309008</c:v>
                </c:pt>
                <c:pt idx="1726">
                  <c:v>-9.3955891674396685</c:v>
                </c:pt>
                <c:pt idx="1727">
                  <c:v>-9.5777508565014866</c:v>
                </c:pt>
                <c:pt idx="1728">
                  <c:v>-9.6009914234620766</c:v>
                </c:pt>
                <c:pt idx="1729">
                  <c:v>-8.9238757934606525</c:v>
                </c:pt>
                <c:pt idx="1730">
                  <c:v>-9.0365212565014605</c:v>
                </c:pt>
                <c:pt idx="1731">
                  <c:v>-9.1459208161260026</c:v>
                </c:pt>
                <c:pt idx="1732">
                  <c:v>-9.1455878439165517</c:v>
                </c:pt>
                <c:pt idx="1733">
                  <c:v>-9.3831157639140415</c:v>
                </c:pt>
                <c:pt idx="1734">
                  <c:v>-9.2540330257337278</c:v>
                </c:pt>
                <c:pt idx="1735">
                  <c:v>-9.3465841043226963</c:v>
                </c:pt>
                <c:pt idx="1736">
                  <c:v>-9.5038774376560529</c:v>
                </c:pt>
                <c:pt idx="1737">
                  <c:v>-9.5580160738736666</c:v>
                </c:pt>
                <c:pt idx="1738">
                  <c:v>-9.4768768072068923</c:v>
                </c:pt>
                <c:pt idx="1739">
                  <c:v>-9.5864427405402868</c:v>
                </c:pt>
                <c:pt idx="1740">
                  <c:v>-9.6243015812738513</c:v>
                </c:pt>
                <c:pt idx="1741">
                  <c:v>-9.6137720856365014</c:v>
                </c:pt>
                <c:pt idx="1742">
                  <c:v>-9.5806004002370333</c:v>
                </c:pt>
                <c:pt idx="1743">
                  <c:v>-9.857203279629946</c:v>
                </c:pt>
                <c:pt idx="1744">
                  <c:v>-10.098475737806567</c:v>
                </c:pt>
                <c:pt idx="1745">
                  <c:v>-10.332421535350036</c:v>
                </c:pt>
                <c:pt idx="1746">
                  <c:v>-9.9678895248386592</c:v>
                </c:pt>
                <c:pt idx="1747">
                  <c:v>-9.824733268805824</c:v>
                </c:pt>
                <c:pt idx="1748">
                  <c:v>-9.7810395589910097</c:v>
                </c:pt>
                <c:pt idx="1749">
                  <c:v>-9.6975752002370115</c:v>
                </c:pt>
                <c:pt idx="1750">
                  <c:v>-9.5996278002369877</c:v>
                </c:pt>
                <c:pt idx="1751">
                  <c:v>-9.7453428760970393</c:v>
                </c:pt>
                <c:pt idx="1752">
                  <c:v>-9.6907680760971733</c:v>
                </c:pt>
                <c:pt idx="1753">
                  <c:v>-9.0976718021392049</c:v>
                </c:pt>
                <c:pt idx="1754">
                  <c:v>-9.2436106796300734</c:v>
                </c:pt>
                <c:pt idx="1755">
                  <c:v>-9.2967405635644713</c:v>
                </c:pt>
                <c:pt idx="1756">
                  <c:v>-9.3155657164141896</c:v>
                </c:pt>
                <c:pt idx="1757">
                  <c:v>-9.5151964561808438</c:v>
                </c:pt>
                <c:pt idx="1758">
                  <c:v>-9.5758177006315126</c:v>
                </c:pt>
                <c:pt idx="1759">
                  <c:v>-9.6243722332234043</c:v>
                </c:pt>
                <c:pt idx="1760">
                  <c:v>-9.6427969515474139</c:v>
                </c:pt>
                <c:pt idx="1761">
                  <c:v>-9.8438125038755686</c:v>
                </c:pt>
                <c:pt idx="1762">
                  <c:v>-9.9529501861388052</c:v>
                </c:pt>
                <c:pt idx="1763">
                  <c:v>-9.7872456790355979</c:v>
                </c:pt>
                <c:pt idx="1764">
                  <c:v>-9.776108013939</c:v>
                </c:pt>
                <c:pt idx="1765">
                  <c:v>-9.8814698255109299</c:v>
                </c:pt>
                <c:pt idx="1766">
                  <c:v>-9.9145233113283222</c:v>
                </c:pt>
                <c:pt idx="1767">
                  <c:v>-10.417356605371587</c:v>
                </c:pt>
                <c:pt idx="1768">
                  <c:v>-10.680531689630833</c:v>
                </c:pt>
                <c:pt idx="1769">
                  <c:v>-10.656459822964196</c:v>
                </c:pt>
                <c:pt idx="1770">
                  <c:v>-10.633738548540563</c:v>
                </c:pt>
                <c:pt idx="1771">
                  <c:v>-10.449343311328217</c:v>
                </c:pt>
                <c:pt idx="1772">
                  <c:v>-10.411931350675573</c:v>
                </c:pt>
                <c:pt idx="1773">
                  <c:v>-10.437106009297478</c:v>
                </c:pt>
                <c:pt idx="1774">
                  <c:v>-10.281264544271815</c:v>
                </c:pt>
                <c:pt idx="1775">
                  <c:v>-10.067047303875581</c:v>
                </c:pt>
                <c:pt idx="1776">
                  <c:v>-10.083794499005988</c:v>
                </c:pt>
                <c:pt idx="1777">
                  <c:v>-9.4616554848808132</c:v>
                </c:pt>
                <c:pt idx="1778">
                  <c:v>-9.4448376848807012</c:v>
                </c:pt>
                <c:pt idx="1779">
                  <c:v>-9.564454703875553</c:v>
                </c:pt>
                <c:pt idx="1780">
                  <c:v>-9.856611494630469</c:v>
                </c:pt>
                <c:pt idx="1781">
                  <c:v>-9.8866252776051571</c:v>
                </c:pt>
                <c:pt idx="1782">
                  <c:v>-9.8825042528053508</c:v>
                </c:pt>
                <c:pt idx="1783">
                  <c:v>-9.9032035194721786</c:v>
                </c:pt>
                <c:pt idx="1784">
                  <c:v>-9.9109309194721451</c:v>
                </c:pt>
                <c:pt idx="1785">
                  <c:v>-10.017654703875467</c:v>
                </c:pt>
                <c:pt idx="1786">
                  <c:v>-10.010589299005947</c:v>
                </c:pt>
                <c:pt idx="1787">
                  <c:v>-9.9399292990061188</c:v>
                </c:pt>
                <c:pt idx="1788">
                  <c:v>-10.021200172002541</c:v>
                </c:pt>
                <c:pt idx="1789">
                  <c:v>-9.8527281132362141</c:v>
                </c:pt>
                <c:pt idx="1790">
                  <c:v>-9.7845898076971256</c:v>
                </c:pt>
                <c:pt idx="1791">
                  <c:v>-10.133428728620384</c:v>
                </c:pt>
                <c:pt idx="1792">
                  <c:v>-10.262061347272331</c:v>
                </c:pt>
                <c:pt idx="1793">
                  <c:v>-10.280132741030478</c:v>
                </c:pt>
                <c:pt idx="1794">
                  <c:v>-10.113322913236205</c:v>
                </c:pt>
                <c:pt idx="1795">
                  <c:v>-10.073804351547379</c:v>
                </c:pt>
                <c:pt idx="1796">
                  <c:v>-9.9592704906230676</c:v>
                </c:pt>
                <c:pt idx="1797">
                  <c:v>-9.931599180367364</c:v>
                </c:pt>
                <c:pt idx="1798">
                  <c:v>-10.035027231121592</c:v>
                </c:pt>
                <c:pt idx="1799">
                  <c:v>-9.8091295438775745</c:v>
                </c:pt>
                <c:pt idx="1800">
                  <c:v>-9.9283465057676548</c:v>
                </c:pt>
                <c:pt idx="1801">
                  <c:v>-9.2341486742199645</c:v>
                </c:pt>
                <c:pt idx="1802">
                  <c:v>-9.3590672075531831</c:v>
                </c:pt>
                <c:pt idx="1803">
                  <c:v>-9.5137250626667083</c:v>
                </c:pt>
                <c:pt idx="1804">
                  <c:v>-9.5350450626667165</c:v>
                </c:pt>
                <c:pt idx="1805">
                  <c:v>-9.6593131724343575</c:v>
                </c:pt>
                <c:pt idx="1806">
                  <c:v>-9.7715145680177891</c:v>
                </c:pt>
                <c:pt idx="1807">
                  <c:v>-9.6848967204898617</c:v>
                </c:pt>
                <c:pt idx="1808">
                  <c:v>-9.6845758681020016</c:v>
                </c:pt>
                <c:pt idx="1809">
                  <c:v>-9.6814625347687269</c:v>
                </c:pt>
                <c:pt idx="1810">
                  <c:v>-9.5694953013511252</c:v>
                </c:pt>
                <c:pt idx="1811">
                  <c:v>-9.7016072075532698</c:v>
                </c:pt>
                <c:pt idx="1812">
                  <c:v>-9.8003057164141723</c:v>
                </c:pt>
                <c:pt idx="1813">
                  <c:v>-9.5814236192053777</c:v>
                </c:pt>
                <c:pt idx="1814">
                  <c:v>-9.527658418855685</c:v>
                </c:pt>
                <c:pt idx="1815">
                  <c:v>-10.103880516414021</c:v>
                </c:pt>
                <c:pt idx="1816">
                  <c:v>-9.7974618580642527</c:v>
                </c:pt>
                <c:pt idx="1817">
                  <c:v>-9.9933367298802462</c:v>
                </c:pt>
                <c:pt idx="1818">
                  <c:v>-10.144292471226779</c:v>
                </c:pt>
                <c:pt idx="1819">
                  <c:v>-10.213829552538833</c:v>
                </c:pt>
                <c:pt idx="1820">
                  <c:v>-9.9716278538233301</c:v>
                </c:pt>
                <c:pt idx="1821">
                  <c:v>-9.8883318005195289</c:v>
                </c:pt>
                <c:pt idx="1822">
                  <c:v>-9.8284317248387101</c:v>
                </c:pt>
                <c:pt idx="1823">
                  <c:v>-9.928372158991019</c:v>
                </c:pt>
                <c:pt idx="1824">
                  <c:v>-9.9574549755565087</c:v>
                </c:pt>
                <c:pt idx="1825">
                  <c:v>-9.142493733570408</c:v>
                </c:pt>
                <c:pt idx="1826">
                  <c:v>-9.2891806168107092</c:v>
                </c:pt>
                <c:pt idx="1827">
                  <c:v>-9.3058106796299764</c:v>
                </c:pt>
                <c:pt idx="1828">
                  <c:v>-9.4407005635644978</c:v>
                </c:pt>
                <c:pt idx="1829">
                  <c:v>-9.4873184671862205</c:v>
                </c:pt>
                <c:pt idx="1830">
                  <c:v>-9.5168032681020467</c:v>
                </c:pt>
                <c:pt idx="1831">
                  <c:v>-9.3762805644548042</c:v>
                </c:pt>
                <c:pt idx="1832">
                  <c:v>-9.8255216906933001</c:v>
                </c:pt>
                <c:pt idx="1833">
                  <c:v>-9.671525660443212</c:v>
                </c:pt>
                <c:pt idx="1834">
                  <c:v>-9.5880599137008282</c:v>
                </c:pt>
                <c:pt idx="1835">
                  <c:v>-9.8471634361362987</c:v>
                </c:pt>
                <c:pt idx="1836">
                  <c:v>-9.6363149720026353</c:v>
                </c:pt>
                <c:pt idx="1837">
                  <c:v>-10.241182632339324</c:v>
                </c:pt>
                <c:pt idx="1838">
                  <c:v>-10.102784927109768</c:v>
                </c:pt>
                <c:pt idx="1839">
                  <c:v>-10.631752625038397</c:v>
                </c:pt>
                <c:pt idx="1840">
                  <c:v>-10.330462532375732</c:v>
                </c:pt>
                <c:pt idx="1841">
                  <c:v>-10.890364739439599</c:v>
                </c:pt>
                <c:pt idx="1842">
                  <c:v>-10.361971406106292</c:v>
                </c:pt>
                <c:pt idx="1843">
                  <c:v>-10.537101656180715</c:v>
                </c:pt>
                <c:pt idx="1844">
                  <c:v>-10.477980861815547</c:v>
                </c:pt>
                <c:pt idx="1845">
                  <c:v>-10.285781337893519</c:v>
                </c:pt>
                <c:pt idx="1846">
                  <c:v>-10.218611705767703</c:v>
                </c:pt>
                <c:pt idx="1847">
                  <c:v>-10.3661231965651</c:v>
                </c:pt>
                <c:pt idx="1848">
                  <c:v>-10.229631329898499</c:v>
                </c:pt>
                <c:pt idx="1849">
                  <c:v>-9.4301247347686967</c:v>
                </c:pt>
                <c:pt idx="1850">
                  <c:v>-9.512367207553206</c:v>
                </c:pt>
                <c:pt idx="1851">
                  <c:v>-9.5258828772108846</c:v>
                </c:pt>
                <c:pt idx="1852">
                  <c:v>-9.7788383164140651</c:v>
                </c:pt>
                <c:pt idx="1853">
                  <c:v>-9.9710033965469318</c:v>
                </c:pt>
                <c:pt idx="1854">
                  <c:v>-10.138516729880351</c:v>
                </c:pt>
                <c:pt idx="1855">
                  <c:v>-10.010916793776541</c:v>
                </c:pt>
                <c:pt idx="1856">
                  <c:v>-9.9460057644548012</c:v>
                </c:pt>
                <c:pt idx="1857">
                  <c:v>-10.042508794276603</c:v>
                </c:pt>
                <c:pt idx="1858">
                  <c:v>-10.077162127609949</c:v>
                </c:pt>
                <c:pt idx="1859">
                  <c:v>-10.067562860943244</c:v>
                </c:pt>
                <c:pt idx="1860">
                  <c:v>-9.8596107965469617</c:v>
                </c:pt>
                <c:pt idx="1861">
                  <c:v>-9.9631275284821665</c:v>
                </c:pt>
                <c:pt idx="1862">
                  <c:v>-9.8509557228474733</c:v>
                </c:pt>
                <c:pt idx="1863">
                  <c:v>-10.304100613525483</c:v>
                </c:pt>
                <c:pt idx="1864">
                  <c:v>-10.668292313742121</c:v>
                </c:pt>
                <c:pt idx="1865">
                  <c:v>-10.351833780408834</c:v>
                </c:pt>
                <c:pt idx="1866">
                  <c:v>-10.114840772117812</c:v>
                </c:pt>
                <c:pt idx="1867">
                  <c:v>-10.107440758371675</c:v>
                </c:pt>
                <c:pt idx="1868">
                  <c:v>-9.8755759247308301</c:v>
                </c:pt>
                <c:pt idx="1869">
                  <c:v>-9.9962028772108749</c:v>
                </c:pt>
                <c:pt idx="1870">
                  <c:v>-9.9118085871565587</c:v>
                </c:pt>
                <c:pt idx="1871">
                  <c:v>-9.9279857635643438</c:v>
                </c:pt>
                <c:pt idx="1872">
                  <c:v>-9.913075602016697</c:v>
                </c:pt>
                <c:pt idx="1873">
                  <c:v>-9.2493950044731026</c:v>
                </c:pt>
                <c:pt idx="1874">
                  <c:v>-9.3786278519083854</c:v>
                </c:pt>
                <c:pt idx="1875">
                  <c:v>-9.4385025982976476</c:v>
                </c:pt>
                <c:pt idx="1876">
                  <c:v>-9.6386139057677021</c:v>
                </c:pt>
                <c:pt idx="1877">
                  <c:v>-9.8708198391011219</c:v>
                </c:pt>
                <c:pt idx="1878">
                  <c:v>-9.9662636192052965</c:v>
                </c:pt>
                <c:pt idx="1879">
                  <c:v>-9.9881636105442588</c:v>
                </c:pt>
                <c:pt idx="1880">
                  <c:v>-10.139876218855607</c:v>
                </c:pt>
                <c:pt idx="1881">
                  <c:v>-9.9989932045601115</c:v>
                </c:pt>
                <c:pt idx="1882">
                  <c:v>-10.134839097788237</c:v>
                </c:pt>
                <c:pt idx="1883">
                  <c:v>-9.9292633247308526</c:v>
                </c:pt>
                <c:pt idx="1884">
                  <c:v>-9.9815525137005867</c:v>
                </c:pt>
                <c:pt idx="1885">
                  <c:v>-9.9313411804087668</c:v>
                </c:pt>
                <c:pt idx="1886">
                  <c:v>-9.9702569672981376</c:v>
                </c:pt>
                <c:pt idx="1887">
                  <c:v>-10.405778662954797</c:v>
                </c:pt>
                <c:pt idx="1888">
                  <c:v>-10.922168216988979</c:v>
                </c:pt>
                <c:pt idx="1889">
                  <c:v>-10.670172462347558</c:v>
                </c:pt>
                <c:pt idx="1890">
                  <c:v>-10.464690102802834</c:v>
                </c:pt>
                <c:pt idx="1891">
                  <c:v>-10.331653047075422</c:v>
                </c:pt>
                <c:pt idx="1892">
                  <c:v>-10.377627425038424</c:v>
                </c:pt>
                <c:pt idx="1893">
                  <c:v>-10.180945716414158</c:v>
                </c:pt>
                <c:pt idx="1894">
                  <c:v>-10.036071018855628</c:v>
                </c:pt>
                <c:pt idx="1895">
                  <c:v>-10.051241234684577</c:v>
                </c:pt>
                <c:pt idx="1896">
                  <c:v>-10.152291800519558</c:v>
                </c:pt>
                <c:pt idx="1897">
                  <c:v>-9.4278251338529628</c:v>
                </c:pt>
                <c:pt idx="1898">
                  <c:v>-9.3256297836813999</c:v>
                </c:pt>
                <c:pt idx="1899">
                  <c:v>-9.573468587156583</c:v>
                </c:pt>
                <c:pt idx="1900">
                  <c:v>-9.5518531959999642</c:v>
                </c:pt>
                <c:pt idx="1901">
                  <c:v>-9.7827924782553097</c:v>
                </c:pt>
                <c:pt idx="1902">
                  <c:v>-9.8331443525386817</c:v>
                </c:pt>
                <c:pt idx="1903">
                  <c:v>-10.168970787156674</c:v>
                </c:pt>
                <c:pt idx="1904">
                  <c:v>-10.072030731630889</c:v>
                </c:pt>
                <c:pt idx="1905">
                  <c:v>-9.9566544649642665</c:v>
                </c:pt>
                <c:pt idx="1906">
                  <c:v>-9.9099092649642966</c:v>
                </c:pt>
                <c:pt idx="1907">
                  <c:v>-9.831974607553251</c:v>
                </c:pt>
                <c:pt idx="1908">
                  <c:v>-9.9912058192053159</c:v>
                </c:pt>
                <c:pt idx="1909">
                  <c:v>-10.03177467122689</c:v>
                </c:pt>
                <c:pt idx="1910">
                  <c:v>-9.9636739378934251</c:v>
                </c:pt>
                <c:pt idx="1911">
                  <c:v>-10.028046497788274</c:v>
                </c:pt>
                <c:pt idx="1912">
                  <c:v>-10.371152327109892</c:v>
                </c:pt>
                <c:pt idx="1913">
                  <c:v>-10.554956170057872</c:v>
                </c:pt>
                <c:pt idx="1914">
                  <c:v>-10.373713196000026</c:v>
                </c:pt>
                <c:pt idx="1915">
                  <c:v>-10.158864496112335</c:v>
                </c:pt>
                <c:pt idx="1916">
                  <c:v>-10.012503591505354</c:v>
                </c:pt>
                <c:pt idx="1917">
                  <c:v>-9.9276193586156634</c:v>
                </c:pt>
                <c:pt idx="1918">
                  <c:v>-9.9184973970335637</c:v>
                </c:pt>
                <c:pt idx="1919">
                  <c:v>-9.8100188817225433</c:v>
                </c:pt>
                <c:pt idx="1920">
                  <c:v>-9.8853679405401316</c:v>
                </c:pt>
                <c:pt idx="1921">
                  <c:v>-9.2522704927145742</c:v>
                </c:pt>
                <c:pt idx="1922">
                  <c:v>-9.2891623772452121</c:v>
                </c:pt>
                <c:pt idx="1923">
                  <c:v>-9.5088749623065318</c:v>
                </c:pt>
                <c:pt idx="1924">
                  <c:v>-9.4943674341887707</c:v>
                </c:pt>
                <c:pt idx="1925">
                  <c:v>-9.5641626451519457</c:v>
                </c:pt>
                <c:pt idx="1926">
                  <c:v>-9.474807434188536</c:v>
                </c:pt>
                <c:pt idx="1927">
                  <c:v>-9.323975148389227</c:v>
                </c:pt>
                <c:pt idx="1928">
                  <c:v>-9.7204387523031688</c:v>
                </c:pt>
                <c:pt idx="1929">
                  <c:v>-9.5383658544257059</c:v>
                </c:pt>
                <c:pt idx="1930">
                  <c:v>-9.468286442026896</c:v>
                </c:pt>
                <c:pt idx="1931">
                  <c:v>-9.305169266903734</c:v>
                </c:pt>
                <c:pt idx="1932">
                  <c:v>-9.6236067586156953</c:v>
                </c:pt>
                <c:pt idx="1933">
                  <c:v>-9.7199012179415121</c:v>
                </c:pt>
                <c:pt idx="1934">
                  <c:v>-9.7227757378064279</c:v>
                </c:pt>
                <c:pt idx="1935">
                  <c:v>-10.317515865546554</c:v>
                </c:pt>
                <c:pt idx="1936">
                  <c:v>-2.3795571836815217</c:v>
                </c:pt>
                <c:pt idx="1937">
                  <c:v>3.2824274000000653</c:v>
                </c:pt>
                <c:pt idx="1938">
                  <c:v>3.3349473999999542</c:v>
                </c:pt>
                <c:pt idx="1939">
                  <c:v>3.3269273999999678</c:v>
                </c:pt>
                <c:pt idx="1940">
                  <c:v>3.2381748000000155</c:v>
                </c:pt>
                <c:pt idx="1941">
                  <c:v>3.3880000000001238</c:v>
                </c:pt>
                <c:pt idx="1942">
                  <c:v>3.3843799999999309</c:v>
                </c:pt>
                <c:pt idx="1943">
                  <c:v>3.3603199999999722</c:v>
                </c:pt>
                <c:pt idx="1944">
                  <c:v>3.2172400000000092</c:v>
                </c:pt>
                <c:pt idx="1945">
                  <c:v>3.2935726000000054</c:v>
                </c:pt>
                <c:pt idx="1946">
                  <c:v>3.1965147999999943</c:v>
                </c:pt>
                <c:pt idx="1947">
                  <c:v>3.0081547999999962</c:v>
                </c:pt>
                <c:pt idx="1948">
                  <c:v>2.8688400000001497</c:v>
                </c:pt>
                <c:pt idx="1949">
                  <c:v>2.5466948000000156</c:v>
                </c:pt>
                <c:pt idx="1950">
                  <c:v>2.3437147999999852</c:v>
                </c:pt>
                <c:pt idx="1951">
                  <c:v>2.2981874000000952</c:v>
                </c:pt>
                <c:pt idx="1952">
                  <c:v>2.3144748000000988</c:v>
                </c:pt>
                <c:pt idx="1953">
                  <c:v>2.3988274000000804</c:v>
                </c:pt>
                <c:pt idx="1954">
                  <c:v>2.2233822000001018</c:v>
                </c:pt>
                <c:pt idx="1955">
                  <c:v>2.41291480000001</c:v>
                </c:pt>
                <c:pt idx="1956">
                  <c:v>2.2277822000000733</c:v>
                </c:pt>
                <c:pt idx="1957">
                  <c:v>2.1271474000000401</c:v>
                </c:pt>
                <c:pt idx="1958">
                  <c:v>2.3272925999999639</c:v>
                </c:pt>
                <c:pt idx="1959">
                  <c:v>2.5444622000000305</c:v>
                </c:pt>
                <c:pt idx="1960">
                  <c:v>2.8725726000000003</c:v>
                </c:pt>
                <c:pt idx="1961">
                  <c:v>2.9099347999999807</c:v>
                </c:pt>
                <c:pt idx="1962">
                  <c:v>3.0036200000000073</c:v>
                </c:pt>
                <c:pt idx="1963">
                  <c:v>3.0803400000000036</c:v>
                </c:pt>
                <c:pt idx="1964">
                  <c:v>3.1580873999999866</c:v>
                </c:pt>
                <c:pt idx="1965">
                  <c:v>3.151874799999943</c:v>
                </c:pt>
                <c:pt idx="1966">
                  <c:v>3.2137274000000549</c:v>
                </c:pt>
                <c:pt idx="1967">
                  <c:v>3.1668821999999763</c:v>
                </c:pt>
                <c:pt idx="1968">
                  <c:v>3.1471200000000596</c:v>
                </c:pt>
                <c:pt idx="1969">
                  <c:v>3.0630148000001078</c:v>
                </c:pt>
                <c:pt idx="1970">
                  <c:v>3.0792000000000037</c:v>
                </c:pt>
                <c:pt idx="1971">
                  <c:v>2.7786674000000784</c:v>
                </c:pt>
                <c:pt idx="1972">
                  <c:v>2.6961273999999924</c:v>
                </c:pt>
                <c:pt idx="1973">
                  <c:v>2.339599999999908</c:v>
                </c:pt>
                <c:pt idx="1974">
                  <c:v>2.2450274000000432</c:v>
                </c:pt>
                <c:pt idx="1975">
                  <c:v>2.1492822000000911</c:v>
                </c:pt>
                <c:pt idx="1976">
                  <c:v>2.2051747999999654</c:v>
                </c:pt>
                <c:pt idx="1977">
                  <c:v>1.9382822000000741</c:v>
                </c:pt>
                <c:pt idx="1978">
                  <c:v>2.0727074000000179</c:v>
                </c:pt>
                <c:pt idx="1979">
                  <c:v>2.0428274000001467</c:v>
                </c:pt>
                <c:pt idx="1980">
                  <c:v>1.9300148000000574</c:v>
                </c:pt>
                <c:pt idx="1981">
                  <c:v>1.9298696000001332</c:v>
                </c:pt>
                <c:pt idx="1982">
                  <c:v>2.0694748000000036</c:v>
                </c:pt>
                <c:pt idx="1983">
                  <c:v>2.1792000000000034</c:v>
                </c:pt>
                <c:pt idx="1984">
                  <c:v>2.5006673999999336</c:v>
                </c:pt>
                <c:pt idx="1985">
                  <c:v>2.7114200000000976</c:v>
                </c:pt>
                <c:pt idx="1986">
                  <c:v>2.9336673999999836</c:v>
                </c:pt>
                <c:pt idx="1987">
                  <c:v>2.8299022000000447</c:v>
                </c:pt>
                <c:pt idx="1988">
                  <c:v>2.9335600000001012</c:v>
                </c:pt>
                <c:pt idx="1989">
                  <c:v>2.7840200000000652</c:v>
                </c:pt>
                <c:pt idx="1990">
                  <c:v>2.5499874000000751</c:v>
                </c:pt>
                <c:pt idx="1991">
                  <c:v>2.193847399999993</c:v>
                </c:pt>
                <c:pt idx="1992">
                  <c:v>2.4080748000000818</c:v>
                </c:pt>
                <c:pt idx="1993">
                  <c:v>2.4545274000000283</c:v>
                </c:pt>
                <c:pt idx="1994">
                  <c:v>2.3118400000000197</c:v>
                </c:pt>
                <c:pt idx="1995">
                  <c:v>2.5669148000000641</c:v>
                </c:pt>
                <c:pt idx="1996">
                  <c:v>1.9895600000000346</c:v>
                </c:pt>
                <c:pt idx="1997">
                  <c:v>1.5472600000000278</c:v>
                </c:pt>
                <c:pt idx="1998">
                  <c:v>1.9609926000000444</c:v>
                </c:pt>
                <c:pt idx="1999">
                  <c:v>1.7841274000001239</c:v>
                </c:pt>
                <c:pt idx="2000">
                  <c:v>1.7965474000000816</c:v>
                </c:pt>
                <c:pt idx="2001">
                  <c:v>1.7316074000000568</c:v>
                </c:pt>
                <c:pt idx="2002">
                  <c:v>1.5783074000000341</c:v>
                </c:pt>
                <c:pt idx="2003">
                  <c:v>1.5758600000001064</c:v>
                </c:pt>
                <c:pt idx="2004">
                  <c:v>1.5147873999999506</c:v>
                </c:pt>
                <c:pt idx="2005">
                  <c:v>1.5970421999999651</c:v>
                </c:pt>
                <c:pt idx="2006">
                  <c:v>1.6860421999999489</c:v>
                </c:pt>
                <c:pt idx="2007">
                  <c:v>1.9438874000000439</c:v>
                </c:pt>
                <c:pt idx="2008">
                  <c:v>2.2166000000000237</c:v>
                </c:pt>
                <c:pt idx="2009">
                  <c:v>2.4232000000000697</c:v>
                </c:pt>
                <c:pt idx="2010">
                  <c:v>2.3376747999999998</c:v>
                </c:pt>
                <c:pt idx="2011">
                  <c:v>2.5542473999998974</c:v>
                </c:pt>
                <c:pt idx="2012">
                  <c:v>2.6426073999998967</c:v>
                </c:pt>
                <c:pt idx="2013">
                  <c:v>2.6740474000000347</c:v>
                </c:pt>
                <c:pt idx="2014">
                  <c:v>2.6510148000000617</c:v>
                </c:pt>
                <c:pt idx="2015">
                  <c:v>2.6551674000000025</c:v>
                </c:pt>
                <c:pt idx="2016">
                  <c:v>2.5150674000000812</c:v>
                </c:pt>
                <c:pt idx="2017">
                  <c:v>2.400200000000019</c:v>
                </c:pt>
                <c:pt idx="2018">
                  <c:v>2.3675873999999602</c:v>
                </c:pt>
                <c:pt idx="2019">
                  <c:v>2.2762473999999306</c:v>
                </c:pt>
                <c:pt idx="2020">
                  <c:v>2.0279874000000424</c:v>
                </c:pt>
                <c:pt idx="2021">
                  <c:v>2.0587925999999701</c:v>
                </c:pt>
                <c:pt idx="2022">
                  <c:v>2.1939600000000059</c:v>
                </c:pt>
                <c:pt idx="2023">
                  <c:v>1.6306874000001301</c:v>
                </c:pt>
                <c:pt idx="2024">
                  <c:v>1.1317200000000691</c:v>
                </c:pt>
                <c:pt idx="2025">
                  <c:v>1.3697600000000754</c:v>
                </c:pt>
                <c:pt idx="2026">
                  <c:v>1.4050674000000818</c:v>
                </c:pt>
                <c:pt idx="2027">
                  <c:v>1.5116673999999495</c:v>
                </c:pt>
                <c:pt idx="2028">
                  <c:v>1.4949926000001221</c:v>
                </c:pt>
                <c:pt idx="2029">
                  <c:v>1.3752948000000929</c:v>
                </c:pt>
                <c:pt idx="2030">
                  <c:v>1.5529021999999282</c:v>
                </c:pt>
                <c:pt idx="2031">
                  <c:v>1.847474800000148</c:v>
                </c:pt>
                <c:pt idx="2032">
                  <c:v>1.9911948000000956</c:v>
                </c:pt>
                <c:pt idx="2033">
                  <c:v>2.0312948000000275</c:v>
                </c:pt>
                <c:pt idx="2034">
                  <c:v>2.1266474000000253</c:v>
                </c:pt>
                <c:pt idx="2035">
                  <c:v>2.057059999999999</c:v>
                </c:pt>
                <c:pt idx="2036">
                  <c:v>2.1080148000000247</c:v>
                </c:pt>
                <c:pt idx="2037">
                  <c:v>2.1778873999999444</c:v>
                </c:pt>
                <c:pt idx="2038">
                  <c:v>2.2821421999999925</c:v>
                </c:pt>
                <c:pt idx="2039">
                  <c:v>2.2465873999999557</c:v>
                </c:pt>
                <c:pt idx="2040">
                  <c:v>2.2134800000000232</c:v>
                </c:pt>
                <c:pt idx="2041">
                  <c:v>2.1044326000000502</c:v>
                </c:pt>
                <c:pt idx="2042">
                  <c:v>2.051874799999942</c:v>
                </c:pt>
                <c:pt idx="2043">
                  <c:v>1.8252274000000843</c:v>
                </c:pt>
                <c:pt idx="2044">
                  <c:v>1.695987400000021</c:v>
                </c:pt>
                <c:pt idx="2045">
                  <c:v>1.5460599999999822</c:v>
                </c:pt>
                <c:pt idx="2046">
                  <c:v>1.5120273999999934</c:v>
                </c:pt>
                <c:pt idx="2047">
                  <c:v>1.4699748000000175</c:v>
                </c:pt>
                <c:pt idx="2048">
                  <c:v>1.4767199999999867</c:v>
                </c:pt>
                <c:pt idx="2049">
                  <c:v>1.5504599999999535</c:v>
                </c:pt>
                <c:pt idx="2050">
                  <c:v>1.3915874000000497</c:v>
                </c:pt>
                <c:pt idx="2051">
                  <c:v>1.2376525999999941</c:v>
                </c:pt>
                <c:pt idx="2052">
                  <c:v>1.3830347999999599</c:v>
                </c:pt>
                <c:pt idx="2053">
                  <c:v>1.3022000000000644</c:v>
                </c:pt>
                <c:pt idx="2054">
                  <c:v>1.2195148000000542</c:v>
                </c:pt>
                <c:pt idx="2055">
                  <c:v>1.3455274000000572</c:v>
                </c:pt>
                <c:pt idx="2056">
                  <c:v>1.5776074000000029</c:v>
                </c:pt>
                <c:pt idx="2057">
                  <c:v>1.733107399999922</c:v>
                </c:pt>
                <c:pt idx="2058">
                  <c:v>1.7601474000000896</c:v>
                </c:pt>
                <c:pt idx="2059">
                  <c:v>1.7076274000000222</c:v>
                </c:pt>
                <c:pt idx="2060">
                  <c:v>1.8595074000001044</c:v>
                </c:pt>
                <c:pt idx="2061">
                  <c:v>1.735054800000013</c:v>
                </c:pt>
                <c:pt idx="2062">
                  <c:v>1.7808673999999742</c:v>
                </c:pt>
                <c:pt idx="2063">
                  <c:v>1.8429673999999394</c:v>
                </c:pt>
                <c:pt idx="2064">
                  <c:v>1.8269273999999667</c:v>
                </c:pt>
                <c:pt idx="2065">
                  <c:v>1.7634074000000608</c:v>
                </c:pt>
                <c:pt idx="2066">
                  <c:v>1.6558821999999584</c:v>
                </c:pt>
                <c:pt idx="2067">
                  <c:v>1.3732399999999421</c:v>
                </c:pt>
                <c:pt idx="2068">
                  <c:v>1.3370074000000565</c:v>
                </c:pt>
                <c:pt idx="2069">
                  <c:v>1.2021948000001113</c:v>
                </c:pt>
                <c:pt idx="2070">
                  <c:v>1.1837074000000338</c:v>
                </c:pt>
                <c:pt idx="2071">
                  <c:v>1.3107474000000232</c:v>
                </c:pt>
                <c:pt idx="2072">
                  <c:v>0.97671480000003363</c:v>
                </c:pt>
                <c:pt idx="2073">
                  <c:v>1.0171000000000374</c:v>
                </c:pt>
                <c:pt idx="2074">
                  <c:v>1.032747400000056</c:v>
                </c:pt>
                <c:pt idx="2075">
                  <c:v>0.97490219999996042</c:v>
                </c:pt>
                <c:pt idx="2076">
                  <c:v>0.97362740000012116</c:v>
                </c:pt>
                <c:pt idx="2077">
                  <c:v>0.99548740000000568</c:v>
                </c:pt>
                <c:pt idx="2078">
                  <c:v>1.288742200000037</c:v>
                </c:pt>
                <c:pt idx="2079">
                  <c:v>1.2921148000000215</c:v>
                </c:pt>
                <c:pt idx="2080">
                  <c:v>1.4725999999999571</c:v>
                </c:pt>
                <c:pt idx="2081">
                  <c:v>1.5498148000000156</c:v>
                </c:pt>
                <c:pt idx="2082">
                  <c:v>1.704142200000025</c:v>
                </c:pt>
                <c:pt idx="2083">
                  <c:v>1.790980000000153</c:v>
                </c:pt>
                <c:pt idx="2084">
                  <c:v>1.9256473999999966</c:v>
                </c:pt>
                <c:pt idx="2085">
                  <c:v>1.7680873999999738</c:v>
                </c:pt>
                <c:pt idx="2086">
                  <c:v>1.7370348000000144</c:v>
                </c:pt>
                <c:pt idx="2087">
                  <c:v>1.7005548000000978</c:v>
                </c:pt>
                <c:pt idx="2088">
                  <c:v>1.8035347999999503</c:v>
                </c:pt>
                <c:pt idx="2089">
                  <c:v>1.8228073999999372</c:v>
                </c:pt>
                <c:pt idx="2090">
                  <c:v>1.4538600000000732</c:v>
                </c:pt>
                <c:pt idx="2091">
                  <c:v>1.403792600000064</c:v>
                </c:pt>
                <c:pt idx="2092">
                  <c:v>1.2388147999999983</c:v>
                </c:pt>
                <c:pt idx="2093">
                  <c:v>1.1053200000000649</c:v>
                </c:pt>
                <c:pt idx="2094">
                  <c:v>0.75666740000004395</c:v>
                </c:pt>
                <c:pt idx="2095">
                  <c:v>0.76131480000004581</c:v>
                </c:pt>
                <c:pt idx="2096">
                  <c:v>0.7408748000001022</c:v>
                </c:pt>
                <c:pt idx="2097">
                  <c:v>0.59872000000001924</c:v>
                </c:pt>
                <c:pt idx="2098">
                  <c:v>0.72146219999996686</c:v>
                </c:pt>
                <c:pt idx="2099">
                  <c:v>0.7840999999999877</c:v>
                </c:pt>
                <c:pt idx="2100">
                  <c:v>0.71398000000003614</c:v>
                </c:pt>
                <c:pt idx="2101">
                  <c:v>0.6222474000000533</c:v>
                </c:pt>
                <c:pt idx="2102">
                  <c:v>0.91202739999999272</c:v>
                </c:pt>
                <c:pt idx="2103">
                  <c:v>1.0942822000000076</c:v>
                </c:pt>
                <c:pt idx="2104">
                  <c:v>1.1875800000000325</c:v>
                </c:pt>
                <c:pt idx="2105">
                  <c:v>1.4320799999999356</c:v>
                </c:pt>
                <c:pt idx="2106">
                  <c:v>1.3844548000000787</c:v>
                </c:pt>
                <c:pt idx="2107">
                  <c:v>1.4146200000000217</c:v>
                </c:pt>
                <c:pt idx="2108">
                  <c:v>1.3118822000000694</c:v>
                </c:pt>
                <c:pt idx="2109">
                  <c:v>1.500774799999993</c:v>
                </c:pt>
                <c:pt idx="2110">
                  <c:v>1.4900600000000486</c:v>
                </c:pt>
                <c:pt idx="2111">
                  <c:v>1.5648274000001794</c:v>
                </c:pt>
                <c:pt idx="2112">
                  <c:v>1.4998873999999769</c:v>
                </c:pt>
                <c:pt idx="2113">
                  <c:v>1.5443874000000581</c:v>
                </c:pt>
                <c:pt idx="2114">
                  <c:v>1.4075199999999617</c:v>
                </c:pt>
                <c:pt idx="2115">
                  <c:v>1.0919748000000504</c:v>
                </c:pt>
                <c:pt idx="2116">
                  <c:v>1.1139800000000366</c:v>
                </c:pt>
                <c:pt idx="2117">
                  <c:v>0.89545480000009492</c:v>
                </c:pt>
                <c:pt idx="2118">
                  <c:v>0.59790220000002214</c:v>
                </c:pt>
                <c:pt idx="2119">
                  <c:v>0.64914740000007209</c:v>
                </c:pt>
                <c:pt idx="2120">
                  <c:v>0.78200739999997326</c:v>
                </c:pt>
                <c:pt idx="2121">
                  <c:v>0.49120000000004715</c:v>
                </c:pt>
                <c:pt idx="2122">
                  <c:v>0.46621480000003102</c:v>
                </c:pt>
                <c:pt idx="2123">
                  <c:v>0.51951480000005368</c:v>
                </c:pt>
                <c:pt idx="2124">
                  <c:v>0.51511479999990473</c:v>
                </c:pt>
                <c:pt idx="2125">
                  <c:v>0.37888220000001921</c:v>
                </c:pt>
                <c:pt idx="2126">
                  <c:v>0.86518740000004479</c:v>
                </c:pt>
                <c:pt idx="2127">
                  <c:v>1.0413747999999385</c:v>
                </c:pt>
                <c:pt idx="2128">
                  <c:v>1.3060674000001105</c:v>
                </c:pt>
                <c:pt idx="2129">
                  <c:v>1.2576999999999834</c:v>
                </c:pt>
                <c:pt idx="2130">
                  <c:v>1.3399926000000393</c:v>
                </c:pt>
                <c:pt idx="2131">
                  <c:v>1.4009200000000936</c:v>
                </c:pt>
                <c:pt idx="2132">
                  <c:v>1.5900600000000487</c:v>
                </c:pt>
                <c:pt idx="2133">
                  <c:v>1.5211074000000546</c:v>
                </c:pt>
                <c:pt idx="2134">
                  <c:v>1.4489273999999994</c:v>
                </c:pt>
                <c:pt idx="2135">
                  <c:v>1.5232000000000687</c:v>
                </c:pt>
                <c:pt idx="2136">
                  <c:v>1.2841274000001235</c:v>
                </c:pt>
                <c:pt idx="2137">
                  <c:v>1.5110273999999644</c:v>
                </c:pt>
                <c:pt idx="2138">
                  <c:v>1.0883599999999882</c:v>
                </c:pt>
                <c:pt idx="2139">
                  <c:v>0.5382822000000731</c:v>
                </c:pt>
                <c:pt idx="2140">
                  <c:v>0.59921480000008076</c:v>
                </c:pt>
                <c:pt idx="2141">
                  <c:v>0.46894740000003043</c:v>
                </c:pt>
                <c:pt idx="2142">
                  <c:v>9.8580000000048087E-2</c:v>
                </c:pt>
                <c:pt idx="2143">
                  <c:v>7.0652600000042934E-2</c:v>
                </c:pt>
                <c:pt idx="2144">
                  <c:v>0.24669480000001354</c:v>
                </c:pt>
                <c:pt idx="2145">
                  <c:v>0.38097480000003353</c:v>
                </c:pt>
                <c:pt idx="2146">
                  <c:v>0.43764740000004082</c:v>
                </c:pt>
                <c:pt idx="2147">
                  <c:v>0.28551999999992816</c:v>
                </c:pt>
                <c:pt idx="2148">
                  <c:v>0.3324673999999363</c:v>
                </c:pt>
                <c:pt idx="2149">
                  <c:v>0.37824220000003406</c:v>
                </c:pt>
                <c:pt idx="2150">
                  <c:v>0.33530739999999576</c:v>
                </c:pt>
                <c:pt idx="2151">
                  <c:v>0.35834000000014582</c:v>
                </c:pt>
                <c:pt idx="2152">
                  <c:v>0.45301480000011779</c:v>
                </c:pt>
                <c:pt idx="2153">
                  <c:v>0.53829259999997869</c:v>
                </c:pt>
                <c:pt idx="2154">
                  <c:v>0.49624000000000335</c:v>
                </c:pt>
                <c:pt idx="2155">
                  <c:v>0.75404219999992672</c:v>
                </c:pt>
                <c:pt idx="2156">
                  <c:v>0.85716740000005831</c:v>
                </c:pt>
                <c:pt idx="2157">
                  <c:v>0.9830347999999598</c:v>
                </c:pt>
                <c:pt idx="2158">
                  <c:v>1.0940347999999762</c:v>
                </c:pt>
                <c:pt idx="2159">
                  <c:v>1.1949600000000338</c:v>
                </c:pt>
                <c:pt idx="2160">
                  <c:v>0.99740740000013861</c:v>
                </c:pt>
                <c:pt idx="2161">
                  <c:v>0.83403260000015622</c:v>
                </c:pt>
                <c:pt idx="2162">
                  <c:v>0.67980740000007667</c:v>
                </c:pt>
                <c:pt idx="2163">
                  <c:v>0.55081480000004357</c:v>
                </c:pt>
                <c:pt idx="2164">
                  <c:v>0.34876000000007018</c:v>
                </c:pt>
                <c:pt idx="2165">
                  <c:v>0.19986000000001833</c:v>
                </c:pt>
                <c:pt idx="2166">
                  <c:v>0.24304219999990995</c:v>
                </c:pt>
                <c:pt idx="2167">
                  <c:v>8.484740000003213E-2</c:v>
                </c:pt>
                <c:pt idx="2168">
                  <c:v>0.22470000000011089</c:v>
                </c:pt>
                <c:pt idx="2169">
                  <c:v>0.1427948000000567</c:v>
                </c:pt>
                <c:pt idx="2170">
                  <c:v>0.12909999999990429</c:v>
                </c:pt>
                <c:pt idx="2171">
                  <c:v>7.9274800000150858E-2</c:v>
                </c:pt>
                <c:pt idx="2172">
                  <c:v>0.2680273999999262</c:v>
                </c:pt>
                <c:pt idx="2173">
                  <c:v>0.15120739999999747</c:v>
                </c:pt>
                <c:pt idx="2174">
                  <c:v>0.14098740000011437</c:v>
                </c:pt>
                <c:pt idx="2175">
                  <c:v>0.36015260000004107</c:v>
                </c:pt>
                <c:pt idx="2176">
                  <c:v>0.47722000000000048</c:v>
                </c:pt>
                <c:pt idx="2177">
                  <c:v>0.43296739999995071</c:v>
                </c:pt>
                <c:pt idx="2178">
                  <c:v>0.41912740000005222</c:v>
                </c:pt>
                <c:pt idx="2179">
                  <c:v>0.55496739999998368</c:v>
                </c:pt>
                <c:pt idx="2180">
                  <c:v>0.7533000000000124</c:v>
                </c:pt>
                <c:pt idx="2181">
                  <c:v>0.66532740000001545</c:v>
                </c:pt>
                <c:pt idx="2182">
                  <c:v>0.99197480000005067</c:v>
                </c:pt>
                <c:pt idx="2183">
                  <c:v>0.99392740000009427</c:v>
                </c:pt>
                <c:pt idx="2184">
                  <c:v>0.91851999999997813</c:v>
                </c:pt>
                <c:pt idx="2185">
                  <c:v>0.83895999999992199</c:v>
                </c:pt>
                <c:pt idx="2186">
                  <c:v>0.65719999999996892</c:v>
                </c:pt>
                <c:pt idx="2187">
                  <c:v>0.444882199999941</c:v>
                </c:pt>
                <c:pt idx="2188">
                  <c:v>0.55304740000002861</c:v>
                </c:pt>
                <c:pt idx="2189">
                  <c:v>0.3851274000001515</c:v>
                </c:pt>
                <c:pt idx="2190">
                  <c:v>0.31124220000008362</c:v>
                </c:pt>
                <c:pt idx="2191">
                  <c:v>0.25084740000013145</c:v>
                </c:pt>
                <c:pt idx="2192">
                  <c:v>0.23143479999999661</c:v>
                </c:pt>
                <c:pt idx="2193">
                  <c:v>0.16546739999998564</c:v>
                </c:pt>
                <c:pt idx="2194">
                  <c:v>3.5980000000068735E-2</c:v>
                </c:pt>
                <c:pt idx="2195">
                  <c:v>8.16526000000595E-2</c:v>
                </c:pt>
                <c:pt idx="2196">
                  <c:v>-1.5120000000057313E-2</c:v>
                </c:pt>
                <c:pt idx="2197">
                  <c:v>0.10297480000006631</c:v>
                </c:pt>
                <c:pt idx="2198">
                  <c:v>9.5100000000003529E-2</c:v>
                </c:pt>
                <c:pt idx="2199">
                  <c:v>0.2939274000000936</c:v>
                </c:pt>
                <c:pt idx="2200">
                  <c:v>0.39974740000000569</c:v>
                </c:pt>
                <c:pt idx="2201">
                  <c:v>0.5260074000000392</c:v>
                </c:pt>
                <c:pt idx="2202">
                  <c:v>0.5771073999999875</c:v>
                </c:pt>
                <c:pt idx="2203">
                  <c:v>0.60092000000009371</c:v>
                </c:pt>
                <c:pt idx="2204">
                  <c:v>0.45162740000008744</c:v>
                </c:pt>
                <c:pt idx="2205">
                  <c:v>0.51152739999997798</c:v>
                </c:pt>
                <c:pt idx="2206">
                  <c:v>0.56560739999995657</c:v>
                </c:pt>
                <c:pt idx="2207">
                  <c:v>0.50599259999996027</c:v>
                </c:pt>
                <c:pt idx="2208">
                  <c:v>0.46379480000006135</c:v>
                </c:pt>
                <c:pt idx="2209">
                  <c:v>0.56031999999996951</c:v>
                </c:pt>
                <c:pt idx="2210">
                  <c:v>0.31606740000009736</c:v>
                </c:pt>
                <c:pt idx="2211">
                  <c:v>6.4187400000015341E-2</c:v>
                </c:pt>
                <c:pt idx="2212">
                  <c:v>0.15201480000008871</c:v>
                </c:pt>
                <c:pt idx="2213">
                  <c:v>0.18370740000003277</c:v>
                </c:pt>
                <c:pt idx="2214">
                  <c:v>5.9502199999972319E-2</c:v>
                </c:pt>
                <c:pt idx="2215">
                  <c:v>-0.3125325999999819</c:v>
                </c:pt>
                <c:pt idx="2216">
                  <c:v>-0.60632520000006862</c:v>
                </c:pt>
                <c:pt idx="2217">
                  <c:v>-0.27385779999994381</c:v>
                </c:pt>
                <c:pt idx="2218">
                  <c:v>-0.46931259999987168</c:v>
                </c:pt>
                <c:pt idx="2219">
                  <c:v>-0.22378519999998181</c:v>
                </c:pt>
                <c:pt idx="2220">
                  <c:v>-0.30901999999984903</c:v>
                </c:pt>
                <c:pt idx="2221">
                  <c:v>-0.27321779999995865</c:v>
                </c:pt>
                <c:pt idx="2222">
                  <c:v>-0.11977260000001214</c:v>
                </c:pt>
                <c:pt idx="2224">
                  <c:v>0.70662739999999269</c:v>
                </c:pt>
                <c:pt idx="2225">
                  <c:v>0.99033999999998934</c:v>
                </c:pt>
                <c:pt idx="2226">
                  <c:v>1.4045674000000674</c:v>
                </c:pt>
                <c:pt idx="2227">
                  <c:v>1.3164925999999633</c:v>
                </c:pt>
                <c:pt idx="2228">
                  <c:v>1.3626548000000624</c:v>
                </c:pt>
                <c:pt idx="2229">
                  <c:v>1.313260000000138</c:v>
                </c:pt>
                <c:pt idx="2230">
                  <c:v>1.3959021999999766</c:v>
                </c:pt>
                <c:pt idx="2231">
                  <c:v>1.1025022000000217</c:v>
                </c:pt>
                <c:pt idx="2232">
                  <c:v>0.73525999999999303</c:v>
                </c:pt>
                <c:pt idx="2233">
                  <c:v>9.7074800000063216E-2</c:v>
                </c:pt>
                <c:pt idx="2234">
                  <c:v>-0.25363259999993121</c:v>
                </c:pt>
                <c:pt idx="2235">
                  <c:v>-2.8400000000061713E-2</c:v>
                </c:pt>
                <c:pt idx="2236">
                  <c:v>0.16475260000003988</c:v>
                </c:pt>
                <c:pt idx="2237">
                  <c:v>3.1892600000138493E-2</c:v>
                </c:pt>
                <c:pt idx="2238">
                  <c:v>-6.463259999994754E-2</c:v>
                </c:pt>
                <c:pt idx="2239">
                  <c:v>9.0867399999972093E-2</c:v>
                </c:pt>
                <c:pt idx="2240">
                  <c:v>-0.3373451999999279</c:v>
                </c:pt>
                <c:pt idx="2241">
                  <c:v>-5.6757800000062364E-2</c:v>
                </c:pt>
                <c:pt idx="2242">
                  <c:v>-0.32840000000006198</c:v>
                </c:pt>
                <c:pt idx="2243">
                  <c:v>-0.72918000000001815</c:v>
                </c:pt>
                <c:pt idx="2244">
                  <c:v>-1.1172925999999859</c:v>
                </c:pt>
                <c:pt idx="2245">
                  <c:v>-0.73073999999992978</c:v>
                </c:pt>
                <c:pt idx="2246">
                  <c:v>-0.3056525999999839</c:v>
                </c:pt>
                <c:pt idx="2247">
                  <c:v>-0.33513999999990063</c:v>
                </c:pt>
                <c:pt idx="2248">
                  <c:v>0.21943479999995133</c:v>
                </c:pt>
                <c:pt idx="2249">
                  <c:v>0.30119480000008192</c:v>
                </c:pt>
                <c:pt idx="2250">
                  <c:v>0.54090220000005951</c:v>
                </c:pt>
                <c:pt idx="2251">
                  <c:v>0.65204739999999983</c:v>
                </c:pt>
                <c:pt idx="2252">
                  <c:v>1.0426073999998953</c:v>
                </c:pt>
                <c:pt idx="2253">
                  <c:v>1.0774200000000287</c:v>
                </c:pt>
                <c:pt idx="2254">
                  <c:v>0.77390219999994281</c:v>
                </c:pt>
                <c:pt idx="2255">
                  <c:v>0.2092526000001205</c:v>
                </c:pt>
                <c:pt idx="2256">
                  <c:v>0.28231480000006087</c:v>
                </c:pt>
                <c:pt idx="2257">
                  <c:v>-0.98716519999990637</c:v>
                </c:pt>
                <c:pt idx="2258">
                  <c:v>-1.2087725999999963</c:v>
                </c:pt>
                <c:pt idx="2259">
                  <c:v>-0.60500739999987962</c:v>
                </c:pt>
                <c:pt idx="2260">
                  <c:v>-0.62949780000001188</c:v>
                </c:pt>
                <c:pt idx="2261">
                  <c:v>-0.84397259999994234</c:v>
                </c:pt>
                <c:pt idx="2262">
                  <c:v>-0.14177260000004518</c:v>
                </c:pt>
                <c:pt idx="2263">
                  <c:v>-0.59727259999996485</c:v>
                </c:pt>
                <c:pt idx="2264">
                  <c:v>-0.69027999999996537</c:v>
                </c:pt>
                <c:pt idx="2265">
                  <c:v>-1.2669999999999624</c:v>
                </c:pt>
                <c:pt idx="2266">
                  <c:v>-0.80880519999990674</c:v>
                </c:pt>
                <c:pt idx="2267">
                  <c:v>-0.95394000000001977</c:v>
                </c:pt>
                <c:pt idx="2268">
                  <c:v>-1.5712925999998739</c:v>
                </c:pt>
                <c:pt idx="2269">
                  <c:v>-1.0174977999999664</c:v>
                </c:pt>
                <c:pt idx="2270">
                  <c:v>-0.62654519999993941</c:v>
                </c:pt>
                <c:pt idx="2271">
                  <c:v>-0.82952519999996965</c:v>
                </c:pt>
                <c:pt idx="2272">
                  <c:v>-0.14542000000001831</c:v>
                </c:pt>
                <c:pt idx="2273">
                  <c:v>0.4020600000000929</c:v>
                </c:pt>
                <c:pt idx="2274">
                  <c:v>0.602840000000049</c:v>
                </c:pt>
                <c:pt idx="2275">
                  <c:v>0.58097999999998651</c:v>
                </c:pt>
                <c:pt idx="2276">
                  <c:v>0.9305148000000707</c:v>
                </c:pt>
                <c:pt idx="2277">
                  <c:v>0.78586960000006634</c:v>
                </c:pt>
                <c:pt idx="2278">
                  <c:v>0.42757260000008135</c:v>
                </c:pt>
                <c:pt idx="2279">
                  <c:v>0.32420000000009669</c:v>
                </c:pt>
                <c:pt idx="2280">
                  <c:v>-0.26508519999995939</c:v>
                </c:pt>
                <c:pt idx="2281">
                  <c:v>-0.72704000000000113</c:v>
                </c:pt>
                <c:pt idx="2282">
                  <c:v>-1.0682051999999607</c:v>
                </c:pt>
                <c:pt idx="2283">
                  <c:v>-0.9960251999999058</c:v>
                </c:pt>
                <c:pt idx="2284">
                  <c:v>-0.84800739999991703</c:v>
                </c:pt>
                <c:pt idx="2285">
                  <c:v>-0.68643999999987715</c:v>
                </c:pt>
                <c:pt idx="2286">
                  <c:v>-0.67494519999997682</c:v>
                </c:pt>
                <c:pt idx="2287">
                  <c:v>-0.82604519999992521</c:v>
                </c:pt>
                <c:pt idx="2288">
                  <c:v>-0.80213039999988966</c:v>
                </c:pt>
                <c:pt idx="2289">
                  <c:v>-1.0724977999998719</c:v>
                </c:pt>
                <c:pt idx="2290">
                  <c:v>-1.3473673999999323</c:v>
                </c:pt>
                <c:pt idx="2291">
                  <c:v>-1.2969451999998327</c:v>
                </c:pt>
                <c:pt idx="2292">
                  <c:v>-1.5408051999999284</c:v>
                </c:pt>
                <c:pt idx="2293">
                  <c:v>-1.11117259999991</c:v>
                </c:pt>
                <c:pt idx="2294">
                  <c:v>-0.85982519999993068</c:v>
                </c:pt>
                <c:pt idx="2295">
                  <c:v>-0.32671779999999823</c:v>
                </c:pt>
                <c:pt idx="2296">
                  <c:v>-0.31997260000002925</c:v>
                </c:pt>
                <c:pt idx="2297">
                  <c:v>0.33655480000005522</c:v>
                </c:pt>
                <c:pt idx="2298">
                  <c:v>0.53826000000006802</c:v>
                </c:pt>
                <c:pt idx="2299">
                  <c:v>0.72984740000012771</c:v>
                </c:pt>
                <c:pt idx="2300">
                  <c:v>0.88148000000000104</c:v>
                </c:pt>
                <c:pt idx="2301">
                  <c:v>0.87991480000013678</c:v>
                </c:pt>
                <c:pt idx="2302">
                  <c:v>0.32289260000016867</c:v>
                </c:pt>
                <c:pt idx="2303">
                  <c:v>0.3545799999999823</c:v>
                </c:pt>
                <c:pt idx="2304">
                  <c:v>-7.2357799999900344E-2</c:v>
                </c:pt>
                <c:pt idx="2305">
                  <c:v>-0.50599779999993533</c:v>
                </c:pt>
                <c:pt idx="2306">
                  <c:v>-0.8861926000000242</c:v>
                </c:pt>
                <c:pt idx="2307">
                  <c:v>-0.90056520000002527</c:v>
                </c:pt>
                <c:pt idx="2308">
                  <c:v>-0.89009779999993355</c:v>
                </c:pt>
                <c:pt idx="2309">
                  <c:v>-0.79239999999993749</c:v>
                </c:pt>
                <c:pt idx="2310">
                  <c:v>-0.90134519999998108</c:v>
                </c:pt>
                <c:pt idx="2311">
                  <c:v>-0.71738519999995343</c:v>
                </c:pt>
                <c:pt idx="2312">
                  <c:v>-0.66883480000004003</c:v>
                </c:pt>
                <c:pt idx="2313">
                  <c:v>-1.0688348000000401</c:v>
                </c:pt>
                <c:pt idx="2314">
                  <c:v>-1.2288799999998541</c:v>
                </c:pt>
                <c:pt idx="2315">
                  <c:v>-1.3308326000000756</c:v>
                </c:pt>
                <c:pt idx="2316">
                  <c:v>-1.3783125999998318</c:v>
                </c:pt>
                <c:pt idx="2317">
                  <c:v>-1.3609978000000189</c:v>
                </c:pt>
                <c:pt idx="2318">
                  <c:v>-0.69175999999995241</c:v>
                </c:pt>
                <c:pt idx="2319">
                  <c:v>-0.61649779999993759</c:v>
                </c:pt>
                <c:pt idx="2320">
                  <c:v>-8.0265200000051454E-2</c:v>
                </c:pt>
                <c:pt idx="2321">
                  <c:v>0.62016519999994457</c:v>
                </c:pt>
                <c:pt idx="2322">
                  <c:v>0.79801480000003533</c:v>
                </c:pt>
                <c:pt idx="2323">
                  <c:v>0.69854740000013793</c:v>
                </c:pt>
                <c:pt idx="2324">
                  <c:v>1.0272925999999625</c:v>
                </c:pt>
                <c:pt idx="2325">
                  <c:v>0.48044740000006142</c:v>
                </c:pt>
                <c:pt idx="2326">
                  <c:v>0.71990740000000841</c:v>
                </c:pt>
                <c:pt idx="2327">
                  <c:v>0.46401479999995682</c:v>
                </c:pt>
                <c:pt idx="2328">
                  <c:v>0.13672739999993636</c:v>
                </c:pt>
                <c:pt idx="2329">
                  <c:v>-0.41642739999998579</c:v>
                </c:pt>
                <c:pt idx="2330">
                  <c:v>-0.96018519999997443</c:v>
                </c:pt>
                <c:pt idx="2331">
                  <c:v>-1.1724599999998311</c:v>
                </c:pt>
                <c:pt idx="2332">
                  <c:v>-1.0415525999999731</c:v>
                </c:pt>
                <c:pt idx="2333">
                  <c:v>-0.9449251999999575</c:v>
                </c:pt>
                <c:pt idx="2334">
                  <c:v>-0.96316519999982697</c:v>
                </c:pt>
                <c:pt idx="2335">
                  <c:v>-0.71788519999996792</c:v>
                </c:pt>
                <c:pt idx="2336">
                  <c:v>-1.168985199999917</c:v>
                </c:pt>
                <c:pt idx="2337">
                  <c:v>-1.0612125999999609</c:v>
                </c:pt>
                <c:pt idx="2338">
                  <c:v>-1.2260073999998844</c:v>
                </c:pt>
                <c:pt idx="2339">
                  <c:v>-1.3248347999999737</c:v>
                </c:pt>
                <c:pt idx="2340">
                  <c:v>-1.5437526000000479</c:v>
                </c:pt>
                <c:pt idx="2341">
                  <c:v>-1.478812599999846</c:v>
                </c:pt>
                <c:pt idx="2342">
                  <c:v>-0.90599779999993557</c:v>
                </c:pt>
                <c:pt idx="2343">
                  <c:v>-0.13470519999989608</c:v>
                </c:pt>
                <c:pt idx="2344">
                  <c:v>4.5882199999969238E-2</c:v>
                </c:pt>
                <c:pt idx="2345">
                  <c:v>0.49986000000001862</c:v>
                </c:pt>
                <c:pt idx="2346">
                  <c:v>0.84694739999999769</c:v>
                </c:pt>
                <c:pt idx="2347">
                  <c:v>0.94630740000001268</c:v>
                </c:pt>
                <c:pt idx="2348">
                  <c:v>0.80258740000006534</c:v>
                </c:pt>
                <c:pt idx="2349">
                  <c:v>0.76688739999992706</c:v>
                </c:pt>
                <c:pt idx="2350">
                  <c:v>0.52458740000009829</c:v>
                </c:pt>
                <c:pt idx="2351">
                  <c:v>0.19612739999999018</c:v>
                </c:pt>
                <c:pt idx="2352">
                  <c:v>-0.15937259999992959</c:v>
                </c:pt>
                <c:pt idx="2353">
                  <c:v>-0.21834739999994082</c:v>
                </c:pt>
                <c:pt idx="2354">
                  <c:v>-1.0745251999998873</c:v>
                </c:pt>
                <c:pt idx="2355">
                  <c:v>-0.95046519999992785</c:v>
                </c:pt>
                <c:pt idx="2356">
                  <c:v>-1.1889999999999954</c:v>
                </c:pt>
                <c:pt idx="2357">
                  <c:v>-0.8970199999999815</c:v>
                </c:pt>
                <c:pt idx="2358">
                  <c:v>-0.87775259999994792</c:v>
                </c:pt>
                <c:pt idx="2359">
                  <c:v>-1.2459200000000334</c:v>
                </c:pt>
                <c:pt idx="2360">
                  <c:v>-1.0789252000000358</c:v>
                </c:pt>
                <c:pt idx="2361">
                  <c:v>-0.95291260000003308</c:v>
                </c:pt>
                <c:pt idx="2362">
                  <c:v>-1.3483673999999612</c:v>
                </c:pt>
                <c:pt idx="2363">
                  <c:v>-1.2641599999999029</c:v>
                </c:pt>
                <c:pt idx="2364">
                  <c:v>-1.641025199999824</c:v>
                </c:pt>
                <c:pt idx="2365">
                  <c:v>-1.5794577999999615</c:v>
                </c:pt>
                <c:pt idx="2366">
                  <c:v>-0.88083480000008541</c:v>
                </c:pt>
                <c:pt idx="2367">
                  <c:v>-0.74762520000004629</c:v>
                </c:pt>
                <c:pt idx="2368">
                  <c:v>-0.3135925999998791</c:v>
                </c:pt>
                <c:pt idx="2369">
                  <c:v>0.19740740000013804</c:v>
                </c:pt>
                <c:pt idx="2370">
                  <c:v>0.71500740000002272</c:v>
                </c:pt>
                <c:pt idx="2371">
                  <c:v>0.54747480000014725</c:v>
                </c:pt>
                <c:pt idx="2372">
                  <c:v>0.9740200000000756</c:v>
                </c:pt>
                <c:pt idx="2373">
                  <c:v>0.62472740000006921</c:v>
                </c:pt>
                <c:pt idx="2374">
                  <c:v>0.3597874000000445</c:v>
                </c:pt>
                <c:pt idx="2375">
                  <c:v>0.20751480000000821</c:v>
                </c:pt>
                <c:pt idx="2376">
                  <c:v>-1.532599999964912E-3</c:v>
                </c:pt>
                <c:pt idx="2377">
                  <c:v>-0.45004000000006256</c:v>
                </c:pt>
                <c:pt idx="2378">
                  <c:v>-1.1834325999998898</c:v>
                </c:pt>
                <c:pt idx="2379">
                  <c:v>-1.4567799999999018</c:v>
                </c:pt>
                <c:pt idx="2380">
                  <c:v>-1.4609326000000198</c:v>
                </c:pt>
                <c:pt idx="2381">
                  <c:v>-1.2073851999999659</c:v>
                </c:pt>
                <c:pt idx="2382">
                  <c:v>-1.1892473999998487</c:v>
                </c:pt>
                <c:pt idx="2383">
                  <c:v>-1.3310525999999714</c:v>
                </c:pt>
                <c:pt idx="2384">
                  <c:v>-1.001565199999876</c:v>
                </c:pt>
                <c:pt idx="2385">
                  <c:v>-1.1436178000000299</c:v>
                </c:pt>
                <c:pt idx="2386">
                  <c:v>-1.242445199999942</c:v>
                </c:pt>
                <c:pt idx="2387">
                  <c:v>-1.4047925999999378</c:v>
                </c:pt>
                <c:pt idx="2388">
                  <c:v>-1.8349578000000588</c:v>
                </c:pt>
                <c:pt idx="2389">
                  <c:v>-1.7834651999999782</c:v>
                </c:pt>
                <c:pt idx="2390">
                  <c:v>-1.1220000000000454</c:v>
                </c:pt>
                <c:pt idx="2391">
                  <c:v>-0.72512519999999869</c:v>
                </c:pt>
                <c:pt idx="2392">
                  <c:v>-0.31837999999985173</c:v>
                </c:pt>
                <c:pt idx="2393">
                  <c:v>0.1427948000000567</c:v>
                </c:pt>
                <c:pt idx="2394">
                  <c:v>0.6832821999999904</c:v>
                </c:pt>
                <c:pt idx="2395">
                  <c:v>0.68616000000009114</c:v>
                </c:pt>
                <c:pt idx="2396">
                  <c:v>0.65848000000011675</c:v>
                </c:pt>
                <c:pt idx="2397">
                  <c:v>0.57065260000004348</c:v>
                </c:pt>
                <c:pt idx="2398">
                  <c:v>0.3036148000000517</c:v>
                </c:pt>
                <c:pt idx="2399">
                  <c:v>0.21153260000010835</c:v>
                </c:pt>
                <c:pt idx="2400">
                  <c:v>1.2807399999947846E-2</c:v>
                </c:pt>
                <c:pt idx="2401">
                  <c:v>-0.4823999999999497</c:v>
                </c:pt>
                <c:pt idx="2402">
                  <c:v>-0.88537999999998007</c:v>
                </c:pt>
                <c:pt idx="2403">
                  <c:v>-0.9826852000000218</c:v>
                </c:pt>
                <c:pt idx="2404">
                  <c:v>-1.0540799999999906</c:v>
                </c:pt>
                <c:pt idx="2405">
                  <c:v>-1.3445377999999564</c:v>
                </c:pt>
                <c:pt idx="2406">
                  <c:v>-1.0220000000000451</c:v>
                </c:pt>
                <c:pt idx="2407">
                  <c:v>-1.2071325999999825</c:v>
                </c:pt>
                <c:pt idx="2408">
                  <c:v>-1.1628799999999329</c:v>
                </c:pt>
                <c:pt idx="2409">
                  <c:v>-1.4127052000000415</c:v>
                </c:pt>
                <c:pt idx="2410">
                  <c:v>-1.4421925999999581</c:v>
                </c:pt>
                <c:pt idx="2411">
                  <c:v>-1.4398473999999604</c:v>
                </c:pt>
                <c:pt idx="2412">
                  <c:v>-2.0347051999998969</c:v>
                </c:pt>
                <c:pt idx="2413">
                  <c:v>-1.5561725999998279</c:v>
                </c:pt>
                <c:pt idx="2414">
                  <c:v>-1.2696199999999487</c:v>
                </c:pt>
                <c:pt idx="2415">
                  <c:v>-0.7433599999999152</c:v>
                </c:pt>
                <c:pt idx="2416">
                  <c:v>-0.124092599999881</c:v>
                </c:pt>
                <c:pt idx="2417">
                  <c:v>0.36983999999999917</c:v>
                </c:pt>
                <c:pt idx="2418">
                  <c:v>0.40812740000003567</c:v>
                </c:pt>
                <c:pt idx="2419">
                  <c:v>0.65536000000011585</c:v>
                </c:pt>
                <c:pt idx="2420">
                  <c:v>0.86841480000010574</c:v>
                </c:pt>
                <c:pt idx="2421">
                  <c:v>0.73956220000004347</c:v>
                </c:pt>
                <c:pt idx="2422">
                  <c:v>0.28473999999997235</c:v>
                </c:pt>
                <c:pt idx="2423">
                  <c:v>0.19378740000012276</c:v>
                </c:pt>
                <c:pt idx="2424">
                  <c:v>0.10400740000000575</c:v>
                </c:pt>
                <c:pt idx="2425">
                  <c:v>-0.57075999999994786</c:v>
                </c:pt>
                <c:pt idx="2426">
                  <c:v>-1.0384325999999722</c:v>
                </c:pt>
                <c:pt idx="2427">
                  <c:v>-0.808799999999954</c:v>
                </c:pt>
                <c:pt idx="2428">
                  <c:v>-0.59300740000001173</c:v>
                </c:pt>
                <c:pt idx="2429">
                  <c:v>-0.61799260000002798</c:v>
                </c:pt>
                <c:pt idx="2430">
                  <c:v>-0.76561780000006252</c:v>
                </c:pt>
                <c:pt idx="2431">
                  <c:v>-0.78385779999993166</c:v>
                </c:pt>
                <c:pt idx="2432">
                  <c:v>-1.0043999999999829</c:v>
                </c:pt>
                <c:pt idx="2433">
                  <c:v>-1.0077725999999676</c:v>
                </c:pt>
                <c:pt idx="2434">
                  <c:v>-1.3565273999999181</c:v>
                </c:pt>
                <c:pt idx="2435">
                  <c:v>-1.4187725999999841</c:v>
                </c:pt>
                <c:pt idx="2436">
                  <c:v>-1.6764725999999788</c:v>
                </c:pt>
                <c:pt idx="2437">
                  <c:v>-1.489919999999922</c:v>
                </c:pt>
                <c:pt idx="2438">
                  <c:v>-1.0410199999998704</c:v>
                </c:pt>
                <c:pt idx="2439">
                  <c:v>-0.94194519999992732</c:v>
                </c:pt>
                <c:pt idx="2440">
                  <c:v>-0.20131259999989218</c:v>
                </c:pt>
                <c:pt idx="2441">
                  <c:v>0.32778220000007086</c:v>
                </c:pt>
                <c:pt idx="2442">
                  <c:v>0.54538219999995508</c:v>
                </c:pt>
                <c:pt idx="2443">
                  <c:v>0.12679259999994752</c:v>
                </c:pt>
                <c:pt idx="2444">
                  <c:v>0.42860000000006782</c:v>
                </c:pt>
                <c:pt idx="2445">
                  <c:v>0.37026000000008885</c:v>
                </c:pt>
                <c:pt idx="2446">
                  <c:v>8.1507399999958277E-2</c:v>
                </c:pt>
                <c:pt idx="2447">
                  <c:v>-2.4312599999953825E-2</c:v>
                </c:pt>
                <c:pt idx="2448">
                  <c:v>-0.34475260000007552</c:v>
                </c:pt>
                <c:pt idx="2449">
                  <c:v>-0.77179259999988781</c:v>
                </c:pt>
                <c:pt idx="2450">
                  <c:v>-1.0045074000000429</c:v>
                </c:pt>
                <c:pt idx="2451">
                  <c:v>-0.86792520000001949</c:v>
                </c:pt>
                <c:pt idx="2452">
                  <c:v>-1.2358451999998963</c:v>
                </c:pt>
                <c:pt idx="2453">
                  <c:v>-0.48137259999996312</c:v>
                </c:pt>
                <c:pt idx="2454">
                  <c:v>-1.0767251999999616</c:v>
                </c:pt>
                <c:pt idx="2455">
                  <c:v>-1.3084125999999527</c:v>
                </c:pt>
                <c:pt idx="2456">
                  <c:v>-1.1855251999999037</c:v>
                </c:pt>
                <c:pt idx="2457">
                  <c:v>-1.2639126000000498</c:v>
                </c:pt>
                <c:pt idx="2458">
                  <c:v>-1.209439999999939</c:v>
                </c:pt>
                <c:pt idx="2459">
                  <c:v>-1.6727125999999928</c:v>
                </c:pt>
                <c:pt idx="2460">
                  <c:v>-1.8223925999999999</c:v>
                </c:pt>
                <c:pt idx="2461">
                  <c:v>-1.3679200000000666</c:v>
                </c:pt>
                <c:pt idx="2462">
                  <c:v>-1.3130977999999958</c:v>
                </c:pt>
                <c:pt idx="2463">
                  <c:v>-1.105179999999939</c:v>
                </c:pt>
                <c:pt idx="2464">
                  <c:v>-0.46792000000006612</c:v>
                </c:pt>
                <c:pt idx="2465">
                  <c:v>-0.3271851999999244</c:v>
                </c:pt>
                <c:pt idx="2466">
                  <c:v>3.3742199999953204E-2</c:v>
                </c:pt>
                <c:pt idx="2467">
                  <c:v>-5.883480000005159E-2</c:v>
                </c:pt>
                <c:pt idx="2468">
                  <c:v>0.30311999999999018</c:v>
                </c:pt>
                <c:pt idx="2469">
                  <c:v>2.7814799999981155E-2</c:v>
                </c:pt>
                <c:pt idx="2470">
                  <c:v>-0.15199259999992831</c:v>
                </c:pt>
                <c:pt idx="2471">
                  <c:v>-0.33840000000006087</c:v>
                </c:pt>
                <c:pt idx="2472">
                  <c:v>-0.43957259999997128</c:v>
                </c:pt>
                <c:pt idx="2473">
                  <c:v>-1.0096925999999227</c:v>
                </c:pt>
                <c:pt idx="2474">
                  <c:v>-1.3535526000000184</c:v>
                </c:pt>
                <c:pt idx="2475">
                  <c:v>-1.4713999999999336</c:v>
                </c:pt>
                <c:pt idx="2476">
                  <c:v>-1.3349200000000172</c:v>
                </c:pt>
                <c:pt idx="2477">
                  <c:v>-1.2019578000000084</c:v>
                </c:pt>
                <c:pt idx="2478">
                  <c:v>-1.394039999999952</c:v>
                </c:pt>
                <c:pt idx="2479">
                  <c:v>-1.1839651999999921</c:v>
                </c:pt>
                <c:pt idx="2480">
                  <c:v>-1.5976599999999674</c:v>
                </c:pt>
                <c:pt idx="2481">
                  <c:v>-1.5294925999998819</c:v>
                </c:pt>
                <c:pt idx="2482">
                  <c:v>-1.5669999999999624</c:v>
                </c:pt>
                <c:pt idx="2483">
                  <c:v>-1.9076325999999975</c:v>
                </c:pt>
                <c:pt idx="2484">
                  <c:v>-2.2116400000000143</c:v>
                </c:pt>
                <c:pt idx="2485">
                  <c:v>-1.7602925999998575</c:v>
                </c:pt>
                <c:pt idx="2486">
                  <c:v>-1.2036200000000272</c:v>
                </c:pt>
                <c:pt idx="2487">
                  <c:v>-1.2057177999999944</c:v>
                </c:pt>
                <c:pt idx="2488">
                  <c:v>-0.8580925999999599</c:v>
                </c:pt>
                <c:pt idx="2489">
                  <c:v>-0.26185779999989844</c:v>
                </c:pt>
                <c:pt idx="2490">
                  <c:v>6.7400000000050753E-3</c:v>
                </c:pt>
                <c:pt idx="2491">
                  <c:v>-8.4707399999905966E-2</c:v>
                </c:pt>
                <c:pt idx="2492">
                  <c:v>2.5120000000022902E-2</c:v>
                </c:pt>
                <c:pt idx="2493">
                  <c:v>0.14272000000008497</c:v>
                </c:pt>
                <c:pt idx="2494">
                  <c:v>-0.10540000000001105</c:v>
                </c:pt>
                <c:pt idx="2495">
                  <c:v>-0.6713674000000226</c:v>
                </c:pt>
                <c:pt idx="2496">
                  <c:v>-0.62353779999995129</c:v>
                </c:pt>
                <c:pt idx="2497">
                  <c:v>-1.2153725999998639</c:v>
                </c:pt>
                <c:pt idx="2498">
                  <c:v>-2.0020651999998909</c:v>
                </c:pt>
                <c:pt idx="2499">
                  <c:v>-1.2473451999999274</c:v>
                </c:pt>
                <c:pt idx="2500">
                  <c:v>-1.5505725999999884</c:v>
                </c:pt>
                <c:pt idx="2501">
                  <c:v>-1.7138452000000413</c:v>
                </c:pt>
                <c:pt idx="2502">
                  <c:v>-0.99145259999987567</c:v>
                </c:pt>
                <c:pt idx="2503">
                  <c:v>-1.5607925999998717</c:v>
                </c:pt>
                <c:pt idx="2504">
                  <c:v>-1.2746325999999475</c:v>
                </c:pt>
                <c:pt idx="2505">
                  <c:v>-1.3360978000000578</c:v>
                </c:pt>
                <c:pt idx="2506">
                  <c:v>-1.7984451999998763</c:v>
                </c:pt>
                <c:pt idx="2507">
                  <c:v>-1.7777577999999015</c:v>
                </c:pt>
                <c:pt idx="2508">
                  <c:v>-1.9900325999999362</c:v>
                </c:pt>
                <c:pt idx="2509">
                  <c:v>-1.9557526000000935</c:v>
                </c:pt>
                <c:pt idx="2510">
                  <c:v>-1.6795652000000216</c:v>
                </c:pt>
                <c:pt idx="2511">
                  <c:v>-1.3978051999998908</c:v>
                </c:pt>
                <c:pt idx="2512">
                  <c:v>-1.0672473999999932</c:v>
                </c:pt>
                <c:pt idx="2513">
                  <c:v>-0.64695259999997268</c:v>
                </c:pt>
                <c:pt idx="2514">
                  <c:v>-0.43257999999997143</c:v>
                </c:pt>
                <c:pt idx="2515">
                  <c:v>-0.27165259999991648</c:v>
                </c:pt>
                <c:pt idx="2516">
                  <c:v>0.63870740000011583</c:v>
                </c:pt>
                <c:pt idx="2517">
                  <c:v>-0.75909259999998868</c:v>
                </c:pt>
                <c:pt idx="2518">
                  <c:v>-0.66593999999988729</c:v>
                </c:pt>
                <c:pt idx="2519">
                  <c:v>-1.8457852000000161</c:v>
                </c:pt>
                <c:pt idx="2520">
                  <c:v>-6.0106073999999001</c:v>
                </c:pt>
                <c:pt idx="2521">
                  <c:v>-0.65134739999999069</c:v>
                </c:pt>
                <c:pt idx="2522">
                  <c:v>-1.674379999999964</c:v>
                </c:pt>
                <c:pt idx="2523">
                  <c:v>-2.2933999999999681</c:v>
                </c:pt>
                <c:pt idx="2524">
                  <c:v>-2.725867399999915</c:v>
                </c:pt>
                <c:pt idx="2525">
                  <c:v>-2.4311925999999429</c:v>
                </c:pt>
                <c:pt idx="2526">
                  <c:v>-2.0447851999999878</c:v>
                </c:pt>
                <c:pt idx="2527">
                  <c:v>-1.8973051999998769</c:v>
                </c:pt>
                <c:pt idx="2528">
                  <c:v>-2.2654725999999621</c:v>
                </c:pt>
                <c:pt idx="2529">
                  <c:v>-2.6538325999999608</c:v>
                </c:pt>
                <c:pt idx="2530">
                  <c:v>-2.2389652000000755</c:v>
                </c:pt>
                <c:pt idx="2531">
                  <c:v>-2.2628799999999338</c:v>
                </c:pt>
                <c:pt idx="2532">
                  <c:v>-2.3650800000000083</c:v>
                </c:pt>
                <c:pt idx="2533">
                  <c:v>-2.0151525999999693</c:v>
                </c:pt>
                <c:pt idx="2534">
                  <c:v>-2.3068851999999525</c:v>
                </c:pt>
                <c:pt idx="2535">
                  <c:v>-1.9648325999999774</c:v>
                </c:pt>
                <c:pt idx="2536">
                  <c:v>-1.5989673999998955</c:v>
                </c:pt>
                <c:pt idx="2537">
                  <c:v>-1.2569578000000916</c:v>
                </c:pt>
                <c:pt idx="2538">
                  <c:v>-0.93921259999992768</c:v>
                </c:pt>
                <c:pt idx="2539">
                  <c:v>-0.5045451999999061</c:v>
                </c:pt>
                <c:pt idx="2540">
                  <c:v>-0.49716519999990494</c:v>
                </c:pt>
                <c:pt idx="2541">
                  <c:v>-0.42161779999999605</c:v>
                </c:pt>
                <c:pt idx="2542">
                  <c:v>-0.80944519999989184</c:v>
                </c:pt>
                <c:pt idx="2543">
                  <c:v>-0.86881259999985749</c:v>
                </c:pt>
                <c:pt idx="2544">
                  <c:v>-1.1802052000000063</c:v>
                </c:pt>
                <c:pt idx="2545">
                  <c:v>-1.5619651999999591</c:v>
                </c:pt>
                <c:pt idx="2546">
                  <c:v>-2.8915925999998473</c:v>
                </c:pt>
                <c:pt idx="2547">
                  <c:v>-1.8095851999998638</c:v>
                </c:pt>
                <c:pt idx="2548">
                  <c:v>-2.0650851999999604</c:v>
                </c:pt>
                <c:pt idx="2549">
                  <c:v>-1.9763326000000083</c:v>
                </c:pt>
                <c:pt idx="2550">
                  <c:v>-1.1996126000000107</c:v>
                </c:pt>
                <c:pt idx="2551">
                  <c:v>-1.5499326000000033</c:v>
                </c:pt>
                <c:pt idx="2552">
                  <c:v>-1.3856325999999639</c:v>
                </c:pt>
                <c:pt idx="2553">
                  <c:v>-1.9187399999998966</c:v>
                </c:pt>
                <c:pt idx="2554">
                  <c:v>-2.6659725999999777</c:v>
                </c:pt>
                <c:pt idx="2555">
                  <c:v>-2.2681725999998736</c:v>
                </c:pt>
                <c:pt idx="2556">
                  <c:v>-2.5429400000000042</c:v>
                </c:pt>
                <c:pt idx="2557">
                  <c:v>-2.3779999999999797</c:v>
                </c:pt>
                <c:pt idx="2558">
                  <c:v>-2.2018125999999079</c:v>
                </c:pt>
                <c:pt idx="2559">
                  <c:v>-1.8881177999999335</c:v>
                </c:pt>
                <c:pt idx="2560">
                  <c:v>-1.3782473999998326</c:v>
                </c:pt>
                <c:pt idx="2561">
                  <c:v>-1.6915925999998471</c:v>
                </c:pt>
                <c:pt idx="2562">
                  <c:v>-1.4631325999999165</c:v>
                </c:pt>
                <c:pt idx="2563">
                  <c:v>-1.2699799999999926</c:v>
                </c:pt>
                <c:pt idx="2564">
                  <c:v>-1.2507125999999589</c:v>
                </c:pt>
                <c:pt idx="2565">
                  <c:v>-1.5892473999998491</c:v>
                </c:pt>
                <c:pt idx="2566">
                  <c:v>-1.8423000000000189</c:v>
                </c:pt>
                <c:pt idx="2567">
                  <c:v>-2.0112473999998817</c:v>
                </c:pt>
                <c:pt idx="2568">
                  <c:v>-3.1962725999999382</c:v>
                </c:pt>
                <c:pt idx="2569">
                  <c:v>-2.9827177999999348</c:v>
                </c:pt>
                <c:pt idx="2570">
                  <c:v>-3.087505199999907</c:v>
                </c:pt>
                <c:pt idx="2571">
                  <c:v>-2.8415851999998845</c:v>
                </c:pt>
                <c:pt idx="2572">
                  <c:v>-3.0035399999999273</c:v>
                </c:pt>
                <c:pt idx="2573">
                  <c:v>-3.2731651999999944</c:v>
                </c:pt>
                <c:pt idx="2574">
                  <c:v>-2.7819651999999362</c:v>
                </c:pt>
                <c:pt idx="2575">
                  <c:v>-2.4934599999998359</c:v>
                </c:pt>
                <c:pt idx="2576">
                  <c:v>-2.8557051999999024</c:v>
                </c:pt>
                <c:pt idx="2577">
                  <c:v>-2.7793725999999075</c:v>
                </c:pt>
                <c:pt idx="2578">
                  <c:v>-3.0779525999999668</c:v>
                </c:pt>
                <c:pt idx="2579">
                  <c:v>-3.4921800000000447</c:v>
                </c:pt>
                <c:pt idx="2580">
                  <c:v>-3.1861125999999351</c:v>
                </c:pt>
                <c:pt idx="2581">
                  <c:v>-3.3185799999998813</c:v>
                </c:pt>
                <c:pt idx="2582">
                  <c:v>-2.6152074000000747</c:v>
                </c:pt>
                <c:pt idx="2583">
                  <c:v>-2.6070851999999807</c:v>
                </c:pt>
                <c:pt idx="2584">
                  <c:v>-2.1379926000000165</c:v>
                </c:pt>
                <c:pt idx="2585">
                  <c:v>-1.7849400000000237</c:v>
                </c:pt>
                <c:pt idx="2586">
                  <c:v>-1.9749673999999939</c:v>
                </c:pt>
                <c:pt idx="2587">
                  <c:v>-1.3687600000000799</c:v>
                </c:pt>
                <c:pt idx="2588">
                  <c:v>-1.0807926000000356</c:v>
                </c:pt>
                <c:pt idx="2589">
                  <c:v>-1.304072600000028</c:v>
                </c:pt>
                <c:pt idx="2590">
                  <c:v>-1.4987474000000001</c:v>
                </c:pt>
                <c:pt idx="2591">
                  <c:v>-1.9590400000000232</c:v>
                </c:pt>
                <c:pt idx="2592">
                  <c:v>-2.0044651999999825</c:v>
                </c:pt>
                <c:pt idx="2593">
                  <c:v>-2.5247600000000041</c:v>
                </c:pt>
                <c:pt idx="2594">
                  <c:v>-2.8697926000000087</c:v>
                </c:pt>
                <c:pt idx="2595">
                  <c:v>-2.7707177999998889</c:v>
                </c:pt>
                <c:pt idx="2596">
                  <c:v>-2.3084725999999995</c:v>
                </c:pt>
                <c:pt idx="2597">
                  <c:v>-2.5278851999999574</c:v>
                </c:pt>
                <c:pt idx="2598">
                  <c:v>-2.5086177999999237</c:v>
                </c:pt>
                <c:pt idx="2599">
                  <c:v>-2.8449525999999166</c:v>
                </c:pt>
                <c:pt idx="2600">
                  <c:v>-2.7493525999998876</c:v>
                </c:pt>
                <c:pt idx="2601">
                  <c:v>-2.815217799999969</c:v>
                </c:pt>
                <c:pt idx="2602">
                  <c:v>-3.0252925999999287</c:v>
                </c:pt>
                <c:pt idx="2603">
                  <c:v>-2.9705725999999646</c:v>
                </c:pt>
                <c:pt idx="2604">
                  <c:v>-3.0124800000000169</c:v>
                </c:pt>
                <c:pt idx="2605">
                  <c:v>-2.8771725999998328</c:v>
                </c:pt>
                <c:pt idx="2606">
                  <c:v>-2.9178051999998669</c:v>
                </c:pt>
                <c:pt idx="2607">
                  <c:v>-2.6030400000000897</c:v>
                </c:pt>
                <c:pt idx="2608">
                  <c:v>-2.0679799999999471</c:v>
                </c:pt>
                <c:pt idx="2609">
                  <c:v>-1.4956599999999207</c:v>
                </c:pt>
                <c:pt idx="2610">
                  <c:v>-1.171212599999949</c:v>
                </c:pt>
                <c:pt idx="2611">
                  <c:v>-1.285299999999878</c:v>
                </c:pt>
                <c:pt idx="2612">
                  <c:v>-1.0596800000000073</c:v>
                </c:pt>
                <c:pt idx="2613">
                  <c:v>-1.1793399999999954</c:v>
                </c:pt>
                <c:pt idx="2614">
                  <c:v>-1.390979999999997</c:v>
                </c:pt>
                <c:pt idx="2615">
                  <c:v>-1.5070199999999698</c:v>
                </c:pt>
                <c:pt idx="2616">
                  <c:v>-1.7695125999998893</c:v>
                </c:pt>
                <c:pt idx="2617">
                  <c:v>-2.330585199999867</c:v>
                </c:pt>
                <c:pt idx="2618">
                  <c:v>-3.0903400000000136</c:v>
                </c:pt>
                <c:pt idx="2619">
                  <c:v>-2.8798725999999215</c:v>
                </c:pt>
                <c:pt idx="2620">
                  <c:v>-2.6197252000000004</c:v>
                </c:pt>
                <c:pt idx="2621">
                  <c:v>-2.9833474000000142</c:v>
                </c:pt>
                <c:pt idx="2622">
                  <c:v>-2.7230977999999855</c:v>
                </c:pt>
                <c:pt idx="2623">
                  <c:v>-2.4688725999999046</c:v>
                </c:pt>
                <c:pt idx="2624">
                  <c:v>-2.7325377999999132</c:v>
                </c:pt>
                <c:pt idx="2625">
                  <c:v>-2.8213925999999727</c:v>
                </c:pt>
                <c:pt idx="2626">
                  <c:v>-3.0077999999999272</c:v>
                </c:pt>
                <c:pt idx="2627">
                  <c:v>-2.9929325999998637</c:v>
                </c:pt>
                <c:pt idx="2628">
                  <c:v>-3.2710725999999797</c:v>
                </c:pt>
                <c:pt idx="2629">
                  <c:v>-3.1230977999999858</c:v>
                </c:pt>
                <c:pt idx="2630">
                  <c:v>-2.7210000000000183</c:v>
                </c:pt>
                <c:pt idx="2631">
                  <c:v>-2.2630525999999929</c:v>
                </c:pt>
                <c:pt idx="2632">
                  <c:v>-1.8904851999999361</c:v>
                </c:pt>
                <c:pt idx="2633">
                  <c:v>-1.1853051999998312</c:v>
                </c:pt>
                <c:pt idx="2634">
                  <c:v>-0.8279977999999687</c:v>
                </c:pt>
                <c:pt idx="2635">
                  <c:v>-0.79925259999996645</c:v>
                </c:pt>
                <c:pt idx="2636">
                  <c:v>-1.103120000000013</c:v>
                </c:pt>
                <c:pt idx="2637">
                  <c:v>-0.73094519999991059</c:v>
                </c:pt>
                <c:pt idx="2638">
                  <c:v>-1.2642999999998739</c:v>
                </c:pt>
                <c:pt idx="2639">
                  <c:v>-1.37813999999995</c:v>
                </c:pt>
                <c:pt idx="2640">
                  <c:v>-1.5656178000000631</c:v>
                </c:pt>
                <c:pt idx="2641">
                  <c:v>-2.091834800000103</c:v>
                </c:pt>
                <c:pt idx="2642">
                  <c:v>-2.843365199999869</c:v>
                </c:pt>
                <c:pt idx="2643">
                  <c:v>-2.4546126000000941</c:v>
                </c:pt>
                <c:pt idx="2644">
                  <c:v>-2.3274274000000039</c:v>
                </c:pt>
                <c:pt idx="2645">
                  <c:v>-2.345565199999943</c:v>
                </c:pt>
                <c:pt idx="2646">
                  <c:v>-2.243467399999977</c:v>
                </c:pt>
                <c:pt idx="2647">
                  <c:v>-2.225372599999853</c:v>
                </c:pt>
                <c:pt idx="2648">
                  <c:v>-2.199360000000028</c:v>
                </c:pt>
                <c:pt idx="2649">
                  <c:v>-2.3447851999999876</c:v>
                </c:pt>
                <c:pt idx="2650">
                  <c:v>-2.6265451999999403</c:v>
                </c:pt>
                <c:pt idx="2651">
                  <c:v>-2.917352600000044</c:v>
                </c:pt>
                <c:pt idx="2652">
                  <c:v>-3.0557852000000048</c:v>
                </c:pt>
                <c:pt idx="2653">
                  <c:v>-3.0965199999999689</c:v>
                </c:pt>
                <c:pt idx="2654">
                  <c:v>-2.8476199999999174</c:v>
                </c:pt>
                <c:pt idx="2655">
                  <c:v>-2.4645851999999469</c:v>
                </c:pt>
                <c:pt idx="2656">
                  <c:v>-1.9261525999999864</c:v>
                </c:pt>
                <c:pt idx="2657">
                  <c:v>-1.2856651999998745</c:v>
                </c:pt>
                <c:pt idx="2658">
                  <c:v>-1.2588725999999162</c:v>
                </c:pt>
                <c:pt idx="2659">
                  <c:v>-0.8833252000000068</c:v>
                </c:pt>
                <c:pt idx="2660">
                  <c:v>-0.96909779999992951</c:v>
                </c:pt>
                <c:pt idx="2661">
                  <c:v>-1.1968800000000115</c:v>
                </c:pt>
                <c:pt idx="2662">
                  <c:v>-1.3140925999998943</c:v>
                </c:pt>
                <c:pt idx="2663">
                  <c:v>-1.5130651999999079</c:v>
                </c:pt>
                <c:pt idx="2664">
                  <c:v>-1.8641651999998565</c:v>
                </c:pt>
                <c:pt idx="2665">
                  <c:v>-2.652379999999932</c:v>
                </c:pt>
                <c:pt idx="2666">
                  <c:v>-2.8937925999999226</c:v>
                </c:pt>
                <c:pt idx="2667">
                  <c:v>-3.1227851999999552</c:v>
                </c:pt>
                <c:pt idx="2668">
                  <c:v>-2.6498251999999436</c:v>
                </c:pt>
                <c:pt idx="2669">
                  <c:v>-2.6121725999999397</c:v>
                </c:pt>
                <c:pt idx="2670">
                  <c:v>-2.5190200000000158</c:v>
                </c:pt>
                <c:pt idx="2671">
                  <c:v>-2.2987251999999954</c:v>
                </c:pt>
                <c:pt idx="2672">
                  <c:v>-2.6182399999998824</c:v>
                </c:pt>
                <c:pt idx="2673">
                  <c:v>-2.8364799999999293</c:v>
                </c:pt>
                <c:pt idx="2674">
                  <c:v>-3.1361303999999701</c:v>
                </c:pt>
                <c:pt idx="2675">
                  <c:v>-3.2007799999999698</c:v>
                </c:pt>
                <c:pt idx="2676">
                  <c:v>-3.0983326000000422</c:v>
                </c:pt>
                <c:pt idx="2677">
                  <c:v>-3.0174977999999686</c:v>
                </c:pt>
                <c:pt idx="2678">
                  <c:v>-3.1468399999999614</c:v>
                </c:pt>
                <c:pt idx="2679">
                  <c:v>-2.7239525999999126</c:v>
                </c:pt>
                <c:pt idx="2680">
                  <c:v>-2.532999999999884</c:v>
                </c:pt>
                <c:pt idx="2681">
                  <c:v>-1.7197999999999711</c:v>
                </c:pt>
                <c:pt idx="2682">
                  <c:v>-2.2073800000000152</c:v>
                </c:pt>
                <c:pt idx="2683">
                  <c:v>-2.0370125999998541</c:v>
                </c:pt>
                <c:pt idx="2684">
                  <c:v>-1.6397073999999898</c:v>
                </c:pt>
                <c:pt idx="2685">
                  <c:v>-2.2931525999999374</c:v>
                </c:pt>
                <c:pt idx="2686">
                  <c:v>-3.4876177999999207</c:v>
                </c:pt>
                <c:pt idx="2687">
                  <c:v>-1.3080199999999986</c:v>
                </c:pt>
                <c:pt idx="2688">
                  <c:v>-3.3301651999999566</c:v>
                </c:pt>
                <c:pt idx="2689">
                  <c:v>-3.4434673999999776</c:v>
                </c:pt>
                <c:pt idx="2690">
                  <c:v>-4.8168526000000327</c:v>
                </c:pt>
                <c:pt idx="2691">
                  <c:v>-3.6524451999999306</c:v>
                </c:pt>
                <c:pt idx="2692">
                  <c:v>-3.7065251999999105</c:v>
                </c:pt>
                <c:pt idx="2693">
                  <c:v>-4.1320000000000352</c:v>
                </c:pt>
                <c:pt idx="2694">
                  <c:v>-4.1722399999999373</c:v>
                </c:pt>
                <c:pt idx="2695">
                  <c:v>-2.5414399999999606</c:v>
                </c:pt>
                <c:pt idx="2696">
                  <c:v>-4.1955199999999406</c:v>
                </c:pt>
                <c:pt idx="2697">
                  <c:v>-4.1268577999999714</c:v>
                </c:pt>
                <c:pt idx="2698">
                  <c:v>-4.6697926000000107</c:v>
                </c:pt>
                <c:pt idx="2699">
                  <c:v>10.878327400000073</c:v>
                </c:pt>
                <c:pt idx="2700">
                  <c:v>10.409132600000005</c:v>
                </c:pt>
                <c:pt idx="2701">
                  <c:v>9.0981325999999871</c:v>
                </c:pt>
                <c:pt idx="2702">
                  <c:v>8.2122200000001015</c:v>
                </c:pt>
                <c:pt idx="2703">
                  <c:v>7.1277273999999604</c:v>
                </c:pt>
                <c:pt idx="2704">
                  <c:v>7.0689999999999911</c:v>
                </c:pt>
                <c:pt idx="2705">
                  <c:v>7.4077822000000895</c:v>
                </c:pt>
                <c:pt idx="2706">
                  <c:v>7.3669022000000242</c:v>
                </c:pt>
                <c:pt idx="2707">
                  <c:v>6.9303200000000018</c:v>
                </c:pt>
                <c:pt idx="2708">
                  <c:v>7.6433747999999913</c:v>
                </c:pt>
                <c:pt idx="2709">
                  <c:v>6.169242200000058</c:v>
                </c:pt>
                <c:pt idx="2710">
                  <c:v>4.2215148000001026</c:v>
                </c:pt>
                <c:pt idx="2711">
                  <c:v>2.536527400000077</c:v>
                </c:pt>
                <c:pt idx="2712">
                  <c:v>1.150614800000016</c:v>
                </c:pt>
                <c:pt idx="2713">
                  <c:v>-0.1171599999999384</c:v>
                </c:pt>
                <c:pt idx="2714">
                  <c:v>-1.4541725999999588</c:v>
                </c:pt>
                <c:pt idx="2715">
                  <c:v>-2.6128999999999398</c:v>
                </c:pt>
                <c:pt idx="2716">
                  <c:v>-3.3704978000000048</c:v>
                </c:pt>
                <c:pt idx="2717">
                  <c:v>-3.4936325999999069</c:v>
                </c:pt>
                <c:pt idx="2718">
                  <c:v>-3.4527526000000188</c:v>
                </c:pt>
                <c:pt idx="2719">
                  <c:v>-3.1507999999999758</c:v>
                </c:pt>
                <c:pt idx="2720">
                  <c:v>-2.9909000000000847</c:v>
                </c:pt>
                <c:pt idx="2721">
                  <c:v>-3.3341251999999701</c:v>
                </c:pt>
                <c:pt idx="2722">
                  <c:v>-3.6158852000001014</c:v>
                </c:pt>
                <c:pt idx="2723">
                  <c:v>-3.7306073999998852</c:v>
                </c:pt>
                <c:pt idx="2724">
                  <c:v>-3.9550978000000176</c:v>
                </c:pt>
                <c:pt idx="2725">
                  <c:v>-3.5483526000000487</c:v>
                </c:pt>
                <c:pt idx="2726">
                  <c:v>-3.6425325999999592</c:v>
                </c:pt>
                <c:pt idx="2727">
                  <c:v>-3.5503051999999138</c:v>
                </c:pt>
                <c:pt idx="2728">
                  <c:v>-3.5513326000000784</c:v>
                </c:pt>
                <c:pt idx="2729">
                  <c:v>-2.7731925999999634</c:v>
                </c:pt>
                <c:pt idx="2730">
                  <c:v>-2.7008725999999372</c:v>
                </c:pt>
                <c:pt idx="2731">
                  <c:v>-2.5625851999999001</c:v>
                </c:pt>
                <c:pt idx="2732">
                  <c:v>-2.463079999999962</c:v>
                </c:pt>
                <c:pt idx="2733">
                  <c:v>-2.5849400000000244</c:v>
                </c:pt>
                <c:pt idx="2734">
                  <c:v>-2.8123725999999674</c:v>
                </c:pt>
                <c:pt idx="2735">
                  <c:v>-3.0907599999999364</c:v>
                </c:pt>
                <c:pt idx="2736">
                  <c:v>-2.7432800000000039</c:v>
                </c:pt>
                <c:pt idx="2737">
                  <c:v>-3.207972599999998</c:v>
                </c:pt>
                <c:pt idx="2738">
                  <c:v>-3.6154977999999232</c:v>
                </c:pt>
                <c:pt idx="2739">
                  <c:v>-3.4438125999999287</c:v>
                </c:pt>
                <c:pt idx="2740">
                  <c:v>-3.0177999999999261</c:v>
                </c:pt>
                <c:pt idx="2741">
                  <c:v>-3.0713473999999792</c:v>
                </c:pt>
                <c:pt idx="2742">
                  <c:v>-3.1690451999999754</c:v>
                </c:pt>
                <c:pt idx="2743">
                  <c:v>-3.0749673999999945</c:v>
                </c:pt>
                <c:pt idx="2744">
                  <c:v>-2.6162400000000137</c:v>
                </c:pt>
                <c:pt idx="2745">
                  <c:v>-3.2934977999998782</c:v>
                </c:pt>
                <c:pt idx="2746">
                  <c:v>-3.2425000000000375</c:v>
                </c:pt>
                <c:pt idx="2747">
                  <c:v>-3.4003451999999537</c:v>
                </c:pt>
                <c:pt idx="2748">
                  <c:v>-3.4140399999999289</c:v>
                </c:pt>
                <c:pt idx="2749">
                  <c:v>-3.2254325999998992</c:v>
                </c:pt>
                <c:pt idx="2750">
                  <c:v>-3.4105652000000153</c:v>
                </c:pt>
                <c:pt idx="2751">
                  <c:v>-3.3025452000000284</c:v>
                </c:pt>
                <c:pt idx="2752">
                  <c:v>-3.0674852000000534</c:v>
                </c:pt>
                <c:pt idx="2753">
                  <c:v>-2.980152599999863</c:v>
                </c:pt>
                <c:pt idx="2754">
                  <c:v>-2.4840199999999086</c:v>
                </c:pt>
                <c:pt idx="2755">
                  <c:v>-2.3912599999999387</c:v>
                </c:pt>
                <c:pt idx="2756">
                  <c:v>-2.2030452000000422</c:v>
                </c:pt>
                <c:pt idx="2757">
                  <c:v>-2.4635851999999181</c:v>
                </c:pt>
                <c:pt idx="2758">
                  <c:v>-2.2073051999998645</c:v>
                </c:pt>
                <c:pt idx="2759">
                  <c:v>-2.8267178000000004</c:v>
                </c:pt>
                <c:pt idx="2760">
                  <c:v>-2.8576252000000357</c:v>
                </c:pt>
                <c:pt idx="2761">
                  <c:v>-3.2109251999998802</c:v>
                </c:pt>
                <c:pt idx="2762">
                  <c:v>-3.2881399999999399</c:v>
                </c:pt>
                <c:pt idx="2763">
                  <c:v>-3.2779200000000563</c:v>
                </c:pt>
                <c:pt idx="2764">
                  <c:v>-3.3459852000000345</c:v>
                </c:pt>
                <c:pt idx="2765">
                  <c:v>-3.2824651999999501</c:v>
                </c:pt>
                <c:pt idx="2766">
                  <c:v>-3.0544999999999041</c:v>
                </c:pt>
                <c:pt idx="2767">
                  <c:v>-3.0673125999999944</c:v>
                </c:pt>
                <c:pt idx="2768">
                  <c:v>-3.2482925999999912</c:v>
                </c:pt>
                <c:pt idx="2769">
                  <c:v>-3.3757251999999345</c:v>
                </c:pt>
                <c:pt idx="2770">
                  <c:v>-3.2724977999998739</c:v>
                </c:pt>
                <c:pt idx="2771">
                  <c:v>-3.7918674000000148</c:v>
                </c:pt>
                <c:pt idx="2772">
                  <c:v>-3.8552851999999902</c:v>
                </c:pt>
                <c:pt idx="2773">
                  <c:v>-3.9937177999999522</c:v>
                </c:pt>
                <c:pt idx="2774">
                  <c:v>-4.058367399999951</c:v>
                </c:pt>
                <c:pt idx="2775">
                  <c:v>-3.4492177999998708</c:v>
                </c:pt>
                <c:pt idx="2776">
                  <c:v>-2.8484377999999149</c:v>
                </c:pt>
                <c:pt idx="2777">
                  <c:v>-2.4284926000000313</c:v>
                </c:pt>
                <c:pt idx="2778">
                  <c:v>-1.9824325999998618</c:v>
                </c:pt>
                <c:pt idx="2779">
                  <c:v>-1.6524126000000197</c:v>
                </c:pt>
                <c:pt idx="2780">
                  <c:v>-1.8996073999998808</c:v>
                </c:pt>
                <c:pt idx="2781">
                  <c:v>-2.0442526000000627</c:v>
                </c:pt>
                <c:pt idx="2782">
                  <c:v>-2.2887525999999658</c:v>
                </c:pt>
                <c:pt idx="2783">
                  <c:v>-2.6160399999999857</c:v>
                </c:pt>
                <c:pt idx="2784">
                  <c:v>-2.6977999999999391</c:v>
                </c:pt>
                <c:pt idx="2785">
                  <c:v>-3.1941800000001019</c:v>
                </c:pt>
                <c:pt idx="2786">
                  <c:v>-3.470119999999965</c:v>
                </c:pt>
                <c:pt idx="2787">
                  <c:v>-3.607380000000016</c:v>
                </c:pt>
                <c:pt idx="2788">
                  <c:v>-3.4914851999999659</c:v>
                </c:pt>
                <c:pt idx="2789">
                  <c:v>-2.9340326000000028</c:v>
                </c:pt>
                <c:pt idx="2790">
                  <c:v>-3.3069926000000138</c:v>
                </c:pt>
                <c:pt idx="2791">
                  <c:v>-3.5410251999998246</c:v>
                </c:pt>
                <c:pt idx="2792">
                  <c:v>-2.9631325999999181</c:v>
                </c:pt>
                <c:pt idx="2793">
                  <c:v>-3.3689526000000076</c:v>
                </c:pt>
                <c:pt idx="2794">
                  <c:v>-3.2589799999999776</c:v>
                </c:pt>
                <c:pt idx="2795">
                  <c:v>-3.8701251999999178</c:v>
                </c:pt>
                <c:pt idx="2796">
                  <c:v>-3.4589799999999777</c:v>
                </c:pt>
                <c:pt idx="2797">
                  <c:v>-4.0984399999999264</c:v>
                </c:pt>
                <c:pt idx="2798">
                  <c:v>-4.051492599999917</c:v>
                </c:pt>
                <c:pt idx="2799">
                  <c:v>-3.7454251999999739</c:v>
                </c:pt>
              </c:numCache>
            </c:numRef>
          </c:yVal>
          <c:smooth val="1"/>
        </c:ser>
        <c:ser>
          <c:idx val="2"/>
          <c:order val="1"/>
          <c:tx>
            <c:v>Evap loss</c:v>
          </c:tx>
          <c:spPr>
            <a:ln>
              <a:solidFill>
                <a:srgbClr val="FF0000"/>
              </a:solidFill>
            </a:ln>
          </c:spPr>
          <c:marker>
            <c:symbol val="none"/>
          </c:marker>
          <c:xVal>
            <c:numRef>
              <c:f>Daily!$A$196:$A$386</c:f>
              <c:numCache>
                <c:formatCode>m/d/yyyy\ h:mm</c:formatCode>
                <c:ptCount val="191"/>
                <c:pt idx="0">
                  <c:v>40917</c:v>
                </c:pt>
                <c:pt idx="1">
                  <c:v>40918</c:v>
                </c:pt>
                <c:pt idx="2">
                  <c:v>40919</c:v>
                </c:pt>
                <c:pt idx="3">
                  <c:v>40920</c:v>
                </c:pt>
                <c:pt idx="4">
                  <c:v>40921</c:v>
                </c:pt>
                <c:pt idx="5">
                  <c:v>40922</c:v>
                </c:pt>
                <c:pt idx="6">
                  <c:v>40923</c:v>
                </c:pt>
                <c:pt idx="7">
                  <c:v>40924</c:v>
                </c:pt>
                <c:pt idx="8">
                  <c:v>40925</c:v>
                </c:pt>
                <c:pt idx="9">
                  <c:v>40926</c:v>
                </c:pt>
                <c:pt idx="10">
                  <c:v>40927</c:v>
                </c:pt>
                <c:pt idx="11">
                  <c:v>40928</c:v>
                </c:pt>
                <c:pt idx="12">
                  <c:v>40929</c:v>
                </c:pt>
                <c:pt idx="13">
                  <c:v>40930</c:v>
                </c:pt>
                <c:pt idx="14">
                  <c:v>40931</c:v>
                </c:pt>
                <c:pt idx="15">
                  <c:v>40932</c:v>
                </c:pt>
                <c:pt idx="16">
                  <c:v>40933</c:v>
                </c:pt>
                <c:pt idx="17">
                  <c:v>40934</c:v>
                </c:pt>
                <c:pt idx="18">
                  <c:v>40935</c:v>
                </c:pt>
                <c:pt idx="19">
                  <c:v>40936</c:v>
                </c:pt>
                <c:pt idx="20">
                  <c:v>40937</c:v>
                </c:pt>
                <c:pt idx="21">
                  <c:v>40938</c:v>
                </c:pt>
                <c:pt idx="22">
                  <c:v>40939</c:v>
                </c:pt>
                <c:pt idx="23">
                  <c:v>40940</c:v>
                </c:pt>
                <c:pt idx="24">
                  <c:v>40941</c:v>
                </c:pt>
                <c:pt idx="25">
                  <c:v>40942</c:v>
                </c:pt>
                <c:pt idx="26">
                  <c:v>40943</c:v>
                </c:pt>
                <c:pt idx="27">
                  <c:v>40944</c:v>
                </c:pt>
                <c:pt idx="28">
                  <c:v>40945</c:v>
                </c:pt>
                <c:pt idx="29">
                  <c:v>40946</c:v>
                </c:pt>
                <c:pt idx="30">
                  <c:v>40947</c:v>
                </c:pt>
                <c:pt idx="31">
                  <c:v>40948</c:v>
                </c:pt>
                <c:pt idx="32">
                  <c:v>40949</c:v>
                </c:pt>
                <c:pt idx="33">
                  <c:v>40950</c:v>
                </c:pt>
                <c:pt idx="34">
                  <c:v>40951</c:v>
                </c:pt>
                <c:pt idx="35">
                  <c:v>40952</c:v>
                </c:pt>
                <c:pt idx="36">
                  <c:v>40971</c:v>
                </c:pt>
                <c:pt idx="37">
                  <c:v>40972</c:v>
                </c:pt>
                <c:pt idx="38">
                  <c:v>40973</c:v>
                </c:pt>
                <c:pt idx="39">
                  <c:v>40974</c:v>
                </c:pt>
                <c:pt idx="40">
                  <c:v>40975</c:v>
                </c:pt>
                <c:pt idx="41">
                  <c:v>40976</c:v>
                </c:pt>
                <c:pt idx="42">
                  <c:v>40977</c:v>
                </c:pt>
                <c:pt idx="43">
                  <c:v>40978</c:v>
                </c:pt>
                <c:pt idx="44">
                  <c:v>40979</c:v>
                </c:pt>
                <c:pt idx="45">
                  <c:v>40980</c:v>
                </c:pt>
                <c:pt idx="46">
                  <c:v>40981</c:v>
                </c:pt>
                <c:pt idx="47">
                  <c:v>40982</c:v>
                </c:pt>
                <c:pt idx="48">
                  <c:v>40983</c:v>
                </c:pt>
                <c:pt idx="49">
                  <c:v>40984</c:v>
                </c:pt>
                <c:pt idx="50">
                  <c:v>40985</c:v>
                </c:pt>
                <c:pt idx="51">
                  <c:v>40986</c:v>
                </c:pt>
                <c:pt idx="52">
                  <c:v>40987</c:v>
                </c:pt>
                <c:pt idx="53">
                  <c:v>40988</c:v>
                </c:pt>
                <c:pt idx="54">
                  <c:v>40989</c:v>
                </c:pt>
                <c:pt idx="55">
                  <c:v>40990</c:v>
                </c:pt>
                <c:pt idx="56">
                  <c:v>40991</c:v>
                </c:pt>
                <c:pt idx="57">
                  <c:v>40992</c:v>
                </c:pt>
                <c:pt idx="58">
                  <c:v>40993</c:v>
                </c:pt>
                <c:pt idx="59">
                  <c:v>40994</c:v>
                </c:pt>
                <c:pt idx="60">
                  <c:v>40995</c:v>
                </c:pt>
                <c:pt idx="61">
                  <c:v>40996</c:v>
                </c:pt>
                <c:pt idx="62">
                  <c:v>40997</c:v>
                </c:pt>
                <c:pt idx="63">
                  <c:v>40998</c:v>
                </c:pt>
                <c:pt idx="64">
                  <c:v>40999</c:v>
                </c:pt>
                <c:pt idx="65">
                  <c:v>41000</c:v>
                </c:pt>
                <c:pt idx="66">
                  <c:v>41001</c:v>
                </c:pt>
                <c:pt idx="67">
                  <c:v>41002</c:v>
                </c:pt>
                <c:pt idx="68">
                  <c:v>41003</c:v>
                </c:pt>
                <c:pt idx="69">
                  <c:v>41004</c:v>
                </c:pt>
                <c:pt idx="70">
                  <c:v>41005</c:v>
                </c:pt>
                <c:pt idx="71">
                  <c:v>41006</c:v>
                </c:pt>
                <c:pt idx="72">
                  <c:v>41007</c:v>
                </c:pt>
                <c:pt idx="73">
                  <c:v>41008</c:v>
                </c:pt>
                <c:pt idx="74">
                  <c:v>41009</c:v>
                </c:pt>
                <c:pt idx="75">
                  <c:v>41010</c:v>
                </c:pt>
                <c:pt idx="76">
                  <c:v>41011</c:v>
                </c:pt>
                <c:pt idx="77">
                  <c:v>41012</c:v>
                </c:pt>
                <c:pt idx="78">
                  <c:v>41013</c:v>
                </c:pt>
                <c:pt idx="79">
                  <c:v>41014</c:v>
                </c:pt>
                <c:pt idx="80">
                  <c:v>41015</c:v>
                </c:pt>
                <c:pt idx="81">
                  <c:v>41016</c:v>
                </c:pt>
                <c:pt idx="82">
                  <c:v>41017</c:v>
                </c:pt>
                <c:pt idx="83">
                  <c:v>41018</c:v>
                </c:pt>
                <c:pt idx="84">
                  <c:v>41019</c:v>
                </c:pt>
                <c:pt idx="85">
                  <c:v>41020</c:v>
                </c:pt>
                <c:pt idx="86">
                  <c:v>41021</c:v>
                </c:pt>
                <c:pt idx="87">
                  <c:v>41022</c:v>
                </c:pt>
                <c:pt idx="88">
                  <c:v>41023</c:v>
                </c:pt>
                <c:pt idx="89">
                  <c:v>41024</c:v>
                </c:pt>
                <c:pt idx="90">
                  <c:v>41025</c:v>
                </c:pt>
                <c:pt idx="91">
                  <c:v>41026</c:v>
                </c:pt>
                <c:pt idx="92">
                  <c:v>41027</c:v>
                </c:pt>
                <c:pt idx="93">
                  <c:v>41028</c:v>
                </c:pt>
                <c:pt idx="94">
                  <c:v>41029</c:v>
                </c:pt>
                <c:pt idx="95">
                  <c:v>41030</c:v>
                </c:pt>
                <c:pt idx="96">
                  <c:v>41031</c:v>
                </c:pt>
                <c:pt idx="97">
                  <c:v>41032</c:v>
                </c:pt>
                <c:pt idx="98">
                  <c:v>41033</c:v>
                </c:pt>
                <c:pt idx="99">
                  <c:v>41034</c:v>
                </c:pt>
                <c:pt idx="100">
                  <c:v>41035</c:v>
                </c:pt>
                <c:pt idx="101">
                  <c:v>41036</c:v>
                </c:pt>
                <c:pt idx="102">
                  <c:v>41037</c:v>
                </c:pt>
                <c:pt idx="103">
                  <c:v>41038</c:v>
                </c:pt>
                <c:pt idx="104">
                  <c:v>41039</c:v>
                </c:pt>
                <c:pt idx="105">
                  <c:v>41040</c:v>
                </c:pt>
                <c:pt idx="106">
                  <c:v>41041</c:v>
                </c:pt>
                <c:pt idx="107">
                  <c:v>41042</c:v>
                </c:pt>
                <c:pt idx="108">
                  <c:v>41043</c:v>
                </c:pt>
                <c:pt idx="109">
                  <c:v>41044</c:v>
                </c:pt>
                <c:pt idx="110">
                  <c:v>41045</c:v>
                </c:pt>
                <c:pt idx="111">
                  <c:v>41046</c:v>
                </c:pt>
                <c:pt idx="112">
                  <c:v>41047</c:v>
                </c:pt>
                <c:pt idx="113">
                  <c:v>41048</c:v>
                </c:pt>
                <c:pt idx="114">
                  <c:v>41049</c:v>
                </c:pt>
                <c:pt idx="115">
                  <c:v>41050</c:v>
                </c:pt>
                <c:pt idx="116">
                  <c:v>41051</c:v>
                </c:pt>
                <c:pt idx="117">
                  <c:v>41052</c:v>
                </c:pt>
                <c:pt idx="118">
                  <c:v>41053</c:v>
                </c:pt>
                <c:pt idx="119">
                  <c:v>41054</c:v>
                </c:pt>
                <c:pt idx="120">
                  <c:v>41055</c:v>
                </c:pt>
                <c:pt idx="121">
                  <c:v>41056</c:v>
                </c:pt>
                <c:pt idx="122">
                  <c:v>41057</c:v>
                </c:pt>
                <c:pt idx="123">
                  <c:v>41058</c:v>
                </c:pt>
                <c:pt idx="124">
                  <c:v>41059</c:v>
                </c:pt>
                <c:pt idx="125">
                  <c:v>41060</c:v>
                </c:pt>
                <c:pt idx="126">
                  <c:v>41061</c:v>
                </c:pt>
                <c:pt idx="127">
                  <c:v>41062</c:v>
                </c:pt>
                <c:pt idx="128">
                  <c:v>41063</c:v>
                </c:pt>
                <c:pt idx="129">
                  <c:v>41064</c:v>
                </c:pt>
                <c:pt idx="130">
                  <c:v>41065</c:v>
                </c:pt>
                <c:pt idx="131">
                  <c:v>41066</c:v>
                </c:pt>
                <c:pt idx="132">
                  <c:v>41067</c:v>
                </c:pt>
                <c:pt idx="133">
                  <c:v>41068</c:v>
                </c:pt>
                <c:pt idx="134">
                  <c:v>41069</c:v>
                </c:pt>
                <c:pt idx="135">
                  <c:v>41070</c:v>
                </c:pt>
                <c:pt idx="136">
                  <c:v>41071</c:v>
                </c:pt>
                <c:pt idx="137">
                  <c:v>41072</c:v>
                </c:pt>
                <c:pt idx="138">
                  <c:v>41073</c:v>
                </c:pt>
                <c:pt idx="139">
                  <c:v>41074</c:v>
                </c:pt>
                <c:pt idx="140">
                  <c:v>41075</c:v>
                </c:pt>
                <c:pt idx="141">
                  <c:v>41076</c:v>
                </c:pt>
                <c:pt idx="142">
                  <c:v>41077</c:v>
                </c:pt>
                <c:pt idx="143">
                  <c:v>41078</c:v>
                </c:pt>
                <c:pt idx="144">
                  <c:v>41079</c:v>
                </c:pt>
                <c:pt idx="145">
                  <c:v>41080</c:v>
                </c:pt>
                <c:pt idx="146">
                  <c:v>41081</c:v>
                </c:pt>
                <c:pt idx="147">
                  <c:v>41082</c:v>
                </c:pt>
                <c:pt idx="148">
                  <c:v>41083</c:v>
                </c:pt>
                <c:pt idx="149">
                  <c:v>41084</c:v>
                </c:pt>
                <c:pt idx="150">
                  <c:v>41085</c:v>
                </c:pt>
                <c:pt idx="151">
                  <c:v>41086</c:v>
                </c:pt>
                <c:pt idx="152">
                  <c:v>41087</c:v>
                </c:pt>
                <c:pt idx="153">
                  <c:v>41088</c:v>
                </c:pt>
                <c:pt idx="154">
                  <c:v>41089</c:v>
                </c:pt>
                <c:pt idx="155">
                  <c:v>41090</c:v>
                </c:pt>
                <c:pt idx="156">
                  <c:v>41091</c:v>
                </c:pt>
                <c:pt idx="157">
                  <c:v>41092</c:v>
                </c:pt>
                <c:pt idx="158">
                  <c:v>41093</c:v>
                </c:pt>
                <c:pt idx="159">
                  <c:v>41094</c:v>
                </c:pt>
                <c:pt idx="160">
                  <c:v>41095</c:v>
                </c:pt>
                <c:pt idx="161">
                  <c:v>41096</c:v>
                </c:pt>
                <c:pt idx="162">
                  <c:v>41097</c:v>
                </c:pt>
                <c:pt idx="163">
                  <c:v>41098</c:v>
                </c:pt>
                <c:pt idx="164">
                  <c:v>41099</c:v>
                </c:pt>
                <c:pt idx="165">
                  <c:v>41100</c:v>
                </c:pt>
                <c:pt idx="166">
                  <c:v>41101</c:v>
                </c:pt>
                <c:pt idx="167">
                  <c:v>41102</c:v>
                </c:pt>
                <c:pt idx="168">
                  <c:v>41103</c:v>
                </c:pt>
                <c:pt idx="169">
                  <c:v>41104</c:v>
                </c:pt>
                <c:pt idx="170">
                  <c:v>41105</c:v>
                </c:pt>
                <c:pt idx="171">
                  <c:v>41106</c:v>
                </c:pt>
                <c:pt idx="172">
                  <c:v>41107</c:v>
                </c:pt>
                <c:pt idx="173">
                  <c:v>41108</c:v>
                </c:pt>
                <c:pt idx="174">
                  <c:v>41112</c:v>
                </c:pt>
                <c:pt idx="175">
                  <c:v>41113</c:v>
                </c:pt>
                <c:pt idx="176">
                  <c:v>41114</c:v>
                </c:pt>
                <c:pt idx="177">
                  <c:v>41115</c:v>
                </c:pt>
                <c:pt idx="178">
                  <c:v>41116</c:v>
                </c:pt>
                <c:pt idx="179">
                  <c:v>41117</c:v>
                </c:pt>
                <c:pt idx="180">
                  <c:v>41118</c:v>
                </c:pt>
                <c:pt idx="181">
                  <c:v>41119</c:v>
                </c:pt>
                <c:pt idx="182">
                  <c:v>41120</c:v>
                </c:pt>
                <c:pt idx="183">
                  <c:v>41121</c:v>
                </c:pt>
                <c:pt idx="184">
                  <c:v>41122</c:v>
                </c:pt>
                <c:pt idx="185">
                  <c:v>41123</c:v>
                </c:pt>
                <c:pt idx="186">
                  <c:v>41124</c:v>
                </c:pt>
                <c:pt idx="187">
                  <c:v>41125</c:v>
                </c:pt>
                <c:pt idx="188">
                  <c:v>41126</c:v>
                </c:pt>
                <c:pt idx="189">
                  <c:v>41127</c:v>
                </c:pt>
                <c:pt idx="190">
                  <c:v>41128</c:v>
                </c:pt>
              </c:numCache>
            </c:numRef>
          </c:xVal>
          <c:yVal>
            <c:numRef>
              <c:f>Daily!$AJ$196:$AJ$386</c:f>
              <c:numCache>
                <c:formatCode>General</c:formatCode>
                <c:ptCount val="191"/>
                <c:pt idx="132">
                  <c:v>46.204000000000001</c:v>
                </c:pt>
                <c:pt idx="133">
                  <c:v>45.626879035729701</c:v>
                </c:pt>
                <c:pt idx="134">
                  <c:v>45.216448704205327</c:v>
                </c:pt>
                <c:pt idx="135">
                  <c:v>44.565856087984749</c:v>
                </c:pt>
                <c:pt idx="136">
                  <c:v>43.183038661979062</c:v>
                </c:pt>
                <c:pt idx="137">
                  <c:v>41.802139435142905</c:v>
                </c:pt>
                <c:pt idx="138">
                  <c:v>40.745640049068861</c:v>
                </c:pt>
                <c:pt idx="139">
                  <c:v>39.966338782741957</c:v>
                </c:pt>
                <c:pt idx="140">
                  <c:v>40.136652340929594</c:v>
                </c:pt>
                <c:pt idx="141">
                  <c:v>40.855854987457548</c:v>
                </c:pt>
                <c:pt idx="142">
                  <c:v>48.96</c:v>
                </c:pt>
                <c:pt idx="143">
                  <c:v>47.97262493141772</c:v>
                </c:pt>
                <c:pt idx="144">
                  <c:v>46.78152400011362</c:v>
                </c:pt>
                <c:pt idx="145">
                  <c:v>45.34306798085921</c:v>
                </c:pt>
                <c:pt idx="146">
                  <c:v>43.872604582456347</c:v>
                </c:pt>
                <c:pt idx="147">
                  <c:v>42.648075713459662</c:v>
                </c:pt>
                <c:pt idx="148">
                  <c:v>41.705557304169439</c:v>
                </c:pt>
                <c:pt idx="149">
                  <c:v>40.538188157746369</c:v>
                </c:pt>
                <c:pt idx="150">
                  <c:v>39.253188732525125</c:v>
                </c:pt>
                <c:pt idx="151">
                  <c:v>38.071002151791447</c:v>
                </c:pt>
                <c:pt idx="152">
                  <c:v>36.93375112146645</c:v>
                </c:pt>
                <c:pt idx="153">
                  <c:v>35.681609031093039</c:v>
                </c:pt>
                <c:pt idx="154">
                  <c:v>34.476743649823241</c:v>
                </c:pt>
                <c:pt idx="155">
                  <c:v>33.237711099081082</c:v>
                </c:pt>
                <c:pt idx="156">
                  <c:v>31.99398973545841</c:v>
                </c:pt>
                <c:pt idx="157">
                  <c:v>30.850783402269887</c:v>
                </c:pt>
                <c:pt idx="158">
                  <c:v>29.812778426921245</c:v>
                </c:pt>
                <c:pt idx="159">
                  <c:v>28.790235905226972</c:v>
                </c:pt>
                <c:pt idx="160">
                  <c:v>27.723542645364329</c:v>
                </c:pt>
                <c:pt idx="161">
                  <c:v>26.505406269912577</c:v>
                </c:pt>
                <c:pt idx="162">
                  <c:v>25.323506799678217</c:v>
                </c:pt>
                <c:pt idx="163">
                  <c:v>24.205717738641763</c:v>
                </c:pt>
                <c:pt idx="164">
                  <c:v>23.286357437053329</c:v>
                </c:pt>
                <c:pt idx="165">
                  <c:v>22.52378638688397</c:v>
                </c:pt>
                <c:pt idx="166">
                  <c:v>23.150830037901628</c:v>
                </c:pt>
                <c:pt idx="167">
                  <c:v>22.443206500857091</c:v>
                </c:pt>
                <c:pt idx="168">
                  <c:v>21.591868582298034</c:v>
                </c:pt>
                <c:pt idx="169">
                  <c:v>20.707568989245786</c:v>
                </c:pt>
                <c:pt idx="170">
                  <c:v>19.77029514682576</c:v>
                </c:pt>
                <c:pt idx="171">
                  <c:v>18.804617171043837</c:v>
                </c:pt>
                <c:pt idx="172">
                  <c:v>17.950740532342266</c:v>
                </c:pt>
                <c:pt idx="173">
                  <c:v>16.935220212728083</c:v>
                </c:pt>
                <c:pt idx="174">
                  <c:v>15.866854080647157</c:v>
                </c:pt>
                <c:pt idx="175">
                  <c:v>15.033952260808572</c:v>
                </c:pt>
                <c:pt idx="176">
                  <c:v>14.070466477376204</c:v>
                </c:pt>
                <c:pt idx="177">
                  <c:v>13.04498584985225</c:v>
                </c:pt>
                <c:pt idx="178">
                  <c:v>12.067580957774631</c:v>
                </c:pt>
                <c:pt idx="179">
                  <c:v>11.081507109275782</c:v>
                </c:pt>
                <c:pt idx="180">
                  <c:v>10.252518254158002</c:v>
                </c:pt>
                <c:pt idx="181">
                  <c:v>9.3463856343409955</c:v>
                </c:pt>
                <c:pt idx="182">
                  <c:v>8.3760861172913845</c:v>
                </c:pt>
                <c:pt idx="183">
                  <c:v>7.2328991088007992</c:v>
                </c:pt>
                <c:pt idx="184">
                  <c:v>6.152418963942881</c:v>
                </c:pt>
                <c:pt idx="185">
                  <c:v>5.1019398180881028</c:v>
                </c:pt>
                <c:pt idx="186">
                  <c:v>3.9683574556242638</c:v>
                </c:pt>
                <c:pt idx="187">
                  <c:v>2.8033857729712834</c:v>
                </c:pt>
                <c:pt idx="188">
                  <c:v>1.5983474921223677</c:v>
                </c:pt>
                <c:pt idx="189">
                  <c:v>0.41848584682931828</c:v>
                </c:pt>
                <c:pt idx="190">
                  <c:v>-0.68164727198149222</c:v>
                </c:pt>
              </c:numCache>
            </c:numRef>
          </c:yVal>
          <c:smooth val="1"/>
        </c:ser>
        <c:ser>
          <c:idx val="1"/>
          <c:order val="2"/>
          <c:tx>
            <c:v>Rieff 1</c:v>
          </c:tx>
          <c:spPr>
            <a:ln>
              <a:solidFill>
                <a:schemeClr val="tx2">
                  <a:lumMod val="40000"/>
                  <a:lumOff val="60000"/>
                </a:schemeClr>
              </a:solidFill>
            </a:ln>
          </c:spPr>
          <c:marker>
            <c:symbol val="none"/>
          </c:marker>
          <c:xVal>
            <c:numRef>
              <c:f>'Rieff 1'!$B$3535:$B$5215</c:f>
              <c:numCache>
                <c:formatCode>m/d/yyyy\ h:mm</c:formatCode>
                <c:ptCount val="1681"/>
                <c:pt idx="0">
                  <c:v>41064.688298611109</c:v>
                </c:pt>
                <c:pt idx="1">
                  <c:v>41064.729965277773</c:v>
                </c:pt>
                <c:pt idx="2">
                  <c:v>41064.771631944444</c:v>
                </c:pt>
                <c:pt idx="3">
                  <c:v>41064.813298611109</c:v>
                </c:pt>
                <c:pt idx="4">
                  <c:v>41064.854965277787</c:v>
                </c:pt>
                <c:pt idx="5">
                  <c:v>41064.896631944452</c:v>
                </c:pt>
                <c:pt idx="6">
                  <c:v>41064.938298611109</c:v>
                </c:pt>
                <c:pt idx="7">
                  <c:v>41064.97996527778</c:v>
                </c:pt>
                <c:pt idx="8">
                  <c:v>41065.021631944444</c:v>
                </c:pt>
                <c:pt idx="9">
                  <c:v>41065.063298611101</c:v>
                </c:pt>
                <c:pt idx="10">
                  <c:v>41065.10496527778</c:v>
                </c:pt>
                <c:pt idx="11">
                  <c:v>41065.146631944452</c:v>
                </c:pt>
                <c:pt idx="12">
                  <c:v>41065.188298611109</c:v>
                </c:pt>
                <c:pt idx="13">
                  <c:v>41065.229965277773</c:v>
                </c:pt>
                <c:pt idx="14">
                  <c:v>41065.271631944444</c:v>
                </c:pt>
                <c:pt idx="15">
                  <c:v>41065.313298611109</c:v>
                </c:pt>
                <c:pt idx="16">
                  <c:v>41065.354965277787</c:v>
                </c:pt>
                <c:pt idx="17">
                  <c:v>41065.396631944452</c:v>
                </c:pt>
                <c:pt idx="18">
                  <c:v>41065.438298611109</c:v>
                </c:pt>
                <c:pt idx="19">
                  <c:v>41065.47996527778</c:v>
                </c:pt>
                <c:pt idx="20">
                  <c:v>41065.521631944444</c:v>
                </c:pt>
                <c:pt idx="21">
                  <c:v>41065.563298611101</c:v>
                </c:pt>
                <c:pt idx="22">
                  <c:v>41065.60496527778</c:v>
                </c:pt>
                <c:pt idx="23">
                  <c:v>41065.646631944452</c:v>
                </c:pt>
                <c:pt idx="24">
                  <c:v>41065.688298611109</c:v>
                </c:pt>
                <c:pt idx="25">
                  <c:v>41065.729965277773</c:v>
                </c:pt>
                <c:pt idx="26">
                  <c:v>41065.771631944444</c:v>
                </c:pt>
                <c:pt idx="27">
                  <c:v>41065.813298611109</c:v>
                </c:pt>
                <c:pt idx="28">
                  <c:v>41065.854965277787</c:v>
                </c:pt>
                <c:pt idx="29">
                  <c:v>41065.896631944452</c:v>
                </c:pt>
                <c:pt idx="30">
                  <c:v>41065.938298611109</c:v>
                </c:pt>
                <c:pt idx="31">
                  <c:v>41065.97996527778</c:v>
                </c:pt>
                <c:pt idx="32">
                  <c:v>41066.021631944444</c:v>
                </c:pt>
                <c:pt idx="33">
                  <c:v>41066.063298611101</c:v>
                </c:pt>
                <c:pt idx="34">
                  <c:v>41066.10496527778</c:v>
                </c:pt>
                <c:pt idx="35">
                  <c:v>41066.146631944452</c:v>
                </c:pt>
                <c:pt idx="36">
                  <c:v>41066.188298611109</c:v>
                </c:pt>
                <c:pt idx="37">
                  <c:v>41066.229965277773</c:v>
                </c:pt>
                <c:pt idx="38">
                  <c:v>41066.271631944444</c:v>
                </c:pt>
                <c:pt idx="39">
                  <c:v>41066.313298611109</c:v>
                </c:pt>
                <c:pt idx="40">
                  <c:v>41066.354965277787</c:v>
                </c:pt>
                <c:pt idx="41">
                  <c:v>41066.396631944452</c:v>
                </c:pt>
                <c:pt idx="42">
                  <c:v>41066.438298611109</c:v>
                </c:pt>
                <c:pt idx="43">
                  <c:v>41066.47996527778</c:v>
                </c:pt>
                <c:pt idx="44">
                  <c:v>41066.521631944444</c:v>
                </c:pt>
                <c:pt idx="45">
                  <c:v>41066.563298611101</c:v>
                </c:pt>
                <c:pt idx="46">
                  <c:v>41066.60496527778</c:v>
                </c:pt>
                <c:pt idx="47">
                  <c:v>41066.646631944452</c:v>
                </c:pt>
                <c:pt idx="48">
                  <c:v>41066.688298611109</c:v>
                </c:pt>
                <c:pt idx="49">
                  <c:v>41066.729965277773</c:v>
                </c:pt>
                <c:pt idx="50">
                  <c:v>41066.771631944444</c:v>
                </c:pt>
                <c:pt idx="51">
                  <c:v>41066.813298611109</c:v>
                </c:pt>
                <c:pt idx="52">
                  <c:v>41066.854965277787</c:v>
                </c:pt>
                <c:pt idx="53">
                  <c:v>41066.896631944452</c:v>
                </c:pt>
                <c:pt idx="54">
                  <c:v>41066.938298611109</c:v>
                </c:pt>
                <c:pt idx="55">
                  <c:v>41066.97996527778</c:v>
                </c:pt>
                <c:pt idx="56">
                  <c:v>41067.021631944444</c:v>
                </c:pt>
                <c:pt idx="57">
                  <c:v>41067.063298611101</c:v>
                </c:pt>
                <c:pt idx="58">
                  <c:v>41067.10496527778</c:v>
                </c:pt>
                <c:pt idx="59">
                  <c:v>41067.146631944452</c:v>
                </c:pt>
                <c:pt idx="60">
                  <c:v>41067.188298611109</c:v>
                </c:pt>
                <c:pt idx="61">
                  <c:v>41067.229965277773</c:v>
                </c:pt>
                <c:pt idx="62">
                  <c:v>41067.271631944444</c:v>
                </c:pt>
                <c:pt idx="63">
                  <c:v>41067.313298611109</c:v>
                </c:pt>
                <c:pt idx="64">
                  <c:v>41067.354965277787</c:v>
                </c:pt>
                <c:pt idx="65">
                  <c:v>41067.396631944452</c:v>
                </c:pt>
                <c:pt idx="66">
                  <c:v>41067.438298611109</c:v>
                </c:pt>
                <c:pt idx="67">
                  <c:v>41067.47996527778</c:v>
                </c:pt>
                <c:pt idx="68">
                  <c:v>41067.521631944444</c:v>
                </c:pt>
                <c:pt idx="69">
                  <c:v>41067.563298611101</c:v>
                </c:pt>
                <c:pt idx="70">
                  <c:v>41067.60496527778</c:v>
                </c:pt>
                <c:pt idx="71">
                  <c:v>41067.646631944452</c:v>
                </c:pt>
                <c:pt idx="72">
                  <c:v>41067.688298611109</c:v>
                </c:pt>
                <c:pt idx="73">
                  <c:v>41067.729965277773</c:v>
                </c:pt>
                <c:pt idx="74">
                  <c:v>41067.771631944444</c:v>
                </c:pt>
                <c:pt idx="75">
                  <c:v>41067.813298611109</c:v>
                </c:pt>
                <c:pt idx="76">
                  <c:v>41067.854965277787</c:v>
                </c:pt>
                <c:pt idx="77">
                  <c:v>41067.896631944452</c:v>
                </c:pt>
                <c:pt idx="78">
                  <c:v>41067.938298611109</c:v>
                </c:pt>
                <c:pt idx="79">
                  <c:v>41067.97996527778</c:v>
                </c:pt>
                <c:pt idx="80">
                  <c:v>41068.021631944444</c:v>
                </c:pt>
                <c:pt idx="81">
                  <c:v>41068.063298611101</c:v>
                </c:pt>
                <c:pt idx="82">
                  <c:v>41068.10496527778</c:v>
                </c:pt>
                <c:pt idx="83">
                  <c:v>41068.146631944452</c:v>
                </c:pt>
                <c:pt idx="84">
                  <c:v>41068.188298611109</c:v>
                </c:pt>
                <c:pt idx="85">
                  <c:v>41068.229965277773</c:v>
                </c:pt>
                <c:pt idx="86">
                  <c:v>41068.271631944444</c:v>
                </c:pt>
                <c:pt idx="87">
                  <c:v>41068.313298611109</c:v>
                </c:pt>
                <c:pt idx="88">
                  <c:v>41068.354965277787</c:v>
                </c:pt>
                <c:pt idx="89">
                  <c:v>41068.396631944452</c:v>
                </c:pt>
                <c:pt idx="90">
                  <c:v>41068.438298611109</c:v>
                </c:pt>
                <c:pt idx="91">
                  <c:v>41068.47996527778</c:v>
                </c:pt>
                <c:pt idx="92">
                  <c:v>41068.521631944444</c:v>
                </c:pt>
                <c:pt idx="93">
                  <c:v>41068.563298611101</c:v>
                </c:pt>
                <c:pt idx="94">
                  <c:v>41068.60496527778</c:v>
                </c:pt>
                <c:pt idx="95">
                  <c:v>41068.646631944452</c:v>
                </c:pt>
                <c:pt idx="96">
                  <c:v>41068.688298611109</c:v>
                </c:pt>
                <c:pt idx="97">
                  <c:v>41068.729965277773</c:v>
                </c:pt>
                <c:pt idx="98">
                  <c:v>41068.771631944444</c:v>
                </c:pt>
                <c:pt idx="99">
                  <c:v>41068.813298611109</c:v>
                </c:pt>
                <c:pt idx="100">
                  <c:v>41068.854965277787</c:v>
                </c:pt>
                <c:pt idx="101">
                  <c:v>41068.896631944452</c:v>
                </c:pt>
                <c:pt idx="102">
                  <c:v>41068.938298611109</c:v>
                </c:pt>
                <c:pt idx="103">
                  <c:v>41068.97996527778</c:v>
                </c:pt>
                <c:pt idx="104">
                  <c:v>41069.021631944444</c:v>
                </c:pt>
                <c:pt idx="105">
                  <c:v>41069.063298611101</c:v>
                </c:pt>
                <c:pt idx="106">
                  <c:v>41069.10496527778</c:v>
                </c:pt>
                <c:pt idx="107">
                  <c:v>41069.146631944452</c:v>
                </c:pt>
                <c:pt idx="108">
                  <c:v>41069.188298611109</c:v>
                </c:pt>
                <c:pt idx="109">
                  <c:v>41069.229965277773</c:v>
                </c:pt>
                <c:pt idx="110">
                  <c:v>41069.271631944444</c:v>
                </c:pt>
                <c:pt idx="111">
                  <c:v>41069.313298611109</c:v>
                </c:pt>
                <c:pt idx="112">
                  <c:v>41069.354965277787</c:v>
                </c:pt>
                <c:pt idx="113">
                  <c:v>41069.396631944452</c:v>
                </c:pt>
                <c:pt idx="114">
                  <c:v>41069.438298611109</c:v>
                </c:pt>
                <c:pt idx="115">
                  <c:v>41069.47996527778</c:v>
                </c:pt>
                <c:pt idx="116">
                  <c:v>41069.521631944444</c:v>
                </c:pt>
                <c:pt idx="117">
                  <c:v>41069.563298611101</c:v>
                </c:pt>
                <c:pt idx="118">
                  <c:v>41069.60496527778</c:v>
                </c:pt>
                <c:pt idx="119">
                  <c:v>41069.646631944452</c:v>
                </c:pt>
                <c:pt idx="120">
                  <c:v>41069.688298611109</c:v>
                </c:pt>
                <c:pt idx="121">
                  <c:v>41069.729965277773</c:v>
                </c:pt>
                <c:pt idx="122">
                  <c:v>41069.771631944444</c:v>
                </c:pt>
                <c:pt idx="123">
                  <c:v>41069.813298611109</c:v>
                </c:pt>
                <c:pt idx="124">
                  <c:v>41069.854965277787</c:v>
                </c:pt>
                <c:pt idx="125">
                  <c:v>41069.896631944452</c:v>
                </c:pt>
                <c:pt idx="126">
                  <c:v>41069.938298611109</c:v>
                </c:pt>
                <c:pt idx="127">
                  <c:v>41069.97996527778</c:v>
                </c:pt>
                <c:pt idx="128">
                  <c:v>41070.021631944444</c:v>
                </c:pt>
                <c:pt idx="129">
                  <c:v>41070.063298611101</c:v>
                </c:pt>
                <c:pt idx="130">
                  <c:v>41070.10496527778</c:v>
                </c:pt>
                <c:pt idx="131">
                  <c:v>41070.146631944452</c:v>
                </c:pt>
                <c:pt idx="132">
                  <c:v>41070.188298611109</c:v>
                </c:pt>
                <c:pt idx="133">
                  <c:v>41070.229965277773</c:v>
                </c:pt>
                <c:pt idx="134">
                  <c:v>41070.271631944444</c:v>
                </c:pt>
                <c:pt idx="135">
                  <c:v>41070.313298611109</c:v>
                </c:pt>
                <c:pt idx="136">
                  <c:v>41070.354965277787</c:v>
                </c:pt>
                <c:pt idx="137">
                  <c:v>41070.396631944452</c:v>
                </c:pt>
                <c:pt idx="138">
                  <c:v>41070.438298611109</c:v>
                </c:pt>
                <c:pt idx="139">
                  <c:v>41070.47996527778</c:v>
                </c:pt>
                <c:pt idx="140">
                  <c:v>41070.521631944444</c:v>
                </c:pt>
                <c:pt idx="141">
                  <c:v>41070.563298611101</c:v>
                </c:pt>
                <c:pt idx="142">
                  <c:v>41070.60496527778</c:v>
                </c:pt>
                <c:pt idx="143">
                  <c:v>41070.646631944452</c:v>
                </c:pt>
                <c:pt idx="144">
                  <c:v>41070.688298611109</c:v>
                </c:pt>
                <c:pt idx="145">
                  <c:v>41070.729965277773</c:v>
                </c:pt>
                <c:pt idx="146">
                  <c:v>41070.771631944444</c:v>
                </c:pt>
                <c:pt idx="147">
                  <c:v>41070.813298611109</c:v>
                </c:pt>
                <c:pt idx="148">
                  <c:v>41070.854965277787</c:v>
                </c:pt>
                <c:pt idx="149">
                  <c:v>41070.896631944452</c:v>
                </c:pt>
                <c:pt idx="150">
                  <c:v>41070.938298611109</c:v>
                </c:pt>
                <c:pt idx="151">
                  <c:v>41070.97996527778</c:v>
                </c:pt>
                <c:pt idx="152">
                  <c:v>41071.021631944444</c:v>
                </c:pt>
                <c:pt idx="153">
                  <c:v>41071.063298611101</c:v>
                </c:pt>
                <c:pt idx="154">
                  <c:v>41071.10496527778</c:v>
                </c:pt>
                <c:pt idx="155">
                  <c:v>41071.146631944452</c:v>
                </c:pt>
                <c:pt idx="156">
                  <c:v>41071.188298611109</c:v>
                </c:pt>
                <c:pt idx="157">
                  <c:v>41071.229965277773</c:v>
                </c:pt>
                <c:pt idx="158">
                  <c:v>41071.271631944444</c:v>
                </c:pt>
                <c:pt idx="159">
                  <c:v>41071.313298611109</c:v>
                </c:pt>
                <c:pt idx="160">
                  <c:v>41071.354965277787</c:v>
                </c:pt>
                <c:pt idx="161">
                  <c:v>41071.396631944452</c:v>
                </c:pt>
                <c:pt idx="162">
                  <c:v>41071.438298611109</c:v>
                </c:pt>
                <c:pt idx="163">
                  <c:v>41071.47996527778</c:v>
                </c:pt>
                <c:pt idx="164">
                  <c:v>41071.521631944444</c:v>
                </c:pt>
                <c:pt idx="165">
                  <c:v>41071.563298611101</c:v>
                </c:pt>
                <c:pt idx="166">
                  <c:v>41071.60496527778</c:v>
                </c:pt>
                <c:pt idx="167">
                  <c:v>41071.646631944452</c:v>
                </c:pt>
                <c:pt idx="168">
                  <c:v>41071.688298611109</c:v>
                </c:pt>
                <c:pt idx="169">
                  <c:v>41071.729965277773</c:v>
                </c:pt>
                <c:pt idx="170">
                  <c:v>41071.771631944444</c:v>
                </c:pt>
                <c:pt idx="171">
                  <c:v>41071.813298611109</c:v>
                </c:pt>
                <c:pt idx="172">
                  <c:v>41071.854965277787</c:v>
                </c:pt>
                <c:pt idx="173">
                  <c:v>41071.896631944452</c:v>
                </c:pt>
                <c:pt idx="174">
                  <c:v>41071.938298611109</c:v>
                </c:pt>
                <c:pt idx="175">
                  <c:v>41071.97996527778</c:v>
                </c:pt>
                <c:pt idx="176">
                  <c:v>41072.021631944444</c:v>
                </c:pt>
                <c:pt idx="177">
                  <c:v>41072.063298611101</c:v>
                </c:pt>
                <c:pt idx="178">
                  <c:v>41072.10496527778</c:v>
                </c:pt>
                <c:pt idx="179">
                  <c:v>41072.146631944452</c:v>
                </c:pt>
                <c:pt idx="180">
                  <c:v>41072.188298611109</c:v>
                </c:pt>
                <c:pt idx="181">
                  <c:v>41072.229965277773</c:v>
                </c:pt>
                <c:pt idx="182">
                  <c:v>41072.271631944444</c:v>
                </c:pt>
                <c:pt idx="183">
                  <c:v>41072.313298611109</c:v>
                </c:pt>
                <c:pt idx="184">
                  <c:v>41072.354965277787</c:v>
                </c:pt>
                <c:pt idx="185">
                  <c:v>41072.396631944452</c:v>
                </c:pt>
                <c:pt idx="186">
                  <c:v>41072.438298611109</c:v>
                </c:pt>
                <c:pt idx="187">
                  <c:v>41072.47996527778</c:v>
                </c:pt>
                <c:pt idx="188">
                  <c:v>41072.521631944444</c:v>
                </c:pt>
                <c:pt idx="189">
                  <c:v>41072.563298611101</c:v>
                </c:pt>
                <c:pt idx="190">
                  <c:v>41072.60496527778</c:v>
                </c:pt>
                <c:pt idx="191">
                  <c:v>41072.646631944452</c:v>
                </c:pt>
                <c:pt idx="192">
                  <c:v>41072.688298611109</c:v>
                </c:pt>
                <c:pt idx="193">
                  <c:v>41072.729965277773</c:v>
                </c:pt>
                <c:pt idx="194">
                  <c:v>41072.771631944444</c:v>
                </c:pt>
                <c:pt idx="195">
                  <c:v>41072.813298611109</c:v>
                </c:pt>
                <c:pt idx="196">
                  <c:v>41072.854965277787</c:v>
                </c:pt>
                <c:pt idx="197">
                  <c:v>41072.896631944452</c:v>
                </c:pt>
                <c:pt idx="198">
                  <c:v>41072.938298611109</c:v>
                </c:pt>
                <c:pt idx="199">
                  <c:v>41072.97996527778</c:v>
                </c:pt>
                <c:pt idx="200">
                  <c:v>41073.021631944444</c:v>
                </c:pt>
                <c:pt idx="201">
                  <c:v>41073.063298611101</c:v>
                </c:pt>
                <c:pt idx="202">
                  <c:v>41073.10496527778</c:v>
                </c:pt>
                <c:pt idx="203">
                  <c:v>41073.146631944452</c:v>
                </c:pt>
                <c:pt idx="204">
                  <c:v>41073.188298611109</c:v>
                </c:pt>
                <c:pt idx="205">
                  <c:v>41073.229965277773</c:v>
                </c:pt>
                <c:pt idx="206">
                  <c:v>41073.271631944444</c:v>
                </c:pt>
                <c:pt idx="207">
                  <c:v>41073.313298611109</c:v>
                </c:pt>
                <c:pt idx="208">
                  <c:v>41073.354965277787</c:v>
                </c:pt>
                <c:pt idx="209">
                  <c:v>41073.396631944452</c:v>
                </c:pt>
                <c:pt idx="210">
                  <c:v>41073.438298611109</c:v>
                </c:pt>
                <c:pt idx="211">
                  <c:v>41073.47996527778</c:v>
                </c:pt>
                <c:pt idx="212">
                  <c:v>41073.521631944444</c:v>
                </c:pt>
                <c:pt idx="213">
                  <c:v>41073.563298611101</c:v>
                </c:pt>
                <c:pt idx="214">
                  <c:v>41073.60496527778</c:v>
                </c:pt>
                <c:pt idx="215">
                  <c:v>41073.646631944452</c:v>
                </c:pt>
                <c:pt idx="216">
                  <c:v>41073.688298611109</c:v>
                </c:pt>
                <c:pt idx="217">
                  <c:v>41073.729965277773</c:v>
                </c:pt>
                <c:pt idx="218">
                  <c:v>41073.771631944444</c:v>
                </c:pt>
                <c:pt idx="219">
                  <c:v>41073.813298611109</c:v>
                </c:pt>
                <c:pt idx="220">
                  <c:v>41073.854965277787</c:v>
                </c:pt>
                <c:pt idx="221">
                  <c:v>41073.896631944452</c:v>
                </c:pt>
                <c:pt idx="222">
                  <c:v>41073.938298611109</c:v>
                </c:pt>
                <c:pt idx="223">
                  <c:v>41073.97996527778</c:v>
                </c:pt>
                <c:pt idx="224">
                  <c:v>41074.021631944444</c:v>
                </c:pt>
                <c:pt idx="225">
                  <c:v>41074.063298611101</c:v>
                </c:pt>
                <c:pt idx="226">
                  <c:v>41074.10496527778</c:v>
                </c:pt>
                <c:pt idx="227">
                  <c:v>41074.146631944452</c:v>
                </c:pt>
                <c:pt idx="228">
                  <c:v>41074.188298611109</c:v>
                </c:pt>
                <c:pt idx="229">
                  <c:v>41074.229965277773</c:v>
                </c:pt>
                <c:pt idx="230">
                  <c:v>41074.271631944444</c:v>
                </c:pt>
                <c:pt idx="231">
                  <c:v>41074.313298611109</c:v>
                </c:pt>
                <c:pt idx="232">
                  <c:v>41074.354965277787</c:v>
                </c:pt>
                <c:pt idx="233">
                  <c:v>41074.396631944452</c:v>
                </c:pt>
                <c:pt idx="234">
                  <c:v>41074.438298611109</c:v>
                </c:pt>
                <c:pt idx="235">
                  <c:v>41074.47996527778</c:v>
                </c:pt>
                <c:pt idx="236">
                  <c:v>41074.521631944444</c:v>
                </c:pt>
                <c:pt idx="237">
                  <c:v>41074.563298611101</c:v>
                </c:pt>
                <c:pt idx="238">
                  <c:v>41074.60496527778</c:v>
                </c:pt>
                <c:pt idx="239">
                  <c:v>41074.646631944452</c:v>
                </c:pt>
                <c:pt idx="240">
                  <c:v>41074.688298611109</c:v>
                </c:pt>
                <c:pt idx="241">
                  <c:v>41074.729965277773</c:v>
                </c:pt>
                <c:pt idx="242">
                  <c:v>41074.771631944444</c:v>
                </c:pt>
                <c:pt idx="243">
                  <c:v>41074.813298611109</c:v>
                </c:pt>
                <c:pt idx="244">
                  <c:v>41074.854965277787</c:v>
                </c:pt>
                <c:pt idx="245">
                  <c:v>41074.896631944452</c:v>
                </c:pt>
                <c:pt idx="246">
                  <c:v>41074.938298611109</c:v>
                </c:pt>
                <c:pt idx="247">
                  <c:v>41074.97996527778</c:v>
                </c:pt>
                <c:pt idx="248">
                  <c:v>41075.021631944444</c:v>
                </c:pt>
                <c:pt idx="249">
                  <c:v>41075.063298611101</c:v>
                </c:pt>
                <c:pt idx="250">
                  <c:v>41075.10496527778</c:v>
                </c:pt>
                <c:pt idx="251">
                  <c:v>41075.146631944452</c:v>
                </c:pt>
                <c:pt idx="252">
                  <c:v>41075.188298611109</c:v>
                </c:pt>
                <c:pt idx="253">
                  <c:v>41075.229965277773</c:v>
                </c:pt>
                <c:pt idx="254">
                  <c:v>41075.271631944444</c:v>
                </c:pt>
                <c:pt idx="255">
                  <c:v>41075.313298611109</c:v>
                </c:pt>
                <c:pt idx="256">
                  <c:v>41075.354965277787</c:v>
                </c:pt>
                <c:pt idx="257">
                  <c:v>41075.396631944452</c:v>
                </c:pt>
                <c:pt idx="258">
                  <c:v>41075.438298611109</c:v>
                </c:pt>
                <c:pt idx="259">
                  <c:v>41075.47996527778</c:v>
                </c:pt>
                <c:pt idx="260">
                  <c:v>41075.521631944444</c:v>
                </c:pt>
                <c:pt idx="261">
                  <c:v>41075.563298611101</c:v>
                </c:pt>
                <c:pt idx="262">
                  <c:v>41075.60496527778</c:v>
                </c:pt>
                <c:pt idx="263">
                  <c:v>41075.646631944452</c:v>
                </c:pt>
                <c:pt idx="264">
                  <c:v>41075.688298611109</c:v>
                </c:pt>
                <c:pt idx="265">
                  <c:v>41075.729965277773</c:v>
                </c:pt>
                <c:pt idx="266">
                  <c:v>41075.771631944444</c:v>
                </c:pt>
                <c:pt idx="267">
                  <c:v>41075.813298611109</c:v>
                </c:pt>
                <c:pt idx="268">
                  <c:v>41075.854965277787</c:v>
                </c:pt>
                <c:pt idx="269">
                  <c:v>41075.896631944452</c:v>
                </c:pt>
                <c:pt idx="270">
                  <c:v>41075.938298611109</c:v>
                </c:pt>
                <c:pt idx="271">
                  <c:v>41075.97996527778</c:v>
                </c:pt>
                <c:pt idx="272">
                  <c:v>41076.021631944444</c:v>
                </c:pt>
                <c:pt idx="273">
                  <c:v>41076.063298611101</c:v>
                </c:pt>
                <c:pt idx="274">
                  <c:v>41076.10496527778</c:v>
                </c:pt>
                <c:pt idx="275">
                  <c:v>41076.146631944452</c:v>
                </c:pt>
                <c:pt idx="276">
                  <c:v>41076.188298611109</c:v>
                </c:pt>
                <c:pt idx="277">
                  <c:v>41076.229965277773</c:v>
                </c:pt>
                <c:pt idx="278">
                  <c:v>41076.271631944444</c:v>
                </c:pt>
                <c:pt idx="279">
                  <c:v>41076.313298611109</c:v>
                </c:pt>
                <c:pt idx="280">
                  <c:v>41076.354965277787</c:v>
                </c:pt>
                <c:pt idx="281">
                  <c:v>41076.396631944452</c:v>
                </c:pt>
                <c:pt idx="282">
                  <c:v>41076.438298611109</c:v>
                </c:pt>
                <c:pt idx="283">
                  <c:v>41076.47996527778</c:v>
                </c:pt>
                <c:pt idx="284">
                  <c:v>41076.521631944444</c:v>
                </c:pt>
                <c:pt idx="285">
                  <c:v>41076.563298611101</c:v>
                </c:pt>
                <c:pt idx="286">
                  <c:v>41076.60496527778</c:v>
                </c:pt>
                <c:pt idx="287">
                  <c:v>41076.646631944452</c:v>
                </c:pt>
                <c:pt idx="288">
                  <c:v>41076.688298611109</c:v>
                </c:pt>
                <c:pt idx="289">
                  <c:v>41076.729965277773</c:v>
                </c:pt>
                <c:pt idx="290">
                  <c:v>41076.771631944444</c:v>
                </c:pt>
                <c:pt idx="291">
                  <c:v>41076.813298611109</c:v>
                </c:pt>
                <c:pt idx="292">
                  <c:v>41076.854965277787</c:v>
                </c:pt>
                <c:pt idx="293">
                  <c:v>41076.896631944452</c:v>
                </c:pt>
                <c:pt idx="294">
                  <c:v>41076.938298611109</c:v>
                </c:pt>
                <c:pt idx="295">
                  <c:v>41076.97996527778</c:v>
                </c:pt>
                <c:pt idx="296">
                  <c:v>41077.021631944444</c:v>
                </c:pt>
                <c:pt idx="297">
                  <c:v>41077.063298611101</c:v>
                </c:pt>
                <c:pt idx="298">
                  <c:v>41077.10496527778</c:v>
                </c:pt>
                <c:pt idx="299">
                  <c:v>41077.146631944452</c:v>
                </c:pt>
                <c:pt idx="300">
                  <c:v>41077.188298611109</c:v>
                </c:pt>
                <c:pt idx="301">
                  <c:v>41077.229965277773</c:v>
                </c:pt>
                <c:pt idx="302">
                  <c:v>41077.271631944444</c:v>
                </c:pt>
                <c:pt idx="303">
                  <c:v>41077.313298611109</c:v>
                </c:pt>
                <c:pt idx="304">
                  <c:v>41077.354965277787</c:v>
                </c:pt>
                <c:pt idx="305">
                  <c:v>41077.396631944452</c:v>
                </c:pt>
                <c:pt idx="306">
                  <c:v>41077.438298611109</c:v>
                </c:pt>
                <c:pt idx="307">
                  <c:v>41077.47996527778</c:v>
                </c:pt>
                <c:pt idx="308">
                  <c:v>41077.521631944444</c:v>
                </c:pt>
                <c:pt idx="309">
                  <c:v>41077.563298611101</c:v>
                </c:pt>
                <c:pt idx="310">
                  <c:v>41077.60496527778</c:v>
                </c:pt>
                <c:pt idx="311">
                  <c:v>41077.646631944452</c:v>
                </c:pt>
                <c:pt idx="312">
                  <c:v>41077.688298611109</c:v>
                </c:pt>
                <c:pt idx="313">
                  <c:v>41077.729965277773</c:v>
                </c:pt>
                <c:pt idx="314">
                  <c:v>41077.771631944444</c:v>
                </c:pt>
                <c:pt idx="315">
                  <c:v>41077.813298611109</c:v>
                </c:pt>
                <c:pt idx="316">
                  <c:v>41077.854965277787</c:v>
                </c:pt>
                <c:pt idx="317">
                  <c:v>41077.896631944452</c:v>
                </c:pt>
                <c:pt idx="318">
                  <c:v>41077.938298611109</c:v>
                </c:pt>
                <c:pt idx="319">
                  <c:v>41077.97996527778</c:v>
                </c:pt>
                <c:pt idx="320">
                  <c:v>41078.021631944444</c:v>
                </c:pt>
                <c:pt idx="321">
                  <c:v>41078.063298611101</c:v>
                </c:pt>
                <c:pt idx="322">
                  <c:v>41078.10496527778</c:v>
                </c:pt>
                <c:pt idx="323">
                  <c:v>41078.146631944452</c:v>
                </c:pt>
                <c:pt idx="324">
                  <c:v>41078.188298611109</c:v>
                </c:pt>
                <c:pt idx="325">
                  <c:v>41078.229965277773</c:v>
                </c:pt>
                <c:pt idx="326">
                  <c:v>41078.271631944444</c:v>
                </c:pt>
                <c:pt idx="327">
                  <c:v>41078.313298611109</c:v>
                </c:pt>
                <c:pt idx="328">
                  <c:v>41078.354965277787</c:v>
                </c:pt>
                <c:pt idx="329">
                  <c:v>41078.396631944452</c:v>
                </c:pt>
                <c:pt idx="330">
                  <c:v>41078.438298611109</c:v>
                </c:pt>
                <c:pt idx="331">
                  <c:v>41078.47996527778</c:v>
                </c:pt>
                <c:pt idx="332">
                  <c:v>41078.521631944444</c:v>
                </c:pt>
                <c:pt idx="333">
                  <c:v>41078.563298611101</c:v>
                </c:pt>
                <c:pt idx="334">
                  <c:v>41078.60496527778</c:v>
                </c:pt>
                <c:pt idx="335">
                  <c:v>41078.646631944452</c:v>
                </c:pt>
                <c:pt idx="336">
                  <c:v>41078.688298611109</c:v>
                </c:pt>
                <c:pt idx="337">
                  <c:v>41078.729965277773</c:v>
                </c:pt>
                <c:pt idx="338">
                  <c:v>41078.771631944444</c:v>
                </c:pt>
                <c:pt idx="339">
                  <c:v>41078.813298611109</c:v>
                </c:pt>
                <c:pt idx="340">
                  <c:v>41078.854965277787</c:v>
                </c:pt>
                <c:pt idx="341">
                  <c:v>41078.896631944452</c:v>
                </c:pt>
                <c:pt idx="342">
                  <c:v>41078.938298611109</c:v>
                </c:pt>
                <c:pt idx="343">
                  <c:v>41078.97996527778</c:v>
                </c:pt>
                <c:pt idx="344">
                  <c:v>41079.021631944444</c:v>
                </c:pt>
                <c:pt idx="345">
                  <c:v>41079.063298611101</c:v>
                </c:pt>
                <c:pt idx="346">
                  <c:v>41079.10496527778</c:v>
                </c:pt>
                <c:pt idx="347">
                  <c:v>41079.146631944452</c:v>
                </c:pt>
                <c:pt idx="348">
                  <c:v>41079.188298611109</c:v>
                </c:pt>
                <c:pt idx="349">
                  <c:v>41079.229965277773</c:v>
                </c:pt>
                <c:pt idx="350">
                  <c:v>41079.271631944444</c:v>
                </c:pt>
                <c:pt idx="351">
                  <c:v>41079.313298611109</c:v>
                </c:pt>
                <c:pt idx="352">
                  <c:v>41079.354965277787</c:v>
                </c:pt>
                <c:pt idx="353">
                  <c:v>41079.396631944452</c:v>
                </c:pt>
                <c:pt idx="354">
                  <c:v>41079.438298611109</c:v>
                </c:pt>
                <c:pt idx="355">
                  <c:v>41079.47996527778</c:v>
                </c:pt>
                <c:pt idx="356">
                  <c:v>41079.521631944444</c:v>
                </c:pt>
                <c:pt idx="357">
                  <c:v>41079.563298611101</c:v>
                </c:pt>
                <c:pt idx="358">
                  <c:v>41079.60496527778</c:v>
                </c:pt>
                <c:pt idx="359">
                  <c:v>41079.646631944452</c:v>
                </c:pt>
                <c:pt idx="360">
                  <c:v>41079.688298611109</c:v>
                </c:pt>
                <c:pt idx="361">
                  <c:v>41079.729965277773</c:v>
                </c:pt>
                <c:pt idx="362">
                  <c:v>41079.771631944444</c:v>
                </c:pt>
                <c:pt idx="363">
                  <c:v>41079.813298611109</c:v>
                </c:pt>
                <c:pt idx="364">
                  <c:v>41079.854965277787</c:v>
                </c:pt>
                <c:pt idx="365">
                  <c:v>41079.896631944452</c:v>
                </c:pt>
                <c:pt idx="366">
                  <c:v>41079.938298611109</c:v>
                </c:pt>
                <c:pt idx="367">
                  <c:v>41079.97996527778</c:v>
                </c:pt>
                <c:pt idx="368">
                  <c:v>41080.021631944444</c:v>
                </c:pt>
                <c:pt idx="369">
                  <c:v>41080.063298611101</c:v>
                </c:pt>
                <c:pt idx="370">
                  <c:v>41080.10496527778</c:v>
                </c:pt>
                <c:pt idx="371">
                  <c:v>41080.146631944452</c:v>
                </c:pt>
                <c:pt idx="372">
                  <c:v>41080.188298611109</c:v>
                </c:pt>
                <c:pt idx="373">
                  <c:v>41080.229965277773</c:v>
                </c:pt>
                <c:pt idx="374">
                  <c:v>41080.271631944444</c:v>
                </c:pt>
                <c:pt idx="375">
                  <c:v>41080.313298611109</c:v>
                </c:pt>
                <c:pt idx="376">
                  <c:v>41080.354965277787</c:v>
                </c:pt>
                <c:pt idx="377">
                  <c:v>41080.396631944452</c:v>
                </c:pt>
                <c:pt idx="378">
                  <c:v>41080.438298611109</c:v>
                </c:pt>
                <c:pt idx="379">
                  <c:v>41080.47996527778</c:v>
                </c:pt>
                <c:pt idx="380">
                  <c:v>41080.521631944444</c:v>
                </c:pt>
                <c:pt idx="381">
                  <c:v>41080.563298611101</c:v>
                </c:pt>
                <c:pt idx="382">
                  <c:v>41080.60496527778</c:v>
                </c:pt>
                <c:pt idx="383">
                  <c:v>41080.646631944452</c:v>
                </c:pt>
                <c:pt idx="384">
                  <c:v>41080.688298611109</c:v>
                </c:pt>
                <c:pt idx="385">
                  <c:v>41080.729965277773</c:v>
                </c:pt>
                <c:pt idx="386">
                  <c:v>41080.771631944444</c:v>
                </c:pt>
                <c:pt idx="387">
                  <c:v>41080.813298611109</c:v>
                </c:pt>
                <c:pt idx="388">
                  <c:v>41080.854965277787</c:v>
                </c:pt>
                <c:pt idx="389">
                  <c:v>41080.896631944452</c:v>
                </c:pt>
                <c:pt idx="390">
                  <c:v>41080.938298611109</c:v>
                </c:pt>
                <c:pt idx="391">
                  <c:v>41080.97996527778</c:v>
                </c:pt>
                <c:pt idx="392">
                  <c:v>41081.021631944444</c:v>
                </c:pt>
                <c:pt idx="393">
                  <c:v>41081.063298611101</c:v>
                </c:pt>
                <c:pt idx="394">
                  <c:v>41081.10496527778</c:v>
                </c:pt>
                <c:pt idx="395">
                  <c:v>41081.146631944452</c:v>
                </c:pt>
                <c:pt idx="396">
                  <c:v>41081.188298611109</c:v>
                </c:pt>
                <c:pt idx="397">
                  <c:v>41081.229965277773</c:v>
                </c:pt>
                <c:pt idx="398">
                  <c:v>41081.271631944444</c:v>
                </c:pt>
                <c:pt idx="399">
                  <c:v>41081.313298611109</c:v>
                </c:pt>
                <c:pt idx="400">
                  <c:v>41081.354965277787</c:v>
                </c:pt>
                <c:pt idx="401">
                  <c:v>41081.396631944452</c:v>
                </c:pt>
                <c:pt idx="402">
                  <c:v>41081.438298611109</c:v>
                </c:pt>
                <c:pt idx="403">
                  <c:v>41081.47996527778</c:v>
                </c:pt>
                <c:pt idx="404">
                  <c:v>41081.521631944444</c:v>
                </c:pt>
                <c:pt idx="405">
                  <c:v>41081.563298611101</c:v>
                </c:pt>
                <c:pt idx="406">
                  <c:v>41081.60496527778</c:v>
                </c:pt>
                <c:pt idx="407">
                  <c:v>41081.646631944452</c:v>
                </c:pt>
                <c:pt idx="408">
                  <c:v>41081.688298611109</c:v>
                </c:pt>
                <c:pt idx="409">
                  <c:v>41081.729965277773</c:v>
                </c:pt>
                <c:pt idx="410">
                  <c:v>41081.771631944444</c:v>
                </c:pt>
                <c:pt idx="411">
                  <c:v>41081.813298611109</c:v>
                </c:pt>
                <c:pt idx="412">
                  <c:v>41081.854965277787</c:v>
                </c:pt>
                <c:pt idx="413">
                  <c:v>41081.896631944452</c:v>
                </c:pt>
                <c:pt idx="414">
                  <c:v>41081.938298611109</c:v>
                </c:pt>
                <c:pt idx="415">
                  <c:v>41081.97996527778</c:v>
                </c:pt>
                <c:pt idx="416">
                  <c:v>41082.021631944444</c:v>
                </c:pt>
                <c:pt idx="417">
                  <c:v>41082.063298611101</c:v>
                </c:pt>
                <c:pt idx="418">
                  <c:v>41082.10496527778</c:v>
                </c:pt>
                <c:pt idx="419">
                  <c:v>41082.146631944452</c:v>
                </c:pt>
                <c:pt idx="420">
                  <c:v>41082.188298611109</c:v>
                </c:pt>
                <c:pt idx="421">
                  <c:v>41082.229965277773</c:v>
                </c:pt>
                <c:pt idx="422">
                  <c:v>41082.271631944444</c:v>
                </c:pt>
                <c:pt idx="423">
                  <c:v>41082.313298611109</c:v>
                </c:pt>
                <c:pt idx="424">
                  <c:v>41082.354965277787</c:v>
                </c:pt>
                <c:pt idx="425">
                  <c:v>41082.396631944452</c:v>
                </c:pt>
                <c:pt idx="426">
                  <c:v>41082.438298611109</c:v>
                </c:pt>
                <c:pt idx="427">
                  <c:v>41082.47996527778</c:v>
                </c:pt>
                <c:pt idx="428">
                  <c:v>41082.521631944444</c:v>
                </c:pt>
                <c:pt idx="429">
                  <c:v>41082.563298611101</c:v>
                </c:pt>
                <c:pt idx="430">
                  <c:v>41082.60496527778</c:v>
                </c:pt>
                <c:pt idx="431">
                  <c:v>41082.646631944452</c:v>
                </c:pt>
                <c:pt idx="432">
                  <c:v>41082.688298611109</c:v>
                </c:pt>
                <c:pt idx="433">
                  <c:v>41082.729965277773</c:v>
                </c:pt>
                <c:pt idx="434">
                  <c:v>41082.771631944444</c:v>
                </c:pt>
                <c:pt idx="435">
                  <c:v>41082.813298611109</c:v>
                </c:pt>
                <c:pt idx="436">
                  <c:v>41082.854965277787</c:v>
                </c:pt>
                <c:pt idx="437">
                  <c:v>41082.896631944452</c:v>
                </c:pt>
                <c:pt idx="438">
                  <c:v>41082.938298611109</c:v>
                </c:pt>
                <c:pt idx="439">
                  <c:v>41082.97996527778</c:v>
                </c:pt>
                <c:pt idx="440">
                  <c:v>41083.021631944444</c:v>
                </c:pt>
                <c:pt idx="441">
                  <c:v>41083.063298611101</c:v>
                </c:pt>
                <c:pt idx="442">
                  <c:v>41083.10496527778</c:v>
                </c:pt>
                <c:pt idx="443">
                  <c:v>41083.146631944452</c:v>
                </c:pt>
                <c:pt idx="444">
                  <c:v>41083.188298611109</c:v>
                </c:pt>
                <c:pt idx="445">
                  <c:v>41083.229965277773</c:v>
                </c:pt>
                <c:pt idx="446">
                  <c:v>41083.271631944444</c:v>
                </c:pt>
                <c:pt idx="447">
                  <c:v>41083.313298611109</c:v>
                </c:pt>
                <c:pt idx="448">
                  <c:v>41083.354965277787</c:v>
                </c:pt>
                <c:pt idx="449">
                  <c:v>41083.396631944452</c:v>
                </c:pt>
                <c:pt idx="450">
                  <c:v>41083.438298611109</c:v>
                </c:pt>
                <c:pt idx="451">
                  <c:v>41083.47996527778</c:v>
                </c:pt>
                <c:pt idx="452">
                  <c:v>41083.521631944444</c:v>
                </c:pt>
                <c:pt idx="453">
                  <c:v>41083.563298611101</c:v>
                </c:pt>
                <c:pt idx="454">
                  <c:v>41083.60496527778</c:v>
                </c:pt>
                <c:pt idx="455">
                  <c:v>41083.646631944452</c:v>
                </c:pt>
                <c:pt idx="456">
                  <c:v>41083.688298611109</c:v>
                </c:pt>
                <c:pt idx="457">
                  <c:v>41083.729965277773</c:v>
                </c:pt>
                <c:pt idx="458">
                  <c:v>41083.771631944444</c:v>
                </c:pt>
                <c:pt idx="459">
                  <c:v>41083.813298611109</c:v>
                </c:pt>
                <c:pt idx="460">
                  <c:v>41083.854965277787</c:v>
                </c:pt>
                <c:pt idx="461">
                  <c:v>41083.896631944452</c:v>
                </c:pt>
                <c:pt idx="462">
                  <c:v>41083.938298611109</c:v>
                </c:pt>
                <c:pt idx="463">
                  <c:v>41083.97996527778</c:v>
                </c:pt>
                <c:pt idx="464">
                  <c:v>41084.021631944444</c:v>
                </c:pt>
                <c:pt idx="465">
                  <c:v>41084.063298611101</c:v>
                </c:pt>
                <c:pt idx="466">
                  <c:v>41084.10496527778</c:v>
                </c:pt>
                <c:pt idx="467">
                  <c:v>41084.146631944452</c:v>
                </c:pt>
                <c:pt idx="468">
                  <c:v>41084.188298611109</c:v>
                </c:pt>
                <c:pt idx="469">
                  <c:v>41084.229965277773</c:v>
                </c:pt>
                <c:pt idx="470">
                  <c:v>41084.271631944444</c:v>
                </c:pt>
                <c:pt idx="471">
                  <c:v>41084.313298611109</c:v>
                </c:pt>
                <c:pt idx="472">
                  <c:v>41084.354965277787</c:v>
                </c:pt>
                <c:pt idx="473">
                  <c:v>41084.396631944452</c:v>
                </c:pt>
                <c:pt idx="474">
                  <c:v>41084.438298611109</c:v>
                </c:pt>
                <c:pt idx="475">
                  <c:v>41084.47996527778</c:v>
                </c:pt>
                <c:pt idx="476">
                  <c:v>41084.521631944444</c:v>
                </c:pt>
                <c:pt idx="477">
                  <c:v>41084.563298611101</c:v>
                </c:pt>
                <c:pt idx="478">
                  <c:v>41084.60496527778</c:v>
                </c:pt>
                <c:pt idx="479">
                  <c:v>41084.646631944452</c:v>
                </c:pt>
                <c:pt idx="480">
                  <c:v>41084.688298611109</c:v>
                </c:pt>
                <c:pt idx="481">
                  <c:v>41084.729965277773</c:v>
                </c:pt>
                <c:pt idx="482">
                  <c:v>41084.771631944444</c:v>
                </c:pt>
                <c:pt idx="483">
                  <c:v>41084.813298611109</c:v>
                </c:pt>
                <c:pt idx="484">
                  <c:v>41084.854965277787</c:v>
                </c:pt>
                <c:pt idx="485">
                  <c:v>41084.896631944452</c:v>
                </c:pt>
                <c:pt idx="486">
                  <c:v>41084.938298611109</c:v>
                </c:pt>
                <c:pt idx="487">
                  <c:v>41084.97996527778</c:v>
                </c:pt>
                <c:pt idx="488">
                  <c:v>41085.021631944444</c:v>
                </c:pt>
                <c:pt idx="489">
                  <c:v>41085.063298611101</c:v>
                </c:pt>
                <c:pt idx="490">
                  <c:v>41085.10496527778</c:v>
                </c:pt>
                <c:pt idx="491">
                  <c:v>41085.146631944452</c:v>
                </c:pt>
                <c:pt idx="492">
                  <c:v>41085.188298611109</c:v>
                </c:pt>
                <c:pt idx="493">
                  <c:v>41085.229965277773</c:v>
                </c:pt>
                <c:pt idx="494">
                  <c:v>41085.271631944444</c:v>
                </c:pt>
                <c:pt idx="495">
                  <c:v>41085.313298611109</c:v>
                </c:pt>
                <c:pt idx="496">
                  <c:v>41085.354965277787</c:v>
                </c:pt>
                <c:pt idx="497">
                  <c:v>41085.396631944452</c:v>
                </c:pt>
                <c:pt idx="498">
                  <c:v>41085.438298611109</c:v>
                </c:pt>
                <c:pt idx="499">
                  <c:v>41085.47996527778</c:v>
                </c:pt>
                <c:pt idx="500">
                  <c:v>41085.521631944444</c:v>
                </c:pt>
                <c:pt idx="501">
                  <c:v>41085.563298611101</c:v>
                </c:pt>
                <c:pt idx="502">
                  <c:v>41085.60496527778</c:v>
                </c:pt>
                <c:pt idx="503">
                  <c:v>41085.646631944452</c:v>
                </c:pt>
                <c:pt idx="504">
                  <c:v>41085.688298611109</c:v>
                </c:pt>
                <c:pt idx="505">
                  <c:v>41085.729965277773</c:v>
                </c:pt>
                <c:pt idx="506">
                  <c:v>41085.771631944444</c:v>
                </c:pt>
                <c:pt idx="507">
                  <c:v>41085.813298611109</c:v>
                </c:pt>
                <c:pt idx="508">
                  <c:v>41085.854965277787</c:v>
                </c:pt>
                <c:pt idx="509">
                  <c:v>41085.896631944452</c:v>
                </c:pt>
                <c:pt idx="510">
                  <c:v>41085.938298611109</c:v>
                </c:pt>
                <c:pt idx="511">
                  <c:v>41085.97996527778</c:v>
                </c:pt>
                <c:pt idx="512">
                  <c:v>41086.021631944444</c:v>
                </c:pt>
                <c:pt idx="513">
                  <c:v>41086.063298611101</c:v>
                </c:pt>
                <c:pt idx="514">
                  <c:v>41086.10496527778</c:v>
                </c:pt>
                <c:pt idx="515">
                  <c:v>41086.146631944452</c:v>
                </c:pt>
                <c:pt idx="516">
                  <c:v>41086.188298611109</c:v>
                </c:pt>
                <c:pt idx="517">
                  <c:v>41086.229965277773</c:v>
                </c:pt>
                <c:pt idx="518">
                  <c:v>41086.271631944444</c:v>
                </c:pt>
                <c:pt idx="519">
                  <c:v>41086.313298611109</c:v>
                </c:pt>
                <c:pt idx="520">
                  <c:v>41086.354965277787</c:v>
                </c:pt>
                <c:pt idx="521">
                  <c:v>41086.396631944452</c:v>
                </c:pt>
                <c:pt idx="522">
                  <c:v>41086.438298611109</c:v>
                </c:pt>
                <c:pt idx="523">
                  <c:v>41086.47996527778</c:v>
                </c:pt>
                <c:pt idx="524">
                  <c:v>41086.521631944444</c:v>
                </c:pt>
                <c:pt idx="525">
                  <c:v>41086.563298611101</c:v>
                </c:pt>
                <c:pt idx="526">
                  <c:v>41086.60496527778</c:v>
                </c:pt>
                <c:pt idx="527">
                  <c:v>41086.646631944452</c:v>
                </c:pt>
                <c:pt idx="528">
                  <c:v>41086.688298611109</c:v>
                </c:pt>
                <c:pt idx="529">
                  <c:v>41086.729965277773</c:v>
                </c:pt>
                <c:pt idx="530">
                  <c:v>41086.771631944444</c:v>
                </c:pt>
                <c:pt idx="531">
                  <c:v>41086.813298611109</c:v>
                </c:pt>
                <c:pt idx="532">
                  <c:v>41086.854965277787</c:v>
                </c:pt>
                <c:pt idx="533">
                  <c:v>41086.896631944452</c:v>
                </c:pt>
                <c:pt idx="534">
                  <c:v>41086.938298611109</c:v>
                </c:pt>
                <c:pt idx="535">
                  <c:v>41086.97996527778</c:v>
                </c:pt>
                <c:pt idx="536">
                  <c:v>41087.021631944444</c:v>
                </c:pt>
                <c:pt idx="537">
                  <c:v>41087.063298611101</c:v>
                </c:pt>
                <c:pt idx="538">
                  <c:v>41087.10496527778</c:v>
                </c:pt>
                <c:pt idx="539">
                  <c:v>41087.146631944452</c:v>
                </c:pt>
                <c:pt idx="540">
                  <c:v>41087.188298611109</c:v>
                </c:pt>
                <c:pt idx="541">
                  <c:v>41087.229965277773</c:v>
                </c:pt>
                <c:pt idx="542">
                  <c:v>41087.271631944444</c:v>
                </c:pt>
                <c:pt idx="543">
                  <c:v>41087.313298611109</c:v>
                </c:pt>
                <c:pt idx="544">
                  <c:v>41087.354965277787</c:v>
                </c:pt>
                <c:pt idx="545">
                  <c:v>41087.396631944452</c:v>
                </c:pt>
                <c:pt idx="546">
                  <c:v>41087.438298611109</c:v>
                </c:pt>
                <c:pt idx="547">
                  <c:v>41087.47996527778</c:v>
                </c:pt>
                <c:pt idx="548">
                  <c:v>41087.521631944444</c:v>
                </c:pt>
                <c:pt idx="549">
                  <c:v>41087.563298611101</c:v>
                </c:pt>
                <c:pt idx="550">
                  <c:v>41087.60496527778</c:v>
                </c:pt>
                <c:pt idx="551">
                  <c:v>41087.646631944452</c:v>
                </c:pt>
                <c:pt idx="552">
                  <c:v>41087.688298611109</c:v>
                </c:pt>
                <c:pt idx="553">
                  <c:v>41087.729965277773</c:v>
                </c:pt>
                <c:pt idx="554">
                  <c:v>41087.771631944444</c:v>
                </c:pt>
                <c:pt idx="555">
                  <c:v>41087.813298611109</c:v>
                </c:pt>
                <c:pt idx="556">
                  <c:v>41087.854965277787</c:v>
                </c:pt>
                <c:pt idx="557">
                  <c:v>41087.896631944452</c:v>
                </c:pt>
                <c:pt idx="558">
                  <c:v>41087.938298611109</c:v>
                </c:pt>
                <c:pt idx="559">
                  <c:v>41087.97996527778</c:v>
                </c:pt>
                <c:pt idx="560">
                  <c:v>41088.021631944444</c:v>
                </c:pt>
                <c:pt idx="561">
                  <c:v>41088.063298611101</c:v>
                </c:pt>
                <c:pt idx="562">
                  <c:v>41088.10496527778</c:v>
                </c:pt>
                <c:pt idx="563">
                  <c:v>41088.146631944452</c:v>
                </c:pt>
                <c:pt idx="564">
                  <c:v>41088.188298611109</c:v>
                </c:pt>
                <c:pt idx="565">
                  <c:v>41088.229965277773</c:v>
                </c:pt>
                <c:pt idx="566">
                  <c:v>41088.271631944444</c:v>
                </c:pt>
                <c:pt idx="567">
                  <c:v>41088.313298611109</c:v>
                </c:pt>
                <c:pt idx="568">
                  <c:v>41088.354965277787</c:v>
                </c:pt>
                <c:pt idx="569">
                  <c:v>41088.396631944452</c:v>
                </c:pt>
                <c:pt idx="570">
                  <c:v>41088.438298611109</c:v>
                </c:pt>
                <c:pt idx="571">
                  <c:v>41088.47996527778</c:v>
                </c:pt>
                <c:pt idx="572">
                  <c:v>41088.521631944444</c:v>
                </c:pt>
                <c:pt idx="573">
                  <c:v>41088.563298611101</c:v>
                </c:pt>
                <c:pt idx="574">
                  <c:v>41088.60496527778</c:v>
                </c:pt>
                <c:pt idx="575">
                  <c:v>41088.646631944452</c:v>
                </c:pt>
                <c:pt idx="576">
                  <c:v>41088.688298611109</c:v>
                </c:pt>
                <c:pt idx="577">
                  <c:v>41088.729965277773</c:v>
                </c:pt>
                <c:pt idx="578">
                  <c:v>41088.771631944444</c:v>
                </c:pt>
                <c:pt idx="579">
                  <c:v>41088.813298611109</c:v>
                </c:pt>
                <c:pt idx="580">
                  <c:v>41088.854965277787</c:v>
                </c:pt>
                <c:pt idx="581">
                  <c:v>41088.896631944452</c:v>
                </c:pt>
                <c:pt idx="582">
                  <c:v>41088.938298611109</c:v>
                </c:pt>
                <c:pt idx="583">
                  <c:v>41088.97996527778</c:v>
                </c:pt>
                <c:pt idx="584">
                  <c:v>41089.021631944444</c:v>
                </c:pt>
                <c:pt idx="585">
                  <c:v>41089.063298611101</c:v>
                </c:pt>
                <c:pt idx="586">
                  <c:v>41089.10496527778</c:v>
                </c:pt>
                <c:pt idx="587">
                  <c:v>41089.146631944452</c:v>
                </c:pt>
                <c:pt idx="588">
                  <c:v>41089.188298611109</c:v>
                </c:pt>
                <c:pt idx="589">
                  <c:v>41089.229965277773</c:v>
                </c:pt>
                <c:pt idx="590">
                  <c:v>41089.271631944444</c:v>
                </c:pt>
                <c:pt idx="591">
                  <c:v>41089.313298611109</c:v>
                </c:pt>
                <c:pt idx="592">
                  <c:v>41089.354965277787</c:v>
                </c:pt>
                <c:pt idx="593">
                  <c:v>41089.396631944452</c:v>
                </c:pt>
                <c:pt idx="594">
                  <c:v>41089.438298611109</c:v>
                </c:pt>
                <c:pt idx="595">
                  <c:v>41089.47996527778</c:v>
                </c:pt>
                <c:pt idx="596">
                  <c:v>41089.521631944444</c:v>
                </c:pt>
                <c:pt idx="597">
                  <c:v>41089.563298611101</c:v>
                </c:pt>
                <c:pt idx="598">
                  <c:v>41089.60496527778</c:v>
                </c:pt>
                <c:pt idx="599">
                  <c:v>41089.646631944452</c:v>
                </c:pt>
                <c:pt idx="600">
                  <c:v>41089.688298611109</c:v>
                </c:pt>
                <c:pt idx="601">
                  <c:v>41089.729965277773</c:v>
                </c:pt>
                <c:pt idx="602">
                  <c:v>41089.771631944444</c:v>
                </c:pt>
                <c:pt idx="603">
                  <c:v>41089.813298611109</c:v>
                </c:pt>
                <c:pt idx="604">
                  <c:v>41089.854965277787</c:v>
                </c:pt>
                <c:pt idx="605">
                  <c:v>41089.896631944452</c:v>
                </c:pt>
                <c:pt idx="606">
                  <c:v>41089.938298611109</c:v>
                </c:pt>
                <c:pt idx="607">
                  <c:v>41089.97996527778</c:v>
                </c:pt>
                <c:pt idx="608">
                  <c:v>41090.021631944444</c:v>
                </c:pt>
                <c:pt idx="609">
                  <c:v>41090.063298611101</c:v>
                </c:pt>
                <c:pt idx="610">
                  <c:v>41090.10496527778</c:v>
                </c:pt>
                <c:pt idx="611">
                  <c:v>41090.146631944452</c:v>
                </c:pt>
                <c:pt idx="612">
                  <c:v>41090.188298611109</c:v>
                </c:pt>
                <c:pt idx="613">
                  <c:v>41090.229965277773</c:v>
                </c:pt>
                <c:pt idx="614">
                  <c:v>41090.271631944444</c:v>
                </c:pt>
                <c:pt idx="615">
                  <c:v>41090.313298611109</c:v>
                </c:pt>
                <c:pt idx="616">
                  <c:v>41090.354965277787</c:v>
                </c:pt>
                <c:pt idx="617">
                  <c:v>41090.396631944452</c:v>
                </c:pt>
                <c:pt idx="618">
                  <c:v>41090.438298611109</c:v>
                </c:pt>
                <c:pt idx="619">
                  <c:v>41090.47996527778</c:v>
                </c:pt>
                <c:pt idx="620">
                  <c:v>41090.521631944444</c:v>
                </c:pt>
                <c:pt idx="621">
                  <c:v>41090.563298611101</c:v>
                </c:pt>
                <c:pt idx="622">
                  <c:v>41090.60496527778</c:v>
                </c:pt>
                <c:pt idx="623">
                  <c:v>41090.646631944452</c:v>
                </c:pt>
                <c:pt idx="624">
                  <c:v>41090.688298611109</c:v>
                </c:pt>
                <c:pt idx="625">
                  <c:v>41090.729965277773</c:v>
                </c:pt>
                <c:pt idx="626">
                  <c:v>41090.771631944444</c:v>
                </c:pt>
                <c:pt idx="627">
                  <c:v>41090.813298611109</c:v>
                </c:pt>
                <c:pt idx="628">
                  <c:v>41090.854965277787</c:v>
                </c:pt>
                <c:pt idx="629">
                  <c:v>41090.896631944452</c:v>
                </c:pt>
                <c:pt idx="630">
                  <c:v>41090.938298611109</c:v>
                </c:pt>
                <c:pt idx="631">
                  <c:v>41090.97996527778</c:v>
                </c:pt>
                <c:pt idx="632">
                  <c:v>41091.021631944444</c:v>
                </c:pt>
                <c:pt idx="633">
                  <c:v>41091.063298611101</c:v>
                </c:pt>
                <c:pt idx="634">
                  <c:v>41091.10496527778</c:v>
                </c:pt>
                <c:pt idx="635">
                  <c:v>41091.146631944452</c:v>
                </c:pt>
                <c:pt idx="636">
                  <c:v>41091.188298611109</c:v>
                </c:pt>
                <c:pt idx="637">
                  <c:v>41091.229965277773</c:v>
                </c:pt>
                <c:pt idx="638">
                  <c:v>41091.271631944444</c:v>
                </c:pt>
                <c:pt idx="639">
                  <c:v>41091.313298611109</c:v>
                </c:pt>
                <c:pt idx="640">
                  <c:v>41091.354965277787</c:v>
                </c:pt>
                <c:pt idx="641">
                  <c:v>41091.396631944452</c:v>
                </c:pt>
                <c:pt idx="642">
                  <c:v>41091.438298611109</c:v>
                </c:pt>
                <c:pt idx="643">
                  <c:v>41091.47996527778</c:v>
                </c:pt>
                <c:pt idx="644">
                  <c:v>41091.521631944444</c:v>
                </c:pt>
                <c:pt idx="645">
                  <c:v>41091.563298611101</c:v>
                </c:pt>
                <c:pt idx="646">
                  <c:v>41091.60496527778</c:v>
                </c:pt>
                <c:pt idx="647">
                  <c:v>41091.646631944452</c:v>
                </c:pt>
                <c:pt idx="648">
                  <c:v>41091.688298611109</c:v>
                </c:pt>
                <c:pt idx="649">
                  <c:v>41091.729965277773</c:v>
                </c:pt>
                <c:pt idx="650">
                  <c:v>41091.771631944444</c:v>
                </c:pt>
                <c:pt idx="651">
                  <c:v>41091.813298611109</c:v>
                </c:pt>
                <c:pt idx="652">
                  <c:v>41091.854965277787</c:v>
                </c:pt>
                <c:pt idx="653">
                  <c:v>41091.896631944452</c:v>
                </c:pt>
                <c:pt idx="654">
                  <c:v>41091.938298611109</c:v>
                </c:pt>
                <c:pt idx="655">
                  <c:v>41091.97996527778</c:v>
                </c:pt>
                <c:pt idx="656">
                  <c:v>41092.021631944444</c:v>
                </c:pt>
                <c:pt idx="657">
                  <c:v>41092.063298611101</c:v>
                </c:pt>
                <c:pt idx="658">
                  <c:v>41092.10496527778</c:v>
                </c:pt>
                <c:pt idx="659">
                  <c:v>41092.146631944452</c:v>
                </c:pt>
                <c:pt idx="660">
                  <c:v>41092.188298611109</c:v>
                </c:pt>
                <c:pt idx="661">
                  <c:v>41092.229965277773</c:v>
                </c:pt>
                <c:pt idx="662">
                  <c:v>41092.271631944444</c:v>
                </c:pt>
                <c:pt idx="663">
                  <c:v>41092.313298611109</c:v>
                </c:pt>
                <c:pt idx="664">
                  <c:v>41092.354965277787</c:v>
                </c:pt>
                <c:pt idx="665">
                  <c:v>41092.396631944452</c:v>
                </c:pt>
                <c:pt idx="666">
                  <c:v>41092.438298611109</c:v>
                </c:pt>
                <c:pt idx="667">
                  <c:v>41092.47996527778</c:v>
                </c:pt>
                <c:pt idx="668">
                  <c:v>41092.521631944444</c:v>
                </c:pt>
                <c:pt idx="669">
                  <c:v>41092.563298611101</c:v>
                </c:pt>
                <c:pt idx="670">
                  <c:v>41092.60496527778</c:v>
                </c:pt>
                <c:pt idx="671">
                  <c:v>41092.646631944452</c:v>
                </c:pt>
                <c:pt idx="672">
                  <c:v>41092.688298611109</c:v>
                </c:pt>
                <c:pt idx="673">
                  <c:v>41092.729965277773</c:v>
                </c:pt>
                <c:pt idx="674">
                  <c:v>41092.771631944444</c:v>
                </c:pt>
                <c:pt idx="675">
                  <c:v>41092.813298611109</c:v>
                </c:pt>
                <c:pt idx="676">
                  <c:v>41092.854965277787</c:v>
                </c:pt>
                <c:pt idx="677">
                  <c:v>41092.896631944452</c:v>
                </c:pt>
                <c:pt idx="678">
                  <c:v>41092.938298611109</c:v>
                </c:pt>
                <c:pt idx="679">
                  <c:v>41092.97996527778</c:v>
                </c:pt>
                <c:pt idx="680">
                  <c:v>41093.021631944444</c:v>
                </c:pt>
                <c:pt idx="681">
                  <c:v>41093.063298611101</c:v>
                </c:pt>
                <c:pt idx="682">
                  <c:v>41093.10496527778</c:v>
                </c:pt>
                <c:pt idx="683">
                  <c:v>41093.146631944452</c:v>
                </c:pt>
                <c:pt idx="684">
                  <c:v>41093.188298611109</c:v>
                </c:pt>
                <c:pt idx="685">
                  <c:v>41093.229965277773</c:v>
                </c:pt>
                <c:pt idx="686">
                  <c:v>41093.271631944444</c:v>
                </c:pt>
                <c:pt idx="687">
                  <c:v>41093.313298611109</c:v>
                </c:pt>
                <c:pt idx="688">
                  <c:v>41093.354965277787</c:v>
                </c:pt>
                <c:pt idx="689">
                  <c:v>41093.396631944452</c:v>
                </c:pt>
                <c:pt idx="690">
                  <c:v>41093.438298611109</c:v>
                </c:pt>
                <c:pt idx="691">
                  <c:v>41093.47996527778</c:v>
                </c:pt>
                <c:pt idx="692">
                  <c:v>41093.521631944444</c:v>
                </c:pt>
                <c:pt idx="693">
                  <c:v>41093.563298611101</c:v>
                </c:pt>
                <c:pt idx="694">
                  <c:v>41093.60496527778</c:v>
                </c:pt>
                <c:pt idx="695">
                  <c:v>41093.646631944452</c:v>
                </c:pt>
                <c:pt idx="696">
                  <c:v>41093.688298611109</c:v>
                </c:pt>
                <c:pt idx="697">
                  <c:v>41093.729965277773</c:v>
                </c:pt>
                <c:pt idx="698">
                  <c:v>41093.771631944444</c:v>
                </c:pt>
                <c:pt idx="699">
                  <c:v>41093.813298611109</c:v>
                </c:pt>
                <c:pt idx="700">
                  <c:v>41093.854965277787</c:v>
                </c:pt>
                <c:pt idx="701">
                  <c:v>41093.896631944452</c:v>
                </c:pt>
                <c:pt idx="702">
                  <c:v>41093.938298611109</c:v>
                </c:pt>
                <c:pt idx="703">
                  <c:v>41093.97996527778</c:v>
                </c:pt>
                <c:pt idx="704">
                  <c:v>41094.021631944444</c:v>
                </c:pt>
                <c:pt idx="705">
                  <c:v>41094.063298611101</c:v>
                </c:pt>
                <c:pt idx="706">
                  <c:v>41094.10496527778</c:v>
                </c:pt>
                <c:pt idx="707">
                  <c:v>41094.146631944452</c:v>
                </c:pt>
                <c:pt idx="708">
                  <c:v>41094.188298611109</c:v>
                </c:pt>
                <c:pt idx="709">
                  <c:v>41094.229965277773</c:v>
                </c:pt>
                <c:pt idx="710">
                  <c:v>41094.271631944444</c:v>
                </c:pt>
                <c:pt idx="711">
                  <c:v>41094.313298611109</c:v>
                </c:pt>
                <c:pt idx="712">
                  <c:v>41094.354965277787</c:v>
                </c:pt>
                <c:pt idx="713">
                  <c:v>41094.396631944452</c:v>
                </c:pt>
                <c:pt idx="714">
                  <c:v>41094.438298611109</c:v>
                </c:pt>
                <c:pt idx="715">
                  <c:v>41094.47996527778</c:v>
                </c:pt>
                <c:pt idx="716">
                  <c:v>41094.521631944444</c:v>
                </c:pt>
                <c:pt idx="717">
                  <c:v>41094.563298611101</c:v>
                </c:pt>
                <c:pt idx="718">
                  <c:v>41094.60496527778</c:v>
                </c:pt>
                <c:pt idx="719">
                  <c:v>41094.646631944452</c:v>
                </c:pt>
                <c:pt idx="720">
                  <c:v>41094.688298611109</c:v>
                </c:pt>
                <c:pt idx="721">
                  <c:v>41094.729965277773</c:v>
                </c:pt>
                <c:pt idx="722">
                  <c:v>41094.771631944444</c:v>
                </c:pt>
                <c:pt idx="723">
                  <c:v>41094.813298611109</c:v>
                </c:pt>
                <c:pt idx="724">
                  <c:v>41094.854965277787</c:v>
                </c:pt>
                <c:pt idx="725">
                  <c:v>41094.896631944452</c:v>
                </c:pt>
                <c:pt idx="726">
                  <c:v>41094.938298611109</c:v>
                </c:pt>
                <c:pt idx="727">
                  <c:v>41094.97996527778</c:v>
                </c:pt>
                <c:pt idx="728">
                  <c:v>41095.021631944444</c:v>
                </c:pt>
                <c:pt idx="729">
                  <c:v>41095.063298611101</c:v>
                </c:pt>
                <c:pt idx="730">
                  <c:v>41095.10496527778</c:v>
                </c:pt>
                <c:pt idx="731">
                  <c:v>41095.146631944452</c:v>
                </c:pt>
                <c:pt idx="732">
                  <c:v>41095.188298611109</c:v>
                </c:pt>
                <c:pt idx="733">
                  <c:v>41095.229965277773</c:v>
                </c:pt>
                <c:pt idx="734">
                  <c:v>41095.271631944444</c:v>
                </c:pt>
                <c:pt idx="735">
                  <c:v>41095.313298611109</c:v>
                </c:pt>
                <c:pt idx="736">
                  <c:v>41095.354965277787</c:v>
                </c:pt>
                <c:pt idx="737">
                  <c:v>41095.396631944452</c:v>
                </c:pt>
                <c:pt idx="738">
                  <c:v>41095.438298611109</c:v>
                </c:pt>
                <c:pt idx="739">
                  <c:v>41095.47996527778</c:v>
                </c:pt>
                <c:pt idx="740">
                  <c:v>41095.521631944444</c:v>
                </c:pt>
                <c:pt idx="741">
                  <c:v>41095.563298611101</c:v>
                </c:pt>
                <c:pt idx="742">
                  <c:v>41095.60496527778</c:v>
                </c:pt>
                <c:pt idx="743">
                  <c:v>41095.646631944452</c:v>
                </c:pt>
                <c:pt idx="744">
                  <c:v>41095.688298611109</c:v>
                </c:pt>
                <c:pt idx="745">
                  <c:v>41095.729965277773</c:v>
                </c:pt>
                <c:pt idx="746">
                  <c:v>41095.771631944444</c:v>
                </c:pt>
                <c:pt idx="747">
                  <c:v>41095.813298611109</c:v>
                </c:pt>
                <c:pt idx="748">
                  <c:v>41095.854965277787</c:v>
                </c:pt>
                <c:pt idx="749">
                  <c:v>41095.896631944452</c:v>
                </c:pt>
                <c:pt idx="750">
                  <c:v>41095.938298611109</c:v>
                </c:pt>
                <c:pt idx="751">
                  <c:v>41095.97996527778</c:v>
                </c:pt>
                <c:pt idx="752">
                  <c:v>41096.021631944444</c:v>
                </c:pt>
                <c:pt idx="753">
                  <c:v>41096.063298611101</c:v>
                </c:pt>
                <c:pt idx="754">
                  <c:v>41096.10496527778</c:v>
                </c:pt>
                <c:pt idx="755">
                  <c:v>41096.146631944452</c:v>
                </c:pt>
                <c:pt idx="756">
                  <c:v>41096.188298611109</c:v>
                </c:pt>
                <c:pt idx="757">
                  <c:v>41096.229965277773</c:v>
                </c:pt>
                <c:pt idx="758">
                  <c:v>41096.271631944444</c:v>
                </c:pt>
                <c:pt idx="759">
                  <c:v>41096.313298611109</c:v>
                </c:pt>
                <c:pt idx="760">
                  <c:v>41096.354965277787</c:v>
                </c:pt>
                <c:pt idx="761">
                  <c:v>41096.396631944452</c:v>
                </c:pt>
                <c:pt idx="762">
                  <c:v>41096.438298611109</c:v>
                </c:pt>
                <c:pt idx="763">
                  <c:v>41096.47996527778</c:v>
                </c:pt>
                <c:pt idx="764">
                  <c:v>41096.521631944444</c:v>
                </c:pt>
                <c:pt idx="765">
                  <c:v>41096.563298611101</c:v>
                </c:pt>
                <c:pt idx="766">
                  <c:v>41096.60496527778</c:v>
                </c:pt>
                <c:pt idx="767">
                  <c:v>41096.646631944452</c:v>
                </c:pt>
                <c:pt idx="768">
                  <c:v>41096.688298611109</c:v>
                </c:pt>
                <c:pt idx="769">
                  <c:v>41096.729965277773</c:v>
                </c:pt>
                <c:pt idx="770">
                  <c:v>41096.771631944444</c:v>
                </c:pt>
                <c:pt idx="771">
                  <c:v>41096.813298611109</c:v>
                </c:pt>
                <c:pt idx="772">
                  <c:v>41096.854965277787</c:v>
                </c:pt>
                <c:pt idx="773">
                  <c:v>41096.896631944452</c:v>
                </c:pt>
                <c:pt idx="774">
                  <c:v>41096.938298611109</c:v>
                </c:pt>
                <c:pt idx="775">
                  <c:v>41096.97996527778</c:v>
                </c:pt>
                <c:pt idx="776">
                  <c:v>41097.021631944444</c:v>
                </c:pt>
                <c:pt idx="777">
                  <c:v>41097.063298611101</c:v>
                </c:pt>
                <c:pt idx="778">
                  <c:v>41097.10496527778</c:v>
                </c:pt>
                <c:pt idx="779">
                  <c:v>41097.146631944452</c:v>
                </c:pt>
                <c:pt idx="780">
                  <c:v>41097.188298611109</c:v>
                </c:pt>
                <c:pt idx="781">
                  <c:v>41097.229965277773</c:v>
                </c:pt>
                <c:pt idx="782">
                  <c:v>41097.271631944444</c:v>
                </c:pt>
                <c:pt idx="783">
                  <c:v>41097.313298611109</c:v>
                </c:pt>
                <c:pt idx="784">
                  <c:v>41097.354965277787</c:v>
                </c:pt>
                <c:pt idx="785">
                  <c:v>41097.396631944452</c:v>
                </c:pt>
                <c:pt idx="786">
                  <c:v>41097.438298611109</c:v>
                </c:pt>
                <c:pt idx="787">
                  <c:v>41097.47996527778</c:v>
                </c:pt>
                <c:pt idx="788">
                  <c:v>41097.521631944444</c:v>
                </c:pt>
                <c:pt idx="789">
                  <c:v>41097.563298611101</c:v>
                </c:pt>
                <c:pt idx="790">
                  <c:v>41097.60496527778</c:v>
                </c:pt>
                <c:pt idx="791">
                  <c:v>41097.646631944452</c:v>
                </c:pt>
                <c:pt idx="792">
                  <c:v>41097.688298611109</c:v>
                </c:pt>
                <c:pt idx="793">
                  <c:v>41097.729965277773</c:v>
                </c:pt>
                <c:pt idx="794">
                  <c:v>41097.771631944444</c:v>
                </c:pt>
                <c:pt idx="795">
                  <c:v>41097.813298611109</c:v>
                </c:pt>
                <c:pt idx="796">
                  <c:v>41097.854965277787</c:v>
                </c:pt>
                <c:pt idx="797">
                  <c:v>41097.896631944452</c:v>
                </c:pt>
                <c:pt idx="798">
                  <c:v>41097.938298611109</c:v>
                </c:pt>
                <c:pt idx="799">
                  <c:v>41097.97996527778</c:v>
                </c:pt>
                <c:pt idx="800">
                  <c:v>41098.021631944444</c:v>
                </c:pt>
                <c:pt idx="801">
                  <c:v>41098.063298611101</c:v>
                </c:pt>
                <c:pt idx="802">
                  <c:v>41098.10496527778</c:v>
                </c:pt>
                <c:pt idx="803">
                  <c:v>41098.146631944452</c:v>
                </c:pt>
                <c:pt idx="804">
                  <c:v>41098.188298611109</c:v>
                </c:pt>
                <c:pt idx="805">
                  <c:v>41098.229965277773</c:v>
                </c:pt>
                <c:pt idx="806">
                  <c:v>41098.271631944444</c:v>
                </c:pt>
                <c:pt idx="807">
                  <c:v>41098.313298611109</c:v>
                </c:pt>
                <c:pt idx="808">
                  <c:v>41098.354965277787</c:v>
                </c:pt>
                <c:pt idx="809">
                  <c:v>41098.396631944452</c:v>
                </c:pt>
                <c:pt idx="810">
                  <c:v>41098.438298611109</c:v>
                </c:pt>
                <c:pt idx="811">
                  <c:v>41098.47996527778</c:v>
                </c:pt>
                <c:pt idx="812">
                  <c:v>41098.521631944444</c:v>
                </c:pt>
                <c:pt idx="813">
                  <c:v>41098.563298611101</c:v>
                </c:pt>
                <c:pt idx="814">
                  <c:v>41098.60496527778</c:v>
                </c:pt>
                <c:pt idx="815">
                  <c:v>41098.646631944452</c:v>
                </c:pt>
                <c:pt idx="816">
                  <c:v>41098.688298611109</c:v>
                </c:pt>
                <c:pt idx="817">
                  <c:v>41098.729965277773</c:v>
                </c:pt>
                <c:pt idx="818">
                  <c:v>41098.771631944444</c:v>
                </c:pt>
                <c:pt idx="819">
                  <c:v>41098.813298611109</c:v>
                </c:pt>
                <c:pt idx="820">
                  <c:v>41098.854965277787</c:v>
                </c:pt>
                <c:pt idx="821">
                  <c:v>41098.896631944452</c:v>
                </c:pt>
                <c:pt idx="822">
                  <c:v>41098.938298611109</c:v>
                </c:pt>
                <c:pt idx="823">
                  <c:v>41098.97996527778</c:v>
                </c:pt>
                <c:pt idx="824">
                  <c:v>41099.021631944444</c:v>
                </c:pt>
                <c:pt idx="825">
                  <c:v>41099.063298611101</c:v>
                </c:pt>
                <c:pt idx="826">
                  <c:v>41099.10496527778</c:v>
                </c:pt>
                <c:pt idx="827">
                  <c:v>41099.146631944452</c:v>
                </c:pt>
                <c:pt idx="828">
                  <c:v>41099.188298611109</c:v>
                </c:pt>
                <c:pt idx="829">
                  <c:v>41099.229965277773</c:v>
                </c:pt>
                <c:pt idx="830">
                  <c:v>41099.271631944444</c:v>
                </c:pt>
                <c:pt idx="831">
                  <c:v>41099.313298611109</c:v>
                </c:pt>
                <c:pt idx="832">
                  <c:v>41099.354965277787</c:v>
                </c:pt>
                <c:pt idx="833">
                  <c:v>41099.396631944452</c:v>
                </c:pt>
                <c:pt idx="834">
                  <c:v>41099.438298611109</c:v>
                </c:pt>
                <c:pt idx="835">
                  <c:v>41099.47996527778</c:v>
                </c:pt>
                <c:pt idx="836">
                  <c:v>41099.521631944444</c:v>
                </c:pt>
                <c:pt idx="837">
                  <c:v>41099.563298611101</c:v>
                </c:pt>
                <c:pt idx="838">
                  <c:v>41099.60496527778</c:v>
                </c:pt>
                <c:pt idx="839">
                  <c:v>41099.646631944452</c:v>
                </c:pt>
                <c:pt idx="840">
                  <c:v>41099.688298611109</c:v>
                </c:pt>
                <c:pt idx="841">
                  <c:v>41099.729965277773</c:v>
                </c:pt>
                <c:pt idx="842">
                  <c:v>41099.771631944444</c:v>
                </c:pt>
                <c:pt idx="843">
                  <c:v>41099.813298611109</c:v>
                </c:pt>
                <c:pt idx="844">
                  <c:v>41099.854965277787</c:v>
                </c:pt>
                <c:pt idx="845">
                  <c:v>41099.896631944452</c:v>
                </c:pt>
                <c:pt idx="846">
                  <c:v>41099.938298611109</c:v>
                </c:pt>
                <c:pt idx="847">
                  <c:v>41099.97996527778</c:v>
                </c:pt>
                <c:pt idx="848">
                  <c:v>41100.021631944444</c:v>
                </c:pt>
                <c:pt idx="849">
                  <c:v>41100.063298611101</c:v>
                </c:pt>
                <c:pt idx="850">
                  <c:v>41100.10496527778</c:v>
                </c:pt>
                <c:pt idx="851">
                  <c:v>41100.146631944452</c:v>
                </c:pt>
                <c:pt idx="852">
                  <c:v>41100.188298611109</c:v>
                </c:pt>
                <c:pt idx="853">
                  <c:v>41100.229965277773</c:v>
                </c:pt>
                <c:pt idx="854">
                  <c:v>41100.271631944444</c:v>
                </c:pt>
                <c:pt idx="855">
                  <c:v>41100.313298611109</c:v>
                </c:pt>
                <c:pt idx="856">
                  <c:v>41100.354965277787</c:v>
                </c:pt>
                <c:pt idx="857">
                  <c:v>41100.396631944452</c:v>
                </c:pt>
                <c:pt idx="858">
                  <c:v>41100.438298611109</c:v>
                </c:pt>
                <c:pt idx="859">
                  <c:v>41100.47996527778</c:v>
                </c:pt>
                <c:pt idx="860">
                  <c:v>41100.521631944444</c:v>
                </c:pt>
                <c:pt idx="861">
                  <c:v>41100.563298611101</c:v>
                </c:pt>
                <c:pt idx="862">
                  <c:v>41100.60496527778</c:v>
                </c:pt>
                <c:pt idx="863">
                  <c:v>41100.646631944452</c:v>
                </c:pt>
                <c:pt idx="864">
                  <c:v>41100.688298611109</c:v>
                </c:pt>
                <c:pt idx="865">
                  <c:v>41100.729965277773</c:v>
                </c:pt>
                <c:pt idx="866">
                  <c:v>41100.771631944444</c:v>
                </c:pt>
                <c:pt idx="867">
                  <c:v>41100.813298611109</c:v>
                </c:pt>
                <c:pt idx="868">
                  <c:v>41100.854965277787</c:v>
                </c:pt>
                <c:pt idx="869">
                  <c:v>41100.896631944452</c:v>
                </c:pt>
                <c:pt idx="870">
                  <c:v>41100.938298611109</c:v>
                </c:pt>
                <c:pt idx="871">
                  <c:v>41100.97996527778</c:v>
                </c:pt>
                <c:pt idx="872">
                  <c:v>41101.021631944444</c:v>
                </c:pt>
                <c:pt idx="873">
                  <c:v>41101.063298611101</c:v>
                </c:pt>
                <c:pt idx="874">
                  <c:v>41101.10496527778</c:v>
                </c:pt>
                <c:pt idx="875">
                  <c:v>41101.146631944452</c:v>
                </c:pt>
                <c:pt idx="876">
                  <c:v>41101.188298611109</c:v>
                </c:pt>
                <c:pt idx="877">
                  <c:v>41101.229965277773</c:v>
                </c:pt>
                <c:pt idx="878">
                  <c:v>41101.271631944444</c:v>
                </c:pt>
                <c:pt idx="879">
                  <c:v>41101.313298611109</c:v>
                </c:pt>
                <c:pt idx="880">
                  <c:v>41101.354965277787</c:v>
                </c:pt>
                <c:pt idx="881">
                  <c:v>41101.396631944452</c:v>
                </c:pt>
                <c:pt idx="882">
                  <c:v>41101.438298611109</c:v>
                </c:pt>
                <c:pt idx="883">
                  <c:v>41101.47996527778</c:v>
                </c:pt>
                <c:pt idx="884">
                  <c:v>41101.521631944444</c:v>
                </c:pt>
                <c:pt idx="885">
                  <c:v>41101.563298611101</c:v>
                </c:pt>
                <c:pt idx="886">
                  <c:v>41101.60496527778</c:v>
                </c:pt>
                <c:pt idx="887">
                  <c:v>41101.646631944452</c:v>
                </c:pt>
                <c:pt idx="888">
                  <c:v>41101.688298611109</c:v>
                </c:pt>
                <c:pt idx="889">
                  <c:v>41101.729965277773</c:v>
                </c:pt>
                <c:pt idx="890">
                  <c:v>41101.771631944444</c:v>
                </c:pt>
                <c:pt idx="891">
                  <c:v>41101.813298611109</c:v>
                </c:pt>
                <c:pt idx="892">
                  <c:v>41101.854965277787</c:v>
                </c:pt>
                <c:pt idx="893">
                  <c:v>41101.896631944452</c:v>
                </c:pt>
                <c:pt idx="894">
                  <c:v>41101.938298611109</c:v>
                </c:pt>
                <c:pt idx="895">
                  <c:v>41101.97996527778</c:v>
                </c:pt>
                <c:pt idx="896">
                  <c:v>41102.021631944444</c:v>
                </c:pt>
                <c:pt idx="897">
                  <c:v>41102.063298611101</c:v>
                </c:pt>
                <c:pt idx="898">
                  <c:v>41102.10496527778</c:v>
                </c:pt>
                <c:pt idx="899">
                  <c:v>41102.146631944452</c:v>
                </c:pt>
                <c:pt idx="900">
                  <c:v>41102.188298611109</c:v>
                </c:pt>
                <c:pt idx="901">
                  <c:v>41102.229965277773</c:v>
                </c:pt>
                <c:pt idx="902">
                  <c:v>41102.271631944444</c:v>
                </c:pt>
                <c:pt idx="903">
                  <c:v>41102.313298611109</c:v>
                </c:pt>
                <c:pt idx="904">
                  <c:v>41102.354965277787</c:v>
                </c:pt>
                <c:pt idx="905">
                  <c:v>41102.396631944452</c:v>
                </c:pt>
                <c:pt idx="906">
                  <c:v>41102.438298611109</c:v>
                </c:pt>
                <c:pt idx="907">
                  <c:v>41102.47996527778</c:v>
                </c:pt>
                <c:pt idx="908">
                  <c:v>41102.521631944444</c:v>
                </c:pt>
                <c:pt idx="909">
                  <c:v>41102.563298611101</c:v>
                </c:pt>
                <c:pt idx="910">
                  <c:v>41102.60496527778</c:v>
                </c:pt>
                <c:pt idx="911">
                  <c:v>41102.646631944452</c:v>
                </c:pt>
                <c:pt idx="912">
                  <c:v>41102.688298611109</c:v>
                </c:pt>
                <c:pt idx="913">
                  <c:v>41102.729965277773</c:v>
                </c:pt>
                <c:pt idx="914">
                  <c:v>41102.771631944444</c:v>
                </c:pt>
                <c:pt idx="915">
                  <c:v>41102.813298611109</c:v>
                </c:pt>
                <c:pt idx="916">
                  <c:v>41102.854965277787</c:v>
                </c:pt>
                <c:pt idx="917">
                  <c:v>41102.896631944452</c:v>
                </c:pt>
                <c:pt idx="918">
                  <c:v>41102.938298611109</c:v>
                </c:pt>
                <c:pt idx="919">
                  <c:v>41102.97996527778</c:v>
                </c:pt>
                <c:pt idx="920">
                  <c:v>41103.021631944444</c:v>
                </c:pt>
                <c:pt idx="921">
                  <c:v>41103.063298611101</c:v>
                </c:pt>
                <c:pt idx="922">
                  <c:v>41103.10496527778</c:v>
                </c:pt>
                <c:pt idx="923">
                  <c:v>41103.146631944452</c:v>
                </c:pt>
                <c:pt idx="924">
                  <c:v>41103.188298611109</c:v>
                </c:pt>
                <c:pt idx="925">
                  <c:v>41103.229965277773</c:v>
                </c:pt>
                <c:pt idx="926">
                  <c:v>41103.271631944444</c:v>
                </c:pt>
                <c:pt idx="927">
                  <c:v>41103.313298611109</c:v>
                </c:pt>
                <c:pt idx="928">
                  <c:v>41103.354965277787</c:v>
                </c:pt>
                <c:pt idx="929">
                  <c:v>41103.396631944452</c:v>
                </c:pt>
                <c:pt idx="930">
                  <c:v>41103.438298611109</c:v>
                </c:pt>
                <c:pt idx="931">
                  <c:v>41103.47996527778</c:v>
                </c:pt>
                <c:pt idx="932">
                  <c:v>41103.521631944444</c:v>
                </c:pt>
                <c:pt idx="933">
                  <c:v>41103.563298611101</c:v>
                </c:pt>
                <c:pt idx="934">
                  <c:v>41103.60496527778</c:v>
                </c:pt>
                <c:pt idx="935">
                  <c:v>41103.646631944452</c:v>
                </c:pt>
                <c:pt idx="936">
                  <c:v>41103.688298611109</c:v>
                </c:pt>
                <c:pt idx="937">
                  <c:v>41103.729965277773</c:v>
                </c:pt>
                <c:pt idx="938">
                  <c:v>41103.771631944444</c:v>
                </c:pt>
                <c:pt idx="939">
                  <c:v>41103.813298611109</c:v>
                </c:pt>
                <c:pt idx="940">
                  <c:v>41103.854965277787</c:v>
                </c:pt>
                <c:pt idx="941">
                  <c:v>41103.896631944452</c:v>
                </c:pt>
                <c:pt idx="942">
                  <c:v>41103.938298611109</c:v>
                </c:pt>
                <c:pt idx="943">
                  <c:v>41103.97996527778</c:v>
                </c:pt>
                <c:pt idx="944">
                  <c:v>41104.021631944444</c:v>
                </c:pt>
                <c:pt idx="945">
                  <c:v>41104.063298611101</c:v>
                </c:pt>
                <c:pt idx="946">
                  <c:v>41104.10496527778</c:v>
                </c:pt>
                <c:pt idx="947">
                  <c:v>41104.146631944452</c:v>
                </c:pt>
                <c:pt idx="948">
                  <c:v>41104.188298611109</c:v>
                </c:pt>
                <c:pt idx="949">
                  <c:v>41104.229965277773</c:v>
                </c:pt>
                <c:pt idx="950">
                  <c:v>41104.271631944444</c:v>
                </c:pt>
                <c:pt idx="951">
                  <c:v>41104.313298611109</c:v>
                </c:pt>
                <c:pt idx="952">
                  <c:v>41104.354965277787</c:v>
                </c:pt>
                <c:pt idx="953">
                  <c:v>41104.396631944452</c:v>
                </c:pt>
                <c:pt idx="954">
                  <c:v>41104.438298611109</c:v>
                </c:pt>
                <c:pt idx="955">
                  <c:v>41104.47996527778</c:v>
                </c:pt>
                <c:pt idx="956">
                  <c:v>41104.521631944444</c:v>
                </c:pt>
                <c:pt idx="957">
                  <c:v>41104.563298611101</c:v>
                </c:pt>
                <c:pt idx="958">
                  <c:v>41104.60496527778</c:v>
                </c:pt>
                <c:pt idx="959">
                  <c:v>41104.646631944452</c:v>
                </c:pt>
                <c:pt idx="960">
                  <c:v>41104.688298611109</c:v>
                </c:pt>
                <c:pt idx="961">
                  <c:v>41104.729965277773</c:v>
                </c:pt>
                <c:pt idx="962">
                  <c:v>41104.771631944444</c:v>
                </c:pt>
                <c:pt idx="963">
                  <c:v>41104.813298611109</c:v>
                </c:pt>
                <c:pt idx="964">
                  <c:v>41104.854965277787</c:v>
                </c:pt>
                <c:pt idx="965">
                  <c:v>41104.896631944452</c:v>
                </c:pt>
                <c:pt idx="966">
                  <c:v>41104.938298611109</c:v>
                </c:pt>
                <c:pt idx="967">
                  <c:v>41104.97996527778</c:v>
                </c:pt>
                <c:pt idx="968">
                  <c:v>41105.021631944444</c:v>
                </c:pt>
                <c:pt idx="969">
                  <c:v>41105.063298611101</c:v>
                </c:pt>
                <c:pt idx="970">
                  <c:v>41105.10496527778</c:v>
                </c:pt>
                <c:pt idx="971">
                  <c:v>41105.146631944452</c:v>
                </c:pt>
                <c:pt idx="972">
                  <c:v>41105.188298611109</c:v>
                </c:pt>
                <c:pt idx="973">
                  <c:v>41105.229965277773</c:v>
                </c:pt>
                <c:pt idx="974">
                  <c:v>41105.271631944444</c:v>
                </c:pt>
                <c:pt idx="975">
                  <c:v>41105.313298611109</c:v>
                </c:pt>
                <c:pt idx="976">
                  <c:v>41105.354965277787</c:v>
                </c:pt>
                <c:pt idx="977">
                  <c:v>41105.396631944452</c:v>
                </c:pt>
                <c:pt idx="978">
                  <c:v>41105.438298611109</c:v>
                </c:pt>
                <c:pt idx="979">
                  <c:v>41105.47996527778</c:v>
                </c:pt>
                <c:pt idx="980">
                  <c:v>41105.521631944444</c:v>
                </c:pt>
                <c:pt idx="981">
                  <c:v>41105.563298611101</c:v>
                </c:pt>
                <c:pt idx="982">
                  <c:v>41105.60496527778</c:v>
                </c:pt>
                <c:pt idx="983">
                  <c:v>41105.646631944452</c:v>
                </c:pt>
                <c:pt idx="984">
                  <c:v>41105.688298611109</c:v>
                </c:pt>
                <c:pt idx="985">
                  <c:v>41105.729965277773</c:v>
                </c:pt>
                <c:pt idx="986">
                  <c:v>41105.771631944444</c:v>
                </c:pt>
                <c:pt idx="987">
                  <c:v>41105.813298611109</c:v>
                </c:pt>
                <c:pt idx="988">
                  <c:v>41105.854965277787</c:v>
                </c:pt>
                <c:pt idx="989">
                  <c:v>41105.896631944452</c:v>
                </c:pt>
                <c:pt idx="990">
                  <c:v>41105.938298611109</c:v>
                </c:pt>
                <c:pt idx="991">
                  <c:v>41105.97996527778</c:v>
                </c:pt>
                <c:pt idx="992">
                  <c:v>41106.021631944444</c:v>
                </c:pt>
                <c:pt idx="993">
                  <c:v>41106.063298611101</c:v>
                </c:pt>
                <c:pt idx="994">
                  <c:v>41106.10496527778</c:v>
                </c:pt>
                <c:pt idx="995">
                  <c:v>41106.146631944452</c:v>
                </c:pt>
                <c:pt idx="996">
                  <c:v>41106.188298611109</c:v>
                </c:pt>
                <c:pt idx="997">
                  <c:v>41106.229965277773</c:v>
                </c:pt>
                <c:pt idx="998">
                  <c:v>41106.271631944444</c:v>
                </c:pt>
                <c:pt idx="999">
                  <c:v>41106.313298611109</c:v>
                </c:pt>
                <c:pt idx="1000">
                  <c:v>41106.354965277787</c:v>
                </c:pt>
                <c:pt idx="1001">
                  <c:v>41106.396631944452</c:v>
                </c:pt>
                <c:pt idx="1002">
                  <c:v>41106.438298611109</c:v>
                </c:pt>
                <c:pt idx="1003">
                  <c:v>41106.47996527778</c:v>
                </c:pt>
                <c:pt idx="1004">
                  <c:v>41106.521631944444</c:v>
                </c:pt>
                <c:pt idx="1005">
                  <c:v>41106.563298611101</c:v>
                </c:pt>
                <c:pt idx="1006">
                  <c:v>41106.60496527778</c:v>
                </c:pt>
                <c:pt idx="1007">
                  <c:v>41106.646631944452</c:v>
                </c:pt>
                <c:pt idx="1008">
                  <c:v>41106.688298611109</c:v>
                </c:pt>
                <c:pt idx="1009">
                  <c:v>41106.729965277773</c:v>
                </c:pt>
                <c:pt idx="1010">
                  <c:v>41106.771631944444</c:v>
                </c:pt>
                <c:pt idx="1011">
                  <c:v>41106.813298611109</c:v>
                </c:pt>
                <c:pt idx="1012">
                  <c:v>41106.854965277787</c:v>
                </c:pt>
                <c:pt idx="1013">
                  <c:v>41106.896631944452</c:v>
                </c:pt>
                <c:pt idx="1014">
                  <c:v>41106.938298611109</c:v>
                </c:pt>
                <c:pt idx="1015">
                  <c:v>41106.97996527778</c:v>
                </c:pt>
                <c:pt idx="1016">
                  <c:v>41107.021631944444</c:v>
                </c:pt>
                <c:pt idx="1017">
                  <c:v>41107.063298611101</c:v>
                </c:pt>
                <c:pt idx="1018">
                  <c:v>41107.10496527778</c:v>
                </c:pt>
                <c:pt idx="1019">
                  <c:v>41107.146631944452</c:v>
                </c:pt>
                <c:pt idx="1020">
                  <c:v>41107.188298611109</c:v>
                </c:pt>
                <c:pt idx="1021">
                  <c:v>41107.229965277773</c:v>
                </c:pt>
                <c:pt idx="1022">
                  <c:v>41107.271631944444</c:v>
                </c:pt>
                <c:pt idx="1023">
                  <c:v>41107.313298611109</c:v>
                </c:pt>
                <c:pt idx="1024">
                  <c:v>41107.354965277787</c:v>
                </c:pt>
                <c:pt idx="1025">
                  <c:v>41107.396631944452</c:v>
                </c:pt>
                <c:pt idx="1026">
                  <c:v>41107.438298611109</c:v>
                </c:pt>
                <c:pt idx="1027">
                  <c:v>41107.47996527778</c:v>
                </c:pt>
                <c:pt idx="1028">
                  <c:v>41107.521631944444</c:v>
                </c:pt>
                <c:pt idx="1029">
                  <c:v>41107.563298611101</c:v>
                </c:pt>
                <c:pt idx="1030">
                  <c:v>41107.60496527778</c:v>
                </c:pt>
                <c:pt idx="1031">
                  <c:v>41107.646631944452</c:v>
                </c:pt>
                <c:pt idx="1032">
                  <c:v>41107.688298611109</c:v>
                </c:pt>
                <c:pt idx="1033">
                  <c:v>41107.729965277773</c:v>
                </c:pt>
                <c:pt idx="1034">
                  <c:v>41107.771631944444</c:v>
                </c:pt>
                <c:pt idx="1035">
                  <c:v>41107.813298611109</c:v>
                </c:pt>
                <c:pt idx="1036">
                  <c:v>41107.854965277787</c:v>
                </c:pt>
                <c:pt idx="1037">
                  <c:v>41107.896631944452</c:v>
                </c:pt>
                <c:pt idx="1038">
                  <c:v>41107.938298611109</c:v>
                </c:pt>
                <c:pt idx="1039">
                  <c:v>41107.97996527778</c:v>
                </c:pt>
                <c:pt idx="1040">
                  <c:v>41108.021631944444</c:v>
                </c:pt>
                <c:pt idx="1041">
                  <c:v>41108.063298611101</c:v>
                </c:pt>
                <c:pt idx="1042">
                  <c:v>41108.10496527778</c:v>
                </c:pt>
                <c:pt idx="1043">
                  <c:v>41108.146631944452</c:v>
                </c:pt>
                <c:pt idx="1044">
                  <c:v>41108.188298611109</c:v>
                </c:pt>
                <c:pt idx="1045">
                  <c:v>41108.229965277773</c:v>
                </c:pt>
                <c:pt idx="1046">
                  <c:v>41108.271631944444</c:v>
                </c:pt>
                <c:pt idx="1047">
                  <c:v>41108.313298611109</c:v>
                </c:pt>
                <c:pt idx="1048">
                  <c:v>41108.354965277787</c:v>
                </c:pt>
                <c:pt idx="1049">
                  <c:v>41108.396631944452</c:v>
                </c:pt>
                <c:pt idx="1050">
                  <c:v>41108.438298611109</c:v>
                </c:pt>
                <c:pt idx="1051">
                  <c:v>41108.47996527778</c:v>
                </c:pt>
                <c:pt idx="1052">
                  <c:v>41108.521631944444</c:v>
                </c:pt>
                <c:pt idx="1053">
                  <c:v>41108.563298611101</c:v>
                </c:pt>
                <c:pt idx="1054">
                  <c:v>41108.60496527778</c:v>
                </c:pt>
                <c:pt idx="1055">
                  <c:v>41108.646631944452</c:v>
                </c:pt>
                <c:pt idx="1056">
                  <c:v>41108.688298611109</c:v>
                </c:pt>
                <c:pt idx="1057">
                  <c:v>41108.729965277773</c:v>
                </c:pt>
                <c:pt idx="1058">
                  <c:v>41108.771631944444</c:v>
                </c:pt>
                <c:pt idx="1059">
                  <c:v>41108.813298611109</c:v>
                </c:pt>
                <c:pt idx="1060">
                  <c:v>41108.854965277787</c:v>
                </c:pt>
                <c:pt idx="1061">
                  <c:v>41108.896631944452</c:v>
                </c:pt>
                <c:pt idx="1062">
                  <c:v>41108.938298611109</c:v>
                </c:pt>
                <c:pt idx="1063">
                  <c:v>41108.97996527778</c:v>
                </c:pt>
                <c:pt idx="1064">
                  <c:v>41109.021631944444</c:v>
                </c:pt>
                <c:pt idx="1065">
                  <c:v>41109.063298611101</c:v>
                </c:pt>
                <c:pt idx="1066">
                  <c:v>41109.10496527778</c:v>
                </c:pt>
                <c:pt idx="1067">
                  <c:v>41109.146631944452</c:v>
                </c:pt>
                <c:pt idx="1068">
                  <c:v>41109.188298611109</c:v>
                </c:pt>
                <c:pt idx="1069">
                  <c:v>41109.229965277773</c:v>
                </c:pt>
                <c:pt idx="1070">
                  <c:v>41109.271631944444</c:v>
                </c:pt>
                <c:pt idx="1071">
                  <c:v>41109.313298611109</c:v>
                </c:pt>
                <c:pt idx="1072">
                  <c:v>41109.354965277787</c:v>
                </c:pt>
                <c:pt idx="1073">
                  <c:v>41109.396631944452</c:v>
                </c:pt>
                <c:pt idx="1074">
                  <c:v>41109.438298611109</c:v>
                </c:pt>
                <c:pt idx="1075">
                  <c:v>41109.47996527778</c:v>
                </c:pt>
                <c:pt idx="1076">
                  <c:v>41109.521631944444</c:v>
                </c:pt>
                <c:pt idx="1077">
                  <c:v>41109.563298611101</c:v>
                </c:pt>
                <c:pt idx="1078">
                  <c:v>41109.60496527778</c:v>
                </c:pt>
                <c:pt idx="1079">
                  <c:v>41109.646631944452</c:v>
                </c:pt>
                <c:pt idx="1080">
                  <c:v>41109.688298611109</c:v>
                </c:pt>
                <c:pt idx="1081">
                  <c:v>41109.729965277773</c:v>
                </c:pt>
                <c:pt idx="1082">
                  <c:v>41109.771631944444</c:v>
                </c:pt>
                <c:pt idx="1083">
                  <c:v>41109.813298611109</c:v>
                </c:pt>
                <c:pt idx="1084">
                  <c:v>41109.854965277787</c:v>
                </c:pt>
                <c:pt idx="1085">
                  <c:v>41109.896631944452</c:v>
                </c:pt>
                <c:pt idx="1086">
                  <c:v>41109.938298611109</c:v>
                </c:pt>
                <c:pt idx="1087">
                  <c:v>41109.97996527778</c:v>
                </c:pt>
                <c:pt idx="1088">
                  <c:v>41110.021631944444</c:v>
                </c:pt>
                <c:pt idx="1089">
                  <c:v>41110.063298611101</c:v>
                </c:pt>
                <c:pt idx="1090">
                  <c:v>41110.10496527778</c:v>
                </c:pt>
                <c:pt idx="1091">
                  <c:v>41110.146631944452</c:v>
                </c:pt>
                <c:pt idx="1092">
                  <c:v>41110.188298611109</c:v>
                </c:pt>
                <c:pt idx="1093">
                  <c:v>41110.229965277773</c:v>
                </c:pt>
                <c:pt idx="1094">
                  <c:v>41110.271631944444</c:v>
                </c:pt>
                <c:pt idx="1095">
                  <c:v>41110.313298611109</c:v>
                </c:pt>
                <c:pt idx="1096">
                  <c:v>41110.354965277787</c:v>
                </c:pt>
                <c:pt idx="1097">
                  <c:v>41110.396631944452</c:v>
                </c:pt>
                <c:pt idx="1098">
                  <c:v>41110.438298611109</c:v>
                </c:pt>
                <c:pt idx="1099">
                  <c:v>41110.47996527778</c:v>
                </c:pt>
                <c:pt idx="1100">
                  <c:v>41110.521631944444</c:v>
                </c:pt>
                <c:pt idx="1101">
                  <c:v>41110.563298611101</c:v>
                </c:pt>
                <c:pt idx="1102">
                  <c:v>41110.60496527778</c:v>
                </c:pt>
                <c:pt idx="1103">
                  <c:v>41110.646631944452</c:v>
                </c:pt>
                <c:pt idx="1104">
                  <c:v>41110.688298611109</c:v>
                </c:pt>
                <c:pt idx="1105">
                  <c:v>41110.729965277773</c:v>
                </c:pt>
                <c:pt idx="1106">
                  <c:v>41110.771631944444</c:v>
                </c:pt>
                <c:pt idx="1107">
                  <c:v>41110.813298611109</c:v>
                </c:pt>
                <c:pt idx="1108">
                  <c:v>41110.854965277787</c:v>
                </c:pt>
                <c:pt idx="1109">
                  <c:v>41110.896631944452</c:v>
                </c:pt>
                <c:pt idx="1110">
                  <c:v>41110.938298611109</c:v>
                </c:pt>
                <c:pt idx="1111">
                  <c:v>41110.97996527778</c:v>
                </c:pt>
                <c:pt idx="1112">
                  <c:v>41111.021631944444</c:v>
                </c:pt>
                <c:pt idx="1113">
                  <c:v>41111.063298611101</c:v>
                </c:pt>
                <c:pt idx="1114">
                  <c:v>41111.10496527778</c:v>
                </c:pt>
                <c:pt idx="1115">
                  <c:v>41111.146631944452</c:v>
                </c:pt>
                <c:pt idx="1116">
                  <c:v>41111.188298611109</c:v>
                </c:pt>
                <c:pt idx="1117">
                  <c:v>41111.229965277773</c:v>
                </c:pt>
                <c:pt idx="1118">
                  <c:v>41111.271631944444</c:v>
                </c:pt>
                <c:pt idx="1119">
                  <c:v>41111.313298611109</c:v>
                </c:pt>
                <c:pt idx="1120">
                  <c:v>41111.354965277787</c:v>
                </c:pt>
                <c:pt idx="1121">
                  <c:v>41111.396631944452</c:v>
                </c:pt>
                <c:pt idx="1122">
                  <c:v>41111.438298611109</c:v>
                </c:pt>
                <c:pt idx="1123">
                  <c:v>41111.47996527778</c:v>
                </c:pt>
                <c:pt idx="1124">
                  <c:v>41111.521631944444</c:v>
                </c:pt>
                <c:pt idx="1125">
                  <c:v>41111.563298611101</c:v>
                </c:pt>
                <c:pt idx="1126">
                  <c:v>41111.60496527778</c:v>
                </c:pt>
                <c:pt idx="1127">
                  <c:v>41111.646631944452</c:v>
                </c:pt>
                <c:pt idx="1128">
                  <c:v>41111.688298611109</c:v>
                </c:pt>
                <c:pt idx="1129">
                  <c:v>41111.729965277773</c:v>
                </c:pt>
                <c:pt idx="1130">
                  <c:v>41111.771631944444</c:v>
                </c:pt>
                <c:pt idx="1131">
                  <c:v>41111.813298611109</c:v>
                </c:pt>
                <c:pt idx="1132">
                  <c:v>41111.854965277787</c:v>
                </c:pt>
                <c:pt idx="1133">
                  <c:v>41111.896631944452</c:v>
                </c:pt>
                <c:pt idx="1134">
                  <c:v>41111.938298611109</c:v>
                </c:pt>
                <c:pt idx="1135">
                  <c:v>41111.97996527778</c:v>
                </c:pt>
                <c:pt idx="1136">
                  <c:v>41112.021631944444</c:v>
                </c:pt>
                <c:pt idx="1137">
                  <c:v>41112.063298611101</c:v>
                </c:pt>
                <c:pt idx="1138">
                  <c:v>41112.10496527778</c:v>
                </c:pt>
                <c:pt idx="1139">
                  <c:v>41112.146631944452</c:v>
                </c:pt>
                <c:pt idx="1140">
                  <c:v>41112.188298611109</c:v>
                </c:pt>
                <c:pt idx="1141">
                  <c:v>41112.229965277773</c:v>
                </c:pt>
                <c:pt idx="1142">
                  <c:v>41112.271631944444</c:v>
                </c:pt>
                <c:pt idx="1143">
                  <c:v>41112.313298611109</c:v>
                </c:pt>
                <c:pt idx="1144">
                  <c:v>41112.354965277787</c:v>
                </c:pt>
                <c:pt idx="1145">
                  <c:v>41112.396631944452</c:v>
                </c:pt>
                <c:pt idx="1146">
                  <c:v>41112.438298611109</c:v>
                </c:pt>
                <c:pt idx="1147">
                  <c:v>41112.47996527778</c:v>
                </c:pt>
                <c:pt idx="1148">
                  <c:v>41112.521631944444</c:v>
                </c:pt>
                <c:pt idx="1149">
                  <c:v>41112.563298611101</c:v>
                </c:pt>
                <c:pt idx="1150">
                  <c:v>41112.60496527778</c:v>
                </c:pt>
                <c:pt idx="1151">
                  <c:v>41112.646631944452</c:v>
                </c:pt>
                <c:pt idx="1152">
                  <c:v>41112.688298611109</c:v>
                </c:pt>
                <c:pt idx="1153">
                  <c:v>41112.729965277773</c:v>
                </c:pt>
                <c:pt idx="1154">
                  <c:v>41112.771631944444</c:v>
                </c:pt>
                <c:pt idx="1155">
                  <c:v>41112.813298611109</c:v>
                </c:pt>
                <c:pt idx="1156">
                  <c:v>41112.854965277787</c:v>
                </c:pt>
                <c:pt idx="1157">
                  <c:v>41112.896631944452</c:v>
                </c:pt>
                <c:pt idx="1158">
                  <c:v>41112.938298611109</c:v>
                </c:pt>
                <c:pt idx="1159">
                  <c:v>41112.97996527778</c:v>
                </c:pt>
                <c:pt idx="1160">
                  <c:v>41113.021631944444</c:v>
                </c:pt>
                <c:pt idx="1161">
                  <c:v>41113.063298611101</c:v>
                </c:pt>
                <c:pt idx="1162">
                  <c:v>41113.10496527778</c:v>
                </c:pt>
                <c:pt idx="1163">
                  <c:v>41113.146631944452</c:v>
                </c:pt>
                <c:pt idx="1164">
                  <c:v>41113.188298611109</c:v>
                </c:pt>
                <c:pt idx="1165">
                  <c:v>41113.229965277773</c:v>
                </c:pt>
                <c:pt idx="1166">
                  <c:v>41113.271631944444</c:v>
                </c:pt>
                <c:pt idx="1167">
                  <c:v>41113.313298611109</c:v>
                </c:pt>
                <c:pt idx="1168">
                  <c:v>41113.354965277787</c:v>
                </c:pt>
                <c:pt idx="1169">
                  <c:v>41113.396631944452</c:v>
                </c:pt>
                <c:pt idx="1170">
                  <c:v>41113.438298611109</c:v>
                </c:pt>
                <c:pt idx="1171">
                  <c:v>41113.47996527778</c:v>
                </c:pt>
                <c:pt idx="1172">
                  <c:v>41113.521631944444</c:v>
                </c:pt>
                <c:pt idx="1173">
                  <c:v>41113.563298611101</c:v>
                </c:pt>
                <c:pt idx="1174">
                  <c:v>41113.60496527778</c:v>
                </c:pt>
                <c:pt idx="1175">
                  <c:v>41113.646631944452</c:v>
                </c:pt>
                <c:pt idx="1176">
                  <c:v>41113.688298611109</c:v>
                </c:pt>
                <c:pt idx="1177">
                  <c:v>41113.729965277773</c:v>
                </c:pt>
                <c:pt idx="1178">
                  <c:v>41113.771631944444</c:v>
                </c:pt>
                <c:pt idx="1179">
                  <c:v>41113.813298611109</c:v>
                </c:pt>
                <c:pt idx="1180">
                  <c:v>41113.854965277787</c:v>
                </c:pt>
                <c:pt idx="1181">
                  <c:v>41113.896631944452</c:v>
                </c:pt>
                <c:pt idx="1182">
                  <c:v>41113.938298611109</c:v>
                </c:pt>
                <c:pt idx="1183">
                  <c:v>41113.97996527778</c:v>
                </c:pt>
                <c:pt idx="1184">
                  <c:v>41114.021631944444</c:v>
                </c:pt>
                <c:pt idx="1185">
                  <c:v>41114.063298611101</c:v>
                </c:pt>
                <c:pt idx="1186">
                  <c:v>41114.10496527778</c:v>
                </c:pt>
                <c:pt idx="1187">
                  <c:v>41114.146631944452</c:v>
                </c:pt>
                <c:pt idx="1188">
                  <c:v>41114.188298611109</c:v>
                </c:pt>
                <c:pt idx="1189">
                  <c:v>41114.229965277773</c:v>
                </c:pt>
                <c:pt idx="1190">
                  <c:v>41114.271631944444</c:v>
                </c:pt>
                <c:pt idx="1191">
                  <c:v>41114.313298611109</c:v>
                </c:pt>
                <c:pt idx="1192">
                  <c:v>41114.354965277787</c:v>
                </c:pt>
                <c:pt idx="1193">
                  <c:v>41114.396631944452</c:v>
                </c:pt>
                <c:pt idx="1194">
                  <c:v>41114.438298611109</c:v>
                </c:pt>
                <c:pt idx="1195">
                  <c:v>41114.47996527778</c:v>
                </c:pt>
                <c:pt idx="1196">
                  <c:v>41114.521631944444</c:v>
                </c:pt>
                <c:pt idx="1197">
                  <c:v>41114.563298611101</c:v>
                </c:pt>
                <c:pt idx="1198">
                  <c:v>41114.60496527778</c:v>
                </c:pt>
                <c:pt idx="1199">
                  <c:v>41114.646631944452</c:v>
                </c:pt>
                <c:pt idx="1200">
                  <c:v>41114.688298611109</c:v>
                </c:pt>
                <c:pt idx="1201">
                  <c:v>41114.729965277773</c:v>
                </c:pt>
                <c:pt idx="1202">
                  <c:v>41114.771631944444</c:v>
                </c:pt>
                <c:pt idx="1203">
                  <c:v>41114.813298611109</c:v>
                </c:pt>
                <c:pt idx="1204">
                  <c:v>41114.854965277787</c:v>
                </c:pt>
                <c:pt idx="1205">
                  <c:v>41114.896631944452</c:v>
                </c:pt>
                <c:pt idx="1206">
                  <c:v>41114.938298611109</c:v>
                </c:pt>
                <c:pt idx="1207">
                  <c:v>41114.97996527778</c:v>
                </c:pt>
                <c:pt idx="1208">
                  <c:v>41115.021631944444</c:v>
                </c:pt>
                <c:pt idx="1209">
                  <c:v>41115.063298611101</c:v>
                </c:pt>
                <c:pt idx="1210">
                  <c:v>41115.10496527778</c:v>
                </c:pt>
                <c:pt idx="1211">
                  <c:v>41115.146631944452</c:v>
                </c:pt>
                <c:pt idx="1212">
                  <c:v>41115.188298611109</c:v>
                </c:pt>
                <c:pt idx="1213">
                  <c:v>41115.229965277773</c:v>
                </c:pt>
                <c:pt idx="1214">
                  <c:v>41115.271631944444</c:v>
                </c:pt>
                <c:pt idx="1215">
                  <c:v>41115.313298611109</c:v>
                </c:pt>
                <c:pt idx="1216">
                  <c:v>41115.354965277787</c:v>
                </c:pt>
                <c:pt idx="1217">
                  <c:v>41115.396631944452</c:v>
                </c:pt>
                <c:pt idx="1218">
                  <c:v>41115.438298611109</c:v>
                </c:pt>
                <c:pt idx="1219">
                  <c:v>41115.47996527778</c:v>
                </c:pt>
                <c:pt idx="1220">
                  <c:v>41115.521631944444</c:v>
                </c:pt>
                <c:pt idx="1221">
                  <c:v>41115.563298611101</c:v>
                </c:pt>
                <c:pt idx="1222">
                  <c:v>41115.60496527778</c:v>
                </c:pt>
                <c:pt idx="1223">
                  <c:v>41115.646631944452</c:v>
                </c:pt>
                <c:pt idx="1224">
                  <c:v>41115.688298611109</c:v>
                </c:pt>
                <c:pt idx="1225">
                  <c:v>41115.729965277773</c:v>
                </c:pt>
                <c:pt idx="1226">
                  <c:v>41115.771631944444</c:v>
                </c:pt>
                <c:pt idx="1227">
                  <c:v>41115.813298611109</c:v>
                </c:pt>
                <c:pt idx="1228">
                  <c:v>41115.854965277787</c:v>
                </c:pt>
                <c:pt idx="1229">
                  <c:v>41115.896631944452</c:v>
                </c:pt>
                <c:pt idx="1230">
                  <c:v>41115.938298611109</c:v>
                </c:pt>
                <c:pt idx="1231">
                  <c:v>41115.97996527778</c:v>
                </c:pt>
                <c:pt idx="1232">
                  <c:v>41116.021631944444</c:v>
                </c:pt>
                <c:pt idx="1233">
                  <c:v>41116.063298611101</c:v>
                </c:pt>
                <c:pt idx="1234">
                  <c:v>41116.10496527778</c:v>
                </c:pt>
                <c:pt idx="1235">
                  <c:v>41116.146631944452</c:v>
                </c:pt>
                <c:pt idx="1236">
                  <c:v>41116.188298611109</c:v>
                </c:pt>
                <c:pt idx="1237">
                  <c:v>41116.229965277773</c:v>
                </c:pt>
                <c:pt idx="1238">
                  <c:v>41116.271631944444</c:v>
                </c:pt>
                <c:pt idx="1239">
                  <c:v>41116.313298611109</c:v>
                </c:pt>
                <c:pt idx="1240">
                  <c:v>41116.354965277787</c:v>
                </c:pt>
                <c:pt idx="1241">
                  <c:v>41116.396631944452</c:v>
                </c:pt>
                <c:pt idx="1242">
                  <c:v>41116.438298611109</c:v>
                </c:pt>
                <c:pt idx="1243">
                  <c:v>41116.47996527778</c:v>
                </c:pt>
                <c:pt idx="1244">
                  <c:v>41116.521631944444</c:v>
                </c:pt>
                <c:pt idx="1245">
                  <c:v>41116.563298611101</c:v>
                </c:pt>
                <c:pt idx="1246">
                  <c:v>41116.60496527778</c:v>
                </c:pt>
                <c:pt idx="1247">
                  <c:v>41116.646631944452</c:v>
                </c:pt>
                <c:pt idx="1248">
                  <c:v>41116.688298611109</c:v>
                </c:pt>
                <c:pt idx="1249">
                  <c:v>41116.729965277773</c:v>
                </c:pt>
                <c:pt idx="1250">
                  <c:v>41116.771631944444</c:v>
                </c:pt>
                <c:pt idx="1251">
                  <c:v>41116.813298611109</c:v>
                </c:pt>
                <c:pt idx="1252">
                  <c:v>41116.854965277787</c:v>
                </c:pt>
                <c:pt idx="1253">
                  <c:v>41116.896631944452</c:v>
                </c:pt>
                <c:pt idx="1254">
                  <c:v>41116.938298611109</c:v>
                </c:pt>
                <c:pt idx="1255">
                  <c:v>41116.97996527778</c:v>
                </c:pt>
                <c:pt idx="1256">
                  <c:v>41117.021631944444</c:v>
                </c:pt>
                <c:pt idx="1257">
                  <c:v>41117.063298611101</c:v>
                </c:pt>
                <c:pt idx="1258">
                  <c:v>41117.10496527778</c:v>
                </c:pt>
                <c:pt idx="1259">
                  <c:v>41117.146631944452</c:v>
                </c:pt>
                <c:pt idx="1260">
                  <c:v>41117.188298611109</c:v>
                </c:pt>
                <c:pt idx="1261">
                  <c:v>41117.229965277773</c:v>
                </c:pt>
                <c:pt idx="1262">
                  <c:v>41117.271631944444</c:v>
                </c:pt>
                <c:pt idx="1263">
                  <c:v>41117.313298611109</c:v>
                </c:pt>
                <c:pt idx="1264">
                  <c:v>41117.354965277787</c:v>
                </c:pt>
                <c:pt idx="1265">
                  <c:v>41117.396631944452</c:v>
                </c:pt>
                <c:pt idx="1266">
                  <c:v>41117.438298611109</c:v>
                </c:pt>
                <c:pt idx="1267">
                  <c:v>41117.47996527778</c:v>
                </c:pt>
                <c:pt idx="1268">
                  <c:v>41117.521631944444</c:v>
                </c:pt>
                <c:pt idx="1269">
                  <c:v>41117.563298611101</c:v>
                </c:pt>
                <c:pt idx="1270">
                  <c:v>41117.60496527778</c:v>
                </c:pt>
                <c:pt idx="1271">
                  <c:v>41117.646631944452</c:v>
                </c:pt>
                <c:pt idx="1272">
                  <c:v>41117.688298611109</c:v>
                </c:pt>
                <c:pt idx="1273">
                  <c:v>41117.729965277773</c:v>
                </c:pt>
                <c:pt idx="1274">
                  <c:v>41117.771631944444</c:v>
                </c:pt>
                <c:pt idx="1275">
                  <c:v>41117.813298611109</c:v>
                </c:pt>
                <c:pt idx="1276">
                  <c:v>41117.854965277787</c:v>
                </c:pt>
                <c:pt idx="1277">
                  <c:v>41117.896631944452</c:v>
                </c:pt>
                <c:pt idx="1278">
                  <c:v>41117.938298611109</c:v>
                </c:pt>
                <c:pt idx="1279">
                  <c:v>41117.97996527778</c:v>
                </c:pt>
                <c:pt idx="1280">
                  <c:v>41118.021631944444</c:v>
                </c:pt>
                <c:pt idx="1281">
                  <c:v>41118.063298611101</c:v>
                </c:pt>
                <c:pt idx="1282">
                  <c:v>41118.10496527778</c:v>
                </c:pt>
                <c:pt idx="1283">
                  <c:v>41118.146631944452</c:v>
                </c:pt>
                <c:pt idx="1284">
                  <c:v>41118.188298611109</c:v>
                </c:pt>
                <c:pt idx="1285">
                  <c:v>41118.229965277773</c:v>
                </c:pt>
                <c:pt idx="1286">
                  <c:v>41118.271631944444</c:v>
                </c:pt>
                <c:pt idx="1287">
                  <c:v>41118.313298611109</c:v>
                </c:pt>
                <c:pt idx="1288">
                  <c:v>41118.354965277787</c:v>
                </c:pt>
                <c:pt idx="1289">
                  <c:v>41118.396631944452</c:v>
                </c:pt>
                <c:pt idx="1290">
                  <c:v>41118.438298611109</c:v>
                </c:pt>
                <c:pt idx="1291">
                  <c:v>41118.47996527778</c:v>
                </c:pt>
                <c:pt idx="1292">
                  <c:v>41118.521631944444</c:v>
                </c:pt>
                <c:pt idx="1293">
                  <c:v>41118.563298611101</c:v>
                </c:pt>
                <c:pt idx="1294">
                  <c:v>41118.60496527778</c:v>
                </c:pt>
                <c:pt idx="1295">
                  <c:v>41118.646631944452</c:v>
                </c:pt>
                <c:pt idx="1296">
                  <c:v>41118.688298611109</c:v>
                </c:pt>
                <c:pt idx="1297">
                  <c:v>41118.729965277773</c:v>
                </c:pt>
                <c:pt idx="1298">
                  <c:v>41118.771631944444</c:v>
                </c:pt>
                <c:pt idx="1299">
                  <c:v>41118.813298611109</c:v>
                </c:pt>
                <c:pt idx="1300">
                  <c:v>41118.854965277787</c:v>
                </c:pt>
                <c:pt idx="1301">
                  <c:v>41118.896631944452</c:v>
                </c:pt>
                <c:pt idx="1302">
                  <c:v>41118.938298611109</c:v>
                </c:pt>
                <c:pt idx="1303">
                  <c:v>41118.97996527778</c:v>
                </c:pt>
                <c:pt idx="1304">
                  <c:v>41119.021631944444</c:v>
                </c:pt>
                <c:pt idx="1305">
                  <c:v>41119.063298611101</c:v>
                </c:pt>
                <c:pt idx="1306">
                  <c:v>41119.10496527778</c:v>
                </c:pt>
                <c:pt idx="1307">
                  <c:v>41119.146631944452</c:v>
                </c:pt>
                <c:pt idx="1308">
                  <c:v>41119.188298611109</c:v>
                </c:pt>
                <c:pt idx="1309">
                  <c:v>41119.229965277773</c:v>
                </c:pt>
                <c:pt idx="1310">
                  <c:v>41119.271631944444</c:v>
                </c:pt>
                <c:pt idx="1311">
                  <c:v>41119.313298611109</c:v>
                </c:pt>
                <c:pt idx="1312">
                  <c:v>41119.354965277787</c:v>
                </c:pt>
                <c:pt idx="1313">
                  <c:v>41119.396631944452</c:v>
                </c:pt>
                <c:pt idx="1314">
                  <c:v>41119.438298611109</c:v>
                </c:pt>
                <c:pt idx="1315">
                  <c:v>41119.47996527778</c:v>
                </c:pt>
                <c:pt idx="1316">
                  <c:v>41119.521631944444</c:v>
                </c:pt>
                <c:pt idx="1317">
                  <c:v>41119.563298611101</c:v>
                </c:pt>
                <c:pt idx="1318">
                  <c:v>41119.60496527778</c:v>
                </c:pt>
                <c:pt idx="1319">
                  <c:v>41119.646631944452</c:v>
                </c:pt>
                <c:pt idx="1320">
                  <c:v>41119.688298611109</c:v>
                </c:pt>
                <c:pt idx="1321">
                  <c:v>41119.729965277773</c:v>
                </c:pt>
                <c:pt idx="1322">
                  <c:v>41119.771631944444</c:v>
                </c:pt>
                <c:pt idx="1323">
                  <c:v>41119.813298611109</c:v>
                </c:pt>
                <c:pt idx="1324">
                  <c:v>41119.854965277787</c:v>
                </c:pt>
                <c:pt idx="1325">
                  <c:v>41119.896631944452</c:v>
                </c:pt>
                <c:pt idx="1326">
                  <c:v>41119.938298611109</c:v>
                </c:pt>
                <c:pt idx="1327">
                  <c:v>41119.97996527778</c:v>
                </c:pt>
                <c:pt idx="1328">
                  <c:v>41120.021631944444</c:v>
                </c:pt>
                <c:pt idx="1329">
                  <c:v>41120.063298611101</c:v>
                </c:pt>
                <c:pt idx="1330">
                  <c:v>41120.10496527778</c:v>
                </c:pt>
                <c:pt idx="1331">
                  <c:v>41120.146631944452</c:v>
                </c:pt>
                <c:pt idx="1332">
                  <c:v>41120.188298611109</c:v>
                </c:pt>
                <c:pt idx="1333">
                  <c:v>41120.229965277773</c:v>
                </c:pt>
                <c:pt idx="1334">
                  <c:v>41120.271631944444</c:v>
                </c:pt>
                <c:pt idx="1335">
                  <c:v>41120.313298611109</c:v>
                </c:pt>
                <c:pt idx="1336">
                  <c:v>41120.354965277787</c:v>
                </c:pt>
                <c:pt idx="1337">
                  <c:v>41120.396631944452</c:v>
                </c:pt>
                <c:pt idx="1338">
                  <c:v>41120.438298611109</c:v>
                </c:pt>
                <c:pt idx="1339">
                  <c:v>41120.47996527778</c:v>
                </c:pt>
                <c:pt idx="1340">
                  <c:v>41120.521631944444</c:v>
                </c:pt>
                <c:pt idx="1341">
                  <c:v>41120.563298611101</c:v>
                </c:pt>
                <c:pt idx="1342">
                  <c:v>41120.60496527778</c:v>
                </c:pt>
                <c:pt idx="1343">
                  <c:v>41120.646631944452</c:v>
                </c:pt>
                <c:pt idx="1344">
                  <c:v>41120.688298611109</c:v>
                </c:pt>
                <c:pt idx="1345">
                  <c:v>41120.729965277773</c:v>
                </c:pt>
                <c:pt idx="1346">
                  <c:v>41120.771631944444</c:v>
                </c:pt>
                <c:pt idx="1347">
                  <c:v>41120.813298611109</c:v>
                </c:pt>
                <c:pt idx="1348">
                  <c:v>41120.854965277787</c:v>
                </c:pt>
                <c:pt idx="1349">
                  <c:v>41120.896631944452</c:v>
                </c:pt>
                <c:pt idx="1350">
                  <c:v>41120.938298611109</c:v>
                </c:pt>
                <c:pt idx="1351">
                  <c:v>41120.97996527778</c:v>
                </c:pt>
                <c:pt idx="1352">
                  <c:v>41121.021631944444</c:v>
                </c:pt>
                <c:pt idx="1353">
                  <c:v>41121.063298611101</c:v>
                </c:pt>
                <c:pt idx="1354">
                  <c:v>41121.10496527778</c:v>
                </c:pt>
                <c:pt idx="1355">
                  <c:v>41121.146631944452</c:v>
                </c:pt>
                <c:pt idx="1356">
                  <c:v>41121.188298611109</c:v>
                </c:pt>
                <c:pt idx="1357">
                  <c:v>41121.229965277773</c:v>
                </c:pt>
                <c:pt idx="1358">
                  <c:v>41121.271631944444</c:v>
                </c:pt>
                <c:pt idx="1359">
                  <c:v>41121.313298611109</c:v>
                </c:pt>
                <c:pt idx="1360">
                  <c:v>41121.354965277787</c:v>
                </c:pt>
                <c:pt idx="1361">
                  <c:v>41121.396631944452</c:v>
                </c:pt>
                <c:pt idx="1362">
                  <c:v>41121.438298611109</c:v>
                </c:pt>
                <c:pt idx="1363">
                  <c:v>41121.47996527778</c:v>
                </c:pt>
                <c:pt idx="1364">
                  <c:v>41121.521631944444</c:v>
                </c:pt>
                <c:pt idx="1365">
                  <c:v>41121.563298611101</c:v>
                </c:pt>
                <c:pt idx="1366">
                  <c:v>41121.60496527778</c:v>
                </c:pt>
                <c:pt idx="1367">
                  <c:v>41121.646631944452</c:v>
                </c:pt>
                <c:pt idx="1368">
                  <c:v>41121.688298611109</c:v>
                </c:pt>
                <c:pt idx="1369">
                  <c:v>41121.729965277773</c:v>
                </c:pt>
                <c:pt idx="1370">
                  <c:v>41121.771631944444</c:v>
                </c:pt>
                <c:pt idx="1371">
                  <c:v>41121.813298611109</c:v>
                </c:pt>
                <c:pt idx="1372">
                  <c:v>41121.854965277787</c:v>
                </c:pt>
                <c:pt idx="1373">
                  <c:v>41121.896631944452</c:v>
                </c:pt>
                <c:pt idx="1374">
                  <c:v>41121.938298611109</c:v>
                </c:pt>
                <c:pt idx="1375">
                  <c:v>41121.97996527778</c:v>
                </c:pt>
                <c:pt idx="1376">
                  <c:v>41122.021631944444</c:v>
                </c:pt>
                <c:pt idx="1377">
                  <c:v>41122.063298611101</c:v>
                </c:pt>
                <c:pt idx="1378">
                  <c:v>41122.10496527778</c:v>
                </c:pt>
                <c:pt idx="1379">
                  <c:v>41122.146631944452</c:v>
                </c:pt>
                <c:pt idx="1380">
                  <c:v>41122.188298611109</c:v>
                </c:pt>
                <c:pt idx="1381">
                  <c:v>41122.229965277773</c:v>
                </c:pt>
                <c:pt idx="1382">
                  <c:v>41122.271631944444</c:v>
                </c:pt>
                <c:pt idx="1383">
                  <c:v>41122.313298611109</c:v>
                </c:pt>
                <c:pt idx="1384">
                  <c:v>41122.354965277787</c:v>
                </c:pt>
                <c:pt idx="1385">
                  <c:v>41122.396631944452</c:v>
                </c:pt>
                <c:pt idx="1386">
                  <c:v>41122.438298611109</c:v>
                </c:pt>
                <c:pt idx="1387">
                  <c:v>41122.47996527778</c:v>
                </c:pt>
                <c:pt idx="1388">
                  <c:v>41122.521631944444</c:v>
                </c:pt>
                <c:pt idx="1389">
                  <c:v>41122.563298611101</c:v>
                </c:pt>
                <c:pt idx="1390">
                  <c:v>41122.60496527778</c:v>
                </c:pt>
                <c:pt idx="1391">
                  <c:v>41122.646631944452</c:v>
                </c:pt>
                <c:pt idx="1392">
                  <c:v>41122.688298611109</c:v>
                </c:pt>
                <c:pt idx="1393">
                  <c:v>41122.729965277773</c:v>
                </c:pt>
                <c:pt idx="1394">
                  <c:v>41122.771631944444</c:v>
                </c:pt>
                <c:pt idx="1395">
                  <c:v>41122.813298611109</c:v>
                </c:pt>
                <c:pt idx="1396">
                  <c:v>41122.854965277787</c:v>
                </c:pt>
                <c:pt idx="1397">
                  <c:v>41122.896631944452</c:v>
                </c:pt>
                <c:pt idx="1398">
                  <c:v>41122.938298611109</c:v>
                </c:pt>
                <c:pt idx="1399">
                  <c:v>41122.97996527778</c:v>
                </c:pt>
                <c:pt idx="1400">
                  <c:v>41123.021631944444</c:v>
                </c:pt>
                <c:pt idx="1401">
                  <c:v>41123.063298611101</c:v>
                </c:pt>
                <c:pt idx="1402">
                  <c:v>41123.10496527778</c:v>
                </c:pt>
                <c:pt idx="1403">
                  <c:v>41123.146631944452</c:v>
                </c:pt>
                <c:pt idx="1404">
                  <c:v>41123.188298611109</c:v>
                </c:pt>
                <c:pt idx="1405">
                  <c:v>41123.229965277773</c:v>
                </c:pt>
                <c:pt idx="1406">
                  <c:v>41123.271631944444</c:v>
                </c:pt>
                <c:pt idx="1407">
                  <c:v>41123.313298611109</c:v>
                </c:pt>
                <c:pt idx="1408">
                  <c:v>41123.354965277787</c:v>
                </c:pt>
                <c:pt idx="1409">
                  <c:v>41123.396631944452</c:v>
                </c:pt>
                <c:pt idx="1410">
                  <c:v>41123.438298611109</c:v>
                </c:pt>
                <c:pt idx="1411">
                  <c:v>41123.47996527778</c:v>
                </c:pt>
                <c:pt idx="1412">
                  <c:v>41123.521631944444</c:v>
                </c:pt>
                <c:pt idx="1413">
                  <c:v>41123.563298611101</c:v>
                </c:pt>
                <c:pt idx="1414">
                  <c:v>41123.60496527778</c:v>
                </c:pt>
                <c:pt idx="1415">
                  <c:v>41123.646631944452</c:v>
                </c:pt>
                <c:pt idx="1416">
                  <c:v>41123.688298611109</c:v>
                </c:pt>
                <c:pt idx="1417">
                  <c:v>41123.729965277773</c:v>
                </c:pt>
                <c:pt idx="1418">
                  <c:v>41123.771631944444</c:v>
                </c:pt>
                <c:pt idx="1419">
                  <c:v>41123.813298611109</c:v>
                </c:pt>
                <c:pt idx="1420">
                  <c:v>41123.854965277787</c:v>
                </c:pt>
                <c:pt idx="1421">
                  <c:v>41123.896631944452</c:v>
                </c:pt>
                <c:pt idx="1422">
                  <c:v>41123.938298611109</c:v>
                </c:pt>
                <c:pt idx="1423">
                  <c:v>41123.97996527778</c:v>
                </c:pt>
                <c:pt idx="1424">
                  <c:v>41124.021631944444</c:v>
                </c:pt>
                <c:pt idx="1425">
                  <c:v>41124.063298611101</c:v>
                </c:pt>
                <c:pt idx="1426">
                  <c:v>41124.10496527778</c:v>
                </c:pt>
                <c:pt idx="1427">
                  <c:v>41124.146631944452</c:v>
                </c:pt>
                <c:pt idx="1428">
                  <c:v>41124.188298611109</c:v>
                </c:pt>
                <c:pt idx="1429">
                  <c:v>41124.229965277773</c:v>
                </c:pt>
                <c:pt idx="1430">
                  <c:v>41124.271631944444</c:v>
                </c:pt>
                <c:pt idx="1431">
                  <c:v>41124.313298611109</c:v>
                </c:pt>
                <c:pt idx="1432">
                  <c:v>41124.354965277787</c:v>
                </c:pt>
                <c:pt idx="1433">
                  <c:v>41124.396631944452</c:v>
                </c:pt>
                <c:pt idx="1434">
                  <c:v>41124.438298611109</c:v>
                </c:pt>
                <c:pt idx="1435">
                  <c:v>41124.47996527778</c:v>
                </c:pt>
                <c:pt idx="1436">
                  <c:v>41124.521631944444</c:v>
                </c:pt>
                <c:pt idx="1437">
                  <c:v>41124.563298611101</c:v>
                </c:pt>
                <c:pt idx="1438">
                  <c:v>41124.60496527778</c:v>
                </c:pt>
                <c:pt idx="1439">
                  <c:v>41124.646631944452</c:v>
                </c:pt>
                <c:pt idx="1440">
                  <c:v>41124.688298611109</c:v>
                </c:pt>
                <c:pt idx="1441">
                  <c:v>41124.729965277773</c:v>
                </c:pt>
                <c:pt idx="1442">
                  <c:v>41124.771631944444</c:v>
                </c:pt>
                <c:pt idx="1443">
                  <c:v>41124.813298611109</c:v>
                </c:pt>
                <c:pt idx="1444">
                  <c:v>41124.854965277787</c:v>
                </c:pt>
                <c:pt idx="1445">
                  <c:v>41124.896631944452</c:v>
                </c:pt>
                <c:pt idx="1446">
                  <c:v>41124.938298611109</c:v>
                </c:pt>
                <c:pt idx="1447">
                  <c:v>41124.97996527778</c:v>
                </c:pt>
                <c:pt idx="1448">
                  <c:v>41125.021631944444</c:v>
                </c:pt>
                <c:pt idx="1449">
                  <c:v>41125.063298611101</c:v>
                </c:pt>
                <c:pt idx="1450">
                  <c:v>41125.10496527778</c:v>
                </c:pt>
                <c:pt idx="1451">
                  <c:v>41125.146631944452</c:v>
                </c:pt>
                <c:pt idx="1452">
                  <c:v>41125.188298611109</c:v>
                </c:pt>
                <c:pt idx="1453">
                  <c:v>41125.229965277773</c:v>
                </c:pt>
                <c:pt idx="1454">
                  <c:v>41125.271631944444</c:v>
                </c:pt>
                <c:pt idx="1455">
                  <c:v>41125.313298611109</c:v>
                </c:pt>
                <c:pt idx="1456">
                  <c:v>41125.354965277787</c:v>
                </c:pt>
                <c:pt idx="1457">
                  <c:v>41125.396631944452</c:v>
                </c:pt>
                <c:pt idx="1458">
                  <c:v>41125.438298611109</c:v>
                </c:pt>
                <c:pt idx="1459">
                  <c:v>41125.47996527778</c:v>
                </c:pt>
                <c:pt idx="1460">
                  <c:v>41125.521631944444</c:v>
                </c:pt>
                <c:pt idx="1461">
                  <c:v>41125.563298611101</c:v>
                </c:pt>
                <c:pt idx="1462">
                  <c:v>41125.60496527778</c:v>
                </c:pt>
                <c:pt idx="1463">
                  <c:v>41125.646631944452</c:v>
                </c:pt>
                <c:pt idx="1464">
                  <c:v>41125.688298611109</c:v>
                </c:pt>
                <c:pt idx="1465">
                  <c:v>41125.729965277773</c:v>
                </c:pt>
                <c:pt idx="1466">
                  <c:v>41125.771631944444</c:v>
                </c:pt>
                <c:pt idx="1467">
                  <c:v>41125.813298611109</c:v>
                </c:pt>
                <c:pt idx="1468">
                  <c:v>41125.854965277787</c:v>
                </c:pt>
                <c:pt idx="1469">
                  <c:v>41125.896631944452</c:v>
                </c:pt>
                <c:pt idx="1470">
                  <c:v>41125.938298611109</c:v>
                </c:pt>
                <c:pt idx="1471">
                  <c:v>41125.97996527778</c:v>
                </c:pt>
                <c:pt idx="1472">
                  <c:v>41126.021631944444</c:v>
                </c:pt>
                <c:pt idx="1473">
                  <c:v>41126.063298611101</c:v>
                </c:pt>
                <c:pt idx="1474">
                  <c:v>41126.10496527778</c:v>
                </c:pt>
                <c:pt idx="1475">
                  <c:v>41126.146631944452</c:v>
                </c:pt>
                <c:pt idx="1476">
                  <c:v>41126.188298611109</c:v>
                </c:pt>
                <c:pt idx="1477">
                  <c:v>41126.229965277773</c:v>
                </c:pt>
                <c:pt idx="1478">
                  <c:v>41126.271631944444</c:v>
                </c:pt>
                <c:pt idx="1479">
                  <c:v>41126.313298611109</c:v>
                </c:pt>
                <c:pt idx="1480">
                  <c:v>41126.354965277787</c:v>
                </c:pt>
                <c:pt idx="1481">
                  <c:v>41126.396631944452</c:v>
                </c:pt>
                <c:pt idx="1482">
                  <c:v>41126.438298611109</c:v>
                </c:pt>
                <c:pt idx="1483">
                  <c:v>41126.47996527778</c:v>
                </c:pt>
                <c:pt idx="1484">
                  <c:v>41126.521631944444</c:v>
                </c:pt>
                <c:pt idx="1485">
                  <c:v>41126.563298611101</c:v>
                </c:pt>
                <c:pt idx="1486">
                  <c:v>41126.60496527778</c:v>
                </c:pt>
                <c:pt idx="1487">
                  <c:v>41126.646631944452</c:v>
                </c:pt>
                <c:pt idx="1488">
                  <c:v>41126.688298611109</c:v>
                </c:pt>
                <c:pt idx="1489">
                  <c:v>41126.729965277773</c:v>
                </c:pt>
                <c:pt idx="1490">
                  <c:v>41126.771631944444</c:v>
                </c:pt>
                <c:pt idx="1491">
                  <c:v>41126.813298611109</c:v>
                </c:pt>
                <c:pt idx="1492">
                  <c:v>41126.854965277787</c:v>
                </c:pt>
                <c:pt idx="1493">
                  <c:v>41126.896631944452</c:v>
                </c:pt>
                <c:pt idx="1494">
                  <c:v>41126.938298611109</c:v>
                </c:pt>
                <c:pt idx="1495">
                  <c:v>41126.97996527778</c:v>
                </c:pt>
                <c:pt idx="1496">
                  <c:v>41127.021631944444</c:v>
                </c:pt>
                <c:pt idx="1497">
                  <c:v>41127.063298611101</c:v>
                </c:pt>
                <c:pt idx="1498">
                  <c:v>41127.10496527778</c:v>
                </c:pt>
                <c:pt idx="1499">
                  <c:v>41127.146631944452</c:v>
                </c:pt>
                <c:pt idx="1500">
                  <c:v>41127.188298611109</c:v>
                </c:pt>
                <c:pt idx="1501">
                  <c:v>41127.229965277773</c:v>
                </c:pt>
                <c:pt idx="1502">
                  <c:v>41127.271631944444</c:v>
                </c:pt>
                <c:pt idx="1503">
                  <c:v>41127.313298611109</c:v>
                </c:pt>
                <c:pt idx="1504">
                  <c:v>41127.354965277787</c:v>
                </c:pt>
                <c:pt idx="1505">
                  <c:v>41127.396631944452</c:v>
                </c:pt>
                <c:pt idx="1506">
                  <c:v>41127.438298611109</c:v>
                </c:pt>
                <c:pt idx="1507">
                  <c:v>41127.47996527778</c:v>
                </c:pt>
                <c:pt idx="1508">
                  <c:v>41127.521631944444</c:v>
                </c:pt>
                <c:pt idx="1509">
                  <c:v>41127.563298611101</c:v>
                </c:pt>
                <c:pt idx="1510">
                  <c:v>41127.60496527778</c:v>
                </c:pt>
                <c:pt idx="1511">
                  <c:v>41127.646631944452</c:v>
                </c:pt>
                <c:pt idx="1512">
                  <c:v>41127.688298611109</c:v>
                </c:pt>
                <c:pt idx="1513">
                  <c:v>41127.729965277773</c:v>
                </c:pt>
                <c:pt idx="1514">
                  <c:v>41127.771631944444</c:v>
                </c:pt>
                <c:pt idx="1515">
                  <c:v>41127.813298611109</c:v>
                </c:pt>
                <c:pt idx="1516">
                  <c:v>41127.854965277787</c:v>
                </c:pt>
                <c:pt idx="1517">
                  <c:v>41127.896631944452</c:v>
                </c:pt>
                <c:pt idx="1518">
                  <c:v>41127.938298611109</c:v>
                </c:pt>
                <c:pt idx="1519">
                  <c:v>41127.97996527778</c:v>
                </c:pt>
                <c:pt idx="1520">
                  <c:v>41128.021631944444</c:v>
                </c:pt>
                <c:pt idx="1521">
                  <c:v>41128.063298611101</c:v>
                </c:pt>
                <c:pt idx="1522">
                  <c:v>41128.10496527778</c:v>
                </c:pt>
                <c:pt idx="1523">
                  <c:v>41128.146631944452</c:v>
                </c:pt>
                <c:pt idx="1524">
                  <c:v>41128.188298611109</c:v>
                </c:pt>
                <c:pt idx="1525">
                  <c:v>41128.229965277773</c:v>
                </c:pt>
                <c:pt idx="1526">
                  <c:v>41128.271631944444</c:v>
                </c:pt>
                <c:pt idx="1527">
                  <c:v>41128.313298611109</c:v>
                </c:pt>
                <c:pt idx="1528">
                  <c:v>41128.354965277787</c:v>
                </c:pt>
                <c:pt idx="1529">
                  <c:v>41128.396631944452</c:v>
                </c:pt>
                <c:pt idx="1530">
                  <c:v>41128.438298611109</c:v>
                </c:pt>
                <c:pt idx="1531">
                  <c:v>41128.47996527778</c:v>
                </c:pt>
                <c:pt idx="1532">
                  <c:v>41128.521631944444</c:v>
                </c:pt>
                <c:pt idx="1533">
                  <c:v>41128.563298611101</c:v>
                </c:pt>
                <c:pt idx="1534">
                  <c:v>41128.60496527778</c:v>
                </c:pt>
                <c:pt idx="1535">
                  <c:v>41128.646631944452</c:v>
                </c:pt>
                <c:pt idx="1536">
                  <c:v>41128.688298611109</c:v>
                </c:pt>
                <c:pt idx="1537">
                  <c:v>41128.729965277773</c:v>
                </c:pt>
                <c:pt idx="1538">
                  <c:v>41128.771631944444</c:v>
                </c:pt>
                <c:pt idx="1539">
                  <c:v>41128.813298611109</c:v>
                </c:pt>
                <c:pt idx="1540">
                  <c:v>41128.854965277787</c:v>
                </c:pt>
                <c:pt idx="1541">
                  <c:v>41128.896631944452</c:v>
                </c:pt>
                <c:pt idx="1542">
                  <c:v>41128.938298611109</c:v>
                </c:pt>
                <c:pt idx="1543">
                  <c:v>41128.97996527778</c:v>
                </c:pt>
                <c:pt idx="1544">
                  <c:v>41129.021631944444</c:v>
                </c:pt>
                <c:pt idx="1545">
                  <c:v>41129.063298611101</c:v>
                </c:pt>
                <c:pt idx="1546">
                  <c:v>41129.10496527778</c:v>
                </c:pt>
                <c:pt idx="1547">
                  <c:v>41129.146631944452</c:v>
                </c:pt>
                <c:pt idx="1548">
                  <c:v>41129.188298611109</c:v>
                </c:pt>
                <c:pt idx="1549">
                  <c:v>41129.229965277773</c:v>
                </c:pt>
                <c:pt idx="1550">
                  <c:v>41129.271631944444</c:v>
                </c:pt>
                <c:pt idx="1551">
                  <c:v>41129.313298611109</c:v>
                </c:pt>
                <c:pt idx="1552">
                  <c:v>41129.354965277787</c:v>
                </c:pt>
                <c:pt idx="1553">
                  <c:v>41129.396631944452</c:v>
                </c:pt>
                <c:pt idx="1554">
                  <c:v>41129.438298611109</c:v>
                </c:pt>
                <c:pt idx="1555">
                  <c:v>41129.47996527778</c:v>
                </c:pt>
                <c:pt idx="1556">
                  <c:v>41129.521631944444</c:v>
                </c:pt>
                <c:pt idx="1557">
                  <c:v>41129.563298611101</c:v>
                </c:pt>
                <c:pt idx="1558">
                  <c:v>41129.60496527778</c:v>
                </c:pt>
                <c:pt idx="1559">
                  <c:v>41129.646631944452</c:v>
                </c:pt>
                <c:pt idx="1560">
                  <c:v>41129.688298611109</c:v>
                </c:pt>
                <c:pt idx="1561">
                  <c:v>41129.729965277773</c:v>
                </c:pt>
                <c:pt idx="1562">
                  <c:v>41129.771631944444</c:v>
                </c:pt>
                <c:pt idx="1563">
                  <c:v>41129.813298611109</c:v>
                </c:pt>
                <c:pt idx="1564">
                  <c:v>41129.854965277787</c:v>
                </c:pt>
                <c:pt idx="1565">
                  <c:v>41129.896631944452</c:v>
                </c:pt>
                <c:pt idx="1566">
                  <c:v>41129.938298611109</c:v>
                </c:pt>
                <c:pt idx="1567">
                  <c:v>41129.97996527778</c:v>
                </c:pt>
                <c:pt idx="1568">
                  <c:v>41130.021631944444</c:v>
                </c:pt>
                <c:pt idx="1569">
                  <c:v>41130.063298611101</c:v>
                </c:pt>
                <c:pt idx="1570">
                  <c:v>41130.10496527778</c:v>
                </c:pt>
                <c:pt idx="1571">
                  <c:v>41130.146631944452</c:v>
                </c:pt>
                <c:pt idx="1572">
                  <c:v>41130.188298611109</c:v>
                </c:pt>
                <c:pt idx="1573">
                  <c:v>41130.229965277773</c:v>
                </c:pt>
                <c:pt idx="1574">
                  <c:v>41130.271631944444</c:v>
                </c:pt>
                <c:pt idx="1575">
                  <c:v>41130.313298611109</c:v>
                </c:pt>
                <c:pt idx="1576">
                  <c:v>41130.354965277787</c:v>
                </c:pt>
                <c:pt idx="1577">
                  <c:v>41130.396631944452</c:v>
                </c:pt>
                <c:pt idx="1578">
                  <c:v>41130.438298611109</c:v>
                </c:pt>
                <c:pt idx="1579">
                  <c:v>41130.47996527778</c:v>
                </c:pt>
                <c:pt idx="1580">
                  <c:v>41130.521631944444</c:v>
                </c:pt>
                <c:pt idx="1581">
                  <c:v>41130.563298611101</c:v>
                </c:pt>
                <c:pt idx="1582">
                  <c:v>41130.60496527778</c:v>
                </c:pt>
                <c:pt idx="1583">
                  <c:v>41130.646631944452</c:v>
                </c:pt>
                <c:pt idx="1584">
                  <c:v>41130.688298611109</c:v>
                </c:pt>
                <c:pt idx="1585">
                  <c:v>41130.729965277773</c:v>
                </c:pt>
                <c:pt idx="1586">
                  <c:v>41130.771631944444</c:v>
                </c:pt>
                <c:pt idx="1587">
                  <c:v>41130.813298611109</c:v>
                </c:pt>
                <c:pt idx="1588">
                  <c:v>41130.854965277787</c:v>
                </c:pt>
                <c:pt idx="1589">
                  <c:v>41130.896631944452</c:v>
                </c:pt>
                <c:pt idx="1590">
                  <c:v>41130.938298611109</c:v>
                </c:pt>
                <c:pt idx="1591">
                  <c:v>41130.97996527778</c:v>
                </c:pt>
                <c:pt idx="1592">
                  <c:v>41131.021631944444</c:v>
                </c:pt>
                <c:pt idx="1593">
                  <c:v>41131.063298611101</c:v>
                </c:pt>
                <c:pt idx="1594">
                  <c:v>41131.10496527778</c:v>
                </c:pt>
                <c:pt idx="1595">
                  <c:v>41131.146631944452</c:v>
                </c:pt>
                <c:pt idx="1596">
                  <c:v>41131.188298611109</c:v>
                </c:pt>
                <c:pt idx="1597">
                  <c:v>41131.229965277773</c:v>
                </c:pt>
                <c:pt idx="1598">
                  <c:v>41131.271631944444</c:v>
                </c:pt>
                <c:pt idx="1599">
                  <c:v>41131.313298611109</c:v>
                </c:pt>
                <c:pt idx="1600">
                  <c:v>41131.354965277787</c:v>
                </c:pt>
                <c:pt idx="1601">
                  <c:v>41131.396631944452</c:v>
                </c:pt>
                <c:pt idx="1602">
                  <c:v>41131.438298611109</c:v>
                </c:pt>
                <c:pt idx="1603">
                  <c:v>41131.47996527778</c:v>
                </c:pt>
                <c:pt idx="1604">
                  <c:v>41131.521631944444</c:v>
                </c:pt>
                <c:pt idx="1605">
                  <c:v>41131.563298611101</c:v>
                </c:pt>
                <c:pt idx="1606">
                  <c:v>41131.60496527778</c:v>
                </c:pt>
                <c:pt idx="1607">
                  <c:v>41131.646631944452</c:v>
                </c:pt>
                <c:pt idx="1608">
                  <c:v>41131.688298611109</c:v>
                </c:pt>
                <c:pt idx="1609">
                  <c:v>41131.729965277773</c:v>
                </c:pt>
                <c:pt idx="1610">
                  <c:v>41131.771631944444</c:v>
                </c:pt>
                <c:pt idx="1611">
                  <c:v>41131.813298611109</c:v>
                </c:pt>
                <c:pt idx="1612">
                  <c:v>41131.854965277787</c:v>
                </c:pt>
                <c:pt idx="1613">
                  <c:v>41131.896631944452</c:v>
                </c:pt>
                <c:pt idx="1614">
                  <c:v>41131.938298611109</c:v>
                </c:pt>
                <c:pt idx="1615">
                  <c:v>41131.97996527778</c:v>
                </c:pt>
                <c:pt idx="1616">
                  <c:v>41132.021631944444</c:v>
                </c:pt>
                <c:pt idx="1617">
                  <c:v>41132.063298611101</c:v>
                </c:pt>
                <c:pt idx="1618">
                  <c:v>41132.10496527778</c:v>
                </c:pt>
                <c:pt idx="1619">
                  <c:v>41132.146631944452</c:v>
                </c:pt>
                <c:pt idx="1620">
                  <c:v>41132.188298611109</c:v>
                </c:pt>
                <c:pt idx="1621">
                  <c:v>41132.229965277773</c:v>
                </c:pt>
                <c:pt idx="1622">
                  <c:v>41132.271631944444</c:v>
                </c:pt>
                <c:pt idx="1623">
                  <c:v>41132.313298611109</c:v>
                </c:pt>
                <c:pt idx="1624">
                  <c:v>41132.354965277787</c:v>
                </c:pt>
                <c:pt idx="1625">
                  <c:v>41132.396631944452</c:v>
                </c:pt>
                <c:pt idx="1626">
                  <c:v>41132.438298611109</c:v>
                </c:pt>
                <c:pt idx="1627">
                  <c:v>41132.47996527778</c:v>
                </c:pt>
                <c:pt idx="1628">
                  <c:v>41132.521631944444</c:v>
                </c:pt>
                <c:pt idx="1629">
                  <c:v>41132.563298611101</c:v>
                </c:pt>
                <c:pt idx="1630">
                  <c:v>41132.60496527778</c:v>
                </c:pt>
                <c:pt idx="1631">
                  <c:v>41132.646631944452</c:v>
                </c:pt>
                <c:pt idx="1632">
                  <c:v>41132.688298611109</c:v>
                </c:pt>
                <c:pt idx="1633">
                  <c:v>41132.729965277773</c:v>
                </c:pt>
                <c:pt idx="1634">
                  <c:v>41132.771631944444</c:v>
                </c:pt>
                <c:pt idx="1635">
                  <c:v>41132.813298611109</c:v>
                </c:pt>
                <c:pt idx="1636">
                  <c:v>41132.854965277787</c:v>
                </c:pt>
                <c:pt idx="1637">
                  <c:v>41132.896631944452</c:v>
                </c:pt>
                <c:pt idx="1638">
                  <c:v>41132.938298611109</c:v>
                </c:pt>
                <c:pt idx="1639">
                  <c:v>41132.97996527778</c:v>
                </c:pt>
                <c:pt idx="1640">
                  <c:v>41133.021631944444</c:v>
                </c:pt>
                <c:pt idx="1641">
                  <c:v>41133.063298611101</c:v>
                </c:pt>
                <c:pt idx="1642">
                  <c:v>41133.10496527778</c:v>
                </c:pt>
                <c:pt idx="1643">
                  <c:v>41133.146631944452</c:v>
                </c:pt>
                <c:pt idx="1644">
                  <c:v>41133.188298611109</c:v>
                </c:pt>
                <c:pt idx="1645">
                  <c:v>41133.229965277773</c:v>
                </c:pt>
                <c:pt idx="1646">
                  <c:v>41133.271631944444</c:v>
                </c:pt>
                <c:pt idx="1647">
                  <c:v>41133.313298611109</c:v>
                </c:pt>
                <c:pt idx="1648">
                  <c:v>41133.354965277787</c:v>
                </c:pt>
                <c:pt idx="1649">
                  <c:v>41133.396631944452</c:v>
                </c:pt>
                <c:pt idx="1650">
                  <c:v>41133.438298611109</c:v>
                </c:pt>
                <c:pt idx="1651">
                  <c:v>41133.47996527778</c:v>
                </c:pt>
                <c:pt idx="1652">
                  <c:v>41133.521631944444</c:v>
                </c:pt>
                <c:pt idx="1653">
                  <c:v>41133.563298611101</c:v>
                </c:pt>
                <c:pt idx="1654">
                  <c:v>41133.60496527778</c:v>
                </c:pt>
                <c:pt idx="1655">
                  <c:v>41133.646631944452</c:v>
                </c:pt>
                <c:pt idx="1656">
                  <c:v>41133.688298611109</c:v>
                </c:pt>
                <c:pt idx="1657">
                  <c:v>41133.729965277773</c:v>
                </c:pt>
                <c:pt idx="1658">
                  <c:v>41133.771631944444</c:v>
                </c:pt>
                <c:pt idx="1659">
                  <c:v>41133.813298611109</c:v>
                </c:pt>
                <c:pt idx="1660">
                  <c:v>41133.854965277787</c:v>
                </c:pt>
                <c:pt idx="1661">
                  <c:v>41133.896631944452</c:v>
                </c:pt>
                <c:pt idx="1662">
                  <c:v>41133.938298611109</c:v>
                </c:pt>
                <c:pt idx="1663">
                  <c:v>41133.97996527778</c:v>
                </c:pt>
                <c:pt idx="1664">
                  <c:v>41134.021631944444</c:v>
                </c:pt>
                <c:pt idx="1665">
                  <c:v>41134.063298611101</c:v>
                </c:pt>
                <c:pt idx="1666">
                  <c:v>41134.10496527778</c:v>
                </c:pt>
                <c:pt idx="1667">
                  <c:v>41134.146631944452</c:v>
                </c:pt>
                <c:pt idx="1668">
                  <c:v>41134.188298611109</c:v>
                </c:pt>
                <c:pt idx="1669">
                  <c:v>41134.229965277773</c:v>
                </c:pt>
                <c:pt idx="1670">
                  <c:v>41134.271631944444</c:v>
                </c:pt>
                <c:pt idx="1671">
                  <c:v>41134.313298611109</c:v>
                </c:pt>
                <c:pt idx="1672">
                  <c:v>41134.354965277787</c:v>
                </c:pt>
                <c:pt idx="1673">
                  <c:v>41134.396631944452</c:v>
                </c:pt>
                <c:pt idx="1674">
                  <c:v>41134.438298611109</c:v>
                </c:pt>
                <c:pt idx="1675">
                  <c:v>41134.47996527778</c:v>
                </c:pt>
                <c:pt idx="1676">
                  <c:v>41134.521631944444</c:v>
                </c:pt>
                <c:pt idx="1677">
                  <c:v>41134.563298611101</c:v>
                </c:pt>
                <c:pt idx="1678">
                  <c:v>41134.60496527778</c:v>
                </c:pt>
                <c:pt idx="1679">
                  <c:v>41134.646631944452</c:v>
                </c:pt>
                <c:pt idx="1680">
                  <c:v>41134.688298611109</c:v>
                </c:pt>
              </c:numCache>
            </c:numRef>
          </c:xVal>
          <c:yVal>
            <c:numRef>
              <c:f>'Rieff 1'!$G$3535:$G$5215</c:f>
              <c:numCache>
                <c:formatCode>General</c:formatCode>
                <c:ptCount val="1681"/>
                <c:pt idx="0">
                  <c:v>-30.601920000000003</c:v>
                </c:pt>
                <c:pt idx="1">
                  <c:v>6.4312800000000001</c:v>
                </c:pt>
                <c:pt idx="2">
                  <c:v>47.792640000000013</c:v>
                </c:pt>
                <c:pt idx="3">
                  <c:v>63.947040000000001</c:v>
                </c:pt>
                <c:pt idx="4">
                  <c:v>67.086480000000009</c:v>
                </c:pt>
                <c:pt idx="5">
                  <c:v>71.079360000000008</c:v>
                </c:pt>
                <c:pt idx="6">
                  <c:v>70.195439999999991</c:v>
                </c:pt>
                <c:pt idx="7">
                  <c:v>70.561200000000014</c:v>
                </c:pt>
                <c:pt idx="8">
                  <c:v>67.696080000000009</c:v>
                </c:pt>
                <c:pt idx="9">
                  <c:v>69.281040000000004</c:v>
                </c:pt>
                <c:pt idx="10">
                  <c:v>71.41464000000002</c:v>
                </c:pt>
                <c:pt idx="11">
                  <c:v>69.616320000000002</c:v>
                </c:pt>
                <c:pt idx="12">
                  <c:v>70.195439999999991</c:v>
                </c:pt>
                <c:pt idx="13">
                  <c:v>69.677279999999982</c:v>
                </c:pt>
                <c:pt idx="14">
                  <c:v>69.921120000000016</c:v>
                </c:pt>
                <c:pt idx="15">
                  <c:v>70.073520000000002</c:v>
                </c:pt>
                <c:pt idx="16">
                  <c:v>69.982080000000011</c:v>
                </c:pt>
                <c:pt idx="17">
                  <c:v>69.921120000000016</c:v>
                </c:pt>
                <c:pt idx="18">
                  <c:v>69.860160000000022</c:v>
                </c:pt>
                <c:pt idx="19">
                  <c:v>69.494400000000027</c:v>
                </c:pt>
                <c:pt idx="20">
                  <c:v>69.58583999999999</c:v>
                </c:pt>
                <c:pt idx="21">
                  <c:v>69.52488000000001</c:v>
                </c:pt>
                <c:pt idx="22">
                  <c:v>69.342000000000013</c:v>
                </c:pt>
                <c:pt idx="23">
                  <c:v>69.463920000000016</c:v>
                </c:pt>
                <c:pt idx="24">
                  <c:v>69.281040000000004</c:v>
                </c:pt>
                <c:pt idx="25">
                  <c:v>69.067679999999996</c:v>
                </c:pt>
                <c:pt idx="26">
                  <c:v>68.976240000000004</c:v>
                </c:pt>
                <c:pt idx="27">
                  <c:v>69.098159999999993</c:v>
                </c:pt>
                <c:pt idx="28">
                  <c:v>69.098159999999993</c:v>
                </c:pt>
                <c:pt idx="29">
                  <c:v>68.82383999999999</c:v>
                </c:pt>
                <c:pt idx="30">
                  <c:v>68.610479999999981</c:v>
                </c:pt>
                <c:pt idx="31">
                  <c:v>68.366640000000004</c:v>
                </c:pt>
                <c:pt idx="32">
                  <c:v>68.244720000000015</c:v>
                </c:pt>
                <c:pt idx="33">
                  <c:v>68.061840000000004</c:v>
                </c:pt>
                <c:pt idx="34">
                  <c:v>68.061840000000004</c:v>
                </c:pt>
                <c:pt idx="35">
                  <c:v>67.970399999999998</c:v>
                </c:pt>
                <c:pt idx="36">
                  <c:v>67.878959999999978</c:v>
                </c:pt>
                <c:pt idx="37">
                  <c:v>67.33032</c:v>
                </c:pt>
                <c:pt idx="38">
                  <c:v>67.848479999999981</c:v>
                </c:pt>
                <c:pt idx="39">
                  <c:v>67.604640000000003</c:v>
                </c:pt>
                <c:pt idx="40">
                  <c:v>67.757040000000003</c:v>
                </c:pt>
                <c:pt idx="41">
                  <c:v>67.421760000000006</c:v>
                </c:pt>
                <c:pt idx="42">
                  <c:v>67.391280000000023</c:v>
                </c:pt>
                <c:pt idx="43">
                  <c:v>67.056000000000012</c:v>
                </c:pt>
                <c:pt idx="44">
                  <c:v>67.299840000000003</c:v>
                </c:pt>
                <c:pt idx="45">
                  <c:v>67.23887999999998</c:v>
                </c:pt>
                <c:pt idx="46">
                  <c:v>67.269360000000006</c:v>
                </c:pt>
                <c:pt idx="47">
                  <c:v>67.147440000000003</c:v>
                </c:pt>
                <c:pt idx="48">
                  <c:v>67.208399999999983</c:v>
                </c:pt>
                <c:pt idx="49">
                  <c:v>67.116960000000006</c:v>
                </c:pt>
                <c:pt idx="50">
                  <c:v>66.96456000000002</c:v>
                </c:pt>
                <c:pt idx="51">
                  <c:v>66.96456000000002</c:v>
                </c:pt>
                <c:pt idx="52">
                  <c:v>66.87312</c:v>
                </c:pt>
                <c:pt idx="53">
                  <c:v>66.56832</c:v>
                </c:pt>
                <c:pt idx="54">
                  <c:v>66.72072</c:v>
                </c:pt>
                <c:pt idx="55">
                  <c:v>66.659759999999991</c:v>
                </c:pt>
                <c:pt idx="56">
                  <c:v>66.111120000000014</c:v>
                </c:pt>
                <c:pt idx="57">
                  <c:v>65.897760000000005</c:v>
                </c:pt>
                <c:pt idx="58">
                  <c:v>66.141599999999997</c:v>
                </c:pt>
                <c:pt idx="59">
                  <c:v>66.324480000000008</c:v>
                </c:pt>
                <c:pt idx="60">
                  <c:v>66.294000000000025</c:v>
                </c:pt>
                <c:pt idx="61">
                  <c:v>66.415920000000028</c:v>
                </c:pt>
                <c:pt idx="62">
                  <c:v>66.019679999999994</c:v>
                </c:pt>
                <c:pt idx="63">
                  <c:v>66.294000000000025</c:v>
                </c:pt>
                <c:pt idx="64">
                  <c:v>65.928240000000002</c:v>
                </c:pt>
                <c:pt idx="65">
                  <c:v>66.354960000000005</c:v>
                </c:pt>
                <c:pt idx="66">
                  <c:v>65.806320000000014</c:v>
                </c:pt>
                <c:pt idx="67">
                  <c:v>66.111120000000014</c:v>
                </c:pt>
                <c:pt idx="68">
                  <c:v>66.111120000000014</c:v>
                </c:pt>
                <c:pt idx="69">
                  <c:v>66.019679999999994</c:v>
                </c:pt>
                <c:pt idx="70">
                  <c:v>65.562480000000008</c:v>
                </c:pt>
                <c:pt idx="71">
                  <c:v>65.471040000000002</c:v>
                </c:pt>
                <c:pt idx="72">
                  <c:v>65.623439999999988</c:v>
                </c:pt>
                <c:pt idx="73">
                  <c:v>65.349120000000013</c:v>
                </c:pt>
                <c:pt idx="74">
                  <c:v>65.318640000000002</c:v>
                </c:pt>
                <c:pt idx="75">
                  <c:v>65.623439999999988</c:v>
                </c:pt>
                <c:pt idx="76">
                  <c:v>65.471040000000002</c:v>
                </c:pt>
                <c:pt idx="77">
                  <c:v>65.501520000000014</c:v>
                </c:pt>
                <c:pt idx="78">
                  <c:v>65.592960000000005</c:v>
                </c:pt>
                <c:pt idx="79">
                  <c:v>65.592960000000005</c:v>
                </c:pt>
                <c:pt idx="80">
                  <c:v>65.257680000000022</c:v>
                </c:pt>
                <c:pt idx="81">
                  <c:v>65.227200000000025</c:v>
                </c:pt>
                <c:pt idx="82">
                  <c:v>65.410079999999994</c:v>
                </c:pt>
                <c:pt idx="83">
                  <c:v>65.166240000000002</c:v>
                </c:pt>
                <c:pt idx="84">
                  <c:v>65.318640000000002</c:v>
                </c:pt>
                <c:pt idx="85">
                  <c:v>65.196720000000013</c:v>
                </c:pt>
                <c:pt idx="86">
                  <c:v>65.288160000000005</c:v>
                </c:pt>
                <c:pt idx="87">
                  <c:v>65.288160000000005</c:v>
                </c:pt>
                <c:pt idx="88">
                  <c:v>65.349120000000013</c:v>
                </c:pt>
                <c:pt idx="89">
                  <c:v>65.318640000000002</c:v>
                </c:pt>
                <c:pt idx="90">
                  <c:v>65.227200000000025</c:v>
                </c:pt>
                <c:pt idx="91">
                  <c:v>64.861440000000002</c:v>
                </c:pt>
                <c:pt idx="92">
                  <c:v>65.288160000000005</c:v>
                </c:pt>
                <c:pt idx="93">
                  <c:v>64.891920000000013</c:v>
                </c:pt>
                <c:pt idx="94">
                  <c:v>64.739520000000013</c:v>
                </c:pt>
                <c:pt idx="95">
                  <c:v>64.648079999999993</c:v>
                </c:pt>
                <c:pt idx="96">
                  <c:v>64.830960000000005</c:v>
                </c:pt>
                <c:pt idx="97">
                  <c:v>64.526160000000004</c:v>
                </c:pt>
                <c:pt idx="98">
                  <c:v>64.251840000000001</c:v>
                </c:pt>
                <c:pt idx="99">
                  <c:v>64.221360000000004</c:v>
                </c:pt>
                <c:pt idx="100">
                  <c:v>64.190879999999979</c:v>
                </c:pt>
                <c:pt idx="101">
                  <c:v>64.221360000000004</c:v>
                </c:pt>
                <c:pt idx="102">
                  <c:v>64.37375999999999</c:v>
                </c:pt>
                <c:pt idx="103">
                  <c:v>64.312799999999982</c:v>
                </c:pt>
                <c:pt idx="104">
                  <c:v>64.160399999999981</c:v>
                </c:pt>
                <c:pt idx="105">
                  <c:v>64.190879999999979</c:v>
                </c:pt>
                <c:pt idx="106">
                  <c:v>64.282319999999999</c:v>
                </c:pt>
                <c:pt idx="107">
                  <c:v>64.221360000000004</c:v>
                </c:pt>
                <c:pt idx="108">
                  <c:v>64.312799999999982</c:v>
                </c:pt>
                <c:pt idx="109">
                  <c:v>64.160399999999981</c:v>
                </c:pt>
                <c:pt idx="110">
                  <c:v>64.343280000000007</c:v>
                </c:pt>
                <c:pt idx="111">
                  <c:v>64.160399999999981</c:v>
                </c:pt>
                <c:pt idx="112">
                  <c:v>64.129919999999998</c:v>
                </c:pt>
                <c:pt idx="113">
                  <c:v>63.855600000000003</c:v>
                </c:pt>
                <c:pt idx="114">
                  <c:v>64.160399999999981</c:v>
                </c:pt>
                <c:pt idx="115">
                  <c:v>64.06895999999999</c:v>
                </c:pt>
                <c:pt idx="116">
                  <c:v>63.916560000000004</c:v>
                </c:pt>
                <c:pt idx="117">
                  <c:v>64.312799999999982</c:v>
                </c:pt>
                <c:pt idx="118">
                  <c:v>64.190879999999979</c:v>
                </c:pt>
                <c:pt idx="119">
                  <c:v>63.916560000000004</c:v>
                </c:pt>
                <c:pt idx="120">
                  <c:v>63.642240000000001</c:v>
                </c:pt>
                <c:pt idx="121">
                  <c:v>64.00800000000001</c:v>
                </c:pt>
                <c:pt idx="122">
                  <c:v>64.160399999999981</c:v>
                </c:pt>
                <c:pt idx="123">
                  <c:v>64.129919999999998</c:v>
                </c:pt>
                <c:pt idx="124">
                  <c:v>63.459360000000004</c:v>
                </c:pt>
                <c:pt idx="125">
                  <c:v>63.88608</c:v>
                </c:pt>
                <c:pt idx="126">
                  <c:v>63.246000000000009</c:v>
                </c:pt>
                <c:pt idx="127">
                  <c:v>63.215520000000012</c:v>
                </c:pt>
                <c:pt idx="128">
                  <c:v>63.337440000000001</c:v>
                </c:pt>
                <c:pt idx="129">
                  <c:v>63.550799999999995</c:v>
                </c:pt>
                <c:pt idx="130">
                  <c:v>63.58128</c:v>
                </c:pt>
                <c:pt idx="131">
                  <c:v>63.489840000000001</c:v>
                </c:pt>
                <c:pt idx="132">
                  <c:v>63.428880000000007</c:v>
                </c:pt>
                <c:pt idx="133">
                  <c:v>63.306960000000004</c:v>
                </c:pt>
                <c:pt idx="134">
                  <c:v>63.367920000000005</c:v>
                </c:pt>
                <c:pt idx="135">
                  <c:v>63.154560000000004</c:v>
                </c:pt>
                <c:pt idx="136">
                  <c:v>63.185040000000001</c:v>
                </c:pt>
                <c:pt idx="137">
                  <c:v>63.520320000000012</c:v>
                </c:pt>
                <c:pt idx="138">
                  <c:v>63.337440000000001</c:v>
                </c:pt>
                <c:pt idx="139">
                  <c:v>63.550799999999995</c:v>
                </c:pt>
                <c:pt idx="140">
                  <c:v>63.246000000000009</c:v>
                </c:pt>
                <c:pt idx="141">
                  <c:v>63.642240000000001</c:v>
                </c:pt>
                <c:pt idx="142">
                  <c:v>62.880240000000001</c:v>
                </c:pt>
                <c:pt idx="143">
                  <c:v>62.849760000000003</c:v>
                </c:pt>
                <c:pt idx="144">
                  <c:v>62.666880000000006</c:v>
                </c:pt>
                <c:pt idx="145">
                  <c:v>62.788800000000002</c:v>
                </c:pt>
                <c:pt idx="146">
                  <c:v>62.880240000000001</c:v>
                </c:pt>
                <c:pt idx="147">
                  <c:v>62.392560000000003</c:v>
                </c:pt>
                <c:pt idx="148">
                  <c:v>62.605920000000012</c:v>
                </c:pt>
                <c:pt idx="149">
                  <c:v>62.544959999999996</c:v>
                </c:pt>
                <c:pt idx="150">
                  <c:v>62.819279999999999</c:v>
                </c:pt>
                <c:pt idx="151">
                  <c:v>62.605920000000012</c:v>
                </c:pt>
                <c:pt idx="152">
                  <c:v>62.453520000000005</c:v>
                </c:pt>
                <c:pt idx="153">
                  <c:v>61.96584</c:v>
                </c:pt>
                <c:pt idx="154">
                  <c:v>61.782960000000003</c:v>
                </c:pt>
                <c:pt idx="155">
                  <c:v>61.96584</c:v>
                </c:pt>
                <c:pt idx="156">
                  <c:v>61.508640000000007</c:v>
                </c:pt>
                <c:pt idx="157">
                  <c:v>61.417199999999994</c:v>
                </c:pt>
                <c:pt idx="158">
                  <c:v>61.264800000000008</c:v>
                </c:pt>
                <c:pt idx="159">
                  <c:v>61.996320000000011</c:v>
                </c:pt>
                <c:pt idx="160">
                  <c:v>61.813439999999993</c:v>
                </c:pt>
                <c:pt idx="161">
                  <c:v>60.929520000000011</c:v>
                </c:pt>
                <c:pt idx="162">
                  <c:v>61.539120000000011</c:v>
                </c:pt>
                <c:pt idx="163">
                  <c:v>61.173360000000002</c:v>
                </c:pt>
                <c:pt idx="164">
                  <c:v>61.356239999999993</c:v>
                </c:pt>
                <c:pt idx="165">
                  <c:v>60.777120000000011</c:v>
                </c:pt>
                <c:pt idx="166">
                  <c:v>60.594240000000006</c:v>
                </c:pt>
                <c:pt idx="167">
                  <c:v>61.142880000000005</c:v>
                </c:pt>
                <c:pt idx="168">
                  <c:v>60.655200000000008</c:v>
                </c:pt>
                <c:pt idx="169">
                  <c:v>60.655200000000008</c:v>
                </c:pt>
                <c:pt idx="170">
                  <c:v>60.685680000000005</c:v>
                </c:pt>
                <c:pt idx="171">
                  <c:v>60.807599999999994</c:v>
                </c:pt>
                <c:pt idx="172">
                  <c:v>60.594240000000006</c:v>
                </c:pt>
                <c:pt idx="173">
                  <c:v>60.472320000000003</c:v>
                </c:pt>
                <c:pt idx="174">
                  <c:v>60.624720000000011</c:v>
                </c:pt>
                <c:pt idx="175">
                  <c:v>60.685680000000005</c:v>
                </c:pt>
                <c:pt idx="176">
                  <c:v>60.076080000000005</c:v>
                </c:pt>
                <c:pt idx="177">
                  <c:v>60.319919999999996</c:v>
                </c:pt>
                <c:pt idx="178">
                  <c:v>60.01512000000001</c:v>
                </c:pt>
                <c:pt idx="179">
                  <c:v>59.862720000000003</c:v>
                </c:pt>
                <c:pt idx="180">
                  <c:v>59.832240000000006</c:v>
                </c:pt>
                <c:pt idx="181">
                  <c:v>59.771280000000004</c:v>
                </c:pt>
                <c:pt idx="182">
                  <c:v>60.258960000000009</c:v>
                </c:pt>
                <c:pt idx="183">
                  <c:v>59.375040000000006</c:v>
                </c:pt>
                <c:pt idx="184">
                  <c:v>60.16752000000001</c:v>
                </c:pt>
                <c:pt idx="185">
                  <c:v>60.01512000000001</c:v>
                </c:pt>
                <c:pt idx="186">
                  <c:v>59.466480000000004</c:v>
                </c:pt>
                <c:pt idx="187">
                  <c:v>58.521600000000007</c:v>
                </c:pt>
                <c:pt idx="188">
                  <c:v>59.557919999999996</c:v>
                </c:pt>
                <c:pt idx="189">
                  <c:v>59.222640000000013</c:v>
                </c:pt>
                <c:pt idx="190">
                  <c:v>58.552080000000004</c:v>
                </c:pt>
                <c:pt idx="191">
                  <c:v>58.643520000000002</c:v>
                </c:pt>
                <c:pt idx="192">
                  <c:v>58.734960000000001</c:v>
                </c:pt>
                <c:pt idx="193">
                  <c:v>59.679840000000006</c:v>
                </c:pt>
                <c:pt idx="194">
                  <c:v>59.009280000000004</c:v>
                </c:pt>
                <c:pt idx="195">
                  <c:v>58.9788</c:v>
                </c:pt>
                <c:pt idx="196">
                  <c:v>58.704480000000004</c:v>
                </c:pt>
                <c:pt idx="197">
                  <c:v>59.222640000000013</c:v>
                </c:pt>
                <c:pt idx="198">
                  <c:v>58.491120000000002</c:v>
                </c:pt>
                <c:pt idx="199">
                  <c:v>59.893200000000007</c:v>
                </c:pt>
                <c:pt idx="200">
                  <c:v>56.845200000000006</c:v>
                </c:pt>
                <c:pt idx="201">
                  <c:v>60.198000000000008</c:v>
                </c:pt>
                <c:pt idx="202">
                  <c:v>59.5884</c:v>
                </c:pt>
                <c:pt idx="203">
                  <c:v>56.357520000000001</c:v>
                </c:pt>
                <c:pt idx="204">
                  <c:v>59.527440000000006</c:v>
                </c:pt>
                <c:pt idx="205">
                  <c:v>60.137040000000006</c:v>
                </c:pt>
                <c:pt idx="206">
                  <c:v>59.344559999999994</c:v>
                </c:pt>
                <c:pt idx="207">
                  <c:v>59.100720000000003</c:v>
                </c:pt>
                <c:pt idx="208">
                  <c:v>59.070240000000005</c:v>
                </c:pt>
                <c:pt idx="209">
                  <c:v>59.283600000000007</c:v>
                </c:pt>
                <c:pt idx="210">
                  <c:v>59.314079999999997</c:v>
                </c:pt>
                <c:pt idx="211">
                  <c:v>59.710320000000003</c:v>
                </c:pt>
                <c:pt idx="212">
                  <c:v>59.496960000000001</c:v>
                </c:pt>
                <c:pt idx="213">
                  <c:v>59.375040000000006</c:v>
                </c:pt>
                <c:pt idx="214">
                  <c:v>59.436000000000007</c:v>
                </c:pt>
                <c:pt idx="215">
                  <c:v>59.314079999999997</c:v>
                </c:pt>
                <c:pt idx="216">
                  <c:v>59.161680000000004</c:v>
                </c:pt>
                <c:pt idx="217">
                  <c:v>59.436000000000007</c:v>
                </c:pt>
                <c:pt idx="218">
                  <c:v>59.1312</c:v>
                </c:pt>
                <c:pt idx="219">
                  <c:v>59.557919999999996</c:v>
                </c:pt>
                <c:pt idx="220">
                  <c:v>59.344559999999994</c:v>
                </c:pt>
                <c:pt idx="221">
                  <c:v>58.887359999999994</c:v>
                </c:pt>
                <c:pt idx="222">
                  <c:v>59.253120000000003</c:v>
                </c:pt>
                <c:pt idx="223">
                  <c:v>59.039760000000008</c:v>
                </c:pt>
                <c:pt idx="224">
                  <c:v>59.161680000000004</c:v>
                </c:pt>
                <c:pt idx="225">
                  <c:v>58.674000000000007</c:v>
                </c:pt>
                <c:pt idx="226">
                  <c:v>58.643520000000002</c:v>
                </c:pt>
                <c:pt idx="227">
                  <c:v>58.613040000000005</c:v>
                </c:pt>
                <c:pt idx="228">
                  <c:v>58.552080000000004</c:v>
                </c:pt>
                <c:pt idx="229">
                  <c:v>58.704480000000004</c:v>
                </c:pt>
                <c:pt idx="230">
                  <c:v>58.491120000000002</c:v>
                </c:pt>
                <c:pt idx="231">
                  <c:v>58.917839999999998</c:v>
                </c:pt>
                <c:pt idx="232">
                  <c:v>58.734960000000001</c:v>
                </c:pt>
                <c:pt idx="233">
                  <c:v>58.613040000000005</c:v>
                </c:pt>
                <c:pt idx="234">
                  <c:v>58.643520000000002</c:v>
                </c:pt>
                <c:pt idx="235">
                  <c:v>58.948320000000002</c:v>
                </c:pt>
                <c:pt idx="236">
                  <c:v>58.917839999999998</c:v>
                </c:pt>
                <c:pt idx="237">
                  <c:v>58.917839999999998</c:v>
                </c:pt>
                <c:pt idx="238">
                  <c:v>58.826400000000007</c:v>
                </c:pt>
                <c:pt idx="239">
                  <c:v>58.186320000000009</c:v>
                </c:pt>
                <c:pt idx="240">
                  <c:v>58.521600000000007</c:v>
                </c:pt>
                <c:pt idx="241">
                  <c:v>57.668160000000007</c:v>
                </c:pt>
                <c:pt idx="242">
                  <c:v>58.308240000000005</c:v>
                </c:pt>
                <c:pt idx="243">
                  <c:v>56.296560000000014</c:v>
                </c:pt>
                <c:pt idx="244">
                  <c:v>56.235600000000012</c:v>
                </c:pt>
                <c:pt idx="245">
                  <c:v>58.460640000000005</c:v>
                </c:pt>
                <c:pt idx="246">
                  <c:v>58.430160000000008</c:v>
                </c:pt>
                <c:pt idx="247">
                  <c:v>57.698640000000012</c:v>
                </c:pt>
                <c:pt idx="248">
                  <c:v>57.424320000000009</c:v>
                </c:pt>
                <c:pt idx="249">
                  <c:v>57.210960000000007</c:v>
                </c:pt>
                <c:pt idx="250">
                  <c:v>58.033920000000009</c:v>
                </c:pt>
                <c:pt idx="251">
                  <c:v>57.271920000000001</c:v>
                </c:pt>
                <c:pt idx="252">
                  <c:v>57.210960000000007</c:v>
                </c:pt>
                <c:pt idx="253">
                  <c:v>56.967120000000008</c:v>
                </c:pt>
                <c:pt idx="254">
                  <c:v>56.296560000000014</c:v>
                </c:pt>
                <c:pt idx="255">
                  <c:v>57.089040000000004</c:v>
                </c:pt>
                <c:pt idx="256">
                  <c:v>56.570880000000002</c:v>
                </c:pt>
                <c:pt idx="257">
                  <c:v>56.540400000000005</c:v>
                </c:pt>
                <c:pt idx="258">
                  <c:v>56.509920000000001</c:v>
                </c:pt>
                <c:pt idx="259">
                  <c:v>57.028080000000003</c:v>
                </c:pt>
                <c:pt idx="260">
                  <c:v>56.875679999999996</c:v>
                </c:pt>
                <c:pt idx="261">
                  <c:v>57.180480000000003</c:v>
                </c:pt>
                <c:pt idx="262">
                  <c:v>56.875679999999996</c:v>
                </c:pt>
                <c:pt idx="263">
                  <c:v>57.05856</c:v>
                </c:pt>
                <c:pt idx="264">
                  <c:v>56.997600000000006</c:v>
                </c:pt>
                <c:pt idx="265">
                  <c:v>57.028080000000003</c:v>
                </c:pt>
                <c:pt idx="266">
                  <c:v>56.266080000000002</c:v>
                </c:pt>
                <c:pt idx="267">
                  <c:v>56.997600000000006</c:v>
                </c:pt>
                <c:pt idx="268">
                  <c:v>56.570880000000002</c:v>
                </c:pt>
                <c:pt idx="269">
                  <c:v>56.875679999999996</c:v>
                </c:pt>
                <c:pt idx="270">
                  <c:v>59.1312</c:v>
                </c:pt>
                <c:pt idx="271">
                  <c:v>59.5884</c:v>
                </c:pt>
                <c:pt idx="272">
                  <c:v>59.7408</c:v>
                </c:pt>
                <c:pt idx="273">
                  <c:v>60.228480000000012</c:v>
                </c:pt>
                <c:pt idx="274">
                  <c:v>59.222640000000013</c:v>
                </c:pt>
                <c:pt idx="275">
                  <c:v>60.777120000000011</c:v>
                </c:pt>
                <c:pt idx="276">
                  <c:v>61.508640000000007</c:v>
                </c:pt>
                <c:pt idx="277">
                  <c:v>62.148720000000012</c:v>
                </c:pt>
                <c:pt idx="278">
                  <c:v>61.600080000000005</c:v>
                </c:pt>
                <c:pt idx="279">
                  <c:v>61.935360000000003</c:v>
                </c:pt>
                <c:pt idx="280">
                  <c:v>61.63056000000001</c:v>
                </c:pt>
                <c:pt idx="281">
                  <c:v>60.655200000000008</c:v>
                </c:pt>
                <c:pt idx="282">
                  <c:v>60.441839999999999</c:v>
                </c:pt>
                <c:pt idx="283">
                  <c:v>60.533280000000005</c:v>
                </c:pt>
                <c:pt idx="284">
                  <c:v>60.777120000000011</c:v>
                </c:pt>
                <c:pt idx="285">
                  <c:v>60.533280000000005</c:v>
                </c:pt>
                <c:pt idx="286">
                  <c:v>60.502800000000001</c:v>
                </c:pt>
                <c:pt idx="287">
                  <c:v>60.441839999999999</c:v>
                </c:pt>
                <c:pt idx="288">
                  <c:v>60.076080000000005</c:v>
                </c:pt>
                <c:pt idx="289">
                  <c:v>60.01512000000001</c:v>
                </c:pt>
                <c:pt idx="290">
                  <c:v>60.319919999999996</c:v>
                </c:pt>
                <c:pt idx="291">
                  <c:v>60.502800000000001</c:v>
                </c:pt>
                <c:pt idx="292">
                  <c:v>60.746640000000006</c:v>
                </c:pt>
                <c:pt idx="293">
                  <c:v>59.618880000000004</c:v>
                </c:pt>
                <c:pt idx="294">
                  <c:v>59.771280000000004</c:v>
                </c:pt>
                <c:pt idx="295">
                  <c:v>60.624720000000011</c:v>
                </c:pt>
                <c:pt idx="296">
                  <c:v>60.990480000000005</c:v>
                </c:pt>
                <c:pt idx="297">
                  <c:v>61.356239999999993</c:v>
                </c:pt>
                <c:pt idx="298">
                  <c:v>60.990480000000005</c:v>
                </c:pt>
                <c:pt idx="299">
                  <c:v>61.47816000000001</c:v>
                </c:pt>
                <c:pt idx="300">
                  <c:v>61.356239999999993</c:v>
                </c:pt>
                <c:pt idx="301">
                  <c:v>61.142880000000005</c:v>
                </c:pt>
                <c:pt idx="302">
                  <c:v>61.843920000000004</c:v>
                </c:pt>
                <c:pt idx="303">
                  <c:v>61.813439999999993</c:v>
                </c:pt>
                <c:pt idx="304">
                  <c:v>61.813439999999993</c:v>
                </c:pt>
                <c:pt idx="305">
                  <c:v>61.874400000000001</c:v>
                </c:pt>
                <c:pt idx="306">
                  <c:v>62.057279999999999</c:v>
                </c:pt>
                <c:pt idx="307">
                  <c:v>61.691520000000011</c:v>
                </c:pt>
                <c:pt idx="308">
                  <c:v>61.96584</c:v>
                </c:pt>
                <c:pt idx="309">
                  <c:v>61.935360000000003</c:v>
                </c:pt>
                <c:pt idx="310">
                  <c:v>61.904879999999999</c:v>
                </c:pt>
                <c:pt idx="311">
                  <c:v>61.813439999999993</c:v>
                </c:pt>
                <c:pt idx="312">
                  <c:v>61.569600000000001</c:v>
                </c:pt>
                <c:pt idx="313">
                  <c:v>61.508640000000007</c:v>
                </c:pt>
                <c:pt idx="314">
                  <c:v>61.600080000000005</c:v>
                </c:pt>
                <c:pt idx="315">
                  <c:v>61.63056000000001</c:v>
                </c:pt>
                <c:pt idx="316">
                  <c:v>61.539120000000011</c:v>
                </c:pt>
                <c:pt idx="317">
                  <c:v>61.47816000000001</c:v>
                </c:pt>
                <c:pt idx="318">
                  <c:v>61.569600000000001</c:v>
                </c:pt>
                <c:pt idx="319">
                  <c:v>61.447679999999998</c:v>
                </c:pt>
                <c:pt idx="320">
                  <c:v>61.47816000000001</c:v>
                </c:pt>
                <c:pt idx="321">
                  <c:v>61.47816000000001</c:v>
                </c:pt>
                <c:pt idx="322">
                  <c:v>60.990480000000005</c:v>
                </c:pt>
                <c:pt idx="323">
                  <c:v>60.838080000000005</c:v>
                </c:pt>
                <c:pt idx="324">
                  <c:v>60.899040000000007</c:v>
                </c:pt>
                <c:pt idx="325">
                  <c:v>60.929520000000011</c:v>
                </c:pt>
                <c:pt idx="326">
                  <c:v>60.655200000000008</c:v>
                </c:pt>
                <c:pt idx="327">
                  <c:v>60.685680000000005</c:v>
                </c:pt>
                <c:pt idx="328">
                  <c:v>60.716160000000002</c:v>
                </c:pt>
                <c:pt idx="329">
                  <c:v>60.563760000000002</c:v>
                </c:pt>
                <c:pt idx="330">
                  <c:v>60.563760000000002</c:v>
                </c:pt>
                <c:pt idx="331">
                  <c:v>60.777120000000011</c:v>
                </c:pt>
                <c:pt idx="332">
                  <c:v>60.624720000000011</c:v>
                </c:pt>
                <c:pt idx="333">
                  <c:v>60.258960000000009</c:v>
                </c:pt>
                <c:pt idx="334">
                  <c:v>60.289440000000006</c:v>
                </c:pt>
                <c:pt idx="335">
                  <c:v>60.563760000000002</c:v>
                </c:pt>
                <c:pt idx="336">
                  <c:v>60.228480000000012</c:v>
                </c:pt>
                <c:pt idx="337">
                  <c:v>59.923680000000004</c:v>
                </c:pt>
                <c:pt idx="338">
                  <c:v>60.137040000000006</c:v>
                </c:pt>
                <c:pt idx="339">
                  <c:v>60.045600000000007</c:v>
                </c:pt>
                <c:pt idx="340">
                  <c:v>60.106560000000002</c:v>
                </c:pt>
                <c:pt idx="341">
                  <c:v>59.862720000000003</c:v>
                </c:pt>
                <c:pt idx="342">
                  <c:v>59.954159999999995</c:v>
                </c:pt>
                <c:pt idx="343">
                  <c:v>60.01512000000001</c:v>
                </c:pt>
                <c:pt idx="344">
                  <c:v>59.801760000000002</c:v>
                </c:pt>
                <c:pt idx="345">
                  <c:v>59.436000000000007</c:v>
                </c:pt>
                <c:pt idx="346">
                  <c:v>59.1312</c:v>
                </c:pt>
                <c:pt idx="347">
                  <c:v>59.496960000000001</c:v>
                </c:pt>
                <c:pt idx="348">
                  <c:v>59.496960000000001</c:v>
                </c:pt>
                <c:pt idx="349">
                  <c:v>59.192160000000015</c:v>
                </c:pt>
                <c:pt idx="350">
                  <c:v>59.283600000000007</c:v>
                </c:pt>
                <c:pt idx="351">
                  <c:v>59.375040000000006</c:v>
                </c:pt>
                <c:pt idx="352">
                  <c:v>58.795920000000017</c:v>
                </c:pt>
                <c:pt idx="353">
                  <c:v>59.314079999999997</c:v>
                </c:pt>
                <c:pt idx="354">
                  <c:v>58.491120000000002</c:v>
                </c:pt>
                <c:pt idx="355">
                  <c:v>58.460640000000005</c:v>
                </c:pt>
                <c:pt idx="356">
                  <c:v>58.582560000000008</c:v>
                </c:pt>
                <c:pt idx="357">
                  <c:v>58.399680000000004</c:v>
                </c:pt>
                <c:pt idx="358">
                  <c:v>57.942480000000003</c:v>
                </c:pt>
                <c:pt idx="359">
                  <c:v>59.009280000000004</c:v>
                </c:pt>
                <c:pt idx="360">
                  <c:v>58.887359999999994</c:v>
                </c:pt>
                <c:pt idx="361">
                  <c:v>58.674000000000007</c:v>
                </c:pt>
                <c:pt idx="362">
                  <c:v>58.613040000000005</c:v>
                </c:pt>
                <c:pt idx="363">
                  <c:v>58.521600000000007</c:v>
                </c:pt>
                <c:pt idx="364">
                  <c:v>58.247279999999996</c:v>
                </c:pt>
                <c:pt idx="365">
                  <c:v>58.704480000000004</c:v>
                </c:pt>
                <c:pt idx="366">
                  <c:v>58.552080000000004</c:v>
                </c:pt>
                <c:pt idx="367">
                  <c:v>58.186320000000009</c:v>
                </c:pt>
                <c:pt idx="368">
                  <c:v>57.546240000000004</c:v>
                </c:pt>
                <c:pt idx="369">
                  <c:v>57.972960000000008</c:v>
                </c:pt>
                <c:pt idx="370">
                  <c:v>57.79008000000001</c:v>
                </c:pt>
                <c:pt idx="371">
                  <c:v>57.51576</c:v>
                </c:pt>
                <c:pt idx="372">
                  <c:v>57.851039999999998</c:v>
                </c:pt>
                <c:pt idx="373">
                  <c:v>57.576720000000009</c:v>
                </c:pt>
                <c:pt idx="374">
                  <c:v>57.241440000000004</c:v>
                </c:pt>
                <c:pt idx="375">
                  <c:v>57.210960000000007</c:v>
                </c:pt>
                <c:pt idx="376">
                  <c:v>57.363360000000007</c:v>
                </c:pt>
                <c:pt idx="377">
                  <c:v>57.851039999999998</c:v>
                </c:pt>
                <c:pt idx="378">
                  <c:v>57.607200000000006</c:v>
                </c:pt>
                <c:pt idx="379">
                  <c:v>56.997600000000006</c:v>
                </c:pt>
                <c:pt idx="380">
                  <c:v>56.72328000000001</c:v>
                </c:pt>
                <c:pt idx="381">
                  <c:v>57.424320000000009</c:v>
                </c:pt>
                <c:pt idx="382">
                  <c:v>57.119520000000001</c:v>
                </c:pt>
                <c:pt idx="383">
                  <c:v>57.271920000000001</c:v>
                </c:pt>
                <c:pt idx="384">
                  <c:v>57.089040000000004</c:v>
                </c:pt>
                <c:pt idx="385">
                  <c:v>56.875679999999996</c:v>
                </c:pt>
                <c:pt idx="386">
                  <c:v>57.028080000000003</c:v>
                </c:pt>
                <c:pt idx="387">
                  <c:v>56.967120000000008</c:v>
                </c:pt>
                <c:pt idx="388">
                  <c:v>56.479440000000004</c:v>
                </c:pt>
                <c:pt idx="389">
                  <c:v>56.90616</c:v>
                </c:pt>
                <c:pt idx="390">
                  <c:v>56.601360000000007</c:v>
                </c:pt>
                <c:pt idx="391">
                  <c:v>56.509920000000001</c:v>
                </c:pt>
                <c:pt idx="392">
                  <c:v>56.44896</c:v>
                </c:pt>
                <c:pt idx="393">
                  <c:v>56.205120000000015</c:v>
                </c:pt>
                <c:pt idx="394">
                  <c:v>56.753760000000007</c:v>
                </c:pt>
                <c:pt idx="395">
                  <c:v>56.174640000000004</c:v>
                </c:pt>
                <c:pt idx="396">
                  <c:v>56.784240000000004</c:v>
                </c:pt>
                <c:pt idx="397">
                  <c:v>55.778400000000012</c:v>
                </c:pt>
                <c:pt idx="398">
                  <c:v>56.235600000000012</c:v>
                </c:pt>
                <c:pt idx="399">
                  <c:v>56.388000000000005</c:v>
                </c:pt>
                <c:pt idx="400">
                  <c:v>56.113680000000002</c:v>
                </c:pt>
                <c:pt idx="401">
                  <c:v>56.174640000000004</c:v>
                </c:pt>
                <c:pt idx="402">
                  <c:v>56.205120000000015</c:v>
                </c:pt>
                <c:pt idx="403">
                  <c:v>55.930800000000005</c:v>
                </c:pt>
                <c:pt idx="404">
                  <c:v>55.656479999999995</c:v>
                </c:pt>
                <c:pt idx="405">
                  <c:v>55.808879999999995</c:v>
                </c:pt>
                <c:pt idx="406">
                  <c:v>55.473600000000005</c:v>
                </c:pt>
                <c:pt idx="407">
                  <c:v>55.747920000000008</c:v>
                </c:pt>
                <c:pt idx="408">
                  <c:v>55.778400000000012</c:v>
                </c:pt>
                <c:pt idx="409">
                  <c:v>55.382160000000006</c:v>
                </c:pt>
                <c:pt idx="410">
                  <c:v>55.534560000000006</c:v>
                </c:pt>
                <c:pt idx="411">
                  <c:v>55.991760000000006</c:v>
                </c:pt>
                <c:pt idx="412">
                  <c:v>55.747920000000008</c:v>
                </c:pt>
                <c:pt idx="413">
                  <c:v>55.504080000000002</c:v>
                </c:pt>
                <c:pt idx="414">
                  <c:v>55.504080000000002</c:v>
                </c:pt>
                <c:pt idx="415">
                  <c:v>55.321200000000005</c:v>
                </c:pt>
                <c:pt idx="416">
                  <c:v>55.138320000000014</c:v>
                </c:pt>
                <c:pt idx="417">
                  <c:v>55.351679999999995</c:v>
                </c:pt>
                <c:pt idx="418">
                  <c:v>55.290720000000007</c:v>
                </c:pt>
                <c:pt idx="419">
                  <c:v>54.985920000000007</c:v>
                </c:pt>
                <c:pt idx="420">
                  <c:v>54.772560000000013</c:v>
                </c:pt>
                <c:pt idx="421">
                  <c:v>54.924960000000006</c:v>
                </c:pt>
                <c:pt idx="422">
                  <c:v>54.924960000000006</c:v>
                </c:pt>
                <c:pt idx="423">
                  <c:v>54.864000000000004</c:v>
                </c:pt>
                <c:pt idx="424">
                  <c:v>54.894480000000001</c:v>
                </c:pt>
                <c:pt idx="425">
                  <c:v>54.742080000000009</c:v>
                </c:pt>
                <c:pt idx="426">
                  <c:v>54.711600000000004</c:v>
                </c:pt>
                <c:pt idx="427">
                  <c:v>55.077360000000006</c:v>
                </c:pt>
                <c:pt idx="428">
                  <c:v>55.199280000000002</c:v>
                </c:pt>
                <c:pt idx="429">
                  <c:v>55.290720000000007</c:v>
                </c:pt>
                <c:pt idx="430">
                  <c:v>54.803039999999996</c:v>
                </c:pt>
                <c:pt idx="431">
                  <c:v>54.894480000000001</c:v>
                </c:pt>
                <c:pt idx="432">
                  <c:v>55.107840000000003</c:v>
                </c:pt>
                <c:pt idx="433">
                  <c:v>55.077360000000006</c:v>
                </c:pt>
                <c:pt idx="434">
                  <c:v>54.742080000000009</c:v>
                </c:pt>
                <c:pt idx="435">
                  <c:v>54.742080000000009</c:v>
                </c:pt>
                <c:pt idx="436">
                  <c:v>54.406800000000004</c:v>
                </c:pt>
                <c:pt idx="437">
                  <c:v>54.620160000000013</c:v>
                </c:pt>
                <c:pt idx="438">
                  <c:v>54.528720000000014</c:v>
                </c:pt>
                <c:pt idx="439">
                  <c:v>54.589679999999994</c:v>
                </c:pt>
                <c:pt idx="440">
                  <c:v>54.315360000000005</c:v>
                </c:pt>
                <c:pt idx="441">
                  <c:v>54.223920000000007</c:v>
                </c:pt>
                <c:pt idx="442">
                  <c:v>54.376320000000007</c:v>
                </c:pt>
                <c:pt idx="443">
                  <c:v>54.284880000000001</c:v>
                </c:pt>
                <c:pt idx="444">
                  <c:v>54.345840000000003</c:v>
                </c:pt>
                <c:pt idx="445">
                  <c:v>54.102000000000004</c:v>
                </c:pt>
                <c:pt idx="446">
                  <c:v>54.102000000000004</c:v>
                </c:pt>
                <c:pt idx="447">
                  <c:v>54.07152</c:v>
                </c:pt>
                <c:pt idx="448">
                  <c:v>53.858160000000005</c:v>
                </c:pt>
                <c:pt idx="449">
                  <c:v>53.888640000000002</c:v>
                </c:pt>
                <c:pt idx="450">
                  <c:v>54.254400000000004</c:v>
                </c:pt>
                <c:pt idx="451">
                  <c:v>54.254400000000004</c:v>
                </c:pt>
                <c:pt idx="452">
                  <c:v>53.919120000000007</c:v>
                </c:pt>
                <c:pt idx="453">
                  <c:v>53.858160000000005</c:v>
                </c:pt>
                <c:pt idx="454">
                  <c:v>53.309520000000006</c:v>
                </c:pt>
                <c:pt idx="455">
                  <c:v>53.736240000000009</c:v>
                </c:pt>
                <c:pt idx="456">
                  <c:v>53.766720000000014</c:v>
                </c:pt>
                <c:pt idx="457">
                  <c:v>53.339999999999996</c:v>
                </c:pt>
                <c:pt idx="458">
                  <c:v>53.492400000000011</c:v>
                </c:pt>
                <c:pt idx="459">
                  <c:v>53.492400000000011</c:v>
                </c:pt>
                <c:pt idx="460">
                  <c:v>53.583839999999995</c:v>
                </c:pt>
                <c:pt idx="461">
                  <c:v>53.400960000000005</c:v>
                </c:pt>
                <c:pt idx="462">
                  <c:v>53.248560000000012</c:v>
                </c:pt>
                <c:pt idx="463">
                  <c:v>53.126640000000009</c:v>
                </c:pt>
                <c:pt idx="464">
                  <c:v>53.004720000000006</c:v>
                </c:pt>
                <c:pt idx="465">
                  <c:v>52.882800000000003</c:v>
                </c:pt>
                <c:pt idx="466">
                  <c:v>52.852320000000006</c:v>
                </c:pt>
                <c:pt idx="467">
                  <c:v>52.699920000000013</c:v>
                </c:pt>
                <c:pt idx="468">
                  <c:v>52.76088</c:v>
                </c:pt>
                <c:pt idx="469">
                  <c:v>52.821839999999995</c:v>
                </c:pt>
                <c:pt idx="470">
                  <c:v>52.76088</c:v>
                </c:pt>
                <c:pt idx="471">
                  <c:v>52.699920000000013</c:v>
                </c:pt>
                <c:pt idx="472">
                  <c:v>52.791360000000012</c:v>
                </c:pt>
                <c:pt idx="473">
                  <c:v>52.638960000000012</c:v>
                </c:pt>
                <c:pt idx="474">
                  <c:v>52.517040000000001</c:v>
                </c:pt>
                <c:pt idx="475">
                  <c:v>52.60848</c:v>
                </c:pt>
                <c:pt idx="476">
                  <c:v>52.486560000000004</c:v>
                </c:pt>
                <c:pt idx="477">
                  <c:v>52.852320000000006</c:v>
                </c:pt>
                <c:pt idx="478">
                  <c:v>52.517040000000001</c:v>
                </c:pt>
                <c:pt idx="479">
                  <c:v>52.242720000000013</c:v>
                </c:pt>
                <c:pt idx="480">
                  <c:v>52.181760000000004</c:v>
                </c:pt>
                <c:pt idx="481">
                  <c:v>52.334160000000004</c:v>
                </c:pt>
                <c:pt idx="482">
                  <c:v>52.181760000000004</c:v>
                </c:pt>
                <c:pt idx="483">
                  <c:v>52.42560000000001</c:v>
                </c:pt>
                <c:pt idx="484">
                  <c:v>52.242720000000013</c:v>
                </c:pt>
                <c:pt idx="485">
                  <c:v>52.27320000000001</c:v>
                </c:pt>
                <c:pt idx="486">
                  <c:v>52.364639999999994</c:v>
                </c:pt>
                <c:pt idx="487">
                  <c:v>52.059840000000001</c:v>
                </c:pt>
                <c:pt idx="488">
                  <c:v>51.785520000000012</c:v>
                </c:pt>
                <c:pt idx="489">
                  <c:v>51.694080000000007</c:v>
                </c:pt>
                <c:pt idx="490">
                  <c:v>51.755040000000001</c:v>
                </c:pt>
                <c:pt idx="491">
                  <c:v>51.876960000000004</c:v>
                </c:pt>
                <c:pt idx="492">
                  <c:v>51.724560000000011</c:v>
                </c:pt>
                <c:pt idx="493">
                  <c:v>51.785520000000012</c:v>
                </c:pt>
                <c:pt idx="494">
                  <c:v>51.785520000000012</c:v>
                </c:pt>
                <c:pt idx="495">
                  <c:v>51.694080000000007</c:v>
                </c:pt>
                <c:pt idx="496">
                  <c:v>51.541679999999999</c:v>
                </c:pt>
                <c:pt idx="497">
                  <c:v>51.755040000000001</c:v>
                </c:pt>
                <c:pt idx="498">
                  <c:v>51.694080000000007</c:v>
                </c:pt>
                <c:pt idx="499">
                  <c:v>51.572160000000011</c:v>
                </c:pt>
                <c:pt idx="500">
                  <c:v>51.389279999999999</c:v>
                </c:pt>
                <c:pt idx="501">
                  <c:v>51.419760000000004</c:v>
                </c:pt>
                <c:pt idx="502">
                  <c:v>51.480720000000005</c:v>
                </c:pt>
                <c:pt idx="503">
                  <c:v>51.297840000000008</c:v>
                </c:pt>
                <c:pt idx="504">
                  <c:v>51.267360000000011</c:v>
                </c:pt>
                <c:pt idx="505">
                  <c:v>51.206400000000002</c:v>
                </c:pt>
                <c:pt idx="506">
                  <c:v>51.328320000000012</c:v>
                </c:pt>
                <c:pt idx="507">
                  <c:v>51.480720000000005</c:v>
                </c:pt>
                <c:pt idx="508">
                  <c:v>51.328320000000012</c:v>
                </c:pt>
                <c:pt idx="509">
                  <c:v>51.297840000000008</c:v>
                </c:pt>
                <c:pt idx="510">
                  <c:v>51.236880000000006</c:v>
                </c:pt>
                <c:pt idx="511">
                  <c:v>51.297840000000008</c:v>
                </c:pt>
                <c:pt idx="512">
                  <c:v>51.175920000000012</c:v>
                </c:pt>
                <c:pt idx="513">
                  <c:v>50.993040000000001</c:v>
                </c:pt>
                <c:pt idx="514">
                  <c:v>50.993040000000001</c:v>
                </c:pt>
                <c:pt idx="515">
                  <c:v>51.023520000000012</c:v>
                </c:pt>
                <c:pt idx="516">
                  <c:v>50.993040000000001</c:v>
                </c:pt>
                <c:pt idx="517">
                  <c:v>50.810160000000003</c:v>
                </c:pt>
                <c:pt idx="518">
                  <c:v>50.444400000000002</c:v>
                </c:pt>
                <c:pt idx="519">
                  <c:v>50.688240000000008</c:v>
                </c:pt>
                <c:pt idx="520">
                  <c:v>50.627280000000006</c:v>
                </c:pt>
                <c:pt idx="521">
                  <c:v>50.688240000000008</c:v>
                </c:pt>
                <c:pt idx="522">
                  <c:v>50.352959999999996</c:v>
                </c:pt>
                <c:pt idx="523">
                  <c:v>50.596800000000002</c:v>
                </c:pt>
                <c:pt idx="524">
                  <c:v>50.688240000000008</c:v>
                </c:pt>
                <c:pt idx="525">
                  <c:v>50.505360000000003</c:v>
                </c:pt>
                <c:pt idx="526">
                  <c:v>50.444400000000002</c:v>
                </c:pt>
                <c:pt idx="527">
                  <c:v>50.20056000000001</c:v>
                </c:pt>
                <c:pt idx="528">
                  <c:v>50.292000000000009</c:v>
                </c:pt>
                <c:pt idx="529">
                  <c:v>50.231040000000007</c:v>
                </c:pt>
                <c:pt idx="530">
                  <c:v>50.292000000000009</c:v>
                </c:pt>
                <c:pt idx="531">
                  <c:v>50.04816000000001</c:v>
                </c:pt>
                <c:pt idx="532">
                  <c:v>50.139600000000002</c:v>
                </c:pt>
                <c:pt idx="533">
                  <c:v>49.92624</c:v>
                </c:pt>
                <c:pt idx="534">
                  <c:v>49.987199999999994</c:v>
                </c:pt>
                <c:pt idx="535">
                  <c:v>49.651920000000004</c:v>
                </c:pt>
                <c:pt idx="536">
                  <c:v>50.078640000000007</c:v>
                </c:pt>
                <c:pt idx="537">
                  <c:v>49.77384</c:v>
                </c:pt>
                <c:pt idx="538">
                  <c:v>49.651920000000004</c:v>
                </c:pt>
                <c:pt idx="539">
                  <c:v>49.560480000000005</c:v>
                </c:pt>
                <c:pt idx="540">
                  <c:v>49.804320000000004</c:v>
                </c:pt>
                <c:pt idx="541">
                  <c:v>49.286160000000002</c:v>
                </c:pt>
                <c:pt idx="542">
                  <c:v>49.011839999999999</c:v>
                </c:pt>
                <c:pt idx="543">
                  <c:v>49.255680000000005</c:v>
                </c:pt>
                <c:pt idx="544">
                  <c:v>49.316639999999992</c:v>
                </c:pt>
                <c:pt idx="545">
                  <c:v>49.164240000000007</c:v>
                </c:pt>
                <c:pt idx="546">
                  <c:v>49.042320000000011</c:v>
                </c:pt>
                <c:pt idx="547">
                  <c:v>49.225200000000015</c:v>
                </c:pt>
                <c:pt idx="548">
                  <c:v>48.798480000000012</c:v>
                </c:pt>
                <c:pt idx="549">
                  <c:v>48.981360000000002</c:v>
                </c:pt>
                <c:pt idx="550">
                  <c:v>48.920400000000001</c:v>
                </c:pt>
                <c:pt idx="551">
                  <c:v>48.768000000000008</c:v>
                </c:pt>
                <c:pt idx="552">
                  <c:v>49.011839999999999</c:v>
                </c:pt>
                <c:pt idx="553">
                  <c:v>48.676560000000002</c:v>
                </c:pt>
                <c:pt idx="554">
                  <c:v>48.798480000000012</c:v>
                </c:pt>
                <c:pt idx="555">
                  <c:v>48.920400000000001</c:v>
                </c:pt>
                <c:pt idx="556">
                  <c:v>48.554639999999999</c:v>
                </c:pt>
                <c:pt idx="557">
                  <c:v>48.615600000000008</c:v>
                </c:pt>
                <c:pt idx="558">
                  <c:v>48.554639999999999</c:v>
                </c:pt>
                <c:pt idx="559">
                  <c:v>48.615600000000008</c:v>
                </c:pt>
                <c:pt idx="560">
                  <c:v>48.310799999999993</c:v>
                </c:pt>
                <c:pt idx="561">
                  <c:v>48.097440000000006</c:v>
                </c:pt>
                <c:pt idx="562">
                  <c:v>48.1584</c:v>
                </c:pt>
                <c:pt idx="563">
                  <c:v>48.280320000000003</c:v>
                </c:pt>
                <c:pt idx="564">
                  <c:v>48.006000000000007</c:v>
                </c:pt>
                <c:pt idx="565">
                  <c:v>47.914559999999994</c:v>
                </c:pt>
                <c:pt idx="566">
                  <c:v>48.066960000000002</c:v>
                </c:pt>
                <c:pt idx="567">
                  <c:v>47.97552000000001</c:v>
                </c:pt>
                <c:pt idx="568">
                  <c:v>48.066960000000002</c:v>
                </c:pt>
                <c:pt idx="569">
                  <c:v>47.8536</c:v>
                </c:pt>
                <c:pt idx="570">
                  <c:v>47.792640000000013</c:v>
                </c:pt>
                <c:pt idx="571">
                  <c:v>47.884079999999997</c:v>
                </c:pt>
                <c:pt idx="572">
                  <c:v>47.670720000000003</c:v>
                </c:pt>
                <c:pt idx="573">
                  <c:v>47.426880000000004</c:v>
                </c:pt>
                <c:pt idx="574">
                  <c:v>47.457359999999994</c:v>
                </c:pt>
                <c:pt idx="575">
                  <c:v>47.731680000000004</c:v>
                </c:pt>
                <c:pt idx="576">
                  <c:v>47.457359999999994</c:v>
                </c:pt>
                <c:pt idx="577">
                  <c:v>47.518320000000003</c:v>
                </c:pt>
                <c:pt idx="578">
                  <c:v>47.304959999999994</c:v>
                </c:pt>
                <c:pt idx="579">
                  <c:v>47.792640000000013</c:v>
                </c:pt>
                <c:pt idx="580">
                  <c:v>47.396400000000007</c:v>
                </c:pt>
                <c:pt idx="581">
                  <c:v>47.396400000000007</c:v>
                </c:pt>
                <c:pt idx="582">
                  <c:v>47.335440000000006</c:v>
                </c:pt>
                <c:pt idx="583">
                  <c:v>47.183040000000005</c:v>
                </c:pt>
                <c:pt idx="584">
                  <c:v>47.122080000000011</c:v>
                </c:pt>
                <c:pt idx="585">
                  <c:v>47.122080000000011</c:v>
                </c:pt>
                <c:pt idx="586">
                  <c:v>46.9392</c:v>
                </c:pt>
                <c:pt idx="587">
                  <c:v>47.030640000000005</c:v>
                </c:pt>
                <c:pt idx="588">
                  <c:v>46.786800000000007</c:v>
                </c:pt>
                <c:pt idx="589">
                  <c:v>47.061120000000003</c:v>
                </c:pt>
                <c:pt idx="590">
                  <c:v>47.030640000000005</c:v>
                </c:pt>
                <c:pt idx="591">
                  <c:v>46.969680000000004</c:v>
                </c:pt>
                <c:pt idx="592">
                  <c:v>46.634400000000007</c:v>
                </c:pt>
                <c:pt idx="593">
                  <c:v>46.481999999999999</c:v>
                </c:pt>
                <c:pt idx="594">
                  <c:v>46.360080000000004</c:v>
                </c:pt>
                <c:pt idx="595">
                  <c:v>46.634400000000007</c:v>
                </c:pt>
                <c:pt idx="596">
                  <c:v>46.573440000000005</c:v>
                </c:pt>
                <c:pt idx="597">
                  <c:v>46.542960000000008</c:v>
                </c:pt>
                <c:pt idx="598">
                  <c:v>46.268640000000012</c:v>
                </c:pt>
                <c:pt idx="599">
                  <c:v>46.512480000000004</c:v>
                </c:pt>
                <c:pt idx="600">
                  <c:v>46.299120000000009</c:v>
                </c:pt>
                <c:pt idx="601">
                  <c:v>46.177200000000006</c:v>
                </c:pt>
                <c:pt idx="602">
                  <c:v>46.085760000000001</c:v>
                </c:pt>
                <c:pt idx="603">
                  <c:v>46.055279999999996</c:v>
                </c:pt>
                <c:pt idx="604">
                  <c:v>46.329600000000006</c:v>
                </c:pt>
                <c:pt idx="605">
                  <c:v>46.146720000000009</c:v>
                </c:pt>
                <c:pt idx="606">
                  <c:v>45.841919999999995</c:v>
                </c:pt>
                <c:pt idx="607">
                  <c:v>46.268640000000012</c:v>
                </c:pt>
                <c:pt idx="608">
                  <c:v>45.506640000000004</c:v>
                </c:pt>
                <c:pt idx="609">
                  <c:v>45.811439999999997</c:v>
                </c:pt>
                <c:pt idx="610">
                  <c:v>45.628560000000007</c:v>
                </c:pt>
                <c:pt idx="611">
                  <c:v>45.354239999999997</c:v>
                </c:pt>
                <c:pt idx="612">
                  <c:v>45.659040000000005</c:v>
                </c:pt>
                <c:pt idx="613">
                  <c:v>45.47616</c:v>
                </c:pt>
                <c:pt idx="614">
                  <c:v>45.537120000000009</c:v>
                </c:pt>
                <c:pt idx="615">
                  <c:v>45.720000000000006</c:v>
                </c:pt>
                <c:pt idx="616">
                  <c:v>45.110400000000006</c:v>
                </c:pt>
                <c:pt idx="617">
                  <c:v>45.140880000000003</c:v>
                </c:pt>
                <c:pt idx="618">
                  <c:v>44.988479999999996</c:v>
                </c:pt>
                <c:pt idx="619">
                  <c:v>45.049440000000004</c:v>
                </c:pt>
                <c:pt idx="620">
                  <c:v>44.927520000000008</c:v>
                </c:pt>
                <c:pt idx="621">
                  <c:v>45.171360000000007</c:v>
                </c:pt>
                <c:pt idx="622">
                  <c:v>45.201840000000004</c:v>
                </c:pt>
                <c:pt idx="623">
                  <c:v>44.958000000000006</c:v>
                </c:pt>
                <c:pt idx="624">
                  <c:v>44.958000000000006</c:v>
                </c:pt>
                <c:pt idx="625">
                  <c:v>45.110400000000006</c:v>
                </c:pt>
                <c:pt idx="626">
                  <c:v>44.988479999999996</c:v>
                </c:pt>
                <c:pt idx="627">
                  <c:v>44.927520000000008</c:v>
                </c:pt>
                <c:pt idx="628">
                  <c:v>44.805600000000005</c:v>
                </c:pt>
                <c:pt idx="629">
                  <c:v>44.744640000000004</c:v>
                </c:pt>
                <c:pt idx="630">
                  <c:v>44.71416</c:v>
                </c:pt>
                <c:pt idx="631">
                  <c:v>44.836079999999995</c:v>
                </c:pt>
                <c:pt idx="632">
                  <c:v>44.653200000000005</c:v>
                </c:pt>
                <c:pt idx="633">
                  <c:v>44.531280000000002</c:v>
                </c:pt>
                <c:pt idx="634">
                  <c:v>44.348400000000005</c:v>
                </c:pt>
                <c:pt idx="635">
                  <c:v>44.500800000000005</c:v>
                </c:pt>
                <c:pt idx="636">
                  <c:v>44.531280000000002</c:v>
                </c:pt>
                <c:pt idx="637">
                  <c:v>43.830239999999996</c:v>
                </c:pt>
                <c:pt idx="638">
                  <c:v>44.104560000000006</c:v>
                </c:pt>
                <c:pt idx="639">
                  <c:v>44.287440000000004</c:v>
                </c:pt>
                <c:pt idx="640">
                  <c:v>44.378879999999995</c:v>
                </c:pt>
                <c:pt idx="641">
                  <c:v>44.196000000000012</c:v>
                </c:pt>
                <c:pt idx="642">
                  <c:v>43.982640000000004</c:v>
                </c:pt>
                <c:pt idx="643">
                  <c:v>44.196000000000012</c:v>
                </c:pt>
                <c:pt idx="644">
                  <c:v>43.952160000000006</c:v>
                </c:pt>
                <c:pt idx="645">
                  <c:v>43.921680000000002</c:v>
                </c:pt>
                <c:pt idx="646">
                  <c:v>43.677840000000003</c:v>
                </c:pt>
                <c:pt idx="647">
                  <c:v>43.738800000000012</c:v>
                </c:pt>
                <c:pt idx="648">
                  <c:v>43.891200000000005</c:v>
                </c:pt>
                <c:pt idx="649">
                  <c:v>43.738800000000012</c:v>
                </c:pt>
                <c:pt idx="650">
                  <c:v>43.52544000000001</c:v>
                </c:pt>
                <c:pt idx="651">
                  <c:v>43.586400000000005</c:v>
                </c:pt>
                <c:pt idx="652">
                  <c:v>43.799760000000013</c:v>
                </c:pt>
                <c:pt idx="653">
                  <c:v>43.555920000000008</c:v>
                </c:pt>
                <c:pt idx="654">
                  <c:v>43.586400000000005</c:v>
                </c:pt>
                <c:pt idx="655">
                  <c:v>43.647360000000006</c:v>
                </c:pt>
                <c:pt idx="656">
                  <c:v>43.52544000000001</c:v>
                </c:pt>
                <c:pt idx="657">
                  <c:v>43.342560000000006</c:v>
                </c:pt>
                <c:pt idx="658">
                  <c:v>42.915840000000003</c:v>
                </c:pt>
                <c:pt idx="659">
                  <c:v>43.190160000000013</c:v>
                </c:pt>
                <c:pt idx="660">
                  <c:v>42.854879999999987</c:v>
                </c:pt>
                <c:pt idx="661">
                  <c:v>42.915840000000003</c:v>
                </c:pt>
                <c:pt idx="662">
                  <c:v>42.854879999999987</c:v>
                </c:pt>
                <c:pt idx="663">
                  <c:v>42.824400000000004</c:v>
                </c:pt>
                <c:pt idx="664">
                  <c:v>42.915840000000003</c:v>
                </c:pt>
                <c:pt idx="665">
                  <c:v>42.946320000000007</c:v>
                </c:pt>
                <c:pt idx="666">
                  <c:v>42.885360000000006</c:v>
                </c:pt>
                <c:pt idx="667">
                  <c:v>42.793920000000007</c:v>
                </c:pt>
                <c:pt idx="668">
                  <c:v>42.550079999999994</c:v>
                </c:pt>
                <c:pt idx="669">
                  <c:v>42.976800000000004</c:v>
                </c:pt>
                <c:pt idx="670">
                  <c:v>42.214800000000004</c:v>
                </c:pt>
                <c:pt idx="671">
                  <c:v>43.220640000000003</c:v>
                </c:pt>
                <c:pt idx="672">
                  <c:v>42.336720000000007</c:v>
                </c:pt>
                <c:pt idx="673">
                  <c:v>42.519600000000004</c:v>
                </c:pt>
                <c:pt idx="674">
                  <c:v>42.001439999999995</c:v>
                </c:pt>
                <c:pt idx="675">
                  <c:v>42.306240000000003</c:v>
                </c:pt>
                <c:pt idx="676">
                  <c:v>42.397679999999994</c:v>
                </c:pt>
                <c:pt idx="677">
                  <c:v>42.153839999999995</c:v>
                </c:pt>
                <c:pt idx="678">
                  <c:v>42.428160000000013</c:v>
                </c:pt>
                <c:pt idx="679">
                  <c:v>42.397679999999994</c:v>
                </c:pt>
                <c:pt idx="680">
                  <c:v>41.879520000000007</c:v>
                </c:pt>
                <c:pt idx="681">
                  <c:v>41.666160000000012</c:v>
                </c:pt>
                <c:pt idx="682">
                  <c:v>41.818560000000005</c:v>
                </c:pt>
                <c:pt idx="683">
                  <c:v>41.544239999999995</c:v>
                </c:pt>
                <c:pt idx="684">
                  <c:v>41.483280000000001</c:v>
                </c:pt>
                <c:pt idx="685">
                  <c:v>41.666160000000012</c:v>
                </c:pt>
                <c:pt idx="686">
                  <c:v>41.452800000000003</c:v>
                </c:pt>
                <c:pt idx="687">
                  <c:v>41.544239999999995</c:v>
                </c:pt>
                <c:pt idx="688">
                  <c:v>41.330879999999993</c:v>
                </c:pt>
                <c:pt idx="689">
                  <c:v>41.605200000000011</c:v>
                </c:pt>
                <c:pt idx="690">
                  <c:v>41.574720000000006</c:v>
                </c:pt>
                <c:pt idx="691">
                  <c:v>41.330879999999993</c:v>
                </c:pt>
                <c:pt idx="692">
                  <c:v>41.056560000000005</c:v>
                </c:pt>
                <c:pt idx="693">
                  <c:v>41.239440000000009</c:v>
                </c:pt>
                <c:pt idx="694">
                  <c:v>41.208960000000012</c:v>
                </c:pt>
                <c:pt idx="695">
                  <c:v>41.117520000000006</c:v>
                </c:pt>
                <c:pt idx="696">
                  <c:v>40.355520000000006</c:v>
                </c:pt>
                <c:pt idx="697">
                  <c:v>40.56888</c:v>
                </c:pt>
                <c:pt idx="698">
                  <c:v>40.782240000000002</c:v>
                </c:pt>
                <c:pt idx="699">
                  <c:v>40.934639999999995</c:v>
                </c:pt>
                <c:pt idx="700">
                  <c:v>40.751760000000004</c:v>
                </c:pt>
                <c:pt idx="701">
                  <c:v>40.995600000000003</c:v>
                </c:pt>
                <c:pt idx="702">
                  <c:v>41.056560000000005</c:v>
                </c:pt>
                <c:pt idx="703">
                  <c:v>40.995600000000003</c:v>
                </c:pt>
                <c:pt idx="704">
                  <c:v>40.87368</c:v>
                </c:pt>
                <c:pt idx="705">
                  <c:v>40.56888</c:v>
                </c:pt>
                <c:pt idx="706">
                  <c:v>40.599360000000011</c:v>
                </c:pt>
                <c:pt idx="707">
                  <c:v>40.782240000000002</c:v>
                </c:pt>
                <c:pt idx="708">
                  <c:v>40.446960000000004</c:v>
                </c:pt>
                <c:pt idx="709">
                  <c:v>40.416479999999993</c:v>
                </c:pt>
                <c:pt idx="710">
                  <c:v>40.355520000000006</c:v>
                </c:pt>
                <c:pt idx="711">
                  <c:v>40.294560000000011</c:v>
                </c:pt>
                <c:pt idx="712">
                  <c:v>40.416479999999993</c:v>
                </c:pt>
                <c:pt idx="713">
                  <c:v>40.477440000000001</c:v>
                </c:pt>
                <c:pt idx="714">
                  <c:v>40.355520000000006</c:v>
                </c:pt>
                <c:pt idx="715">
                  <c:v>40.446960000000004</c:v>
                </c:pt>
                <c:pt idx="716">
                  <c:v>40.020240000000008</c:v>
                </c:pt>
                <c:pt idx="717">
                  <c:v>39.959279999999993</c:v>
                </c:pt>
                <c:pt idx="718">
                  <c:v>40.203120000000013</c:v>
                </c:pt>
                <c:pt idx="719">
                  <c:v>40.264080000000007</c:v>
                </c:pt>
                <c:pt idx="720">
                  <c:v>39.745920000000012</c:v>
                </c:pt>
                <c:pt idx="721">
                  <c:v>39.806879999999992</c:v>
                </c:pt>
                <c:pt idx="722">
                  <c:v>39.471600000000002</c:v>
                </c:pt>
                <c:pt idx="723">
                  <c:v>39.715440000000001</c:v>
                </c:pt>
                <c:pt idx="724">
                  <c:v>39.928800000000003</c:v>
                </c:pt>
                <c:pt idx="725">
                  <c:v>39.959279999999993</c:v>
                </c:pt>
                <c:pt idx="726">
                  <c:v>39.684960000000004</c:v>
                </c:pt>
                <c:pt idx="727">
                  <c:v>40.020240000000008</c:v>
                </c:pt>
                <c:pt idx="728">
                  <c:v>39.502080000000007</c:v>
                </c:pt>
                <c:pt idx="729">
                  <c:v>39.380160000000004</c:v>
                </c:pt>
                <c:pt idx="730">
                  <c:v>39.227760000000011</c:v>
                </c:pt>
                <c:pt idx="731">
                  <c:v>39.136320000000012</c:v>
                </c:pt>
                <c:pt idx="732">
                  <c:v>39.258240000000008</c:v>
                </c:pt>
                <c:pt idx="733">
                  <c:v>39.136320000000012</c:v>
                </c:pt>
                <c:pt idx="734">
                  <c:v>39.563040000000001</c:v>
                </c:pt>
                <c:pt idx="735">
                  <c:v>39.044879999999999</c:v>
                </c:pt>
                <c:pt idx="736">
                  <c:v>39.166800000000002</c:v>
                </c:pt>
                <c:pt idx="737">
                  <c:v>38.77056000000001</c:v>
                </c:pt>
                <c:pt idx="738">
                  <c:v>38.922960000000003</c:v>
                </c:pt>
                <c:pt idx="739">
                  <c:v>39.166800000000002</c:v>
                </c:pt>
                <c:pt idx="740">
                  <c:v>38.922960000000003</c:v>
                </c:pt>
                <c:pt idx="741">
                  <c:v>38.679120000000012</c:v>
                </c:pt>
                <c:pt idx="742">
                  <c:v>38.922960000000003</c:v>
                </c:pt>
                <c:pt idx="743">
                  <c:v>38.435280000000006</c:v>
                </c:pt>
                <c:pt idx="744">
                  <c:v>39.105840000000001</c:v>
                </c:pt>
                <c:pt idx="745">
                  <c:v>38.983920000000005</c:v>
                </c:pt>
                <c:pt idx="746">
                  <c:v>38.00856000000001</c:v>
                </c:pt>
                <c:pt idx="747">
                  <c:v>38.922960000000003</c:v>
                </c:pt>
                <c:pt idx="748">
                  <c:v>38.648640000000007</c:v>
                </c:pt>
                <c:pt idx="749">
                  <c:v>38.130480000000006</c:v>
                </c:pt>
                <c:pt idx="750">
                  <c:v>38.435280000000006</c:v>
                </c:pt>
                <c:pt idx="751">
                  <c:v>38.343839999999993</c:v>
                </c:pt>
                <c:pt idx="752">
                  <c:v>37.886639999999993</c:v>
                </c:pt>
                <c:pt idx="753">
                  <c:v>38.130480000000006</c:v>
                </c:pt>
                <c:pt idx="754">
                  <c:v>38.00856000000001</c:v>
                </c:pt>
                <c:pt idx="755">
                  <c:v>37.856159999999996</c:v>
                </c:pt>
                <c:pt idx="756">
                  <c:v>37.673280000000005</c:v>
                </c:pt>
                <c:pt idx="757">
                  <c:v>37.795200000000015</c:v>
                </c:pt>
                <c:pt idx="758">
                  <c:v>37.703760000000003</c:v>
                </c:pt>
                <c:pt idx="759">
                  <c:v>37.612320000000011</c:v>
                </c:pt>
                <c:pt idx="760">
                  <c:v>37.673280000000005</c:v>
                </c:pt>
                <c:pt idx="761">
                  <c:v>37.368480000000005</c:v>
                </c:pt>
                <c:pt idx="762">
                  <c:v>37.429440000000007</c:v>
                </c:pt>
                <c:pt idx="763">
                  <c:v>37.429440000000007</c:v>
                </c:pt>
                <c:pt idx="764">
                  <c:v>37.612320000000011</c:v>
                </c:pt>
                <c:pt idx="765">
                  <c:v>37.642800000000008</c:v>
                </c:pt>
                <c:pt idx="766">
                  <c:v>37.216080000000005</c:v>
                </c:pt>
                <c:pt idx="767">
                  <c:v>37.277040000000007</c:v>
                </c:pt>
                <c:pt idx="768">
                  <c:v>37.459920000000004</c:v>
                </c:pt>
                <c:pt idx="769">
                  <c:v>37.338000000000001</c:v>
                </c:pt>
                <c:pt idx="770">
                  <c:v>37.368480000000005</c:v>
                </c:pt>
                <c:pt idx="771">
                  <c:v>37.124640000000007</c:v>
                </c:pt>
                <c:pt idx="772">
                  <c:v>37.216080000000005</c:v>
                </c:pt>
                <c:pt idx="773">
                  <c:v>37.246560000000002</c:v>
                </c:pt>
                <c:pt idx="774">
                  <c:v>37.368480000000005</c:v>
                </c:pt>
                <c:pt idx="775">
                  <c:v>36.911279999999998</c:v>
                </c:pt>
                <c:pt idx="776">
                  <c:v>37.002720000000011</c:v>
                </c:pt>
                <c:pt idx="777">
                  <c:v>36.758880000000005</c:v>
                </c:pt>
                <c:pt idx="778">
                  <c:v>36.819839999999999</c:v>
                </c:pt>
                <c:pt idx="779">
                  <c:v>36.728400000000008</c:v>
                </c:pt>
                <c:pt idx="780">
                  <c:v>36.850320000000004</c:v>
                </c:pt>
                <c:pt idx="781">
                  <c:v>36.54552000000001</c:v>
                </c:pt>
                <c:pt idx="782">
                  <c:v>36.758880000000005</c:v>
                </c:pt>
                <c:pt idx="783">
                  <c:v>36.728400000000008</c:v>
                </c:pt>
                <c:pt idx="784">
                  <c:v>36.819839999999999</c:v>
                </c:pt>
                <c:pt idx="785">
                  <c:v>36.789360000000009</c:v>
                </c:pt>
                <c:pt idx="786">
                  <c:v>36.758880000000005</c:v>
                </c:pt>
                <c:pt idx="787">
                  <c:v>36.54552000000001</c:v>
                </c:pt>
                <c:pt idx="788">
                  <c:v>36.697920000000003</c:v>
                </c:pt>
                <c:pt idx="789">
                  <c:v>36.758880000000005</c:v>
                </c:pt>
                <c:pt idx="790">
                  <c:v>36.606480000000005</c:v>
                </c:pt>
                <c:pt idx="791">
                  <c:v>36.301679999999998</c:v>
                </c:pt>
                <c:pt idx="792">
                  <c:v>36.210240000000006</c:v>
                </c:pt>
                <c:pt idx="793">
                  <c:v>36.240720000000003</c:v>
                </c:pt>
                <c:pt idx="794">
                  <c:v>36.39312000000001</c:v>
                </c:pt>
                <c:pt idx="795">
                  <c:v>36.210240000000006</c:v>
                </c:pt>
                <c:pt idx="796">
                  <c:v>36.179760000000009</c:v>
                </c:pt>
                <c:pt idx="797">
                  <c:v>36.179760000000009</c:v>
                </c:pt>
                <c:pt idx="798">
                  <c:v>36.179760000000009</c:v>
                </c:pt>
                <c:pt idx="799">
                  <c:v>35.6616</c:v>
                </c:pt>
                <c:pt idx="800">
                  <c:v>35.874959999999994</c:v>
                </c:pt>
                <c:pt idx="801">
                  <c:v>36.240720000000003</c:v>
                </c:pt>
                <c:pt idx="802">
                  <c:v>36.1188</c:v>
                </c:pt>
                <c:pt idx="803">
                  <c:v>35.692080000000011</c:v>
                </c:pt>
                <c:pt idx="804">
                  <c:v>36.1188</c:v>
                </c:pt>
                <c:pt idx="805">
                  <c:v>35.844479999999997</c:v>
                </c:pt>
                <c:pt idx="806">
                  <c:v>36.149280000000005</c:v>
                </c:pt>
                <c:pt idx="807">
                  <c:v>35.874959999999994</c:v>
                </c:pt>
                <c:pt idx="808">
                  <c:v>35.539680000000004</c:v>
                </c:pt>
                <c:pt idx="809">
                  <c:v>35.93592000000001</c:v>
                </c:pt>
                <c:pt idx="810">
                  <c:v>35.814</c:v>
                </c:pt>
                <c:pt idx="811">
                  <c:v>35.753040000000006</c:v>
                </c:pt>
                <c:pt idx="812">
                  <c:v>35.600640000000006</c:v>
                </c:pt>
                <c:pt idx="813">
                  <c:v>35.844479999999997</c:v>
                </c:pt>
                <c:pt idx="814">
                  <c:v>35.6616</c:v>
                </c:pt>
                <c:pt idx="815">
                  <c:v>36.2712</c:v>
                </c:pt>
                <c:pt idx="816">
                  <c:v>35.78352000000001</c:v>
                </c:pt>
                <c:pt idx="817">
                  <c:v>35.478720000000003</c:v>
                </c:pt>
                <c:pt idx="818">
                  <c:v>35.295840000000013</c:v>
                </c:pt>
                <c:pt idx="819">
                  <c:v>34.838640000000005</c:v>
                </c:pt>
                <c:pt idx="820">
                  <c:v>35.478720000000003</c:v>
                </c:pt>
                <c:pt idx="821">
                  <c:v>34.655760000000001</c:v>
                </c:pt>
                <c:pt idx="822">
                  <c:v>34.8996</c:v>
                </c:pt>
                <c:pt idx="823">
                  <c:v>34.472880000000004</c:v>
                </c:pt>
                <c:pt idx="824">
                  <c:v>35.082480000000004</c:v>
                </c:pt>
                <c:pt idx="825">
                  <c:v>34.930080000000004</c:v>
                </c:pt>
                <c:pt idx="826">
                  <c:v>34.869120000000002</c:v>
                </c:pt>
                <c:pt idx="827">
                  <c:v>34.930080000000004</c:v>
                </c:pt>
                <c:pt idx="828">
                  <c:v>34.290000000000006</c:v>
                </c:pt>
                <c:pt idx="829">
                  <c:v>34.411919999999995</c:v>
                </c:pt>
                <c:pt idx="830">
                  <c:v>34.625280000000011</c:v>
                </c:pt>
                <c:pt idx="831">
                  <c:v>34.503360000000001</c:v>
                </c:pt>
                <c:pt idx="832">
                  <c:v>34.381439999999998</c:v>
                </c:pt>
                <c:pt idx="833">
                  <c:v>34.350960000000001</c:v>
                </c:pt>
                <c:pt idx="834">
                  <c:v>34.350960000000001</c:v>
                </c:pt>
                <c:pt idx="835">
                  <c:v>34.320480000000003</c:v>
                </c:pt>
                <c:pt idx="836">
                  <c:v>34.198560000000008</c:v>
                </c:pt>
                <c:pt idx="837">
                  <c:v>34.411919999999995</c:v>
                </c:pt>
                <c:pt idx="838">
                  <c:v>34.320480000000003</c:v>
                </c:pt>
                <c:pt idx="839">
                  <c:v>34.198560000000008</c:v>
                </c:pt>
                <c:pt idx="840">
                  <c:v>33.985200000000006</c:v>
                </c:pt>
                <c:pt idx="841">
                  <c:v>34.320480000000003</c:v>
                </c:pt>
                <c:pt idx="842">
                  <c:v>34.320480000000003</c:v>
                </c:pt>
                <c:pt idx="843">
                  <c:v>34.290000000000006</c:v>
                </c:pt>
                <c:pt idx="844">
                  <c:v>34.198560000000008</c:v>
                </c:pt>
                <c:pt idx="845">
                  <c:v>34.381439999999998</c:v>
                </c:pt>
                <c:pt idx="846">
                  <c:v>34.137600000000006</c:v>
                </c:pt>
                <c:pt idx="847">
                  <c:v>33.985200000000006</c:v>
                </c:pt>
                <c:pt idx="848">
                  <c:v>33.741360000000007</c:v>
                </c:pt>
                <c:pt idx="849">
                  <c:v>34.168080000000003</c:v>
                </c:pt>
                <c:pt idx="850">
                  <c:v>33.924240000000005</c:v>
                </c:pt>
                <c:pt idx="851">
                  <c:v>34.015679999999996</c:v>
                </c:pt>
                <c:pt idx="852">
                  <c:v>33.802320000000002</c:v>
                </c:pt>
                <c:pt idx="853">
                  <c:v>33.863280000000003</c:v>
                </c:pt>
                <c:pt idx="854">
                  <c:v>33.802320000000002</c:v>
                </c:pt>
                <c:pt idx="855">
                  <c:v>33.710880000000003</c:v>
                </c:pt>
                <c:pt idx="856">
                  <c:v>33.832800000000006</c:v>
                </c:pt>
                <c:pt idx="857">
                  <c:v>33.771840000000005</c:v>
                </c:pt>
                <c:pt idx="858">
                  <c:v>33.954720000000002</c:v>
                </c:pt>
                <c:pt idx="859">
                  <c:v>33.985200000000006</c:v>
                </c:pt>
                <c:pt idx="860">
                  <c:v>33.741360000000007</c:v>
                </c:pt>
                <c:pt idx="861">
                  <c:v>33.406079999999996</c:v>
                </c:pt>
                <c:pt idx="862">
                  <c:v>33.649920000000002</c:v>
                </c:pt>
                <c:pt idx="863">
                  <c:v>33.710880000000003</c:v>
                </c:pt>
                <c:pt idx="864">
                  <c:v>33.58896</c:v>
                </c:pt>
                <c:pt idx="865">
                  <c:v>33.558479999999996</c:v>
                </c:pt>
                <c:pt idx="866">
                  <c:v>33.741360000000007</c:v>
                </c:pt>
                <c:pt idx="867">
                  <c:v>33.89376</c:v>
                </c:pt>
                <c:pt idx="868">
                  <c:v>33.43656</c:v>
                </c:pt>
                <c:pt idx="869">
                  <c:v>33.28416</c:v>
                </c:pt>
                <c:pt idx="870">
                  <c:v>33.467040000000004</c:v>
                </c:pt>
                <c:pt idx="871">
                  <c:v>33.649920000000002</c:v>
                </c:pt>
                <c:pt idx="872">
                  <c:v>33.009840000000004</c:v>
                </c:pt>
                <c:pt idx="873">
                  <c:v>33.101280000000003</c:v>
                </c:pt>
                <c:pt idx="874">
                  <c:v>33.314639999999997</c:v>
                </c:pt>
                <c:pt idx="875">
                  <c:v>33.101280000000003</c:v>
                </c:pt>
                <c:pt idx="876">
                  <c:v>33.101280000000003</c:v>
                </c:pt>
                <c:pt idx="877">
                  <c:v>33.162240000000011</c:v>
                </c:pt>
                <c:pt idx="878">
                  <c:v>33.101280000000003</c:v>
                </c:pt>
                <c:pt idx="879">
                  <c:v>32.796480000000003</c:v>
                </c:pt>
                <c:pt idx="880">
                  <c:v>33.040320000000001</c:v>
                </c:pt>
                <c:pt idx="881">
                  <c:v>33.28416</c:v>
                </c:pt>
                <c:pt idx="882">
                  <c:v>33.253679999999996</c:v>
                </c:pt>
                <c:pt idx="883">
                  <c:v>33.28416</c:v>
                </c:pt>
                <c:pt idx="884">
                  <c:v>33.131760000000007</c:v>
                </c:pt>
                <c:pt idx="885">
                  <c:v>32.857439999999997</c:v>
                </c:pt>
                <c:pt idx="886">
                  <c:v>33.162240000000011</c:v>
                </c:pt>
                <c:pt idx="887">
                  <c:v>33.101280000000003</c:v>
                </c:pt>
                <c:pt idx="888">
                  <c:v>32.887920000000001</c:v>
                </c:pt>
                <c:pt idx="889">
                  <c:v>32.97936</c:v>
                </c:pt>
                <c:pt idx="890">
                  <c:v>33.009840000000004</c:v>
                </c:pt>
                <c:pt idx="891">
                  <c:v>32.97936</c:v>
                </c:pt>
                <c:pt idx="892">
                  <c:v>33.040320000000001</c:v>
                </c:pt>
                <c:pt idx="893">
                  <c:v>33.009840000000004</c:v>
                </c:pt>
                <c:pt idx="894">
                  <c:v>32.82696</c:v>
                </c:pt>
                <c:pt idx="895">
                  <c:v>32.796480000000003</c:v>
                </c:pt>
                <c:pt idx="896">
                  <c:v>32.369759999999999</c:v>
                </c:pt>
                <c:pt idx="897">
                  <c:v>32.583120000000001</c:v>
                </c:pt>
                <c:pt idx="898">
                  <c:v>32.308800000000005</c:v>
                </c:pt>
                <c:pt idx="899">
                  <c:v>32.308800000000005</c:v>
                </c:pt>
                <c:pt idx="900">
                  <c:v>32.400240000000004</c:v>
                </c:pt>
                <c:pt idx="901">
                  <c:v>32.339279999999995</c:v>
                </c:pt>
                <c:pt idx="902">
                  <c:v>32.369759999999999</c:v>
                </c:pt>
                <c:pt idx="903">
                  <c:v>32.552640000000004</c:v>
                </c:pt>
                <c:pt idx="904">
                  <c:v>32.522160000000014</c:v>
                </c:pt>
                <c:pt idx="905">
                  <c:v>32.796480000000003</c:v>
                </c:pt>
                <c:pt idx="906">
                  <c:v>32.400240000000004</c:v>
                </c:pt>
                <c:pt idx="907">
                  <c:v>32.613600000000005</c:v>
                </c:pt>
                <c:pt idx="908">
                  <c:v>32.583120000000001</c:v>
                </c:pt>
                <c:pt idx="909">
                  <c:v>32.461200000000005</c:v>
                </c:pt>
                <c:pt idx="910">
                  <c:v>32.308800000000005</c:v>
                </c:pt>
                <c:pt idx="911">
                  <c:v>32.156400000000005</c:v>
                </c:pt>
                <c:pt idx="912">
                  <c:v>32.308800000000005</c:v>
                </c:pt>
                <c:pt idx="913">
                  <c:v>32.339279999999995</c:v>
                </c:pt>
                <c:pt idx="914">
                  <c:v>32.186879999999995</c:v>
                </c:pt>
                <c:pt idx="915">
                  <c:v>32.430720000000001</c:v>
                </c:pt>
                <c:pt idx="916">
                  <c:v>32.308800000000005</c:v>
                </c:pt>
                <c:pt idx="917">
                  <c:v>32.095440000000011</c:v>
                </c:pt>
                <c:pt idx="918">
                  <c:v>32.186879999999995</c:v>
                </c:pt>
                <c:pt idx="919">
                  <c:v>32.156400000000005</c:v>
                </c:pt>
                <c:pt idx="920">
                  <c:v>32.004000000000005</c:v>
                </c:pt>
                <c:pt idx="921">
                  <c:v>32.004000000000005</c:v>
                </c:pt>
                <c:pt idx="922">
                  <c:v>31.912560000000006</c:v>
                </c:pt>
                <c:pt idx="923">
                  <c:v>31.94304</c:v>
                </c:pt>
                <c:pt idx="924">
                  <c:v>31.760159999999992</c:v>
                </c:pt>
                <c:pt idx="925">
                  <c:v>31.485839999999996</c:v>
                </c:pt>
                <c:pt idx="926">
                  <c:v>31.363919999999993</c:v>
                </c:pt>
                <c:pt idx="927">
                  <c:v>31.607759999999999</c:v>
                </c:pt>
                <c:pt idx="928">
                  <c:v>31.729679999999991</c:v>
                </c:pt>
                <c:pt idx="929">
                  <c:v>31.66872</c:v>
                </c:pt>
                <c:pt idx="930">
                  <c:v>31.51631999999999</c:v>
                </c:pt>
                <c:pt idx="931">
                  <c:v>31.638239999999993</c:v>
                </c:pt>
                <c:pt idx="932">
                  <c:v>31.607759999999999</c:v>
                </c:pt>
                <c:pt idx="933">
                  <c:v>31.272479999999987</c:v>
                </c:pt>
                <c:pt idx="934">
                  <c:v>31.363919999999993</c:v>
                </c:pt>
                <c:pt idx="935">
                  <c:v>31.272479999999987</c:v>
                </c:pt>
                <c:pt idx="936">
                  <c:v>31.363919999999993</c:v>
                </c:pt>
                <c:pt idx="937">
                  <c:v>31.363919999999993</c:v>
                </c:pt>
                <c:pt idx="938">
                  <c:v>31.485839999999996</c:v>
                </c:pt>
                <c:pt idx="939">
                  <c:v>31.638239999999993</c:v>
                </c:pt>
                <c:pt idx="940">
                  <c:v>31.546800000000005</c:v>
                </c:pt>
                <c:pt idx="941">
                  <c:v>31.150559999999992</c:v>
                </c:pt>
                <c:pt idx="942">
                  <c:v>31.33344</c:v>
                </c:pt>
                <c:pt idx="943">
                  <c:v>31.120079999999994</c:v>
                </c:pt>
                <c:pt idx="944">
                  <c:v>30.906719999999986</c:v>
                </c:pt>
                <c:pt idx="945">
                  <c:v>31.028639999999989</c:v>
                </c:pt>
                <c:pt idx="946">
                  <c:v>30.723839999999996</c:v>
                </c:pt>
                <c:pt idx="947">
                  <c:v>30.723839999999996</c:v>
                </c:pt>
                <c:pt idx="948">
                  <c:v>30.967679999999998</c:v>
                </c:pt>
                <c:pt idx="949">
                  <c:v>30.571440000000003</c:v>
                </c:pt>
                <c:pt idx="950">
                  <c:v>30.693360000000009</c:v>
                </c:pt>
                <c:pt idx="951">
                  <c:v>30.632399999999993</c:v>
                </c:pt>
                <c:pt idx="952">
                  <c:v>30.784799999999986</c:v>
                </c:pt>
                <c:pt idx="953">
                  <c:v>30.632399999999993</c:v>
                </c:pt>
                <c:pt idx="954">
                  <c:v>30.419039999999988</c:v>
                </c:pt>
                <c:pt idx="955">
                  <c:v>30.510479999999994</c:v>
                </c:pt>
                <c:pt idx="956">
                  <c:v>30.510479999999994</c:v>
                </c:pt>
                <c:pt idx="957">
                  <c:v>30.723839999999996</c:v>
                </c:pt>
                <c:pt idx="958">
                  <c:v>30.479999999999993</c:v>
                </c:pt>
                <c:pt idx="959">
                  <c:v>30.693360000000009</c:v>
                </c:pt>
                <c:pt idx="960">
                  <c:v>30.540959999999991</c:v>
                </c:pt>
                <c:pt idx="961">
                  <c:v>30.358079999999994</c:v>
                </c:pt>
                <c:pt idx="962">
                  <c:v>30.419039999999988</c:v>
                </c:pt>
                <c:pt idx="963">
                  <c:v>30.358079999999994</c:v>
                </c:pt>
                <c:pt idx="964">
                  <c:v>30.419039999999988</c:v>
                </c:pt>
                <c:pt idx="965">
                  <c:v>30.449519999999996</c:v>
                </c:pt>
                <c:pt idx="966">
                  <c:v>30.510479999999994</c:v>
                </c:pt>
                <c:pt idx="967">
                  <c:v>30.175199999999993</c:v>
                </c:pt>
                <c:pt idx="968">
                  <c:v>29.992319999999989</c:v>
                </c:pt>
                <c:pt idx="969">
                  <c:v>30.205679999999997</c:v>
                </c:pt>
                <c:pt idx="970">
                  <c:v>29.900880000000001</c:v>
                </c:pt>
                <c:pt idx="971">
                  <c:v>29.778960000000001</c:v>
                </c:pt>
                <c:pt idx="972">
                  <c:v>29.870399999999993</c:v>
                </c:pt>
                <c:pt idx="973">
                  <c:v>29.596080000000001</c:v>
                </c:pt>
                <c:pt idx="974">
                  <c:v>29.5656</c:v>
                </c:pt>
                <c:pt idx="975">
                  <c:v>29.718</c:v>
                </c:pt>
                <c:pt idx="976">
                  <c:v>29.535119999999996</c:v>
                </c:pt>
                <c:pt idx="977">
                  <c:v>29.4132</c:v>
                </c:pt>
                <c:pt idx="978">
                  <c:v>29.504640000000002</c:v>
                </c:pt>
                <c:pt idx="979">
                  <c:v>29.474160000000001</c:v>
                </c:pt>
                <c:pt idx="980">
                  <c:v>29.504640000000002</c:v>
                </c:pt>
                <c:pt idx="981">
                  <c:v>29.230319999999995</c:v>
                </c:pt>
                <c:pt idx="982">
                  <c:v>29.535119999999996</c:v>
                </c:pt>
                <c:pt idx="983">
                  <c:v>29.29128</c:v>
                </c:pt>
                <c:pt idx="984">
                  <c:v>28.620719999999995</c:v>
                </c:pt>
                <c:pt idx="985">
                  <c:v>28.651200000000006</c:v>
                </c:pt>
                <c:pt idx="986">
                  <c:v>29.260800000000003</c:v>
                </c:pt>
                <c:pt idx="987">
                  <c:v>29.382719999999999</c:v>
                </c:pt>
                <c:pt idx="988">
                  <c:v>29.352239999999991</c:v>
                </c:pt>
                <c:pt idx="989">
                  <c:v>29.169359999999994</c:v>
                </c:pt>
                <c:pt idx="990">
                  <c:v>29.29128</c:v>
                </c:pt>
                <c:pt idx="991">
                  <c:v>29.1084</c:v>
                </c:pt>
                <c:pt idx="992">
                  <c:v>28.895040000000002</c:v>
                </c:pt>
                <c:pt idx="993">
                  <c:v>29.169359999999994</c:v>
                </c:pt>
                <c:pt idx="994">
                  <c:v>28.773120000000002</c:v>
                </c:pt>
                <c:pt idx="995">
                  <c:v>28.712160000000001</c:v>
                </c:pt>
                <c:pt idx="996">
                  <c:v>28.712160000000001</c:v>
                </c:pt>
                <c:pt idx="997">
                  <c:v>28.407360000000001</c:v>
                </c:pt>
                <c:pt idx="998">
                  <c:v>28.559759999999994</c:v>
                </c:pt>
                <c:pt idx="999">
                  <c:v>28.254959999999997</c:v>
                </c:pt>
                <c:pt idx="1000">
                  <c:v>28.620719999999995</c:v>
                </c:pt>
                <c:pt idx="1001">
                  <c:v>28.864559999999994</c:v>
                </c:pt>
                <c:pt idx="1002">
                  <c:v>28.224480000000003</c:v>
                </c:pt>
                <c:pt idx="1003">
                  <c:v>28.437839999999994</c:v>
                </c:pt>
                <c:pt idx="1004">
                  <c:v>28.68168</c:v>
                </c:pt>
                <c:pt idx="1005">
                  <c:v>28.773120000000002</c:v>
                </c:pt>
                <c:pt idx="1006">
                  <c:v>28.285439999999994</c:v>
                </c:pt>
                <c:pt idx="1007">
                  <c:v>27.889199999999995</c:v>
                </c:pt>
                <c:pt idx="1008">
                  <c:v>28.285439999999994</c:v>
                </c:pt>
                <c:pt idx="1009">
                  <c:v>28.011119999999995</c:v>
                </c:pt>
                <c:pt idx="1010">
                  <c:v>28.773120000000002</c:v>
                </c:pt>
                <c:pt idx="1011">
                  <c:v>28.10256</c:v>
                </c:pt>
                <c:pt idx="1012">
                  <c:v>28.285439999999994</c:v>
                </c:pt>
                <c:pt idx="1013">
                  <c:v>27.889199999999995</c:v>
                </c:pt>
                <c:pt idx="1014">
                  <c:v>27.645359999999993</c:v>
                </c:pt>
                <c:pt idx="1015">
                  <c:v>28.468319999999999</c:v>
                </c:pt>
                <c:pt idx="1016">
                  <c:v>27.49296</c:v>
                </c:pt>
                <c:pt idx="1017">
                  <c:v>27.127200000000006</c:v>
                </c:pt>
                <c:pt idx="1018">
                  <c:v>27.279599999999995</c:v>
                </c:pt>
                <c:pt idx="1019">
                  <c:v>27.675840000000001</c:v>
                </c:pt>
                <c:pt idx="1020">
                  <c:v>27.645359999999993</c:v>
                </c:pt>
                <c:pt idx="1021">
                  <c:v>27.310079999999999</c:v>
                </c:pt>
                <c:pt idx="1022">
                  <c:v>27.371040000000001</c:v>
                </c:pt>
                <c:pt idx="1023">
                  <c:v>27.279599999999995</c:v>
                </c:pt>
                <c:pt idx="1024">
                  <c:v>27.52343999999999</c:v>
                </c:pt>
                <c:pt idx="1025">
                  <c:v>27.736800000000006</c:v>
                </c:pt>
                <c:pt idx="1026">
                  <c:v>27.432000000000002</c:v>
                </c:pt>
                <c:pt idx="1027">
                  <c:v>27.371040000000001</c:v>
                </c:pt>
                <c:pt idx="1028">
                  <c:v>27.432000000000002</c:v>
                </c:pt>
                <c:pt idx="1029">
                  <c:v>27.432000000000002</c:v>
                </c:pt>
                <c:pt idx="1030">
                  <c:v>27.371040000000001</c:v>
                </c:pt>
                <c:pt idx="1031">
                  <c:v>27.310079999999999</c:v>
                </c:pt>
                <c:pt idx="1032">
                  <c:v>27.157679999999999</c:v>
                </c:pt>
                <c:pt idx="1033">
                  <c:v>27.096719999999991</c:v>
                </c:pt>
                <c:pt idx="1034">
                  <c:v>27.035759999999993</c:v>
                </c:pt>
                <c:pt idx="1035">
                  <c:v>27.310079999999999</c:v>
                </c:pt>
                <c:pt idx="1036">
                  <c:v>27.066239999999997</c:v>
                </c:pt>
                <c:pt idx="1037">
                  <c:v>27.249119999999998</c:v>
                </c:pt>
                <c:pt idx="1038">
                  <c:v>27.249119999999998</c:v>
                </c:pt>
                <c:pt idx="1039">
                  <c:v>27.127200000000006</c:v>
                </c:pt>
                <c:pt idx="1040">
                  <c:v>26.88336</c:v>
                </c:pt>
                <c:pt idx="1041">
                  <c:v>26.822400000000002</c:v>
                </c:pt>
                <c:pt idx="1042">
                  <c:v>26.791919999999994</c:v>
                </c:pt>
                <c:pt idx="1043">
                  <c:v>26.761439999999997</c:v>
                </c:pt>
                <c:pt idx="1044">
                  <c:v>26.57856</c:v>
                </c:pt>
                <c:pt idx="1045">
                  <c:v>26.761439999999997</c:v>
                </c:pt>
                <c:pt idx="1046">
                  <c:v>26.365199999999991</c:v>
                </c:pt>
                <c:pt idx="1047">
                  <c:v>26.395679999999995</c:v>
                </c:pt>
                <c:pt idx="1048">
                  <c:v>26.48711999999999</c:v>
                </c:pt>
                <c:pt idx="1049">
                  <c:v>26.426159999999992</c:v>
                </c:pt>
                <c:pt idx="1050">
                  <c:v>26.57856</c:v>
                </c:pt>
                <c:pt idx="1051">
                  <c:v>26.761439999999997</c:v>
                </c:pt>
                <c:pt idx="1052">
                  <c:v>26.761439999999997</c:v>
                </c:pt>
                <c:pt idx="1053">
                  <c:v>26.304239999999993</c:v>
                </c:pt>
                <c:pt idx="1054">
                  <c:v>25.968959999999996</c:v>
                </c:pt>
                <c:pt idx="1055">
                  <c:v>25.633680000000005</c:v>
                </c:pt>
                <c:pt idx="1056">
                  <c:v>24.96312</c:v>
                </c:pt>
                <c:pt idx="1057">
                  <c:v>23.804880000000004</c:v>
                </c:pt>
                <c:pt idx="1058">
                  <c:v>23.500080000000001</c:v>
                </c:pt>
                <c:pt idx="1059">
                  <c:v>23.530559999999994</c:v>
                </c:pt>
                <c:pt idx="1060">
                  <c:v>23.865840000000002</c:v>
                </c:pt>
                <c:pt idx="1061">
                  <c:v>24.414480000000001</c:v>
                </c:pt>
                <c:pt idx="1062">
                  <c:v>25.450800000000001</c:v>
                </c:pt>
                <c:pt idx="1063">
                  <c:v>25.633680000000005</c:v>
                </c:pt>
                <c:pt idx="1064">
                  <c:v>26.151840000000004</c:v>
                </c:pt>
                <c:pt idx="1065">
                  <c:v>26.334720000000001</c:v>
                </c:pt>
                <c:pt idx="1066">
                  <c:v>26.700479999999995</c:v>
                </c:pt>
                <c:pt idx="1067">
                  <c:v>26.852879999999992</c:v>
                </c:pt>
                <c:pt idx="1068">
                  <c:v>27.066239999999997</c:v>
                </c:pt>
                <c:pt idx="1069">
                  <c:v>27.21863999999999</c:v>
                </c:pt>
                <c:pt idx="1070">
                  <c:v>27.553920000000005</c:v>
                </c:pt>
                <c:pt idx="1071">
                  <c:v>27.980639999999994</c:v>
                </c:pt>
                <c:pt idx="1072">
                  <c:v>28.590239999999998</c:v>
                </c:pt>
                <c:pt idx="1073">
                  <c:v>28.559759999999994</c:v>
                </c:pt>
                <c:pt idx="1074">
                  <c:v>28.895040000000002</c:v>
                </c:pt>
                <c:pt idx="1075">
                  <c:v>28.925519999999992</c:v>
                </c:pt>
                <c:pt idx="1076">
                  <c:v>28.742639999999987</c:v>
                </c:pt>
                <c:pt idx="1077">
                  <c:v>28.07208</c:v>
                </c:pt>
                <c:pt idx="1078">
                  <c:v>27.736800000000006</c:v>
                </c:pt>
                <c:pt idx="1079">
                  <c:v>26.913839999999993</c:v>
                </c:pt>
                <c:pt idx="1080">
                  <c:v>26.426159999999992</c:v>
                </c:pt>
                <c:pt idx="1081">
                  <c:v>25.755599999999998</c:v>
                </c:pt>
                <c:pt idx="1082">
                  <c:v>25.450800000000001</c:v>
                </c:pt>
                <c:pt idx="1083">
                  <c:v>25.11552</c:v>
                </c:pt>
                <c:pt idx="1084">
                  <c:v>25.664159999999999</c:v>
                </c:pt>
                <c:pt idx="1085">
                  <c:v>25.84704</c:v>
                </c:pt>
                <c:pt idx="1086">
                  <c:v>26.88336</c:v>
                </c:pt>
                <c:pt idx="1087">
                  <c:v>27.066239999999997</c:v>
                </c:pt>
                <c:pt idx="1088">
                  <c:v>27.249119999999998</c:v>
                </c:pt>
                <c:pt idx="1089">
                  <c:v>27.279599999999995</c:v>
                </c:pt>
                <c:pt idx="1090">
                  <c:v>27.462479999999992</c:v>
                </c:pt>
                <c:pt idx="1091">
                  <c:v>27.645359999999993</c:v>
                </c:pt>
                <c:pt idx="1092">
                  <c:v>27.645359999999993</c:v>
                </c:pt>
                <c:pt idx="1093">
                  <c:v>27.127200000000006</c:v>
                </c:pt>
                <c:pt idx="1094">
                  <c:v>27.645359999999993</c:v>
                </c:pt>
                <c:pt idx="1095">
                  <c:v>27.736800000000006</c:v>
                </c:pt>
                <c:pt idx="1096">
                  <c:v>27.82823999999999</c:v>
                </c:pt>
                <c:pt idx="1097">
                  <c:v>27.950159999999993</c:v>
                </c:pt>
                <c:pt idx="1098">
                  <c:v>27.79776</c:v>
                </c:pt>
                <c:pt idx="1099">
                  <c:v>28.315919999999995</c:v>
                </c:pt>
                <c:pt idx="1100">
                  <c:v>27.980639999999994</c:v>
                </c:pt>
                <c:pt idx="1101">
                  <c:v>27.340559999999993</c:v>
                </c:pt>
                <c:pt idx="1102">
                  <c:v>26.822400000000002</c:v>
                </c:pt>
                <c:pt idx="1103">
                  <c:v>26.334720000000001</c:v>
                </c:pt>
                <c:pt idx="1104">
                  <c:v>25.481279999999991</c:v>
                </c:pt>
                <c:pt idx="1105">
                  <c:v>24.841200000000001</c:v>
                </c:pt>
                <c:pt idx="1106">
                  <c:v>24.170640000000002</c:v>
                </c:pt>
                <c:pt idx="1107">
                  <c:v>24.048719999999999</c:v>
                </c:pt>
                <c:pt idx="1108">
                  <c:v>24.383999999999993</c:v>
                </c:pt>
                <c:pt idx="1109">
                  <c:v>24.566879999999994</c:v>
                </c:pt>
                <c:pt idx="1110">
                  <c:v>25.298399999999997</c:v>
                </c:pt>
                <c:pt idx="1111">
                  <c:v>25.481279999999991</c:v>
                </c:pt>
                <c:pt idx="1112">
                  <c:v>25.511760000000006</c:v>
                </c:pt>
                <c:pt idx="1113">
                  <c:v>25.359359999999999</c:v>
                </c:pt>
                <c:pt idx="1114">
                  <c:v>25.206960000000006</c:v>
                </c:pt>
                <c:pt idx="1115">
                  <c:v>24.902160000000002</c:v>
                </c:pt>
                <c:pt idx="1116">
                  <c:v>24.749759999999991</c:v>
                </c:pt>
                <c:pt idx="1117">
                  <c:v>25.267920000000004</c:v>
                </c:pt>
                <c:pt idx="1118">
                  <c:v>25.267920000000004</c:v>
                </c:pt>
                <c:pt idx="1119">
                  <c:v>25.237439999999996</c:v>
                </c:pt>
                <c:pt idx="1120">
                  <c:v>25.694640000000003</c:v>
                </c:pt>
                <c:pt idx="1121">
                  <c:v>25.877520000000004</c:v>
                </c:pt>
                <c:pt idx="1122">
                  <c:v>25.664159999999999</c:v>
                </c:pt>
                <c:pt idx="1123">
                  <c:v>25.511760000000006</c:v>
                </c:pt>
                <c:pt idx="1124">
                  <c:v>25.298399999999997</c:v>
                </c:pt>
                <c:pt idx="1125">
                  <c:v>24.81072</c:v>
                </c:pt>
                <c:pt idx="1126">
                  <c:v>24.140159999999995</c:v>
                </c:pt>
                <c:pt idx="1127">
                  <c:v>23.134319999999999</c:v>
                </c:pt>
                <c:pt idx="1128">
                  <c:v>22.311359999999997</c:v>
                </c:pt>
                <c:pt idx="1129">
                  <c:v>22.646639999999998</c:v>
                </c:pt>
                <c:pt idx="1130">
                  <c:v>22.646639999999998</c:v>
                </c:pt>
                <c:pt idx="1131">
                  <c:v>22.006560000000004</c:v>
                </c:pt>
                <c:pt idx="1132">
                  <c:v>21.732239999999997</c:v>
                </c:pt>
                <c:pt idx="1133">
                  <c:v>21.732239999999997</c:v>
                </c:pt>
                <c:pt idx="1134">
                  <c:v>22.067520000000002</c:v>
                </c:pt>
                <c:pt idx="1135">
                  <c:v>22.616159999999997</c:v>
                </c:pt>
                <c:pt idx="1136">
                  <c:v>22.951440000000002</c:v>
                </c:pt>
                <c:pt idx="1137">
                  <c:v>22.920959999999994</c:v>
                </c:pt>
                <c:pt idx="1138">
                  <c:v>22.585679999999996</c:v>
                </c:pt>
                <c:pt idx="1139">
                  <c:v>22.402799999999992</c:v>
                </c:pt>
                <c:pt idx="1140">
                  <c:v>22.372319999999988</c:v>
                </c:pt>
                <c:pt idx="1141">
                  <c:v>22.494239999999991</c:v>
                </c:pt>
                <c:pt idx="1142">
                  <c:v>22.585679999999996</c:v>
                </c:pt>
                <c:pt idx="1143">
                  <c:v>23.19528</c:v>
                </c:pt>
                <c:pt idx="1144">
                  <c:v>23.469599999999989</c:v>
                </c:pt>
                <c:pt idx="1145">
                  <c:v>23.591519999999996</c:v>
                </c:pt>
                <c:pt idx="1146">
                  <c:v>23.743920000000003</c:v>
                </c:pt>
                <c:pt idx="1147">
                  <c:v>23.774399999999993</c:v>
                </c:pt>
                <c:pt idx="1148">
                  <c:v>23.469599999999989</c:v>
                </c:pt>
                <c:pt idx="1149">
                  <c:v>23.317200000000003</c:v>
                </c:pt>
                <c:pt idx="1150">
                  <c:v>22.311359999999997</c:v>
                </c:pt>
                <c:pt idx="1151">
                  <c:v>21.671279999999999</c:v>
                </c:pt>
                <c:pt idx="1152">
                  <c:v>21.183599999999991</c:v>
                </c:pt>
                <c:pt idx="1153">
                  <c:v>20.330159999999999</c:v>
                </c:pt>
                <c:pt idx="1154">
                  <c:v>20.025359999999996</c:v>
                </c:pt>
                <c:pt idx="1155">
                  <c:v>19.872960000000006</c:v>
                </c:pt>
                <c:pt idx="1156">
                  <c:v>20.08631999999999</c:v>
                </c:pt>
                <c:pt idx="1157">
                  <c:v>20.756879999999999</c:v>
                </c:pt>
                <c:pt idx="1158">
                  <c:v>21.153120000000001</c:v>
                </c:pt>
                <c:pt idx="1159">
                  <c:v>21.518880000000006</c:v>
                </c:pt>
                <c:pt idx="1160">
                  <c:v>21.854160000000004</c:v>
                </c:pt>
                <c:pt idx="1161">
                  <c:v>21.732239999999997</c:v>
                </c:pt>
                <c:pt idx="1162">
                  <c:v>21.54936</c:v>
                </c:pt>
                <c:pt idx="1163">
                  <c:v>21.427439999999997</c:v>
                </c:pt>
                <c:pt idx="1164">
                  <c:v>22.097999999999999</c:v>
                </c:pt>
                <c:pt idx="1165">
                  <c:v>22.097999999999999</c:v>
                </c:pt>
                <c:pt idx="1166">
                  <c:v>22.219919999999995</c:v>
                </c:pt>
                <c:pt idx="1167">
                  <c:v>22.341840000000001</c:v>
                </c:pt>
                <c:pt idx="1168">
                  <c:v>22.463759999999997</c:v>
                </c:pt>
                <c:pt idx="1169">
                  <c:v>22.250399999999992</c:v>
                </c:pt>
                <c:pt idx="1170">
                  <c:v>21.915119999999991</c:v>
                </c:pt>
                <c:pt idx="1171">
                  <c:v>21.915119999999991</c:v>
                </c:pt>
                <c:pt idx="1172">
                  <c:v>21.427439999999997</c:v>
                </c:pt>
                <c:pt idx="1173">
                  <c:v>21.092160000000003</c:v>
                </c:pt>
                <c:pt idx="1174">
                  <c:v>20.421600000000002</c:v>
                </c:pt>
                <c:pt idx="1175">
                  <c:v>19.75104</c:v>
                </c:pt>
                <c:pt idx="1176">
                  <c:v>19.598639999999989</c:v>
                </c:pt>
                <c:pt idx="1177">
                  <c:v>18.775679999999998</c:v>
                </c:pt>
                <c:pt idx="1178">
                  <c:v>18.775679999999998</c:v>
                </c:pt>
                <c:pt idx="1179">
                  <c:v>18.287999999999997</c:v>
                </c:pt>
                <c:pt idx="1180">
                  <c:v>18.806159999999995</c:v>
                </c:pt>
                <c:pt idx="1181">
                  <c:v>19.32432</c:v>
                </c:pt>
                <c:pt idx="1182">
                  <c:v>21.031200000000005</c:v>
                </c:pt>
                <c:pt idx="1183">
                  <c:v>21.701760000000004</c:v>
                </c:pt>
                <c:pt idx="1184">
                  <c:v>21.000719999999991</c:v>
                </c:pt>
                <c:pt idx="1185">
                  <c:v>20.756879999999999</c:v>
                </c:pt>
                <c:pt idx="1186">
                  <c:v>20.330159999999999</c:v>
                </c:pt>
                <c:pt idx="1187">
                  <c:v>20.391119999999994</c:v>
                </c:pt>
                <c:pt idx="1188">
                  <c:v>20.330159999999999</c:v>
                </c:pt>
                <c:pt idx="1189">
                  <c:v>20.08631999999999</c:v>
                </c:pt>
                <c:pt idx="1190">
                  <c:v>20.208239999999989</c:v>
                </c:pt>
                <c:pt idx="1191">
                  <c:v>20.665439999999997</c:v>
                </c:pt>
                <c:pt idx="1192">
                  <c:v>21.457920000000001</c:v>
                </c:pt>
                <c:pt idx="1193">
                  <c:v>22.067520000000002</c:v>
                </c:pt>
                <c:pt idx="1194">
                  <c:v>21.214080000000006</c:v>
                </c:pt>
                <c:pt idx="1195">
                  <c:v>20.726400000000002</c:v>
                </c:pt>
                <c:pt idx="1196">
                  <c:v>20.116800000000005</c:v>
                </c:pt>
                <c:pt idx="1197">
                  <c:v>19.47671999999999</c:v>
                </c:pt>
                <c:pt idx="1198">
                  <c:v>18.013680000000004</c:v>
                </c:pt>
                <c:pt idx="1199">
                  <c:v>17.038320000000002</c:v>
                </c:pt>
                <c:pt idx="1200">
                  <c:v>16.550639999999998</c:v>
                </c:pt>
                <c:pt idx="1201">
                  <c:v>15.239999999999998</c:v>
                </c:pt>
                <c:pt idx="1202">
                  <c:v>15.270480000000003</c:v>
                </c:pt>
                <c:pt idx="1203">
                  <c:v>14.935199999999998</c:v>
                </c:pt>
                <c:pt idx="1204">
                  <c:v>14.965680000000004</c:v>
                </c:pt>
                <c:pt idx="1205">
                  <c:v>15.331440000000002</c:v>
                </c:pt>
                <c:pt idx="1206">
                  <c:v>15.666720000000002</c:v>
                </c:pt>
                <c:pt idx="1207">
                  <c:v>15.880080000000003</c:v>
                </c:pt>
                <c:pt idx="1208">
                  <c:v>15.727679999999999</c:v>
                </c:pt>
                <c:pt idx="1209">
                  <c:v>16.002000000000002</c:v>
                </c:pt>
                <c:pt idx="1210">
                  <c:v>15.758159999999998</c:v>
                </c:pt>
                <c:pt idx="1211">
                  <c:v>15.361920000000001</c:v>
                </c:pt>
                <c:pt idx="1212">
                  <c:v>15.45336</c:v>
                </c:pt>
                <c:pt idx="1213">
                  <c:v>15.057119999999998</c:v>
                </c:pt>
                <c:pt idx="1214">
                  <c:v>14.996159999999998</c:v>
                </c:pt>
                <c:pt idx="1215">
                  <c:v>14.7828</c:v>
                </c:pt>
                <c:pt idx="1216">
                  <c:v>15.392400000000002</c:v>
                </c:pt>
                <c:pt idx="1217">
                  <c:v>15.209520000000001</c:v>
                </c:pt>
                <c:pt idx="1218">
                  <c:v>15.392400000000002</c:v>
                </c:pt>
                <c:pt idx="1219">
                  <c:v>14.752319999999997</c:v>
                </c:pt>
                <c:pt idx="1220">
                  <c:v>14.478</c:v>
                </c:pt>
                <c:pt idx="1221">
                  <c:v>14.1732</c:v>
                </c:pt>
                <c:pt idx="1222">
                  <c:v>12.862560000000004</c:v>
                </c:pt>
                <c:pt idx="1223">
                  <c:v>12.0396</c:v>
                </c:pt>
                <c:pt idx="1224">
                  <c:v>11.551919999999999</c:v>
                </c:pt>
                <c:pt idx="1225">
                  <c:v>11.064239999999998</c:v>
                </c:pt>
                <c:pt idx="1226">
                  <c:v>10.576560000000002</c:v>
                </c:pt>
                <c:pt idx="1227">
                  <c:v>10.424160000000001</c:v>
                </c:pt>
                <c:pt idx="1228">
                  <c:v>10.789919999999999</c:v>
                </c:pt>
                <c:pt idx="1229">
                  <c:v>10.820399999999998</c:v>
                </c:pt>
                <c:pt idx="1230">
                  <c:v>14.356080000000002</c:v>
                </c:pt>
                <c:pt idx="1231">
                  <c:v>13.685520000000002</c:v>
                </c:pt>
                <c:pt idx="1232">
                  <c:v>13.563600000000003</c:v>
                </c:pt>
                <c:pt idx="1233">
                  <c:v>12.893040000000001</c:v>
                </c:pt>
                <c:pt idx="1234">
                  <c:v>13.01496</c:v>
                </c:pt>
                <c:pt idx="1235">
                  <c:v>13.502640000000001</c:v>
                </c:pt>
                <c:pt idx="1236">
                  <c:v>13.959840000000003</c:v>
                </c:pt>
                <c:pt idx="1237">
                  <c:v>13.898880000000002</c:v>
                </c:pt>
                <c:pt idx="1238">
                  <c:v>14.386560000000005</c:v>
                </c:pt>
                <c:pt idx="1239">
                  <c:v>13.990320000000001</c:v>
                </c:pt>
                <c:pt idx="1240">
                  <c:v>14.1732</c:v>
                </c:pt>
                <c:pt idx="1241">
                  <c:v>15.148559999999998</c:v>
                </c:pt>
                <c:pt idx="1242">
                  <c:v>15.788639999999999</c:v>
                </c:pt>
                <c:pt idx="1243">
                  <c:v>16.337279999999996</c:v>
                </c:pt>
                <c:pt idx="1244">
                  <c:v>15.666720000000002</c:v>
                </c:pt>
                <c:pt idx="1245">
                  <c:v>15.849600000000001</c:v>
                </c:pt>
                <c:pt idx="1246">
                  <c:v>15.697199999999999</c:v>
                </c:pt>
                <c:pt idx="1247">
                  <c:v>15.179040000000001</c:v>
                </c:pt>
                <c:pt idx="1248">
                  <c:v>14.538959999999999</c:v>
                </c:pt>
                <c:pt idx="1249">
                  <c:v>13.898880000000002</c:v>
                </c:pt>
                <c:pt idx="1250">
                  <c:v>13.411200000000003</c:v>
                </c:pt>
                <c:pt idx="1251">
                  <c:v>13.624560000000001</c:v>
                </c:pt>
                <c:pt idx="1252">
                  <c:v>14.142720000000001</c:v>
                </c:pt>
                <c:pt idx="1253">
                  <c:v>15.361920000000001</c:v>
                </c:pt>
                <c:pt idx="1254">
                  <c:v>15.727679999999999</c:v>
                </c:pt>
                <c:pt idx="1255">
                  <c:v>16.428719999999998</c:v>
                </c:pt>
                <c:pt idx="1256">
                  <c:v>16.642079999999993</c:v>
                </c:pt>
                <c:pt idx="1257">
                  <c:v>16.824959999999997</c:v>
                </c:pt>
                <c:pt idx="1258">
                  <c:v>17.007839999999995</c:v>
                </c:pt>
                <c:pt idx="1259">
                  <c:v>16.824959999999997</c:v>
                </c:pt>
                <c:pt idx="1260">
                  <c:v>17.09928</c:v>
                </c:pt>
                <c:pt idx="1261">
                  <c:v>16.703039999999991</c:v>
                </c:pt>
                <c:pt idx="1262">
                  <c:v>16.824959999999997</c:v>
                </c:pt>
                <c:pt idx="1263">
                  <c:v>16.672560000000001</c:v>
                </c:pt>
                <c:pt idx="1264">
                  <c:v>16.824959999999997</c:v>
                </c:pt>
                <c:pt idx="1265">
                  <c:v>16.79448</c:v>
                </c:pt>
                <c:pt idx="1266">
                  <c:v>16.763999999999996</c:v>
                </c:pt>
                <c:pt idx="1267">
                  <c:v>16.733520000000002</c:v>
                </c:pt>
                <c:pt idx="1268">
                  <c:v>16.703039999999991</c:v>
                </c:pt>
                <c:pt idx="1269">
                  <c:v>16.703039999999991</c:v>
                </c:pt>
                <c:pt idx="1270">
                  <c:v>16.550639999999998</c:v>
                </c:pt>
                <c:pt idx="1271">
                  <c:v>16.763999999999996</c:v>
                </c:pt>
                <c:pt idx="1272">
                  <c:v>16.733520000000002</c:v>
                </c:pt>
                <c:pt idx="1273">
                  <c:v>16.977360000000001</c:v>
                </c:pt>
                <c:pt idx="1274">
                  <c:v>16.550639999999998</c:v>
                </c:pt>
                <c:pt idx="1275">
                  <c:v>16.398239999999991</c:v>
                </c:pt>
                <c:pt idx="1276">
                  <c:v>16.672560000000001</c:v>
                </c:pt>
                <c:pt idx="1277">
                  <c:v>16.520159999999994</c:v>
                </c:pt>
                <c:pt idx="1278">
                  <c:v>16.367760000000001</c:v>
                </c:pt>
                <c:pt idx="1279">
                  <c:v>16.06296</c:v>
                </c:pt>
                <c:pt idx="1280">
                  <c:v>16.184880000000003</c:v>
                </c:pt>
                <c:pt idx="1281">
                  <c:v>16.276319999999991</c:v>
                </c:pt>
                <c:pt idx="1282">
                  <c:v>16.245839999999998</c:v>
                </c:pt>
                <c:pt idx="1283">
                  <c:v>16.215359999999993</c:v>
                </c:pt>
                <c:pt idx="1284">
                  <c:v>15.941040000000001</c:v>
                </c:pt>
                <c:pt idx="1285">
                  <c:v>15.727679999999999</c:v>
                </c:pt>
                <c:pt idx="1286">
                  <c:v>15.849600000000001</c:v>
                </c:pt>
                <c:pt idx="1287">
                  <c:v>15.60576</c:v>
                </c:pt>
                <c:pt idx="1288">
                  <c:v>15.941040000000001</c:v>
                </c:pt>
                <c:pt idx="1289">
                  <c:v>15.849600000000001</c:v>
                </c:pt>
                <c:pt idx="1290">
                  <c:v>15.91056</c:v>
                </c:pt>
                <c:pt idx="1291">
                  <c:v>16.337279999999996</c:v>
                </c:pt>
                <c:pt idx="1292">
                  <c:v>15.727679999999999</c:v>
                </c:pt>
                <c:pt idx="1293">
                  <c:v>16.032479999999993</c:v>
                </c:pt>
                <c:pt idx="1294">
                  <c:v>15.697199999999999</c:v>
                </c:pt>
                <c:pt idx="1295">
                  <c:v>15.727679999999999</c:v>
                </c:pt>
                <c:pt idx="1296">
                  <c:v>15.331440000000002</c:v>
                </c:pt>
                <c:pt idx="1297">
                  <c:v>15.697199999999999</c:v>
                </c:pt>
                <c:pt idx="1298">
                  <c:v>15.788639999999999</c:v>
                </c:pt>
                <c:pt idx="1299">
                  <c:v>15.514319999999998</c:v>
                </c:pt>
                <c:pt idx="1300">
                  <c:v>15.422879999999999</c:v>
                </c:pt>
                <c:pt idx="1301">
                  <c:v>15.636240000000001</c:v>
                </c:pt>
                <c:pt idx="1302">
                  <c:v>15.483840000000001</c:v>
                </c:pt>
                <c:pt idx="1303">
                  <c:v>15.727679999999999</c:v>
                </c:pt>
                <c:pt idx="1304">
                  <c:v>15.331440000000002</c:v>
                </c:pt>
                <c:pt idx="1305">
                  <c:v>15.361920000000001</c:v>
                </c:pt>
                <c:pt idx="1306">
                  <c:v>15.179040000000001</c:v>
                </c:pt>
                <c:pt idx="1307">
                  <c:v>15.118079999999997</c:v>
                </c:pt>
                <c:pt idx="1308">
                  <c:v>15.02664</c:v>
                </c:pt>
                <c:pt idx="1309">
                  <c:v>14.965680000000004</c:v>
                </c:pt>
                <c:pt idx="1310">
                  <c:v>14.691359999999996</c:v>
                </c:pt>
                <c:pt idx="1311">
                  <c:v>14.87424</c:v>
                </c:pt>
                <c:pt idx="1312">
                  <c:v>14.84376</c:v>
                </c:pt>
                <c:pt idx="1313">
                  <c:v>15.02664</c:v>
                </c:pt>
                <c:pt idx="1314">
                  <c:v>14.721839999999998</c:v>
                </c:pt>
                <c:pt idx="1315">
                  <c:v>14.935199999999998</c:v>
                </c:pt>
                <c:pt idx="1316">
                  <c:v>14.84376</c:v>
                </c:pt>
                <c:pt idx="1317">
                  <c:v>14.84376</c:v>
                </c:pt>
                <c:pt idx="1318">
                  <c:v>14.904720000000001</c:v>
                </c:pt>
                <c:pt idx="1319">
                  <c:v>14.630399999999996</c:v>
                </c:pt>
                <c:pt idx="1320">
                  <c:v>14.478</c:v>
                </c:pt>
                <c:pt idx="1321">
                  <c:v>14.478</c:v>
                </c:pt>
                <c:pt idx="1322">
                  <c:v>14.752319999999997</c:v>
                </c:pt>
                <c:pt idx="1323">
                  <c:v>14.569440000000002</c:v>
                </c:pt>
                <c:pt idx="1324">
                  <c:v>14.721839999999998</c:v>
                </c:pt>
                <c:pt idx="1325">
                  <c:v>14.356080000000002</c:v>
                </c:pt>
                <c:pt idx="1326">
                  <c:v>14.325600000000005</c:v>
                </c:pt>
                <c:pt idx="1327">
                  <c:v>14.1732</c:v>
                </c:pt>
                <c:pt idx="1328">
                  <c:v>14.081760000000003</c:v>
                </c:pt>
                <c:pt idx="1329">
                  <c:v>13.898880000000002</c:v>
                </c:pt>
                <c:pt idx="1330">
                  <c:v>14.234159999999999</c:v>
                </c:pt>
                <c:pt idx="1331">
                  <c:v>13.929360000000001</c:v>
                </c:pt>
                <c:pt idx="1332">
                  <c:v>14.081760000000003</c:v>
                </c:pt>
                <c:pt idx="1333">
                  <c:v>13.563600000000003</c:v>
                </c:pt>
                <c:pt idx="1334">
                  <c:v>13.959840000000003</c:v>
                </c:pt>
                <c:pt idx="1335">
                  <c:v>13.624560000000001</c:v>
                </c:pt>
                <c:pt idx="1336">
                  <c:v>13.502640000000001</c:v>
                </c:pt>
                <c:pt idx="1337">
                  <c:v>13.563600000000003</c:v>
                </c:pt>
                <c:pt idx="1338">
                  <c:v>13.868400000000001</c:v>
                </c:pt>
                <c:pt idx="1339">
                  <c:v>13.74648</c:v>
                </c:pt>
                <c:pt idx="1340">
                  <c:v>13.868400000000001</c:v>
                </c:pt>
                <c:pt idx="1341">
                  <c:v>13.74648</c:v>
                </c:pt>
                <c:pt idx="1342">
                  <c:v>13.472160000000002</c:v>
                </c:pt>
                <c:pt idx="1343">
                  <c:v>13.594080000000002</c:v>
                </c:pt>
                <c:pt idx="1344">
                  <c:v>13.594080000000002</c:v>
                </c:pt>
                <c:pt idx="1345">
                  <c:v>13.502640000000001</c:v>
                </c:pt>
                <c:pt idx="1346">
                  <c:v>13.594080000000002</c:v>
                </c:pt>
                <c:pt idx="1347">
                  <c:v>13.655040000000003</c:v>
                </c:pt>
                <c:pt idx="1348">
                  <c:v>13.563600000000003</c:v>
                </c:pt>
                <c:pt idx="1349">
                  <c:v>13.472160000000002</c:v>
                </c:pt>
                <c:pt idx="1350">
                  <c:v>13.807440000000001</c:v>
                </c:pt>
                <c:pt idx="1351">
                  <c:v>13.44168</c:v>
                </c:pt>
                <c:pt idx="1352">
                  <c:v>13.228319999999998</c:v>
                </c:pt>
                <c:pt idx="1353">
                  <c:v>13.289280000000002</c:v>
                </c:pt>
                <c:pt idx="1354">
                  <c:v>12.893040000000001</c:v>
                </c:pt>
                <c:pt idx="1355">
                  <c:v>12.862560000000004</c:v>
                </c:pt>
                <c:pt idx="1356">
                  <c:v>12.954000000000002</c:v>
                </c:pt>
                <c:pt idx="1357">
                  <c:v>12.801600000000002</c:v>
                </c:pt>
                <c:pt idx="1358">
                  <c:v>12.588239999999999</c:v>
                </c:pt>
                <c:pt idx="1359">
                  <c:v>12.588239999999999</c:v>
                </c:pt>
                <c:pt idx="1360">
                  <c:v>12.527279999999999</c:v>
                </c:pt>
                <c:pt idx="1361">
                  <c:v>12.100560000000002</c:v>
                </c:pt>
                <c:pt idx="1362">
                  <c:v>12.131039999999999</c:v>
                </c:pt>
                <c:pt idx="1363">
                  <c:v>12.100560000000002</c:v>
                </c:pt>
                <c:pt idx="1364">
                  <c:v>12.070080000000003</c:v>
                </c:pt>
                <c:pt idx="1365">
                  <c:v>12.4968</c:v>
                </c:pt>
                <c:pt idx="1366">
                  <c:v>12.283440000000001</c:v>
                </c:pt>
                <c:pt idx="1367">
                  <c:v>11.97864</c:v>
                </c:pt>
                <c:pt idx="1368">
                  <c:v>12.252960000000002</c:v>
                </c:pt>
                <c:pt idx="1369">
                  <c:v>12.3444</c:v>
                </c:pt>
                <c:pt idx="1370">
                  <c:v>12.222479999999999</c:v>
                </c:pt>
                <c:pt idx="1371">
                  <c:v>12.222479999999999</c:v>
                </c:pt>
                <c:pt idx="1372">
                  <c:v>12.252960000000002</c:v>
                </c:pt>
                <c:pt idx="1373">
                  <c:v>12.283440000000001</c:v>
                </c:pt>
                <c:pt idx="1374">
                  <c:v>12.405360000000002</c:v>
                </c:pt>
                <c:pt idx="1375">
                  <c:v>12.161520000000001</c:v>
                </c:pt>
                <c:pt idx="1376">
                  <c:v>12.070080000000003</c:v>
                </c:pt>
                <c:pt idx="1377">
                  <c:v>12.009120000000001</c:v>
                </c:pt>
                <c:pt idx="1378">
                  <c:v>12.3444</c:v>
                </c:pt>
                <c:pt idx="1379">
                  <c:v>12.009120000000001</c:v>
                </c:pt>
                <c:pt idx="1380">
                  <c:v>12.100560000000002</c:v>
                </c:pt>
                <c:pt idx="1381">
                  <c:v>11.765280000000002</c:v>
                </c:pt>
                <c:pt idx="1382">
                  <c:v>11.704319999999999</c:v>
                </c:pt>
                <c:pt idx="1383">
                  <c:v>11.338560000000001</c:v>
                </c:pt>
                <c:pt idx="1384">
                  <c:v>11.36904</c:v>
                </c:pt>
                <c:pt idx="1385">
                  <c:v>11.21664</c:v>
                </c:pt>
                <c:pt idx="1386">
                  <c:v>11.338560000000001</c:v>
                </c:pt>
                <c:pt idx="1387">
                  <c:v>11.399520000000003</c:v>
                </c:pt>
                <c:pt idx="1388">
                  <c:v>11.36904</c:v>
                </c:pt>
                <c:pt idx="1389">
                  <c:v>11.21664</c:v>
                </c:pt>
                <c:pt idx="1390">
                  <c:v>11.399520000000003</c:v>
                </c:pt>
                <c:pt idx="1391">
                  <c:v>11.582400000000002</c:v>
                </c:pt>
                <c:pt idx="1392">
                  <c:v>11.2776</c:v>
                </c:pt>
                <c:pt idx="1393">
                  <c:v>11.308079999999999</c:v>
                </c:pt>
                <c:pt idx="1394">
                  <c:v>11.429999999999998</c:v>
                </c:pt>
                <c:pt idx="1395">
                  <c:v>10.881359999999997</c:v>
                </c:pt>
                <c:pt idx="1396">
                  <c:v>11.155680000000002</c:v>
                </c:pt>
                <c:pt idx="1397">
                  <c:v>11.186159999999999</c:v>
                </c:pt>
                <c:pt idx="1398">
                  <c:v>11.125199999999998</c:v>
                </c:pt>
                <c:pt idx="1399">
                  <c:v>11.064239999999998</c:v>
                </c:pt>
                <c:pt idx="1400">
                  <c:v>11.064239999999998</c:v>
                </c:pt>
                <c:pt idx="1401">
                  <c:v>11.247119999999997</c:v>
                </c:pt>
                <c:pt idx="1402">
                  <c:v>10.850880000000002</c:v>
                </c:pt>
                <c:pt idx="1403">
                  <c:v>10.60704</c:v>
                </c:pt>
                <c:pt idx="1404">
                  <c:v>10.454640000000005</c:v>
                </c:pt>
                <c:pt idx="1405">
                  <c:v>10.363200000000003</c:v>
                </c:pt>
                <c:pt idx="1406">
                  <c:v>9.966960000000002</c:v>
                </c:pt>
                <c:pt idx="1407">
                  <c:v>10.241279999999998</c:v>
                </c:pt>
                <c:pt idx="1408">
                  <c:v>10.210800000000003</c:v>
                </c:pt>
                <c:pt idx="1409">
                  <c:v>10.241279999999998</c:v>
                </c:pt>
                <c:pt idx="1410">
                  <c:v>9.6926400000000026</c:v>
                </c:pt>
                <c:pt idx="1411">
                  <c:v>10.210800000000003</c:v>
                </c:pt>
                <c:pt idx="1412">
                  <c:v>10.210800000000003</c:v>
                </c:pt>
                <c:pt idx="1413">
                  <c:v>10.058400000000001</c:v>
                </c:pt>
                <c:pt idx="1414">
                  <c:v>9.966960000000002</c:v>
                </c:pt>
                <c:pt idx="1415">
                  <c:v>9.8145600000000019</c:v>
                </c:pt>
                <c:pt idx="1416">
                  <c:v>10.18032</c:v>
                </c:pt>
                <c:pt idx="1417">
                  <c:v>10.18032</c:v>
                </c:pt>
                <c:pt idx="1418">
                  <c:v>9.966960000000002</c:v>
                </c:pt>
                <c:pt idx="1419">
                  <c:v>9.9364800000000013</c:v>
                </c:pt>
                <c:pt idx="1420">
                  <c:v>9.8755200000000034</c:v>
                </c:pt>
                <c:pt idx="1421">
                  <c:v>9.8145600000000019</c:v>
                </c:pt>
                <c:pt idx="1422">
                  <c:v>9.966960000000002</c:v>
                </c:pt>
                <c:pt idx="1423">
                  <c:v>10.058400000000001</c:v>
                </c:pt>
                <c:pt idx="1424">
                  <c:v>9.296400000000002</c:v>
                </c:pt>
                <c:pt idx="1425">
                  <c:v>9.5402400000000007</c:v>
                </c:pt>
                <c:pt idx="1426">
                  <c:v>9.5097600000000018</c:v>
                </c:pt>
                <c:pt idx="1427">
                  <c:v>9.296400000000002</c:v>
                </c:pt>
                <c:pt idx="1428">
                  <c:v>8.5648800000000005</c:v>
                </c:pt>
                <c:pt idx="1429">
                  <c:v>8.717279999999997</c:v>
                </c:pt>
                <c:pt idx="1430">
                  <c:v>8.8696800000000025</c:v>
                </c:pt>
                <c:pt idx="1431">
                  <c:v>8.5953599999999994</c:v>
                </c:pt>
                <c:pt idx="1432">
                  <c:v>8.5648800000000005</c:v>
                </c:pt>
                <c:pt idx="1433">
                  <c:v>8.9611199999999993</c:v>
                </c:pt>
                <c:pt idx="1434">
                  <c:v>8.6258400000000002</c:v>
                </c:pt>
                <c:pt idx="1435">
                  <c:v>8.5953599999999994</c:v>
                </c:pt>
                <c:pt idx="1436">
                  <c:v>8.9306400000000021</c:v>
                </c:pt>
                <c:pt idx="1437">
                  <c:v>8.6563199999999991</c:v>
                </c:pt>
                <c:pt idx="1438">
                  <c:v>8.6258400000000002</c:v>
                </c:pt>
                <c:pt idx="1439">
                  <c:v>8.32104</c:v>
                </c:pt>
                <c:pt idx="1440">
                  <c:v>8.4124799999999986</c:v>
                </c:pt>
                <c:pt idx="1441">
                  <c:v>7.9247999999999967</c:v>
                </c:pt>
                <c:pt idx="1442">
                  <c:v>8.2295999999999996</c:v>
                </c:pt>
                <c:pt idx="1443">
                  <c:v>8.0772000000000013</c:v>
                </c:pt>
                <c:pt idx="1444">
                  <c:v>8.2295999999999996</c:v>
                </c:pt>
                <c:pt idx="1445">
                  <c:v>7.8943199999999996</c:v>
                </c:pt>
                <c:pt idx="1446">
                  <c:v>8.3820000000000032</c:v>
                </c:pt>
                <c:pt idx="1447">
                  <c:v>8.2295999999999996</c:v>
                </c:pt>
                <c:pt idx="1448">
                  <c:v>8.0162400000000016</c:v>
                </c:pt>
                <c:pt idx="1449">
                  <c:v>7.7724000000000002</c:v>
                </c:pt>
                <c:pt idx="1450">
                  <c:v>7.8028799999999965</c:v>
                </c:pt>
                <c:pt idx="1451">
                  <c:v>7.4676</c:v>
                </c:pt>
                <c:pt idx="1452">
                  <c:v>7.4371199999999966</c:v>
                </c:pt>
                <c:pt idx="1453">
                  <c:v>7.5285599999999988</c:v>
                </c:pt>
                <c:pt idx="1454">
                  <c:v>7.0408799999999996</c:v>
                </c:pt>
                <c:pt idx="1455">
                  <c:v>7.2237599999999995</c:v>
                </c:pt>
                <c:pt idx="1456">
                  <c:v>7.4676</c:v>
                </c:pt>
                <c:pt idx="1457">
                  <c:v>7.1018399999999984</c:v>
                </c:pt>
                <c:pt idx="1458">
                  <c:v>7.1932799999999961</c:v>
                </c:pt>
                <c:pt idx="1459">
                  <c:v>6.9494399999999974</c:v>
                </c:pt>
                <c:pt idx="1460">
                  <c:v>7.0103999999999962</c:v>
                </c:pt>
                <c:pt idx="1461">
                  <c:v>7.3151999999999955</c:v>
                </c:pt>
                <c:pt idx="1462">
                  <c:v>7.1627999999999989</c:v>
                </c:pt>
                <c:pt idx="1463">
                  <c:v>7.1018399999999984</c:v>
                </c:pt>
                <c:pt idx="1464">
                  <c:v>6.7970399999999982</c:v>
                </c:pt>
                <c:pt idx="1465">
                  <c:v>7.0408799999999996</c:v>
                </c:pt>
                <c:pt idx="1466">
                  <c:v>7.1018399999999984</c:v>
                </c:pt>
                <c:pt idx="1467">
                  <c:v>6.7360799999999994</c:v>
                </c:pt>
                <c:pt idx="1468">
                  <c:v>6.4922399999999989</c:v>
                </c:pt>
                <c:pt idx="1469">
                  <c:v>6.0960000000000019</c:v>
                </c:pt>
                <c:pt idx="1470">
                  <c:v>5.8216799999999989</c:v>
                </c:pt>
                <c:pt idx="1471">
                  <c:v>5.9740800000000016</c:v>
                </c:pt>
                <c:pt idx="1472">
                  <c:v>5.9435999999999982</c:v>
                </c:pt>
                <c:pt idx="1473">
                  <c:v>6.0045599999999979</c:v>
                </c:pt>
                <c:pt idx="1474">
                  <c:v>5.6997599999999986</c:v>
                </c:pt>
                <c:pt idx="1475">
                  <c:v>5.7302400000000029</c:v>
                </c:pt>
                <c:pt idx="1476">
                  <c:v>5.8216799999999989</c:v>
                </c:pt>
                <c:pt idx="1477">
                  <c:v>5.8521600000000014</c:v>
                </c:pt>
                <c:pt idx="1478">
                  <c:v>5.7302400000000029</c:v>
                </c:pt>
                <c:pt idx="1479">
                  <c:v>5.3339999999999979</c:v>
                </c:pt>
                <c:pt idx="1480">
                  <c:v>5.1816000000000013</c:v>
                </c:pt>
                <c:pt idx="1481">
                  <c:v>5.5168799999999978</c:v>
                </c:pt>
                <c:pt idx="1482">
                  <c:v>5.3644799999999995</c:v>
                </c:pt>
                <c:pt idx="1483">
                  <c:v>5.9435999999999982</c:v>
                </c:pt>
                <c:pt idx="1484">
                  <c:v>5.5778399999999975</c:v>
                </c:pt>
                <c:pt idx="1485">
                  <c:v>5.5778399999999975</c:v>
                </c:pt>
                <c:pt idx="1486">
                  <c:v>5.2120799999999976</c:v>
                </c:pt>
                <c:pt idx="1487">
                  <c:v>5.4559199999999972</c:v>
                </c:pt>
                <c:pt idx="1488">
                  <c:v>5.638799999999998</c:v>
                </c:pt>
                <c:pt idx="1489">
                  <c:v>5.2730399999999982</c:v>
                </c:pt>
                <c:pt idx="1490">
                  <c:v>5.5473600000000012</c:v>
                </c:pt>
                <c:pt idx="1491">
                  <c:v>5.3035200000000016</c:v>
                </c:pt>
                <c:pt idx="1492">
                  <c:v>5.3949599999999966</c:v>
                </c:pt>
                <c:pt idx="1493">
                  <c:v>5.1206400000000016</c:v>
                </c:pt>
                <c:pt idx="1494">
                  <c:v>5.0291999999999977</c:v>
                </c:pt>
                <c:pt idx="1495">
                  <c:v>5.1206400000000016</c:v>
                </c:pt>
                <c:pt idx="1496">
                  <c:v>4.8158400000000006</c:v>
                </c:pt>
                <c:pt idx="1497">
                  <c:v>5.1206400000000016</c:v>
                </c:pt>
                <c:pt idx="1498">
                  <c:v>4.9072799999999974</c:v>
                </c:pt>
                <c:pt idx="1499">
                  <c:v>4.6024799999999964</c:v>
                </c:pt>
                <c:pt idx="1500">
                  <c:v>4.75488</c:v>
                </c:pt>
                <c:pt idx="1501">
                  <c:v>4.8158400000000006</c:v>
                </c:pt>
                <c:pt idx="1502">
                  <c:v>4.6634399999999969</c:v>
                </c:pt>
                <c:pt idx="1503">
                  <c:v>4.6634399999999969</c:v>
                </c:pt>
                <c:pt idx="1504">
                  <c:v>4.6939200000000003</c:v>
                </c:pt>
                <c:pt idx="1505">
                  <c:v>4.9072799999999974</c:v>
                </c:pt>
                <c:pt idx="1506">
                  <c:v>4.8768000000000011</c:v>
                </c:pt>
                <c:pt idx="1507">
                  <c:v>4.9987200000000014</c:v>
                </c:pt>
                <c:pt idx="1508">
                  <c:v>4.9377600000000017</c:v>
                </c:pt>
                <c:pt idx="1509">
                  <c:v>4.6024799999999964</c:v>
                </c:pt>
                <c:pt idx="1510">
                  <c:v>5.0901599999999974</c:v>
                </c:pt>
                <c:pt idx="1511">
                  <c:v>4.968239999999998</c:v>
                </c:pt>
                <c:pt idx="1512">
                  <c:v>4.8158400000000006</c:v>
                </c:pt>
                <c:pt idx="1513">
                  <c:v>4.8768000000000011</c:v>
                </c:pt>
                <c:pt idx="1514">
                  <c:v>4.5415199999999976</c:v>
                </c:pt>
                <c:pt idx="1515">
                  <c:v>4.7853599999999972</c:v>
                </c:pt>
                <c:pt idx="1516">
                  <c:v>4.5415199999999976</c:v>
                </c:pt>
                <c:pt idx="1517">
                  <c:v>4.7853599999999972</c:v>
                </c:pt>
                <c:pt idx="1518">
                  <c:v>4.6024799999999964</c:v>
                </c:pt>
                <c:pt idx="1519">
                  <c:v>4.4195999999999973</c:v>
                </c:pt>
                <c:pt idx="1520">
                  <c:v>4.4500800000000007</c:v>
                </c:pt>
                <c:pt idx="1521">
                  <c:v>4.2367199999999974</c:v>
                </c:pt>
                <c:pt idx="1522">
                  <c:v>4.08432</c:v>
                </c:pt>
                <c:pt idx="1523">
                  <c:v>4.1452800000000005</c:v>
                </c:pt>
                <c:pt idx="1524">
                  <c:v>4.1452800000000005</c:v>
                </c:pt>
                <c:pt idx="1525">
                  <c:v>4.2062400000000011</c:v>
                </c:pt>
                <c:pt idx="1526">
                  <c:v>3.7185600000000001</c:v>
                </c:pt>
                <c:pt idx="1527">
                  <c:v>4.8768000000000011</c:v>
                </c:pt>
                <c:pt idx="1528">
                  <c:v>3.9623999999999997</c:v>
                </c:pt>
                <c:pt idx="1529">
                  <c:v>4.2062400000000011</c:v>
                </c:pt>
                <c:pt idx="1530">
                  <c:v>3.9319199999999968</c:v>
                </c:pt>
                <c:pt idx="1531">
                  <c:v>4.2062400000000011</c:v>
                </c:pt>
                <c:pt idx="1532">
                  <c:v>3.9014399999999996</c:v>
                </c:pt>
                <c:pt idx="1533">
                  <c:v>3.8709599999999962</c:v>
                </c:pt>
                <c:pt idx="1534">
                  <c:v>3.9928799999999964</c:v>
                </c:pt>
                <c:pt idx="1535">
                  <c:v>4.0538399999999966</c:v>
                </c:pt>
                <c:pt idx="1536">
                  <c:v>4.0233600000000003</c:v>
                </c:pt>
                <c:pt idx="1537">
                  <c:v>4.1147999999999962</c:v>
                </c:pt>
                <c:pt idx="1538">
                  <c:v>4.0538399999999966</c:v>
                </c:pt>
                <c:pt idx="1539">
                  <c:v>3.8709599999999962</c:v>
                </c:pt>
                <c:pt idx="1540">
                  <c:v>4.0233600000000003</c:v>
                </c:pt>
                <c:pt idx="1541">
                  <c:v>3.7490399999999973</c:v>
                </c:pt>
                <c:pt idx="1542">
                  <c:v>3.8404799999999994</c:v>
                </c:pt>
                <c:pt idx="1543">
                  <c:v>3.3527999999999993</c:v>
                </c:pt>
                <c:pt idx="1544">
                  <c:v>3.2308799999999991</c:v>
                </c:pt>
                <c:pt idx="1545">
                  <c:v>3.2003999999999966</c:v>
                </c:pt>
                <c:pt idx="1546">
                  <c:v>4.1757599999999968</c:v>
                </c:pt>
                <c:pt idx="1547">
                  <c:v>2.9260799999999989</c:v>
                </c:pt>
                <c:pt idx="1548">
                  <c:v>2.9260799999999989</c:v>
                </c:pt>
                <c:pt idx="1549">
                  <c:v>2.5298399999999988</c:v>
                </c:pt>
                <c:pt idx="1550">
                  <c:v>3.2918399999999997</c:v>
                </c:pt>
                <c:pt idx="1551">
                  <c:v>2.8346399999999989</c:v>
                </c:pt>
                <c:pt idx="1552">
                  <c:v>3.7795200000000002</c:v>
                </c:pt>
                <c:pt idx="1553">
                  <c:v>3.2003999999999966</c:v>
                </c:pt>
                <c:pt idx="1554">
                  <c:v>2.6517599999999986</c:v>
                </c:pt>
                <c:pt idx="1555">
                  <c:v>2.9565599999999983</c:v>
                </c:pt>
                <c:pt idx="1556">
                  <c:v>2.7736799999999993</c:v>
                </c:pt>
                <c:pt idx="1557">
                  <c:v>3.0784799999999954</c:v>
                </c:pt>
                <c:pt idx="1558">
                  <c:v>3.1089599999999993</c:v>
                </c:pt>
                <c:pt idx="1559">
                  <c:v>3.2308799999999991</c:v>
                </c:pt>
                <c:pt idx="1560">
                  <c:v>2.9565599999999983</c:v>
                </c:pt>
                <c:pt idx="1561">
                  <c:v>2.9260799999999989</c:v>
                </c:pt>
                <c:pt idx="1562">
                  <c:v>3.2613599999999967</c:v>
                </c:pt>
                <c:pt idx="1563">
                  <c:v>2.8955999999999986</c:v>
                </c:pt>
                <c:pt idx="1564">
                  <c:v>3.0479999999999992</c:v>
                </c:pt>
                <c:pt idx="1565">
                  <c:v>2.7736799999999993</c:v>
                </c:pt>
                <c:pt idx="1566">
                  <c:v>2.9260799999999989</c:v>
                </c:pt>
                <c:pt idx="1567">
                  <c:v>2.7127199999999987</c:v>
                </c:pt>
                <c:pt idx="1568">
                  <c:v>2.5907999999999989</c:v>
                </c:pt>
                <c:pt idx="1569">
                  <c:v>2.5907999999999989</c:v>
                </c:pt>
                <c:pt idx="1570">
                  <c:v>2.6822399999999988</c:v>
                </c:pt>
                <c:pt idx="1571">
                  <c:v>2.5298399999999988</c:v>
                </c:pt>
                <c:pt idx="1572">
                  <c:v>2.5298399999999988</c:v>
                </c:pt>
                <c:pt idx="1573">
                  <c:v>2.4688799999999982</c:v>
                </c:pt>
                <c:pt idx="1574">
                  <c:v>2.1640799999999984</c:v>
                </c:pt>
                <c:pt idx="1575">
                  <c:v>2.0116799999999979</c:v>
                </c:pt>
                <c:pt idx="1576">
                  <c:v>2.2555199999999989</c:v>
                </c:pt>
                <c:pt idx="1577">
                  <c:v>2.1031199999999988</c:v>
                </c:pt>
                <c:pt idx="1578">
                  <c:v>2.1945599999999987</c:v>
                </c:pt>
                <c:pt idx="1579">
                  <c:v>2.407919999999999</c:v>
                </c:pt>
                <c:pt idx="1580">
                  <c:v>2.407919999999999</c:v>
                </c:pt>
                <c:pt idx="1581">
                  <c:v>2.3469599999999984</c:v>
                </c:pt>
                <c:pt idx="1582">
                  <c:v>2.5907999999999989</c:v>
                </c:pt>
                <c:pt idx="1583">
                  <c:v>2.5298399999999988</c:v>
                </c:pt>
                <c:pt idx="1584">
                  <c:v>2.4688799999999982</c:v>
                </c:pt>
                <c:pt idx="1585">
                  <c:v>2.407919999999999</c:v>
                </c:pt>
                <c:pt idx="1586">
                  <c:v>2.3164799999999977</c:v>
                </c:pt>
                <c:pt idx="1587">
                  <c:v>2.6212799999999987</c:v>
                </c:pt>
                <c:pt idx="1588">
                  <c:v>2.3774399999999987</c:v>
                </c:pt>
                <c:pt idx="1589">
                  <c:v>2.1335999999999986</c:v>
                </c:pt>
                <c:pt idx="1590">
                  <c:v>2.072639999999998</c:v>
                </c:pt>
                <c:pt idx="1591">
                  <c:v>2.0116799999999979</c:v>
                </c:pt>
                <c:pt idx="1592">
                  <c:v>1.828799999999998</c:v>
                </c:pt>
                <c:pt idx="1593">
                  <c:v>1.5239999999999976</c:v>
                </c:pt>
                <c:pt idx="1594">
                  <c:v>1.4020799999999978</c:v>
                </c:pt>
                <c:pt idx="1595">
                  <c:v>1.3715999999999977</c:v>
                </c:pt>
                <c:pt idx="1596">
                  <c:v>1.188719999999998</c:v>
                </c:pt>
                <c:pt idx="1597">
                  <c:v>1.2496799999999975</c:v>
                </c:pt>
                <c:pt idx="1598">
                  <c:v>1.2496799999999975</c:v>
                </c:pt>
                <c:pt idx="1599">
                  <c:v>1.0668000000000009</c:v>
                </c:pt>
                <c:pt idx="1600">
                  <c:v>1.036320000000001</c:v>
                </c:pt>
                <c:pt idx="1601">
                  <c:v>1.4630399999999977</c:v>
                </c:pt>
                <c:pt idx="1602">
                  <c:v>1.3411199999999979</c:v>
                </c:pt>
                <c:pt idx="1603">
                  <c:v>1.2801599999999977</c:v>
                </c:pt>
                <c:pt idx="1604">
                  <c:v>1.4020799999999978</c:v>
                </c:pt>
                <c:pt idx="1605">
                  <c:v>0.36576000000000031</c:v>
                </c:pt>
                <c:pt idx="1606">
                  <c:v>1.3106399999999978</c:v>
                </c:pt>
                <c:pt idx="1607">
                  <c:v>1.4020799999999978</c:v>
                </c:pt>
                <c:pt idx="1608">
                  <c:v>1.3411199999999979</c:v>
                </c:pt>
                <c:pt idx="1609">
                  <c:v>1.1582399999999977</c:v>
                </c:pt>
                <c:pt idx="1610">
                  <c:v>1.4020799999999978</c:v>
                </c:pt>
                <c:pt idx="1611">
                  <c:v>1.1582399999999977</c:v>
                </c:pt>
                <c:pt idx="1612">
                  <c:v>1.3715999999999977</c:v>
                </c:pt>
                <c:pt idx="1613">
                  <c:v>1.0972800000000009</c:v>
                </c:pt>
                <c:pt idx="1614">
                  <c:v>1.0972800000000009</c:v>
                </c:pt>
                <c:pt idx="1615">
                  <c:v>1.036320000000001</c:v>
                </c:pt>
                <c:pt idx="1616">
                  <c:v>0.88392000000000082</c:v>
                </c:pt>
                <c:pt idx="1617">
                  <c:v>0.82296000000000069</c:v>
                </c:pt>
                <c:pt idx="1618">
                  <c:v>0.79248000000000063</c:v>
                </c:pt>
                <c:pt idx="1619">
                  <c:v>0.36576000000000031</c:v>
                </c:pt>
                <c:pt idx="1620">
                  <c:v>0.51816000000000051</c:v>
                </c:pt>
                <c:pt idx="1621">
                  <c:v>0.4876800000000005</c:v>
                </c:pt>
                <c:pt idx="1622">
                  <c:v>-0.33528000000000036</c:v>
                </c:pt>
                <c:pt idx="1623">
                  <c:v>0.21336000000000022</c:v>
                </c:pt>
                <c:pt idx="1624">
                  <c:v>0.64008000000000065</c:v>
                </c:pt>
                <c:pt idx="1625">
                  <c:v>0.85344000000000075</c:v>
                </c:pt>
                <c:pt idx="1626">
                  <c:v>0.42672000000000038</c:v>
                </c:pt>
                <c:pt idx="1627">
                  <c:v>0.79248000000000063</c:v>
                </c:pt>
                <c:pt idx="1628">
                  <c:v>1.188719999999998</c:v>
                </c:pt>
                <c:pt idx="1629">
                  <c:v>1.0668000000000009</c:v>
                </c:pt>
                <c:pt idx="1630">
                  <c:v>1.005840000000001</c:v>
                </c:pt>
                <c:pt idx="1631">
                  <c:v>0.97536000000000089</c:v>
                </c:pt>
                <c:pt idx="1632">
                  <c:v>0.76200000000000079</c:v>
                </c:pt>
                <c:pt idx="1633">
                  <c:v>0.94488000000000083</c:v>
                </c:pt>
                <c:pt idx="1634">
                  <c:v>0.51816000000000051</c:v>
                </c:pt>
                <c:pt idx="1635">
                  <c:v>0.73152000000000061</c:v>
                </c:pt>
                <c:pt idx="1636">
                  <c:v>0.4876800000000005</c:v>
                </c:pt>
                <c:pt idx="1637">
                  <c:v>0.45720000000000044</c:v>
                </c:pt>
                <c:pt idx="1638">
                  <c:v>0.36576000000000031</c:v>
                </c:pt>
                <c:pt idx="1639">
                  <c:v>0.1524000000000002</c:v>
                </c:pt>
                <c:pt idx="1640">
                  <c:v>0.42672000000000038</c:v>
                </c:pt>
                <c:pt idx="1641">
                  <c:v>0.18288000000000018</c:v>
                </c:pt>
                <c:pt idx="1642">
                  <c:v>0.6705600000000006</c:v>
                </c:pt>
                <c:pt idx="1643">
                  <c:v>-3.0480000000000035E-2</c:v>
                </c:pt>
                <c:pt idx="1644">
                  <c:v>-0.51816000000000051</c:v>
                </c:pt>
                <c:pt idx="1645">
                  <c:v>-0.4876800000000005</c:v>
                </c:pt>
                <c:pt idx="1646">
                  <c:v>-0.3048000000000004</c:v>
                </c:pt>
                <c:pt idx="1647">
                  <c:v>-0.57912000000000063</c:v>
                </c:pt>
                <c:pt idx="1648">
                  <c:v>-0.97536000000000089</c:v>
                </c:pt>
                <c:pt idx="1649">
                  <c:v>-0.91440000000000088</c:v>
                </c:pt>
                <c:pt idx="1650">
                  <c:v>3.2003999999999966</c:v>
                </c:pt>
                <c:pt idx="1651">
                  <c:v>9.296400000000002</c:v>
                </c:pt>
                <c:pt idx="1652">
                  <c:v>10.393680000000005</c:v>
                </c:pt>
                <c:pt idx="1653">
                  <c:v>9.966960000000002</c:v>
                </c:pt>
                <c:pt idx="1654">
                  <c:v>9.7840800000000012</c:v>
                </c:pt>
                <c:pt idx="1655">
                  <c:v>9.6621600000000036</c:v>
                </c:pt>
                <c:pt idx="1656">
                  <c:v>9.2354400000000023</c:v>
                </c:pt>
                <c:pt idx="1657">
                  <c:v>9.2049599999999998</c:v>
                </c:pt>
                <c:pt idx="1658">
                  <c:v>8.2905599999999993</c:v>
                </c:pt>
                <c:pt idx="1659">
                  <c:v>8.0772000000000013</c:v>
                </c:pt>
                <c:pt idx="1660">
                  <c:v>7.6809599999999962</c:v>
                </c:pt>
                <c:pt idx="1661">
                  <c:v>7.6199999999999966</c:v>
                </c:pt>
                <c:pt idx="1662">
                  <c:v>7.2237599999999995</c:v>
                </c:pt>
                <c:pt idx="1663">
                  <c:v>6.6141599999999974</c:v>
                </c:pt>
                <c:pt idx="1664">
                  <c:v>5.9131200000000019</c:v>
                </c:pt>
                <c:pt idx="1665">
                  <c:v>5.4864000000000024</c:v>
                </c:pt>
                <c:pt idx="1666">
                  <c:v>5.242560000000001</c:v>
                </c:pt>
                <c:pt idx="1667">
                  <c:v>4.9377600000000017</c:v>
                </c:pt>
                <c:pt idx="1668">
                  <c:v>4.4195999999999973</c:v>
                </c:pt>
                <c:pt idx="1669">
                  <c:v>3.627119999999997</c:v>
                </c:pt>
                <c:pt idx="1670">
                  <c:v>3.6880799999999971</c:v>
                </c:pt>
                <c:pt idx="1671">
                  <c:v>3.2308799999999991</c:v>
                </c:pt>
                <c:pt idx="1672">
                  <c:v>2.6822399999999988</c:v>
                </c:pt>
                <c:pt idx="1673">
                  <c:v>2.1945599999999987</c:v>
                </c:pt>
                <c:pt idx="1674">
                  <c:v>1.4630399999999977</c:v>
                </c:pt>
                <c:pt idx="1675">
                  <c:v>1.2801599999999977</c:v>
                </c:pt>
                <c:pt idx="1676">
                  <c:v>0.70104000000000077</c:v>
                </c:pt>
                <c:pt idx="1677">
                  <c:v>-0.4876800000000005</c:v>
                </c:pt>
                <c:pt idx="1678">
                  <c:v>-2.2555200000000024</c:v>
                </c:pt>
                <c:pt idx="1679">
                  <c:v>-3.6880799999999998</c:v>
                </c:pt>
                <c:pt idx="1680">
                  <c:v>-5.6692800000000005</c:v>
                </c:pt>
              </c:numCache>
            </c:numRef>
          </c:yVal>
          <c:smooth val="1"/>
        </c:ser>
        <c:ser>
          <c:idx val="3"/>
          <c:order val="3"/>
          <c:tx>
            <c:v>Reiff 2</c:v>
          </c:tx>
          <c:marker>
            <c:symbol val="none"/>
          </c:marker>
          <c:xVal>
            <c:numRef>
              <c:f>'Rieff 2'!$B$9465:$B$9964</c:f>
              <c:numCache>
                <c:formatCode>m/d/yyyy\ h:mm</c:formatCode>
                <c:ptCount val="500"/>
                <c:pt idx="0">
                  <c:v>41064.732499999998</c:v>
                </c:pt>
                <c:pt idx="1">
                  <c:v>41064.774166666662</c:v>
                </c:pt>
                <c:pt idx="2">
                  <c:v>41064.815833333341</c:v>
                </c:pt>
                <c:pt idx="3">
                  <c:v>41064.857500000006</c:v>
                </c:pt>
                <c:pt idx="4">
                  <c:v>41064.899166666662</c:v>
                </c:pt>
                <c:pt idx="5">
                  <c:v>41064.940833333341</c:v>
                </c:pt>
                <c:pt idx="6">
                  <c:v>41064.982500000006</c:v>
                </c:pt>
                <c:pt idx="7">
                  <c:v>41065.024166666662</c:v>
                </c:pt>
                <c:pt idx="8">
                  <c:v>41065.065833333334</c:v>
                </c:pt>
                <c:pt idx="9">
                  <c:v>41065.107499999998</c:v>
                </c:pt>
                <c:pt idx="10">
                  <c:v>41065.149166666662</c:v>
                </c:pt>
                <c:pt idx="11">
                  <c:v>41065.190833333334</c:v>
                </c:pt>
                <c:pt idx="12">
                  <c:v>41065.232499999998</c:v>
                </c:pt>
                <c:pt idx="13">
                  <c:v>41065.274166666662</c:v>
                </c:pt>
                <c:pt idx="14">
                  <c:v>41065.315833333341</c:v>
                </c:pt>
                <c:pt idx="15">
                  <c:v>41065.357500000006</c:v>
                </c:pt>
                <c:pt idx="16">
                  <c:v>41065.399166666662</c:v>
                </c:pt>
                <c:pt idx="17">
                  <c:v>41065.440833333341</c:v>
                </c:pt>
                <c:pt idx="18">
                  <c:v>41065.482500000006</c:v>
                </c:pt>
                <c:pt idx="19">
                  <c:v>41065.524166666662</c:v>
                </c:pt>
                <c:pt idx="20">
                  <c:v>41065.565833333334</c:v>
                </c:pt>
                <c:pt idx="21">
                  <c:v>41065.607499999998</c:v>
                </c:pt>
                <c:pt idx="22">
                  <c:v>41065.649166666662</c:v>
                </c:pt>
                <c:pt idx="23">
                  <c:v>41065.690833333334</c:v>
                </c:pt>
                <c:pt idx="24">
                  <c:v>41065.732499999998</c:v>
                </c:pt>
                <c:pt idx="25">
                  <c:v>41065.774166666662</c:v>
                </c:pt>
                <c:pt idx="26">
                  <c:v>41065.815833333341</c:v>
                </c:pt>
                <c:pt idx="27">
                  <c:v>41065.857500000006</c:v>
                </c:pt>
                <c:pt idx="28">
                  <c:v>41065.899166666662</c:v>
                </c:pt>
                <c:pt idx="29">
                  <c:v>41065.940833333341</c:v>
                </c:pt>
                <c:pt idx="30">
                  <c:v>41065.982500000006</c:v>
                </c:pt>
                <c:pt idx="31">
                  <c:v>41066.024166666662</c:v>
                </c:pt>
                <c:pt idx="32">
                  <c:v>41066.065833333334</c:v>
                </c:pt>
                <c:pt idx="33">
                  <c:v>41066.107499999998</c:v>
                </c:pt>
                <c:pt idx="34">
                  <c:v>41066.149166666662</c:v>
                </c:pt>
                <c:pt idx="35">
                  <c:v>41066.190833333334</c:v>
                </c:pt>
                <c:pt idx="36">
                  <c:v>41066.232499999998</c:v>
                </c:pt>
                <c:pt idx="37">
                  <c:v>41066.274166666662</c:v>
                </c:pt>
                <c:pt idx="38">
                  <c:v>41066.315833333341</c:v>
                </c:pt>
                <c:pt idx="39">
                  <c:v>41066.357500000006</c:v>
                </c:pt>
                <c:pt idx="40">
                  <c:v>41066.399166666662</c:v>
                </c:pt>
                <c:pt idx="41">
                  <c:v>41066.440833333341</c:v>
                </c:pt>
                <c:pt idx="42">
                  <c:v>41066.482500000006</c:v>
                </c:pt>
                <c:pt idx="43">
                  <c:v>41066.524166666662</c:v>
                </c:pt>
                <c:pt idx="44">
                  <c:v>41066.565833333334</c:v>
                </c:pt>
                <c:pt idx="45">
                  <c:v>41066.607499999998</c:v>
                </c:pt>
                <c:pt idx="46">
                  <c:v>41066.649166666662</c:v>
                </c:pt>
                <c:pt idx="47">
                  <c:v>41066.690833333334</c:v>
                </c:pt>
                <c:pt idx="48">
                  <c:v>41066.732499999998</c:v>
                </c:pt>
                <c:pt idx="49">
                  <c:v>41066.774166666662</c:v>
                </c:pt>
                <c:pt idx="50">
                  <c:v>41066.815833333341</c:v>
                </c:pt>
                <c:pt idx="51">
                  <c:v>41066.857500000006</c:v>
                </c:pt>
                <c:pt idx="52">
                  <c:v>41066.899166666662</c:v>
                </c:pt>
                <c:pt idx="53">
                  <c:v>41066.940833333341</c:v>
                </c:pt>
                <c:pt idx="54">
                  <c:v>41066.982500000006</c:v>
                </c:pt>
                <c:pt idx="55">
                  <c:v>41067.024166666662</c:v>
                </c:pt>
                <c:pt idx="56">
                  <c:v>41067.065833333334</c:v>
                </c:pt>
                <c:pt idx="57">
                  <c:v>41067.107499999998</c:v>
                </c:pt>
                <c:pt idx="58">
                  <c:v>41067.149166666662</c:v>
                </c:pt>
                <c:pt idx="59">
                  <c:v>41067.190833333334</c:v>
                </c:pt>
                <c:pt idx="60">
                  <c:v>41067.232499999998</c:v>
                </c:pt>
                <c:pt idx="61">
                  <c:v>41067.274166666662</c:v>
                </c:pt>
                <c:pt idx="62">
                  <c:v>41067.315833333341</c:v>
                </c:pt>
                <c:pt idx="63">
                  <c:v>41067.357500000006</c:v>
                </c:pt>
                <c:pt idx="64">
                  <c:v>41067.399166666662</c:v>
                </c:pt>
                <c:pt idx="65">
                  <c:v>41067.440833333341</c:v>
                </c:pt>
                <c:pt idx="66">
                  <c:v>41067.482500000006</c:v>
                </c:pt>
                <c:pt idx="67">
                  <c:v>41067.524166666662</c:v>
                </c:pt>
                <c:pt idx="68">
                  <c:v>41067.565833333334</c:v>
                </c:pt>
                <c:pt idx="69">
                  <c:v>41067.607499999998</c:v>
                </c:pt>
                <c:pt idx="70">
                  <c:v>41067.649166666662</c:v>
                </c:pt>
                <c:pt idx="71">
                  <c:v>41067.690833333334</c:v>
                </c:pt>
                <c:pt idx="72">
                  <c:v>41067.732499999998</c:v>
                </c:pt>
                <c:pt idx="73">
                  <c:v>41067.774166666662</c:v>
                </c:pt>
                <c:pt idx="74">
                  <c:v>41067.815833333341</c:v>
                </c:pt>
                <c:pt idx="75">
                  <c:v>41067.857500000006</c:v>
                </c:pt>
                <c:pt idx="76">
                  <c:v>41067.899166666662</c:v>
                </c:pt>
                <c:pt idx="77">
                  <c:v>41067.940833333341</c:v>
                </c:pt>
                <c:pt idx="78">
                  <c:v>41067.982500000006</c:v>
                </c:pt>
                <c:pt idx="79">
                  <c:v>41068.024166666662</c:v>
                </c:pt>
                <c:pt idx="80">
                  <c:v>41068.065833333334</c:v>
                </c:pt>
                <c:pt idx="81">
                  <c:v>41068.107499999998</c:v>
                </c:pt>
                <c:pt idx="82">
                  <c:v>41068.149166666662</c:v>
                </c:pt>
                <c:pt idx="83">
                  <c:v>41068.190833333334</c:v>
                </c:pt>
                <c:pt idx="84">
                  <c:v>41068.232499999998</c:v>
                </c:pt>
                <c:pt idx="85">
                  <c:v>41068.274166666662</c:v>
                </c:pt>
                <c:pt idx="86">
                  <c:v>41068.315833333341</c:v>
                </c:pt>
                <c:pt idx="87">
                  <c:v>41068.357500000006</c:v>
                </c:pt>
                <c:pt idx="88">
                  <c:v>41068.399166666662</c:v>
                </c:pt>
                <c:pt idx="89">
                  <c:v>41068.440833333341</c:v>
                </c:pt>
                <c:pt idx="90">
                  <c:v>41068.482500000006</c:v>
                </c:pt>
                <c:pt idx="91">
                  <c:v>41068.524166666662</c:v>
                </c:pt>
                <c:pt idx="92">
                  <c:v>41068.565833333334</c:v>
                </c:pt>
                <c:pt idx="93">
                  <c:v>41068.607499999998</c:v>
                </c:pt>
                <c:pt idx="94">
                  <c:v>41068.649166666662</c:v>
                </c:pt>
                <c:pt idx="95">
                  <c:v>41068.690833333334</c:v>
                </c:pt>
                <c:pt idx="96">
                  <c:v>41068.732499999998</c:v>
                </c:pt>
                <c:pt idx="97">
                  <c:v>41068.774166666662</c:v>
                </c:pt>
                <c:pt idx="98">
                  <c:v>41068.815833333341</c:v>
                </c:pt>
                <c:pt idx="99">
                  <c:v>41068.857500000006</c:v>
                </c:pt>
                <c:pt idx="100">
                  <c:v>41068.899166666662</c:v>
                </c:pt>
                <c:pt idx="101">
                  <c:v>41068.940833333341</c:v>
                </c:pt>
                <c:pt idx="102">
                  <c:v>41068.982500000006</c:v>
                </c:pt>
                <c:pt idx="103">
                  <c:v>41069.024166666662</c:v>
                </c:pt>
                <c:pt idx="104">
                  <c:v>41069.065833333334</c:v>
                </c:pt>
                <c:pt idx="105">
                  <c:v>41069.107499999998</c:v>
                </c:pt>
                <c:pt idx="106">
                  <c:v>41069.149166666662</c:v>
                </c:pt>
                <c:pt idx="107">
                  <c:v>41069.190833333334</c:v>
                </c:pt>
                <c:pt idx="108">
                  <c:v>41069.232499999998</c:v>
                </c:pt>
                <c:pt idx="109">
                  <c:v>41069.274166666662</c:v>
                </c:pt>
                <c:pt idx="110">
                  <c:v>41069.315833333341</c:v>
                </c:pt>
                <c:pt idx="111">
                  <c:v>41069.357500000006</c:v>
                </c:pt>
                <c:pt idx="112">
                  <c:v>41069.399166666662</c:v>
                </c:pt>
                <c:pt idx="113">
                  <c:v>41069.440833333341</c:v>
                </c:pt>
                <c:pt idx="114">
                  <c:v>41069.482500000006</c:v>
                </c:pt>
                <c:pt idx="115">
                  <c:v>41069.524166666662</c:v>
                </c:pt>
                <c:pt idx="116">
                  <c:v>41069.565833333334</c:v>
                </c:pt>
                <c:pt idx="117">
                  <c:v>41069.607499999998</c:v>
                </c:pt>
                <c:pt idx="118">
                  <c:v>41069.649166666662</c:v>
                </c:pt>
                <c:pt idx="119">
                  <c:v>41069.690833333334</c:v>
                </c:pt>
                <c:pt idx="120">
                  <c:v>41069.732499999998</c:v>
                </c:pt>
                <c:pt idx="121">
                  <c:v>41069.774166666662</c:v>
                </c:pt>
                <c:pt idx="122">
                  <c:v>41069.815833333341</c:v>
                </c:pt>
                <c:pt idx="123">
                  <c:v>41069.857500000006</c:v>
                </c:pt>
                <c:pt idx="124">
                  <c:v>41069.899166666662</c:v>
                </c:pt>
                <c:pt idx="125">
                  <c:v>41069.940833333341</c:v>
                </c:pt>
                <c:pt idx="126">
                  <c:v>41069.982500000006</c:v>
                </c:pt>
                <c:pt idx="127">
                  <c:v>41070.024166666662</c:v>
                </c:pt>
                <c:pt idx="128">
                  <c:v>41070.065833333334</c:v>
                </c:pt>
                <c:pt idx="129">
                  <c:v>41070.107499999998</c:v>
                </c:pt>
                <c:pt idx="130">
                  <c:v>41070.149166666662</c:v>
                </c:pt>
                <c:pt idx="131">
                  <c:v>41070.190833333334</c:v>
                </c:pt>
                <c:pt idx="132">
                  <c:v>41070.232499999998</c:v>
                </c:pt>
                <c:pt idx="133">
                  <c:v>41070.274166666662</c:v>
                </c:pt>
                <c:pt idx="134">
                  <c:v>41070.315833333341</c:v>
                </c:pt>
                <c:pt idx="135">
                  <c:v>41070.357500000006</c:v>
                </c:pt>
                <c:pt idx="136">
                  <c:v>41070.399166666662</c:v>
                </c:pt>
                <c:pt idx="137">
                  <c:v>41070.440833333341</c:v>
                </c:pt>
                <c:pt idx="138">
                  <c:v>41070.482500000006</c:v>
                </c:pt>
                <c:pt idx="139">
                  <c:v>41070.524166666662</c:v>
                </c:pt>
                <c:pt idx="140">
                  <c:v>41070.565833333334</c:v>
                </c:pt>
                <c:pt idx="141">
                  <c:v>41070.607499999998</c:v>
                </c:pt>
                <c:pt idx="142">
                  <c:v>41070.649166666662</c:v>
                </c:pt>
                <c:pt idx="143">
                  <c:v>41070.690833333334</c:v>
                </c:pt>
                <c:pt idx="144">
                  <c:v>41070.732499999998</c:v>
                </c:pt>
                <c:pt idx="145">
                  <c:v>41070.774166666662</c:v>
                </c:pt>
                <c:pt idx="146">
                  <c:v>41070.815833333341</c:v>
                </c:pt>
                <c:pt idx="147">
                  <c:v>41070.857500000006</c:v>
                </c:pt>
                <c:pt idx="148">
                  <c:v>41070.899166666662</c:v>
                </c:pt>
                <c:pt idx="149">
                  <c:v>41070.940833333341</c:v>
                </c:pt>
                <c:pt idx="150">
                  <c:v>41070.982500000006</c:v>
                </c:pt>
                <c:pt idx="151">
                  <c:v>41071.024166666662</c:v>
                </c:pt>
                <c:pt idx="152">
                  <c:v>41071.065833333334</c:v>
                </c:pt>
                <c:pt idx="153">
                  <c:v>41071.107499999998</c:v>
                </c:pt>
                <c:pt idx="154">
                  <c:v>41071.149166666662</c:v>
                </c:pt>
                <c:pt idx="155">
                  <c:v>41071.190833333334</c:v>
                </c:pt>
                <c:pt idx="156">
                  <c:v>41071.232499999998</c:v>
                </c:pt>
                <c:pt idx="157">
                  <c:v>41071.274166666662</c:v>
                </c:pt>
                <c:pt idx="158">
                  <c:v>41071.315833333341</c:v>
                </c:pt>
                <c:pt idx="159">
                  <c:v>41071.357500000006</c:v>
                </c:pt>
                <c:pt idx="160">
                  <c:v>41071.399166666662</c:v>
                </c:pt>
                <c:pt idx="161">
                  <c:v>41071.440833333341</c:v>
                </c:pt>
                <c:pt idx="162">
                  <c:v>41071.482500000006</c:v>
                </c:pt>
                <c:pt idx="163">
                  <c:v>41071.524166666662</c:v>
                </c:pt>
                <c:pt idx="164">
                  <c:v>41071.565833333334</c:v>
                </c:pt>
                <c:pt idx="165">
                  <c:v>41071.607499999998</c:v>
                </c:pt>
                <c:pt idx="166">
                  <c:v>41071.649166666662</c:v>
                </c:pt>
                <c:pt idx="167">
                  <c:v>41071.690833333334</c:v>
                </c:pt>
                <c:pt idx="168">
                  <c:v>41071.732499999998</c:v>
                </c:pt>
                <c:pt idx="169">
                  <c:v>41071.774166666662</c:v>
                </c:pt>
                <c:pt idx="170">
                  <c:v>41071.815833333341</c:v>
                </c:pt>
                <c:pt idx="171">
                  <c:v>41071.857500000006</c:v>
                </c:pt>
                <c:pt idx="172">
                  <c:v>41071.899166666662</c:v>
                </c:pt>
                <c:pt idx="173">
                  <c:v>41071.940833333341</c:v>
                </c:pt>
                <c:pt idx="174">
                  <c:v>41071.982500000006</c:v>
                </c:pt>
                <c:pt idx="175">
                  <c:v>41072.024166666662</c:v>
                </c:pt>
                <c:pt idx="176">
                  <c:v>41072.065833333334</c:v>
                </c:pt>
                <c:pt idx="177">
                  <c:v>41072.107499999998</c:v>
                </c:pt>
                <c:pt idx="178">
                  <c:v>41072.149166666662</c:v>
                </c:pt>
                <c:pt idx="179">
                  <c:v>41072.190833333334</c:v>
                </c:pt>
                <c:pt idx="180">
                  <c:v>41072.232499999998</c:v>
                </c:pt>
                <c:pt idx="181">
                  <c:v>41072.274166666662</c:v>
                </c:pt>
                <c:pt idx="182">
                  <c:v>41072.315833333341</c:v>
                </c:pt>
                <c:pt idx="183">
                  <c:v>41072.357500000006</c:v>
                </c:pt>
                <c:pt idx="184">
                  <c:v>41072.399166666662</c:v>
                </c:pt>
                <c:pt idx="185">
                  <c:v>41072.440833333341</c:v>
                </c:pt>
                <c:pt idx="186">
                  <c:v>41072.482500000006</c:v>
                </c:pt>
                <c:pt idx="187">
                  <c:v>41072.524166666662</c:v>
                </c:pt>
                <c:pt idx="188">
                  <c:v>41072.565833333334</c:v>
                </c:pt>
                <c:pt idx="189">
                  <c:v>41072.607499999998</c:v>
                </c:pt>
                <c:pt idx="190">
                  <c:v>41072.649166666662</c:v>
                </c:pt>
                <c:pt idx="191">
                  <c:v>41072.690833333334</c:v>
                </c:pt>
                <c:pt idx="192">
                  <c:v>41072.732499999998</c:v>
                </c:pt>
                <c:pt idx="193">
                  <c:v>41072.774166666662</c:v>
                </c:pt>
                <c:pt idx="194">
                  <c:v>41072.815833333341</c:v>
                </c:pt>
                <c:pt idx="195">
                  <c:v>41072.857500000006</c:v>
                </c:pt>
                <c:pt idx="196">
                  <c:v>41072.899166666662</c:v>
                </c:pt>
                <c:pt idx="197">
                  <c:v>41072.940833333341</c:v>
                </c:pt>
                <c:pt idx="198">
                  <c:v>41072.982500000006</c:v>
                </c:pt>
                <c:pt idx="199">
                  <c:v>41073.024166666662</c:v>
                </c:pt>
                <c:pt idx="200">
                  <c:v>41073.065833333334</c:v>
                </c:pt>
                <c:pt idx="201">
                  <c:v>41073.107499999998</c:v>
                </c:pt>
                <c:pt idx="202">
                  <c:v>41073.149166666662</c:v>
                </c:pt>
                <c:pt idx="203">
                  <c:v>41073.190833333334</c:v>
                </c:pt>
                <c:pt idx="204">
                  <c:v>41073.232499999998</c:v>
                </c:pt>
                <c:pt idx="205">
                  <c:v>41073.274166666662</c:v>
                </c:pt>
                <c:pt idx="206">
                  <c:v>41073.315833333341</c:v>
                </c:pt>
                <c:pt idx="207">
                  <c:v>41073.357500000006</c:v>
                </c:pt>
                <c:pt idx="208">
                  <c:v>41073.399166666662</c:v>
                </c:pt>
                <c:pt idx="209">
                  <c:v>41073.440833333341</c:v>
                </c:pt>
                <c:pt idx="210">
                  <c:v>41073.482500000006</c:v>
                </c:pt>
                <c:pt idx="211">
                  <c:v>41073.524166666662</c:v>
                </c:pt>
                <c:pt idx="212">
                  <c:v>41073.565833333334</c:v>
                </c:pt>
                <c:pt idx="213">
                  <c:v>41073.607499999998</c:v>
                </c:pt>
                <c:pt idx="214">
                  <c:v>41073.649166666662</c:v>
                </c:pt>
                <c:pt idx="215">
                  <c:v>41073.690833333334</c:v>
                </c:pt>
                <c:pt idx="216">
                  <c:v>41073.732499999998</c:v>
                </c:pt>
                <c:pt idx="217">
                  <c:v>41073.774166666662</c:v>
                </c:pt>
                <c:pt idx="218">
                  <c:v>41073.815833333341</c:v>
                </c:pt>
                <c:pt idx="219">
                  <c:v>41073.857500000006</c:v>
                </c:pt>
                <c:pt idx="220">
                  <c:v>41073.899166666662</c:v>
                </c:pt>
                <c:pt idx="221">
                  <c:v>41073.940833333341</c:v>
                </c:pt>
                <c:pt idx="222">
                  <c:v>41073.982500000006</c:v>
                </c:pt>
                <c:pt idx="223">
                  <c:v>41074.024166666662</c:v>
                </c:pt>
                <c:pt idx="224">
                  <c:v>41074.065833333334</c:v>
                </c:pt>
                <c:pt idx="225">
                  <c:v>41074.107499999998</c:v>
                </c:pt>
                <c:pt idx="226">
                  <c:v>41074.149166666662</c:v>
                </c:pt>
                <c:pt idx="227">
                  <c:v>41074.190833333334</c:v>
                </c:pt>
                <c:pt idx="228">
                  <c:v>41074.232499999998</c:v>
                </c:pt>
                <c:pt idx="229">
                  <c:v>41074.274166666662</c:v>
                </c:pt>
                <c:pt idx="230">
                  <c:v>41074.315833333341</c:v>
                </c:pt>
                <c:pt idx="231">
                  <c:v>41074.357500000006</c:v>
                </c:pt>
                <c:pt idx="232">
                  <c:v>41074.399166666662</c:v>
                </c:pt>
                <c:pt idx="233">
                  <c:v>41074.440833333341</c:v>
                </c:pt>
                <c:pt idx="234">
                  <c:v>41074.482500000006</c:v>
                </c:pt>
                <c:pt idx="235">
                  <c:v>41074.524166666662</c:v>
                </c:pt>
                <c:pt idx="236">
                  <c:v>41074.565833333334</c:v>
                </c:pt>
                <c:pt idx="237">
                  <c:v>41074.607499999998</c:v>
                </c:pt>
                <c:pt idx="238">
                  <c:v>41074.649166666662</c:v>
                </c:pt>
                <c:pt idx="239">
                  <c:v>41074.690833333334</c:v>
                </c:pt>
                <c:pt idx="240">
                  <c:v>41074.732499999998</c:v>
                </c:pt>
                <c:pt idx="241">
                  <c:v>41074.774166666662</c:v>
                </c:pt>
                <c:pt idx="242">
                  <c:v>41074.815833333341</c:v>
                </c:pt>
                <c:pt idx="243">
                  <c:v>41074.857500000006</c:v>
                </c:pt>
                <c:pt idx="244">
                  <c:v>41074.899166666662</c:v>
                </c:pt>
                <c:pt idx="245">
                  <c:v>41074.940833333341</c:v>
                </c:pt>
                <c:pt idx="246">
                  <c:v>41074.982500000006</c:v>
                </c:pt>
                <c:pt idx="247">
                  <c:v>41075.024166666662</c:v>
                </c:pt>
                <c:pt idx="248">
                  <c:v>41075.065833333334</c:v>
                </c:pt>
                <c:pt idx="249">
                  <c:v>41075.107499999998</c:v>
                </c:pt>
                <c:pt idx="250">
                  <c:v>41075.149166666662</c:v>
                </c:pt>
                <c:pt idx="251">
                  <c:v>41075.190833333334</c:v>
                </c:pt>
                <c:pt idx="252">
                  <c:v>41075.232499999998</c:v>
                </c:pt>
                <c:pt idx="253">
                  <c:v>41075.274166666662</c:v>
                </c:pt>
                <c:pt idx="254">
                  <c:v>41075.315833333341</c:v>
                </c:pt>
                <c:pt idx="255">
                  <c:v>41075.357500000006</c:v>
                </c:pt>
                <c:pt idx="256">
                  <c:v>41075.399166666662</c:v>
                </c:pt>
                <c:pt idx="257">
                  <c:v>41075.440833333341</c:v>
                </c:pt>
                <c:pt idx="258">
                  <c:v>41075.482500000006</c:v>
                </c:pt>
                <c:pt idx="259">
                  <c:v>41075.524166666662</c:v>
                </c:pt>
                <c:pt idx="260">
                  <c:v>41075.565833333334</c:v>
                </c:pt>
                <c:pt idx="261">
                  <c:v>41075.607499999998</c:v>
                </c:pt>
                <c:pt idx="262">
                  <c:v>41075.649166666662</c:v>
                </c:pt>
                <c:pt idx="263">
                  <c:v>41075.690833333334</c:v>
                </c:pt>
                <c:pt idx="264">
                  <c:v>41075.732499999998</c:v>
                </c:pt>
                <c:pt idx="265">
                  <c:v>41075.774166666662</c:v>
                </c:pt>
                <c:pt idx="266">
                  <c:v>41075.815833333341</c:v>
                </c:pt>
                <c:pt idx="267">
                  <c:v>41075.857500000006</c:v>
                </c:pt>
                <c:pt idx="268">
                  <c:v>41075.899166666662</c:v>
                </c:pt>
                <c:pt idx="269">
                  <c:v>41075.940833333341</c:v>
                </c:pt>
                <c:pt idx="270">
                  <c:v>41075.982500000006</c:v>
                </c:pt>
                <c:pt idx="271">
                  <c:v>41076.024166666662</c:v>
                </c:pt>
                <c:pt idx="272">
                  <c:v>41076.065833333334</c:v>
                </c:pt>
                <c:pt idx="273">
                  <c:v>41076.107499999998</c:v>
                </c:pt>
                <c:pt idx="274">
                  <c:v>41076.149166666662</c:v>
                </c:pt>
                <c:pt idx="275">
                  <c:v>41076.190833333334</c:v>
                </c:pt>
                <c:pt idx="276">
                  <c:v>41076.232499999998</c:v>
                </c:pt>
                <c:pt idx="277">
                  <c:v>41076.274166666662</c:v>
                </c:pt>
                <c:pt idx="278">
                  <c:v>41076.315833333341</c:v>
                </c:pt>
                <c:pt idx="279">
                  <c:v>41076.357500000006</c:v>
                </c:pt>
                <c:pt idx="280">
                  <c:v>41076.399166666662</c:v>
                </c:pt>
                <c:pt idx="281">
                  <c:v>41076.440833333341</c:v>
                </c:pt>
                <c:pt idx="282">
                  <c:v>41076.482500000006</c:v>
                </c:pt>
                <c:pt idx="283">
                  <c:v>41076.524166666662</c:v>
                </c:pt>
                <c:pt idx="284">
                  <c:v>41076.565833333334</c:v>
                </c:pt>
                <c:pt idx="285">
                  <c:v>41076.607499999998</c:v>
                </c:pt>
                <c:pt idx="286">
                  <c:v>41076.649166666662</c:v>
                </c:pt>
                <c:pt idx="287">
                  <c:v>41076.690833333334</c:v>
                </c:pt>
                <c:pt idx="288">
                  <c:v>41076.732499999998</c:v>
                </c:pt>
                <c:pt idx="289">
                  <c:v>41076.774166666662</c:v>
                </c:pt>
                <c:pt idx="290">
                  <c:v>41076.815833333341</c:v>
                </c:pt>
                <c:pt idx="291">
                  <c:v>41076.857500000006</c:v>
                </c:pt>
                <c:pt idx="292">
                  <c:v>41076.899166666662</c:v>
                </c:pt>
                <c:pt idx="293">
                  <c:v>41076.940833333341</c:v>
                </c:pt>
                <c:pt idx="294">
                  <c:v>41076.982500000006</c:v>
                </c:pt>
                <c:pt idx="295">
                  <c:v>41077.024166666662</c:v>
                </c:pt>
                <c:pt idx="296">
                  <c:v>41077.065833333334</c:v>
                </c:pt>
                <c:pt idx="297">
                  <c:v>41077.107499999998</c:v>
                </c:pt>
                <c:pt idx="298">
                  <c:v>41077.149166666662</c:v>
                </c:pt>
                <c:pt idx="299">
                  <c:v>41077.190833333334</c:v>
                </c:pt>
                <c:pt idx="300">
                  <c:v>41077.232499999998</c:v>
                </c:pt>
                <c:pt idx="301">
                  <c:v>41077.274166666662</c:v>
                </c:pt>
                <c:pt idx="302">
                  <c:v>41077.315833333341</c:v>
                </c:pt>
                <c:pt idx="303">
                  <c:v>41077.357500000006</c:v>
                </c:pt>
                <c:pt idx="304">
                  <c:v>41077.399166666662</c:v>
                </c:pt>
                <c:pt idx="305">
                  <c:v>41077.440833333341</c:v>
                </c:pt>
                <c:pt idx="306">
                  <c:v>41077.482500000006</c:v>
                </c:pt>
                <c:pt idx="307">
                  <c:v>41077.524166666662</c:v>
                </c:pt>
                <c:pt idx="308">
                  <c:v>41077.565833333334</c:v>
                </c:pt>
                <c:pt idx="309">
                  <c:v>41077.607499999998</c:v>
                </c:pt>
                <c:pt idx="310">
                  <c:v>41077.649166666662</c:v>
                </c:pt>
                <c:pt idx="311">
                  <c:v>41077.690833333334</c:v>
                </c:pt>
                <c:pt idx="312">
                  <c:v>41077.732499999998</c:v>
                </c:pt>
                <c:pt idx="313">
                  <c:v>41077.774166666662</c:v>
                </c:pt>
                <c:pt idx="314">
                  <c:v>41077.815833333341</c:v>
                </c:pt>
                <c:pt idx="315">
                  <c:v>41077.857500000006</c:v>
                </c:pt>
                <c:pt idx="316">
                  <c:v>41077.899166666662</c:v>
                </c:pt>
                <c:pt idx="317">
                  <c:v>41077.940833333341</c:v>
                </c:pt>
                <c:pt idx="318">
                  <c:v>41077.982500000006</c:v>
                </c:pt>
                <c:pt idx="319">
                  <c:v>41078.024166666662</c:v>
                </c:pt>
                <c:pt idx="320">
                  <c:v>41078.065833333334</c:v>
                </c:pt>
                <c:pt idx="321">
                  <c:v>41078.107499999998</c:v>
                </c:pt>
                <c:pt idx="322">
                  <c:v>41078.149166666662</c:v>
                </c:pt>
                <c:pt idx="323">
                  <c:v>41078.190833333334</c:v>
                </c:pt>
                <c:pt idx="324">
                  <c:v>41078.232499999998</c:v>
                </c:pt>
                <c:pt idx="325">
                  <c:v>41078.274166666662</c:v>
                </c:pt>
                <c:pt idx="326">
                  <c:v>41078.315833333341</c:v>
                </c:pt>
                <c:pt idx="327">
                  <c:v>41078.357500000006</c:v>
                </c:pt>
                <c:pt idx="328">
                  <c:v>41078.399166666662</c:v>
                </c:pt>
                <c:pt idx="329">
                  <c:v>41078.440833333341</c:v>
                </c:pt>
                <c:pt idx="330">
                  <c:v>41078.482500000006</c:v>
                </c:pt>
                <c:pt idx="331">
                  <c:v>41078.524166666662</c:v>
                </c:pt>
                <c:pt idx="332">
                  <c:v>41078.565833333334</c:v>
                </c:pt>
                <c:pt idx="333">
                  <c:v>41078.607499999998</c:v>
                </c:pt>
                <c:pt idx="334">
                  <c:v>41078.649166666662</c:v>
                </c:pt>
                <c:pt idx="335">
                  <c:v>41078.690833333334</c:v>
                </c:pt>
                <c:pt idx="336">
                  <c:v>41078.732499999998</c:v>
                </c:pt>
                <c:pt idx="337">
                  <c:v>41078.774166666662</c:v>
                </c:pt>
                <c:pt idx="338">
                  <c:v>41078.815833333341</c:v>
                </c:pt>
                <c:pt idx="339">
                  <c:v>41078.857500000006</c:v>
                </c:pt>
                <c:pt idx="340">
                  <c:v>41078.899166666662</c:v>
                </c:pt>
                <c:pt idx="341">
                  <c:v>41078.940833333341</c:v>
                </c:pt>
                <c:pt idx="342">
                  <c:v>41078.982500000006</c:v>
                </c:pt>
                <c:pt idx="343">
                  <c:v>41079.024166666662</c:v>
                </c:pt>
                <c:pt idx="344">
                  <c:v>41079.065833333334</c:v>
                </c:pt>
                <c:pt idx="345">
                  <c:v>41079.107499999998</c:v>
                </c:pt>
                <c:pt idx="346">
                  <c:v>41079.149166666662</c:v>
                </c:pt>
                <c:pt idx="347">
                  <c:v>41079.190833333334</c:v>
                </c:pt>
                <c:pt idx="348">
                  <c:v>41079.232499999998</c:v>
                </c:pt>
                <c:pt idx="349">
                  <c:v>41079.274166666662</c:v>
                </c:pt>
                <c:pt idx="350">
                  <c:v>41079.315833333341</c:v>
                </c:pt>
                <c:pt idx="351">
                  <c:v>41079.357500000006</c:v>
                </c:pt>
                <c:pt idx="352">
                  <c:v>41079.399166666662</c:v>
                </c:pt>
                <c:pt idx="353">
                  <c:v>41079.440833333341</c:v>
                </c:pt>
                <c:pt idx="354">
                  <c:v>41079.482500000006</c:v>
                </c:pt>
                <c:pt idx="355">
                  <c:v>41079.524166666662</c:v>
                </c:pt>
                <c:pt idx="356">
                  <c:v>41079.565833333334</c:v>
                </c:pt>
                <c:pt idx="357">
                  <c:v>41079.607499999998</c:v>
                </c:pt>
                <c:pt idx="358">
                  <c:v>41079.649166666662</c:v>
                </c:pt>
                <c:pt idx="359">
                  <c:v>41079.690833333334</c:v>
                </c:pt>
                <c:pt idx="360">
                  <c:v>41079.732499999998</c:v>
                </c:pt>
                <c:pt idx="361">
                  <c:v>41079.774166666662</c:v>
                </c:pt>
                <c:pt idx="362">
                  <c:v>41079.815833333341</c:v>
                </c:pt>
                <c:pt idx="363">
                  <c:v>41079.857500000006</c:v>
                </c:pt>
                <c:pt idx="364">
                  <c:v>41079.899166666662</c:v>
                </c:pt>
                <c:pt idx="365">
                  <c:v>41079.940833333341</c:v>
                </c:pt>
                <c:pt idx="366">
                  <c:v>41079.982500000006</c:v>
                </c:pt>
                <c:pt idx="367">
                  <c:v>41080.024166666662</c:v>
                </c:pt>
                <c:pt idx="368">
                  <c:v>41080.065833333334</c:v>
                </c:pt>
                <c:pt idx="369">
                  <c:v>41080.107499999998</c:v>
                </c:pt>
                <c:pt idx="370">
                  <c:v>41080.149166666662</c:v>
                </c:pt>
                <c:pt idx="371">
                  <c:v>41080.190833333334</c:v>
                </c:pt>
                <c:pt idx="372">
                  <c:v>41080.232499999998</c:v>
                </c:pt>
                <c:pt idx="373">
                  <c:v>41080.274166666662</c:v>
                </c:pt>
                <c:pt idx="374">
                  <c:v>41080.315833333341</c:v>
                </c:pt>
                <c:pt idx="375">
                  <c:v>41080.357500000006</c:v>
                </c:pt>
                <c:pt idx="376">
                  <c:v>41080.399166666662</c:v>
                </c:pt>
                <c:pt idx="377">
                  <c:v>41080.440833333341</c:v>
                </c:pt>
                <c:pt idx="378">
                  <c:v>41080.482500000006</c:v>
                </c:pt>
                <c:pt idx="379">
                  <c:v>41080.524166666662</c:v>
                </c:pt>
                <c:pt idx="380">
                  <c:v>41080.565833333334</c:v>
                </c:pt>
                <c:pt idx="381">
                  <c:v>41080.607499999998</c:v>
                </c:pt>
                <c:pt idx="382">
                  <c:v>41080.649166666662</c:v>
                </c:pt>
                <c:pt idx="383">
                  <c:v>41080.690833333334</c:v>
                </c:pt>
                <c:pt idx="384">
                  <c:v>41080.732499999998</c:v>
                </c:pt>
                <c:pt idx="385">
                  <c:v>41080.774166666662</c:v>
                </c:pt>
                <c:pt idx="386">
                  <c:v>41080.815833333341</c:v>
                </c:pt>
                <c:pt idx="387">
                  <c:v>41080.857500000006</c:v>
                </c:pt>
                <c:pt idx="388">
                  <c:v>41080.899166666662</c:v>
                </c:pt>
                <c:pt idx="389">
                  <c:v>41080.940833333341</c:v>
                </c:pt>
                <c:pt idx="390">
                  <c:v>41080.982500000006</c:v>
                </c:pt>
                <c:pt idx="391">
                  <c:v>41081.024166666662</c:v>
                </c:pt>
                <c:pt idx="392">
                  <c:v>41081.065833333334</c:v>
                </c:pt>
                <c:pt idx="393">
                  <c:v>41081.107499999998</c:v>
                </c:pt>
                <c:pt idx="394">
                  <c:v>41081.149166666662</c:v>
                </c:pt>
                <c:pt idx="395">
                  <c:v>41081.190833333334</c:v>
                </c:pt>
                <c:pt idx="396">
                  <c:v>41081.232499999998</c:v>
                </c:pt>
                <c:pt idx="397">
                  <c:v>41081.274166666662</c:v>
                </c:pt>
                <c:pt idx="398">
                  <c:v>41081.315833333341</c:v>
                </c:pt>
                <c:pt idx="399">
                  <c:v>41081.357500000006</c:v>
                </c:pt>
                <c:pt idx="400">
                  <c:v>41081.399166666662</c:v>
                </c:pt>
                <c:pt idx="401">
                  <c:v>41081.440833333341</c:v>
                </c:pt>
                <c:pt idx="402">
                  <c:v>41081.482500000006</c:v>
                </c:pt>
                <c:pt idx="403">
                  <c:v>41081.524166666662</c:v>
                </c:pt>
                <c:pt idx="404">
                  <c:v>41081.565833333334</c:v>
                </c:pt>
                <c:pt idx="405">
                  <c:v>41081.607499999998</c:v>
                </c:pt>
                <c:pt idx="406">
                  <c:v>41081.649166666662</c:v>
                </c:pt>
                <c:pt idx="407">
                  <c:v>41081.690833333334</c:v>
                </c:pt>
                <c:pt idx="408">
                  <c:v>41081.732499999998</c:v>
                </c:pt>
                <c:pt idx="409">
                  <c:v>41081.774166666662</c:v>
                </c:pt>
                <c:pt idx="410">
                  <c:v>41081.815833333341</c:v>
                </c:pt>
                <c:pt idx="411">
                  <c:v>41081.857500000006</c:v>
                </c:pt>
                <c:pt idx="412">
                  <c:v>41081.899166666662</c:v>
                </c:pt>
                <c:pt idx="413">
                  <c:v>41081.940833333341</c:v>
                </c:pt>
                <c:pt idx="414">
                  <c:v>41081.982500000006</c:v>
                </c:pt>
                <c:pt idx="415">
                  <c:v>41082.024166666662</c:v>
                </c:pt>
                <c:pt idx="416">
                  <c:v>41082.065833333334</c:v>
                </c:pt>
                <c:pt idx="417">
                  <c:v>41082.107499999998</c:v>
                </c:pt>
                <c:pt idx="418">
                  <c:v>41082.149166666662</c:v>
                </c:pt>
                <c:pt idx="419">
                  <c:v>41082.190833333334</c:v>
                </c:pt>
                <c:pt idx="420">
                  <c:v>41082.232499999998</c:v>
                </c:pt>
                <c:pt idx="421">
                  <c:v>41082.274166666662</c:v>
                </c:pt>
                <c:pt idx="422">
                  <c:v>41082.315833333341</c:v>
                </c:pt>
                <c:pt idx="423">
                  <c:v>41082.357500000006</c:v>
                </c:pt>
                <c:pt idx="424">
                  <c:v>41082.399166666662</c:v>
                </c:pt>
                <c:pt idx="425">
                  <c:v>41082.440833333341</c:v>
                </c:pt>
                <c:pt idx="426">
                  <c:v>41082.482500000006</c:v>
                </c:pt>
                <c:pt idx="427">
                  <c:v>41082.524166666662</c:v>
                </c:pt>
                <c:pt idx="428">
                  <c:v>41082.565833333334</c:v>
                </c:pt>
                <c:pt idx="429">
                  <c:v>41082.607499999998</c:v>
                </c:pt>
                <c:pt idx="430">
                  <c:v>41082.649166666662</c:v>
                </c:pt>
                <c:pt idx="431">
                  <c:v>41082.690833333334</c:v>
                </c:pt>
                <c:pt idx="432">
                  <c:v>41082.732499999998</c:v>
                </c:pt>
                <c:pt idx="433">
                  <c:v>41082.774166666662</c:v>
                </c:pt>
                <c:pt idx="434">
                  <c:v>41082.815833333341</c:v>
                </c:pt>
                <c:pt idx="435">
                  <c:v>41082.857500000006</c:v>
                </c:pt>
                <c:pt idx="436">
                  <c:v>41082.899166666662</c:v>
                </c:pt>
                <c:pt idx="437">
                  <c:v>41082.940833333341</c:v>
                </c:pt>
                <c:pt idx="438">
                  <c:v>41082.982500000006</c:v>
                </c:pt>
                <c:pt idx="439">
                  <c:v>41083.024166666662</c:v>
                </c:pt>
                <c:pt idx="440">
                  <c:v>41083.065833333334</c:v>
                </c:pt>
                <c:pt idx="441">
                  <c:v>41083.107499999998</c:v>
                </c:pt>
                <c:pt idx="442">
                  <c:v>41083.149166666662</c:v>
                </c:pt>
                <c:pt idx="443">
                  <c:v>41083.190833333334</c:v>
                </c:pt>
                <c:pt idx="444">
                  <c:v>41083.232499999998</c:v>
                </c:pt>
                <c:pt idx="445">
                  <c:v>41083.274166666662</c:v>
                </c:pt>
                <c:pt idx="446">
                  <c:v>41083.315833333341</c:v>
                </c:pt>
                <c:pt idx="447">
                  <c:v>41083.357500000006</c:v>
                </c:pt>
                <c:pt idx="448">
                  <c:v>41083.399166666662</c:v>
                </c:pt>
                <c:pt idx="449">
                  <c:v>41083.440833333341</c:v>
                </c:pt>
                <c:pt idx="450">
                  <c:v>41083.482500000006</c:v>
                </c:pt>
                <c:pt idx="451">
                  <c:v>41083.524166666662</c:v>
                </c:pt>
                <c:pt idx="452">
                  <c:v>41083.565833333334</c:v>
                </c:pt>
                <c:pt idx="453">
                  <c:v>41083.607499999998</c:v>
                </c:pt>
                <c:pt idx="454">
                  <c:v>41083.649166666662</c:v>
                </c:pt>
                <c:pt idx="455">
                  <c:v>41083.690833333334</c:v>
                </c:pt>
                <c:pt idx="456">
                  <c:v>41083.732499999998</c:v>
                </c:pt>
                <c:pt idx="457">
                  <c:v>41083.774166666662</c:v>
                </c:pt>
                <c:pt idx="458">
                  <c:v>41083.815833333341</c:v>
                </c:pt>
                <c:pt idx="459">
                  <c:v>41083.857500000006</c:v>
                </c:pt>
                <c:pt idx="460">
                  <c:v>41083.899166666662</c:v>
                </c:pt>
                <c:pt idx="461">
                  <c:v>41083.940833333341</c:v>
                </c:pt>
                <c:pt idx="462">
                  <c:v>41083.982500000006</c:v>
                </c:pt>
                <c:pt idx="463">
                  <c:v>41084.024166666662</c:v>
                </c:pt>
                <c:pt idx="464">
                  <c:v>41084.065833333334</c:v>
                </c:pt>
                <c:pt idx="465">
                  <c:v>41084.107499999998</c:v>
                </c:pt>
                <c:pt idx="466">
                  <c:v>41084.149166666662</c:v>
                </c:pt>
                <c:pt idx="467">
                  <c:v>41084.190833333334</c:v>
                </c:pt>
                <c:pt idx="468">
                  <c:v>41084.232499999998</c:v>
                </c:pt>
                <c:pt idx="469">
                  <c:v>41084.274166666662</c:v>
                </c:pt>
                <c:pt idx="470">
                  <c:v>41084.315833333341</c:v>
                </c:pt>
                <c:pt idx="471">
                  <c:v>41084.357500000006</c:v>
                </c:pt>
                <c:pt idx="472">
                  <c:v>41084.399166666662</c:v>
                </c:pt>
                <c:pt idx="473">
                  <c:v>41084.440833333341</c:v>
                </c:pt>
                <c:pt idx="474">
                  <c:v>41084.482500000006</c:v>
                </c:pt>
                <c:pt idx="475">
                  <c:v>41084.524166666662</c:v>
                </c:pt>
                <c:pt idx="476">
                  <c:v>41084.565833333334</c:v>
                </c:pt>
                <c:pt idx="477">
                  <c:v>41084.607499999998</c:v>
                </c:pt>
                <c:pt idx="478">
                  <c:v>41084.649166666662</c:v>
                </c:pt>
                <c:pt idx="479">
                  <c:v>41084.690833333334</c:v>
                </c:pt>
                <c:pt idx="480">
                  <c:v>41084.732499999998</c:v>
                </c:pt>
                <c:pt idx="481">
                  <c:v>41084.774166666662</c:v>
                </c:pt>
                <c:pt idx="482">
                  <c:v>41084.815833333341</c:v>
                </c:pt>
                <c:pt idx="483">
                  <c:v>41084.857500000006</c:v>
                </c:pt>
                <c:pt idx="484">
                  <c:v>41084.899166666662</c:v>
                </c:pt>
                <c:pt idx="485">
                  <c:v>41084.940833333341</c:v>
                </c:pt>
                <c:pt idx="486">
                  <c:v>41084.982500000006</c:v>
                </c:pt>
                <c:pt idx="487">
                  <c:v>41085.024166666662</c:v>
                </c:pt>
                <c:pt idx="488">
                  <c:v>41085.065833333334</c:v>
                </c:pt>
                <c:pt idx="489">
                  <c:v>41085.107499999998</c:v>
                </c:pt>
                <c:pt idx="490">
                  <c:v>41085.149166666662</c:v>
                </c:pt>
                <c:pt idx="491">
                  <c:v>41085.190833333334</c:v>
                </c:pt>
                <c:pt idx="492">
                  <c:v>41085.232499999998</c:v>
                </c:pt>
                <c:pt idx="493">
                  <c:v>41085.274166666662</c:v>
                </c:pt>
                <c:pt idx="494">
                  <c:v>41085.315833333341</c:v>
                </c:pt>
                <c:pt idx="495">
                  <c:v>41085.357500000006</c:v>
                </c:pt>
                <c:pt idx="496">
                  <c:v>41085.399166666662</c:v>
                </c:pt>
                <c:pt idx="497">
                  <c:v>41085.440833333341</c:v>
                </c:pt>
                <c:pt idx="498">
                  <c:v>41085.482500000006</c:v>
                </c:pt>
                <c:pt idx="499">
                  <c:v>41085.524166666662</c:v>
                </c:pt>
              </c:numCache>
            </c:numRef>
          </c:xVal>
          <c:yVal>
            <c:numRef>
              <c:f>'Rieff 2'!$G$9465:$G$9964</c:f>
              <c:numCache>
                <c:formatCode>General</c:formatCode>
                <c:ptCount val="500"/>
                <c:pt idx="0">
                  <c:v>-29.535120000000003</c:v>
                </c:pt>
                <c:pt idx="1">
                  <c:v>12.953999999999999</c:v>
                </c:pt>
                <c:pt idx="2">
                  <c:v>24.932639999999989</c:v>
                </c:pt>
                <c:pt idx="3">
                  <c:v>25.024079999999994</c:v>
                </c:pt>
                <c:pt idx="4">
                  <c:v>26.578559999999992</c:v>
                </c:pt>
                <c:pt idx="5">
                  <c:v>25.786079999999988</c:v>
                </c:pt>
                <c:pt idx="6">
                  <c:v>26.91384</c:v>
                </c:pt>
                <c:pt idx="7">
                  <c:v>23.195279999999993</c:v>
                </c:pt>
                <c:pt idx="8">
                  <c:v>25.450800000000001</c:v>
                </c:pt>
                <c:pt idx="9">
                  <c:v>27.34056</c:v>
                </c:pt>
                <c:pt idx="10">
                  <c:v>25.69464</c:v>
                </c:pt>
                <c:pt idx="11">
                  <c:v>25.816559999999999</c:v>
                </c:pt>
                <c:pt idx="12">
                  <c:v>25.847039999999993</c:v>
                </c:pt>
                <c:pt idx="13">
                  <c:v>25.968959999999992</c:v>
                </c:pt>
                <c:pt idx="14">
                  <c:v>25.907999999999994</c:v>
                </c:pt>
                <c:pt idx="15">
                  <c:v>25.816559999999999</c:v>
                </c:pt>
                <c:pt idx="16">
                  <c:v>25.847039999999993</c:v>
                </c:pt>
                <c:pt idx="17">
                  <c:v>25.816559999999999</c:v>
                </c:pt>
                <c:pt idx="18">
                  <c:v>25.29839999999999</c:v>
                </c:pt>
                <c:pt idx="19">
                  <c:v>25.603199999999994</c:v>
                </c:pt>
                <c:pt idx="20">
                  <c:v>25.481279999999987</c:v>
                </c:pt>
                <c:pt idx="21">
                  <c:v>25.176479999999991</c:v>
                </c:pt>
                <c:pt idx="22">
                  <c:v>25.359359999999992</c:v>
                </c:pt>
                <c:pt idx="23">
                  <c:v>25.42031999999999</c:v>
                </c:pt>
                <c:pt idx="24">
                  <c:v>24.963119999999996</c:v>
                </c:pt>
                <c:pt idx="25">
                  <c:v>24.780239999999992</c:v>
                </c:pt>
                <c:pt idx="26">
                  <c:v>24.871679999999991</c:v>
                </c:pt>
                <c:pt idx="27">
                  <c:v>24.932639999999989</c:v>
                </c:pt>
                <c:pt idx="28">
                  <c:v>24.35352</c:v>
                </c:pt>
                <c:pt idx="29">
                  <c:v>24.536399999999993</c:v>
                </c:pt>
                <c:pt idx="30">
                  <c:v>24.140159999999991</c:v>
                </c:pt>
                <c:pt idx="31">
                  <c:v>23.682959999999994</c:v>
                </c:pt>
                <c:pt idx="32">
                  <c:v>23.774399999999989</c:v>
                </c:pt>
                <c:pt idx="33">
                  <c:v>23.743919999999996</c:v>
                </c:pt>
                <c:pt idx="34">
                  <c:v>23.804879999999997</c:v>
                </c:pt>
                <c:pt idx="35">
                  <c:v>23.65247999999999</c:v>
                </c:pt>
                <c:pt idx="36">
                  <c:v>22.951439999999991</c:v>
                </c:pt>
                <c:pt idx="37">
                  <c:v>23.926799999999989</c:v>
                </c:pt>
                <c:pt idx="38">
                  <c:v>22.73808</c:v>
                </c:pt>
                <c:pt idx="39">
                  <c:v>23.561039999999991</c:v>
                </c:pt>
                <c:pt idx="40">
                  <c:v>23.408639999999998</c:v>
                </c:pt>
                <c:pt idx="41">
                  <c:v>23.195279999999993</c:v>
                </c:pt>
                <c:pt idx="42">
                  <c:v>22.951439999999991</c:v>
                </c:pt>
                <c:pt idx="43">
                  <c:v>23.256239999999991</c:v>
                </c:pt>
                <c:pt idx="44">
                  <c:v>23.103840000000005</c:v>
                </c:pt>
                <c:pt idx="45">
                  <c:v>22.920960000000001</c:v>
                </c:pt>
                <c:pt idx="46">
                  <c:v>22.951439999999991</c:v>
                </c:pt>
                <c:pt idx="47">
                  <c:v>22.799040000000002</c:v>
                </c:pt>
                <c:pt idx="48">
                  <c:v>22.646639999999991</c:v>
                </c:pt>
                <c:pt idx="49">
                  <c:v>22.76855999999999</c:v>
                </c:pt>
                <c:pt idx="50">
                  <c:v>22.73808</c:v>
                </c:pt>
                <c:pt idx="51">
                  <c:v>22.372319999999991</c:v>
                </c:pt>
                <c:pt idx="52">
                  <c:v>22.097999999999992</c:v>
                </c:pt>
                <c:pt idx="53">
                  <c:v>22.280879999999993</c:v>
                </c:pt>
                <c:pt idx="54">
                  <c:v>22.219919999999991</c:v>
                </c:pt>
                <c:pt idx="55">
                  <c:v>21.671279999999996</c:v>
                </c:pt>
                <c:pt idx="56">
                  <c:v>21.457919999999994</c:v>
                </c:pt>
                <c:pt idx="57">
                  <c:v>21.73223999999999</c:v>
                </c:pt>
                <c:pt idx="58">
                  <c:v>21.42743999999999</c:v>
                </c:pt>
                <c:pt idx="59">
                  <c:v>21.793199999999988</c:v>
                </c:pt>
                <c:pt idx="60">
                  <c:v>21.610319999999991</c:v>
                </c:pt>
                <c:pt idx="61">
                  <c:v>21.335999999999999</c:v>
                </c:pt>
                <c:pt idx="62">
                  <c:v>21.549359999999993</c:v>
                </c:pt>
                <c:pt idx="63">
                  <c:v>21.396960000000004</c:v>
                </c:pt>
                <c:pt idx="64">
                  <c:v>21.70176</c:v>
                </c:pt>
                <c:pt idx="65">
                  <c:v>21.366479999999992</c:v>
                </c:pt>
                <c:pt idx="66">
                  <c:v>21.549359999999993</c:v>
                </c:pt>
                <c:pt idx="67">
                  <c:v>21.183599999999988</c:v>
                </c:pt>
                <c:pt idx="68">
                  <c:v>21.275039999999997</c:v>
                </c:pt>
                <c:pt idx="69">
                  <c:v>20.939759999999993</c:v>
                </c:pt>
                <c:pt idx="70">
                  <c:v>21.153119999999994</c:v>
                </c:pt>
                <c:pt idx="71">
                  <c:v>21.09216</c:v>
                </c:pt>
                <c:pt idx="72">
                  <c:v>20.756879999999992</c:v>
                </c:pt>
                <c:pt idx="73">
                  <c:v>20.69591999999999</c:v>
                </c:pt>
                <c:pt idx="74">
                  <c:v>20.78736</c:v>
                </c:pt>
                <c:pt idx="75">
                  <c:v>20.878799999999988</c:v>
                </c:pt>
                <c:pt idx="76">
                  <c:v>20.54351999999999</c:v>
                </c:pt>
                <c:pt idx="77">
                  <c:v>20.69591999999999</c:v>
                </c:pt>
                <c:pt idx="78">
                  <c:v>20.84831999999999</c:v>
                </c:pt>
                <c:pt idx="79">
                  <c:v>20.726399999999991</c:v>
                </c:pt>
                <c:pt idx="80">
                  <c:v>20.452079999999988</c:v>
                </c:pt>
                <c:pt idx="81">
                  <c:v>20.878799999999988</c:v>
                </c:pt>
                <c:pt idx="82">
                  <c:v>20.604479999999999</c:v>
                </c:pt>
                <c:pt idx="83">
                  <c:v>21.153119999999994</c:v>
                </c:pt>
                <c:pt idx="84">
                  <c:v>20.97023999999999</c:v>
                </c:pt>
                <c:pt idx="85">
                  <c:v>20.939759999999993</c:v>
                </c:pt>
                <c:pt idx="86">
                  <c:v>20.756879999999992</c:v>
                </c:pt>
                <c:pt idx="87">
                  <c:v>20.726399999999991</c:v>
                </c:pt>
                <c:pt idx="88">
                  <c:v>20.756879999999992</c:v>
                </c:pt>
                <c:pt idx="89">
                  <c:v>20.817839999999997</c:v>
                </c:pt>
                <c:pt idx="90">
                  <c:v>20.604479999999999</c:v>
                </c:pt>
                <c:pt idx="91">
                  <c:v>20.878799999999988</c:v>
                </c:pt>
                <c:pt idx="92">
                  <c:v>20.54351999999999</c:v>
                </c:pt>
                <c:pt idx="93">
                  <c:v>20.330159999999996</c:v>
                </c:pt>
                <c:pt idx="94">
                  <c:v>20.330159999999996</c:v>
                </c:pt>
                <c:pt idx="95">
                  <c:v>20.330159999999996</c:v>
                </c:pt>
                <c:pt idx="96">
                  <c:v>20.086319999999986</c:v>
                </c:pt>
                <c:pt idx="97">
                  <c:v>19.872959999999999</c:v>
                </c:pt>
                <c:pt idx="98">
                  <c:v>20.147279999999991</c:v>
                </c:pt>
                <c:pt idx="99">
                  <c:v>19.751039999999993</c:v>
                </c:pt>
                <c:pt idx="100">
                  <c:v>19.751039999999993</c:v>
                </c:pt>
                <c:pt idx="101">
                  <c:v>19.720560000000003</c:v>
                </c:pt>
                <c:pt idx="102">
                  <c:v>20.025359999999992</c:v>
                </c:pt>
                <c:pt idx="103">
                  <c:v>20.025359999999992</c:v>
                </c:pt>
                <c:pt idx="104">
                  <c:v>19.690079999999995</c:v>
                </c:pt>
                <c:pt idx="105">
                  <c:v>19.903439999999986</c:v>
                </c:pt>
                <c:pt idx="106">
                  <c:v>19.781519999999997</c:v>
                </c:pt>
                <c:pt idx="107">
                  <c:v>20.147279999999991</c:v>
                </c:pt>
                <c:pt idx="108">
                  <c:v>19.872959999999999</c:v>
                </c:pt>
                <c:pt idx="109">
                  <c:v>19.811999999999998</c:v>
                </c:pt>
                <c:pt idx="110">
                  <c:v>19.751039999999993</c:v>
                </c:pt>
                <c:pt idx="111">
                  <c:v>19.385279999999991</c:v>
                </c:pt>
                <c:pt idx="112">
                  <c:v>19.629119999999993</c:v>
                </c:pt>
                <c:pt idx="113">
                  <c:v>19.629119999999993</c:v>
                </c:pt>
                <c:pt idx="114">
                  <c:v>19.842479999999988</c:v>
                </c:pt>
                <c:pt idx="115">
                  <c:v>19.781519999999997</c:v>
                </c:pt>
                <c:pt idx="116">
                  <c:v>19.872959999999999</c:v>
                </c:pt>
                <c:pt idx="117">
                  <c:v>19.629119999999993</c:v>
                </c:pt>
                <c:pt idx="118">
                  <c:v>19.811999999999998</c:v>
                </c:pt>
                <c:pt idx="119">
                  <c:v>19.659600000000001</c:v>
                </c:pt>
                <c:pt idx="120">
                  <c:v>19.720560000000003</c:v>
                </c:pt>
                <c:pt idx="121">
                  <c:v>19.659600000000001</c:v>
                </c:pt>
                <c:pt idx="122">
                  <c:v>18.684239999999996</c:v>
                </c:pt>
                <c:pt idx="123">
                  <c:v>18.653759999999991</c:v>
                </c:pt>
                <c:pt idx="124">
                  <c:v>18.928079999999998</c:v>
                </c:pt>
                <c:pt idx="125">
                  <c:v>18.653759999999991</c:v>
                </c:pt>
                <c:pt idx="126">
                  <c:v>18.684239999999996</c:v>
                </c:pt>
                <c:pt idx="127">
                  <c:v>19.019519999999993</c:v>
                </c:pt>
                <c:pt idx="128">
                  <c:v>19.20239999999999</c:v>
                </c:pt>
                <c:pt idx="129">
                  <c:v>19.20239999999999</c:v>
                </c:pt>
                <c:pt idx="130">
                  <c:v>19.110960000000002</c:v>
                </c:pt>
                <c:pt idx="131">
                  <c:v>18.958559999999995</c:v>
                </c:pt>
                <c:pt idx="132">
                  <c:v>18.989039999999992</c:v>
                </c:pt>
                <c:pt idx="133">
                  <c:v>18.684239999999996</c:v>
                </c:pt>
                <c:pt idx="134">
                  <c:v>18.684239999999996</c:v>
                </c:pt>
                <c:pt idx="135">
                  <c:v>18.958559999999995</c:v>
                </c:pt>
                <c:pt idx="136">
                  <c:v>18.989039999999992</c:v>
                </c:pt>
                <c:pt idx="137">
                  <c:v>19.232880000000005</c:v>
                </c:pt>
                <c:pt idx="138">
                  <c:v>19.324319999999993</c:v>
                </c:pt>
                <c:pt idx="139">
                  <c:v>19.20239999999999</c:v>
                </c:pt>
                <c:pt idx="140">
                  <c:v>19.263359999999995</c:v>
                </c:pt>
                <c:pt idx="141">
                  <c:v>18.989039999999992</c:v>
                </c:pt>
                <c:pt idx="142">
                  <c:v>18.59279999999999</c:v>
                </c:pt>
                <c:pt idx="143">
                  <c:v>18.562319999999996</c:v>
                </c:pt>
                <c:pt idx="144">
                  <c:v>18.714719999999993</c:v>
                </c:pt>
                <c:pt idx="145">
                  <c:v>18.379439999999995</c:v>
                </c:pt>
                <c:pt idx="146">
                  <c:v>18.013680000000001</c:v>
                </c:pt>
                <c:pt idx="147">
                  <c:v>17.922239999999984</c:v>
                </c:pt>
                <c:pt idx="148">
                  <c:v>18.074639999999995</c:v>
                </c:pt>
                <c:pt idx="149">
                  <c:v>18.074639999999995</c:v>
                </c:pt>
                <c:pt idx="150">
                  <c:v>17.983199999999989</c:v>
                </c:pt>
                <c:pt idx="151">
                  <c:v>17.800319999999992</c:v>
                </c:pt>
                <c:pt idx="152">
                  <c:v>17.465039999999988</c:v>
                </c:pt>
                <c:pt idx="153">
                  <c:v>17.312639999999988</c:v>
                </c:pt>
                <c:pt idx="154">
                  <c:v>17.28215999999999</c:v>
                </c:pt>
                <c:pt idx="155">
                  <c:v>16.703039999999987</c:v>
                </c:pt>
                <c:pt idx="156">
                  <c:v>16.794479999999993</c:v>
                </c:pt>
                <c:pt idx="157">
                  <c:v>16.398239999999987</c:v>
                </c:pt>
                <c:pt idx="158">
                  <c:v>17.891759999999994</c:v>
                </c:pt>
                <c:pt idx="159">
                  <c:v>17.160239999999991</c:v>
                </c:pt>
                <c:pt idx="160">
                  <c:v>16.276319999999988</c:v>
                </c:pt>
                <c:pt idx="161">
                  <c:v>16.824959999999994</c:v>
                </c:pt>
                <c:pt idx="162">
                  <c:v>16.52015999999999</c:v>
                </c:pt>
                <c:pt idx="163">
                  <c:v>16.428719999999988</c:v>
                </c:pt>
                <c:pt idx="164">
                  <c:v>16.367759999999993</c:v>
                </c:pt>
                <c:pt idx="165">
                  <c:v>15.971520000000002</c:v>
                </c:pt>
                <c:pt idx="166">
                  <c:v>16.154399999999992</c:v>
                </c:pt>
                <c:pt idx="167">
                  <c:v>15.971520000000002</c:v>
                </c:pt>
                <c:pt idx="168">
                  <c:v>15.788640000000001</c:v>
                </c:pt>
                <c:pt idx="169">
                  <c:v>16.032479999999989</c:v>
                </c:pt>
                <c:pt idx="170">
                  <c:v>15.941039999999999</c:v>
                </c:pt>
                <c:pt idx="171">
                  <c:v>15.758159999999998</c:v>
                </c:pt>
                <c:pt idx="172">
                  <c:v>16.032479999999989</c:v>
                </c:pt>
                <c:pt idx="173">
                  <c:v>15.727680000000001</c:v>
                </c:pt>
                <c:pt idx="174">
                  <c:v>16.062959999999993</c:v>
                </c:pt>
                <c:pt idx="175">
                  <c:v>15.483840000000002</c:v>
                </c:pt>
                <c:pt idx="176">
                  <c:v>15.544799999999999</c:v>
                </c:pt>
                <c:pt idx="177">
                  <c:v>15.483840000000002</c:v>
                </c:pt>
                <c:pt idx="178">
                  <c:v>15.30096</c:v>
                </c:pt>
                <c:pt idx="179">
                  <c:v>15.270479999999999</c:v>
                </c:pt>
                <c:pt idx="180">
                  <c:v>15.057120000000001</c:v>
                </c:pt>
                <c:pt idx="181">
                  <c:v>15.66672</c:v>
                </c:pt>
                <c:pt idx="182">
                  <c:v>14.721839999999998</c:v>
                </c:pt>
                <c:pt idx="183">
                  <c:v>15.453359999999998</c:v>
                </c:pt>
                <c:pt idx="184">
                  <c:v>14.9352</c:v>
                </c:pt>
                <c:pt idx="185">
                  <c:v>13.959840000000002</c:v>
                </c:pt>
                <c:pt idx="186">
                  <c:v>13.929359999999997</c:v>
                </c:pt>
                <c:pt idx="187">
                  <c:v>14.112239999999998</c:v>
                </c:pt>
                <c:pt idx="188">
                  <c:v>14.234159999999996</c:v>
                </c:pt>
                <c:pt idx="189">
                  <c:v>14.295119999999997</c:v>
                </c:pt>
                <c:pt idx="190">
                  <c:v>14.295119999999997</c:v>
                </c:pt>
                <c:pt idx="191">
                  <c:v>14.173199999999998</c:v>
                </c:pt>
                <c:pt idx="192">
                  <c:v>14.41704</c:v>
                </c:pt>
                <c:pt idx="193">
                  <c:v>14.20368</c:v>
                </c:pt>
                <c:pt idx="194">
                  <c:v>13.685519999999999</c:v>
                </c:pt>
                <c:pt idx="195">
                  <c:v>14.081760000000001</c:v>
                </c:pt>
                <c:pt idx="196">
                  <c:v>14.35608</c:v>
                </c:pt>
                <c:pt idx="197">
                  <c:v>13.776960000000001</c:v>
                </c:pt>
                <c:pt idx="198">
                  <c:v>15.3924</c:v>
                </c:pt>
                <c:pt idx="199">
                  <c:v>13.045440000000001</c:v>
                </c:pt>
                <c:pt idx="200">
                  <c:v>16.032479999999989</c:v>
                </c:pt>
                <c:pt idx="201">
                  <c:v>15.331440000000001</c:v>
                </c:pt>
                <c:pt idx="202">
                  <c:v>11.856720000000003</c:v>
                </c:pt>
                <c:pt idx="203">
                  <c:v>15.02664</c:v>
                </c:pt>
                <c:pt idx="204">
                  <c:v>14.87424</c:v>
                </c:pt>
                <c:pt idx="205">
                  <c:v>14.142720000000001</c:v>
                </c:pt>
                <c:pt idx="206">
                  <c:v>14.41704</c:v>
                </c:pt>
                <c:pt idx="207">
                  <c:v>14.325600000000001</c:v>
                </c:pt>
                <c:pt idx="208">
                  <c:v>14.843759999999998</c:v>
                </c:pt>
                <c:pt idx="209">
                  <c:v>15.057120000000001</c:v>
                </c:pt>
                <c:pt idx="210">
                  <c:v>14.904719999999998</c:v>
                </c:pt>
                <c:pt idx="211">
                  <c:v>15.057120000000001</c:v>
                </c:pt>
                <c:pt idx="212">
                  <c:v>14.538959999999996</c:v>
                </c:pt>
                <c:pt idx="213">
                  <c:v>14.386560000000003</c:v>
                </c:pt>
                <c:pt idx="214">
                  <c:v>14.50848</c:v>
                </c:pt>
                <c:pt idx="215">
                  <c:v>14.26464</c:v>
                </c:pt>
                <c:pt idx="216">
                  <c:v>14.477999999999998</c:v>
                </c:pt>
                <c:pt idx="217">
                  <c:v>14.477999999999998</c:v>
                </c:pt>
                <c:pt idx="218">
                  <c:v>14.538959999999996</c:v>
                </c:pt>
                <c:pt idx="219">
                  <c:v>14.295119999999997</c:v>
                </c:pt>
                <c:pt idx="220">
                  <c:v>14.112239999999998</c:v>
                </c:pt>
                <c:pt idx="221">
                  <c:v>14.50848</c:v>
                </c:pt>
                <c:pt idx="222">
                  <c:v>14.35608</c:v>
                </c:pt>
                <c:pt idx="223">
                  <c:v>13.990319999999997</c:v>
                </c:pt>
                <c:pt idx="224">
                  <c:v>13.685519999999999</c:v>
                </c:pt>
                <c:pt idx="225">
                  <c:v>13.624559999999997</c:v>
                </c:pt>
                <c:pt idx="226">
                  <c:v>13.563599999999999</c:v>
                </c:pt>
                <c:pt idx="227">
                  <c:v>13.83792</c:v>
                </c:pt>
                <c:pt idx="228">
                  <c:v>13.655040000000001</c:v>
                </c:pt>
                <c:pt idx="229">
                  <c:v>13.472160000000002</c:v>
                </c:pt>
                <c:pt idx="230">
                  <c:v>13.89888</c:v>
                </c:pt>
                <c:pt idx="231">
                  <c:v>13.83792</c:v>
                </c:pt>
                <c:pt idx="232">
                  <c:v>13.89888</c:v>
                </c:pt>
                <c:pt idx="233">
                  <c:v>13.929359999999997</c:v>
                </c:pt>
                <c:pt idx="234">
                  <c:v>14.26464</c:v>
                </c:pt>
                <c:pt idx="235">
                  <c:v>13.990319999999997</c:v>
                </c:pt>
                <c:pt idx="236">
                  <c:v>13.83792</c:v>
                </c:pt>
                <c:pt idx="237">
                  <c:v>13.655040000000001</c:v>
                </c:pt>
                <c:pt idx="238">
                  <c:v>13.472160000000002</c:v>
                </c:pt>
                <c:pt idx="239">
                  <c:v>13.685519999999999</c:v>
                </c:pt>
                <c:pt idx="240">
                  <c:v>12.679680000000001</c:v>
                </c:pt>
                <c:pt idx="241">
                  <c:v>12.953999999999999</c:v>
                </c:pt>
                <c:pt idx="242">
                  <c:v>11.67384</c:v>
                </c:pt>
                <c:pt idx="243">
                  <c:v>12.0396</c:v>
                </c:pt>
                <c:pt idx="244">
                  <c:v>13.228319999999998</c:v>
                </c:pt>
                <c:pt idx="245">
                  <c:v>13.50264</c:v>
                </c:pt>
                <c:pt idx="246">
                  <c:v>12.862560000000004</c:v>
                </c:pt>
                <c:pt idx="247">
                  <c:v>12.527279999999994</c:v>
                </c:pt>
                <c:pt idx="248">
                  <c:v>12.161520000000001</c:v>
                </c:pt>
                <c:pt idx="249">
                  <c:v>12.893039999999997</c:v>
                </c:pt>
                <c:pt idx="250">
                  <c:v>12.527279999999994</c:v>
                </c:pt>
                <c:pt idx="251">
                  <c:v>12.405359999999998</c:v>
                </c:pt>
                <c:pt idx="252">
                  <c:v>12.070079999999999</c:v>
                </c:pt>
                <c:pt idx="253">
                  <c:v>11.338560000000001</c:v>
                </c:pt>
                <c:pt idx="254">
                  <c:v>12.405359999999998</c:v>
                </c:pt>
                <c:pt idx="255">
                  <c:v>11.734799999999998</c:v>
                </c:pt>
                <c:pt idx="256">
                  <c:v>11.490960000000001</c:v>
                </c:pt>
                <c:pt idx="257">
                  <c:v>11.94816</c:v>
                </c:pt>
                <c:pt idx="258">
                  <c:v>11.612880000000002</c:v>
                </c:pt>
                <c:pt idx="259">
                  <c:v>11.795760000000001</c:v>
                </c:pt>
                <c:pt idx="260">
                  <c:v>11.582399999999998</c:v>
                </c:pt>
                <c:pt idx="261">
                  <c:v>11.551920000000001</c:v>
                </c:pt>
                <c:pt idx="262">
                  <c:v>11.856720000000003</c:v>
                </c:pt>
                <c:pt idx="263">
                  <c:v>11.765279999999999</c:v>
                </c:pt>
                <c:pt idx="264">
                  <c:v>11.52144</c:v>
                </c:pt>
                <c:pt idx="265">
                  <c:v>11.186160000000001</c:v>
                </c:pt>
                <c:pt idx="266">
                  <c:v>11.734799999999998</c:v>
                </c:pt>
                <c:pt idx="267">
                  <c:v>11.551920000000001</c:v>
                </c:pt>
                <c:pt idx="268">
                  <c:v>11.917680000000002</c:v>
                </c:pt>
                <c:pt idx="269">
                  <c:v>13.990319999999997</c:v>
                </c:pt>
                <c:pt idx="270">
                  <c:v>13.776960000000001</c:v>
                </c:pt>
                <c:pt idx="271">
                  <c:v>13.136879999999994</c:v>
                </c:pt>
                <c:pt idx="272">
                  <c:v>13.380719999999998</c:v>
                </c:pt>
                <c:pt idx="273">
                  <c:v>12.344399999999997</c:v>
                </c:pt>
                <c:pt idx="274">
                  <c:v>13.350240000000003</c:v>
                </c:pt>
                <c:pt idx="275">
                  <c:v>14.386560000000003</c:v>
                </c:pt>
                <c:pt idx="276">
                  <c:v>14.87424</c:v>
                </c:pt>
                <c:pt idx="277">
                  <c:v>14.325600000000001</c:v>
                </c:pt>
                <c:pt idx="278">
                  <c:v>14.782799999999998</c:v>
                </c:pt>
                <c:pt idx="279">
                  <c:v>14.26464</c:v>
                </c:pt>
                <c:pt idx="280">
                  <c:v>13.350240000000003</c:v>
                </c:pt>
                <c:pt idx="281">
                  <c:v>13.014959999999997</c:v>
                </c:pt>
                <c:pt idx="282">
                  <c:v>12.862560000000004</c:v>
                </c:pt>
                <c:pt idx="283">
                  <c:v>13.411200000000001</c:v>
                </c:pt>
                <c:pt idx="284">
                  <c:v>12.984480000000001</c:v>
                </c:pt>
                <c:pt idx="285">
                  <c:v>12.953999999999999</c:v>
                </c:pt>
                <c:pt idx="286">
                  <c:v>12.893039999999997</c:v>
                </c:pt>
                <c:pt idx="287">
                  <c:v>12.435840000000001</c:v>
                </c:pt>
                <c:pt idx="288">
                  <c:v>12.435840000000001</c:v>
                </c:pt>
                <c:pt idx="289">
                  <c:v>12.893039999999997</c:v>
                </c:pt>
                <c:pt idx="290">
                  <c:v>12.679680000000001</c:v>
                </c:pt>
                <c:pt idx="291">
                  <c:v>13.014959999999997</c:v>
                </c:pt>
                <c:pt idx="292">
                  <c:v>11.887199999999998</c:v>
                </c:pt>
                <c:pt idx="293">
                  <c:v>12.070079999999999</c:v>
                </c:pt>
                <c:pt idx="294">
                  <c:v>12.496800000000002</c:v>
                </c:pt>
                <c:pt idx="295">
                  <c:v>12.374879999999999</c:v>
                </c:pt>
                <c:pt idx="296">
                  <c:v>13.136879999999994</c:v>
                </c:pt>
                <c:pt idx="297">
                  <c:v>12.557760000000002</c:v>
                </c:pt>
                <c:pt idx="298">
                  <c:v>12.61872</c:v>
                </c:pt>
                <c:pt idx="299">
                  <c:v>12.374879999999999</c:v>
                </c:pt>
                <c:pt idx="300">
                  <c:v>12.131039999999999</c:v>
                </c:pt>
                <c:pt idx="301">
                  <c:v>12.496800000000002</c:v>
                </c:pt>
                <c:pt idx="302">
                  <c:v>12.557760000000002</c:v>
                </c:pt>
                <c:pt idx="303">
                  <c:v>12.405359999999998</c:v>
                </c:pt>
                <c:pt idx="304">
                  <c:v>12.588239999999995</c:v>
                </c:pt>
                <c:pt idx="305">
                  <c:v>12.649199999999997</c:v>
                </c:pt>
                <c:pt idx="306">
                  <c:v>12.466319999999996</c:v>
                </c:pt>
                <c:pt idx="307">
                  <c:v>12.557760000000002</c:v>
                </c:pt>
                <c:pt idx="308">
                  <c:v>12.191999999999998</c:v>
                </c:pt>
                <c:pt idx="309">
                  <c:v>12.252960000000002</c:v>
                </c:pt>
                <c:pt idx="310">
                  <c:v>12.222479999999996</c:v>
                </c:pt>
                <c:pt idx="311">
                  <c:v>12.009120000000001</c:v>
                </c:pt>
                <c:pt idx="312">
                  <c:v>12.161520000000001</c:v>
                </c:pt>
                <c:pt idx="313">
                  <c:v>11.97864</c:v>
                </c:pt>
                <c:pt idx="314">
                  <c:v>11.917680000000002</c:v>
                </c:pt>
                <c:pt idx="315">
                  <c:v>11.94816</c:v>
                </c:pt>
                <c:pt idx="316">
                  <c:v>12.009120000000001</c:v>
                </c:pt>
                <c:pt idx="317">
                  <c:v>11.917680000000002</c:v>
                </c:pt>
                <c:pt idx="318">
                  <c:v>11.887199999999998</c:v>
                </c:pt>
                <c:pt idx="319">
                  <c:v>11.67384</c:v>
                </c:pt>
                <c:pt idx="320">
                  <c:v>11.67384</c:v>
                </c:pt>
                <c:pt idx="321">
                  <c:v>11.46048</c:v>
                </c:pt>
                <c:pt idx="322">
                  <c:v>11.551920000000001</c:v>
                </c:pt>
                <c:pt idx="323">
                  <c:v>11.43</c:v>
                </c:pt>
                <c:pt idx="324">
                  <c:v>11.186160000000001</c:v>
                </c:pt>
                <c:pt idx="325">
                  <c:v>11.216639999999998</c:v>
                </c:pt>
                <c:pt idx="326">
                  <c:v>11.46048</c:v>
                </c:pt>
                <c:pt idx="327">
                  <c:v>11.338560000000001</c:v>
                </c:pt>
                <c:pt idx="328">
                  <c:v>11.216639999999998</c:v>
                </c:pt>
                <c:pt idx="329">
                  <c:v>11.094719999999999</c:v>
                </c:pt>
                <c:pt idx="330">
                  <c:v>11.490960000000001</c:v>
                </c:pt>
                <c:pt idx="331">
                  <c:v>11.15568</c:v>
                </c:pt>
                <c:pt idx="332">
                  <c:v>11.1252</c:v>
                </c:pt>
                <c:pt idx="333">
                  <c:v>10.972799999999999</c:v>
                </c:pt>
                <c:pt idx="334">
                  <c:v>10.69848</c:v>
                </c:pt>
                <c:pt idx="335">
                  <c:v>10.424159999999997</c:v>
                </c:pt>
                <c:pt idx="336">
                  <c:v>10.241279999999994</c:v>
                </c:pt>
                <c:pt idx="337">
                  <c:v>10.393680000000002</c:v>
                </c:pt>
                <c:pt idx="338">
                  <c:v>10.27176</c:v>
                </c:pt>
                <c:pt idx="339">
                  <c:v>10.119359999999997</c:v>
                </c:pt>
                <c:pt idx="340">
                  <c:v>9.9060000000000024</c:v>
                </c:pt>
                <c:pt idx="341">
                  <c:v>10.241279999999994</c:v>
                </c:pt>
                <c:pt idx="342">
                  <c:v>10.241279999999994</c:v>
                </c:pt>
                <c:pt idx="343">
                  <c:v>9.9060000000000024</c:v>
                </c:pt>
                <c:pt idx="344">
                  <c:v>9.692639999999999</c:v>
                </c:pt>
                <c:pt idx="345">
                  <c:v>9.5097599999999964</c:v>
                </c:pt>
                <c:pt idx="346">
                  <c:v>9.2964000000000002</c:v>
                </c:pt>
                <c:pt idx="347">
                  <c:v>9.3878399999999989</c:v>
                </c:pt>
                <c:pt idx="348">
                  <c:v>9.3878399999999989</c:v>
                </c:pt>
                <c:pt idx="349">
                  <c:v>9.1744799999999991</c:v>
                </c:pt>
                <c:pt idx="350">
                  <c:v>9.3268799999999974</c:v>
                </c:pt>
                <c:pt idx="351">
                  <c:v>8.9611199999999958</c:v>
                </c:pt>
                <c:pt idx="352">
                  <c:v>8.9001599999999961</c:v>
                </c:pt>
                <c:pt idx="353">
                  <c:v>9.0525600000000033</c:v>
                </c:pt>
                <c:pt idx="354">
                  <c:v>8.9611199999999958</c:v>
                </c:pt>
                <c:pt idx="355">
                  <c:v>8.7782399999999967</c:v>
                </c:pt>
                <c:pt idx="356">
                  <c:v>8.7477599999999978</c:v>
                </c:pt>
                <c:pt idx="357">
                  <c:v>8.6868000000000016</c:v>
                </c:pt>
                <c:pt idx="358">
                  <c:v>8.7782399999999967</c:v>
                </c:pt>
                <c:pt idx="359">
                  <c:v>8.5648799999999987</c:v>
                </c:pt>
                <c:pt idx="360">
                  <c:v>8.4734399999999983</c:v>
                </c:pt>
                <c:pt idx="361">
                  <c:v>8.3210400000000018</c:v>
                </c:pt>
                <c:pt idx="362">
                  <c:v>8.4124799999999968</c:v>
                </c:pt>
                <c:pt idx="363">
                  <c:v>8.290560000000001</c:v>
                </c:pt>
                <c:pt idx="364">
                  <c:v>8.4429599999999994</c:v>
                </c:pt>
                <c:pt idx="365">
                  <c:v>8.1686400000000035</c:v>
                </c:pt>
                <c:pt idx="366">
                  <c:v>8.4124799999999968</c:v>
                </c:pt>
                <c:pt idx="367">
                  <c:v>7.5895199999999967</c:v>
                </c:pt>
                <c:pt idx="368">
                  <c:v>8.016239999999998</c:v>
                </c:pt>
                <c:pt idx="369">
                  <c:v>7.5895199999999967</c:v>
                </c:pt>
                <c:pt idx="370">
                  <c:v>7.4066399999999977</c:v>
                </c:pt>
                <c:pt idx="371">
                  <c:v>7.5895199999999967</c:v>
                </c:pt>
                <c:pt idx="372">
                  <c:v>7.3761599999999996</c:v>
                </c:pt>
                <c:pt idx="373">
                  <c:v>7.223759999999996</c:v>
                </c:pt>
                <c:pt idx="374">
                  <c:v>6.7360799999999967</c:v>
                </c:pt>
                <c:pt idx="375">
                  <c:v>7.2847199999999965</c:v>
                </c:pt>
                <c:pt idx="376">
                  <c:v>7.3761599999999996</c:v>
                </c:pt>
                <c:pt idx="377">
                  <c:v>7.3761599999999996</c:v>
                </c:pt>
                <c:pt idx="378">
                  <c:v>7.0713599999999994</c:v>
                </c:pt>
                <c:pt idx="379">
                  <c:v>7.1018399999999966</c:v>
                </c:pt>
                <c:pt idx="380">
                  <c:v>7.1627999999999954</c:v>
                </c:pt>
                <c:pt idx="381">
                  <c:v>6.9494399999999992</c:v>
                </c:pt>
                <c:pt idx="382">
                  <c:v>6.9189599999999958</c:v>
                </c:pt>
                <c:pt idx="383">
                  <c:v>6.8884799999999995</c:v>
                </c:pt>
                <c:pt idx="384">
                  <c:v>6.827519999999998</c:v>
                </c:pt>
                <c:pt idx="385">
                  <c:v>6.6141599999999947</c:v>
                </c:pt>
                <c:pt idx="386">
                  <c:v>6.6751199999999953</c:v>
                </c:pt>
                <c:pt idx="387">
                  <c:v>6.5836799999999993</c:v>
                </c:pt>
                <c:pt idx="388">
                  <c:v>6.7360799999999967</c:v>
                </c:pt>
                <c:pt idx="389">
                  <c:v>6.4312799999999974</c:v>
                </c:pt>
                <c:pt idx="390">
                  <c:v>6.1874399999999943</c:v>
                </c:pt>
                <c:pt idx="391">
                  <c:v>6.4922399999999953</c:v>
                </c:pt>
                <c:pt idx="392">
                  <c:v>6.0959999999999974</c:v>
                </c:pt>
                <c:pt idx="393">
                  <c:v>6.7665599999999984</c:v>
                </c:pt>
                <c:pt idx="394">
                  <c:v>5.9740799999999989</c:v>
                </c:pt>
                <c:pt idx="395">
                  <c:v>6.827519999999998</c:v>
                </c:pt>
                <c:pt idx="396">
                  <c:v>5.4559199999999946</c:v>
                </c:pt>
                <c:pt idx="397">
                  <c:v>6.0350399999999986</c:v>
                </c:pt>
                <c:pt idx="398">
                  <c:v>6.2179199999999977</c:v>
                </c:pt>
                <c:pt idx="399">
                  <c:v>5.9435999999999964</c:v>
                </c:pt>
                <c:pt idx="400">
                  <c:v>6.0350399999999986</c:v>
                </c:pt>
                <c:pt idx="401">
                  <c:v>5.9740799999999989</c:v>
                </c:pt>
                <c:pt idx="402">
                  <c:v>5.6083199999999973</c:v>
                </c:pt>
                <c:pt idx="403">
                  <c:v>5.7607199999999947</c:v>
                </c:pt>
                <c:pt idx="404">
                  <c:v>5.5778399999999948</c:v>
                </c:pt>
                <c:pt idx="405">
                  <c:v>5.5168799999999951</c:v>
                </c:pt>
                <c:pt idx="406">
                  <c:v>5.4254399999999974</c:v>
                </c:pt>
                <c:pt idx="407">
                  <c:v>5.6083199999999973</c:v>
                </c:pt>
                <c:pt idx="408">
                  <c:v>5.0596799999999984</c:v>
                </c:pt>
                <c:pt idx="409">
                  <c:v>5.1815999999999978</c:v>
                </c:pt>
                <c:pt idx="410">
                  <c:v>5.4559199999999946</c:v>
                </c:pt>
                <c:pt idx="411">
                  <c:v>5.4254399999999974</c:v>
                </c:pt>
                <c:pt idx="412">
                  <c:v>4.9987199999999978</c:v>
                </c:pt>
                <c:pt idx="413">
                  <c:v>4.9682399999999944</c:v>
                </c:pt>
                <c:pt idx="414">
                  <c:v>5.0291999999999941</c:v>
                </c:pt>
                <c:pt idx="415">
                  <c:v>4.8463199999999942</c:v>
                </c:pt>
                <c:pt idx="416">
                  <c:v>4.8767999999999985</c:v>
                </c:pt>
                <c:pt idx="417">
                  <c:v>4.9377599999999973</c:v>
                </c:pt>
                <c:pt idx="418">
                  <c:v>4.7853599999999954</c:v>
                </c:pt>
                <c:pt idx="419">
                  <c:v>4.7548799999999964</c:v>
                </c:pt>
                <c:pt idx="420">
                  <c:v>4.6024799999999928</c:v>
                </c:pt>
                <c:pt idx="421">
                  <c:v>4.6939199999999968</c:v>
                </c:pt>
                <c:pt idx="422">
                  <c:v>4.2671999999999963</c:v>
                </c:pt>
                <c:pt idx="423">
                  <c:v>4.2976800000000006</c:v>
                </c:pt>
                <c:pt idx="424">
                  <c:v>4.328159999999996</c:v>
                </c:pt>
                <c:pt idx="425">
                  <c:v>4.3586400000000003</c:v>
                </c:pt>
                <c:pt idx="426">
                  <c:v>4.3891199999999975</c:v>
                </c:pt>
                <c:pt idx="427">
                  <c:v>4.5719999999999974</c:v>
                </c:pt>
                <c:pt idx="428">
                  <c:v>4.4196000000000017</c:v>
                </c:pt>
                <c:pt idx="429">
                  <c:v>4.2062399999999975</c:v>
                </c:pt>
                <c:pt idx="430">
                  <c:v>4.2367200000000009</c:v>
                </c:pt>
                <c:pt idx="431">
                  <c:v>4.2062399999999975</c:v>
                </c:pt>
                <c:pt idx="432">
                  <c:v>4.1147999999999998</c:v>
                </c:pt>
                <c:pt idx="433">
                  <c:v>4.0843199999999964</c:v>
                </c:pt>
                <c:pt idx="434">
                  <c:v>3.99288</c:v>
                </c:pt>
                <c:pt idx="435">
                  <c:v>3.8404799999999968</c:v>
                </c:pt>
                <c:pt idx="436">
                  <c:v>4.0843199999999964</c:v>
                </c:pt>
                <c:pt idx="437">
                  <c:v>3.8099999999999996</c:v>
                </c:pt>
                <c:pt idx="438">
                  <c:v>3.7795199999999971</c:v>
                </c:pt>
                <c:pt idx="439">
                  <c:v>3.8404799999999968</c:v>
                </c:pt>
                <c:pt idx="440">
                  <c:v>3.4747199999999965</c:v>
                </c:pt>
                <c:pt idx="441">
                  <c:v>3.6880799999999998</c:v>
                </c:pt>
                <c:pt idx="442">
                  <c:v>3.6575999999999969</c:v>
                </c:pt>
                <c:pt idx="443">
                  <c:v>3.4442399999999997</c:v>
                </c:pt>
                <c:pt idx="444">
                  <c:v>3.4747199999999965</c:v>
                </c:pt>
                <c:pt idx="445">
                  <c:v>3.230879999999996</c:v>
                </c:pt>
                <c:pt idx="446">
                  <c:v>3.078479999999999</c:v>
                </c:pt>
                <c:pt idx="447">
                  <c:v>3.230879999999996</c:v>
                </c:pt>
                <c:pt idx="448">
                  <c:v>3.1699199999999967</c:v>
                </c:pt>
                <c:pt idx="449">
                  <c:v>3.3223199999999991</c:v>
                </c:pt>
                <c:pt idx="450">
                  <c:v>3.2004000000000001</c:v>
                </c:pt>
                <c:pt idx="451">
                  <c:v>3.2613599999999994</c:v>
                </c:pt>
                <c:pt idx="452">
                  <c:v>3.1394399999999991</c:v>
                </c:pt>
                <c:pt idx="453">
                  <c:v>2.8955999999999986</c:v>
                </c:pt>
                <c:pt idx="454">
                  <c:v>2.8346399999999989</c:v>
                </c:pt>
                <c:pt idx="455">
                  <c:v>3.0175199999999993</c:v>
                </c:pt>
                <c:pt idx="456">
                  <c:v>2.8955999999999986</c:v>
                </c:pt>
                <c:pt idx="457">
                  <c:v>2.7431999999999963</c:v>
                </c:pt>
                <c:pt idx="458">
                  <c:v>2.5298399999999988</c:v>
                </c:pt>
                <c:pt idx="459">
                  <c:v>2.6517599999999986</c:v>
                </c:pt>
                <c:pt idx="460">
                  <c:v>2.6517599999999986</c:v>
                </c:pt>
                <c:pt idx="461">
                  <c:v>2.5907999999999989</c:v>
                </c:pt>
                <c:pt idx="462">
                  <c:v>2.1945599999999947</c:v>
                </c:pt>
                <c:pt idx="463">
                  <c:v>2.1945599999999947</c:v>
                </c:pt>
                <c:pt idx="464">
                  <c:v>1.7678399999999943</c:v>
                </c:pt>
                <c:pt idx="465">
                  <c:v>1.8287999999999947</c:v>
                </c:pt>
                <c:pt idx="466">
                  <c:v>1.6459199999999945</c:v>
                </c:pt>
                <c:pt idx="467">
                  <c:v>1.6154399999999978</c:v>
                </c:pt>
                <c:pt idx="468">
                  <c:v>1.4935199999999977</c:v>
                </c:pt>
                <c:pt idx="469">
                  <c:v>1.5544799999999979</c:v>
                </c:pt>
                <c:pt idx="470">
                  <c:v>1.6763999999999979</c:v>
                </c:pt>
                <c:pt idx="471">
                  <c:v>1.6154399999999978</c:v>
                </c:pt>
                <c:pt idx="472">
                  <c:v>1.5239999999999942</c:v>
                </c:pt>
                <c:pt idx="473">
                  <c:v>1.5239999999999942</c:v>
                </c:pt>
                <c:pt idx="474">
                  <c:v>1.3106399999999978</c:v>
                </c:pt>
                <c:pt idx="475">
                  <c:v>1.4020799999999942</c:v>
                </c:pt>
                <c:pt idx="476">
                  <c:v>1.1277599999999977</c:v>
                </c:pt>
                <c:pt idx="477">
                  <c:v>1.2801599999999944</c:v>
                </c:pt>
                <c:pt idx="478">
                  <c:v>1.1277599999999977</c:v>
                </c:pt>
                <c:pt idx="479">
                  <c:v>0.70103999999999722</c:v>
                </c:pt>
                <c:pt idx="480">
                  <c:v>0.6705600000000006</c:v>
                </c:pt>
                <c:pt idx="481">
                  <c:v>0.70103999999999722</c:v>
                </c:pt>
                <c:pt idx="482">
                  <c:v>0.4876800000000005</c:v>
                </c:pt>
                <c:pt idx="483">
                  <c:v>9.1439999999996704E-2</c:v>
                </c:pt>
                <c:pt idx="484">
                  <c:v>-3.0480000000003414E-2</c:v>
                </c:pt>
                <c:pt idx="485">
                  <c:v>-0.24384000000000025</c:v>
                </c:pt>
                <c:pt idx="486">
                  <c:v>-0.64008000000000409</c:v>
                </c:pt>
                <c:pt idx="487">
                  <c:v>-0.73152000000000061</c:v>
                </c:pt>
                <c:pt idx="488">
                  <c:v>-1.2192000000000012</c:v>
                </c:pt>
                <c:pt idx="489">
                  <c:v>-1.4935200000000044</c:v>
                </c:pt>
                <c:pt idx="490">
                  <c:v>-1.5544800000000047</c:v>
                </c:pt>
                <c:pt idx="491">
                  <c:v>-1.8897600000000017</c:v>
                </c:pt>
                <c:pt idx="492">
                  <c:v>-2.0421600000000053</c:v>
                </c:pt>
                <c:pt idx="493">
                  <c:v>-2.2555200000000024</c:v>
                </c:pt>
                <c:pt idx="494">
                  <c:v>-2.346960000000005</c:v>
                </c:pt>
                <c:pt idx="495">
                  <c:v>-2.6822400000000024</c:v>
                </c:pt>
                <c:pt idx="496">
                  <c:v>-3.0175200000000064</c:v>
                </c:pt>
                <c:pt idx="497">
                  <c:v>-3.8404800000000034</c:v>
                </c:pt>
                <c:pt idx="498">
                  <c:v>-4.480560000000005</c:v>
                </c:pt>
                <c:pt idx="499">
                  <c:v>-5.0596800000000011</c:v>
                </c:pt>
              </c:numCache>
            </c:numRef>
          </c:yVal>
          <c:smooth val="1"/>
        </c:ser>
        <c:ser>
          <c:idx val="4"/>
          <c:order val="4"/>
          <c:tx>
            <c:v>B. Harrell</c:v>
          </c:tx>
          <c:marker>
            <c:symbol val="none"/>
          </c:marker>
          <c:xVal>
            <c:numRef>
              <c:f>'B. Harrell'!$B$2695:$B$3018</c:f>
              <c:numCache>
                <c:formatCode>m/d/yyyy\ h:mm</c:formatCode>
                <c:ptCount val="324"/>
                <c:pt idx="0">
                  <c:v>41065</c:v>
                </c:pt>
                <c:pt idx="1">
                  <c:v>41065.083333333336</c:v>
                </c:pt>
                <c:pt idx="2">
                  <c:v>41065.166666666657</c:v>
                </c:pt>
                <c:pt idx="3">
                  <c:v>41065.25</c:v>
                </c:pt>
                <c:pt idx="4">
                  <c:v>41065.333333333336</c:v>
                </c:pt>
                <c:pt idx="5">
                  <c:v>41065.416666666664</c:v>
                </c:pt>
                <c:pt idx="6">
                  <c:v>41065.5</c:v>
                </c:pt>
                <c:pt idx="7">
                  <c:v>41065.583333333336</c:v>
                </c:pt>
                <c:pt idx="8">
                  <c:v>41065.666666666657</c:v>
                </c:pt>
                <c:pt idx="9">
                  <c:v>41065.75</c:v>
                </c:pt>
                <c:pt idx="10">
                  <c:v>41065.833333333336</c:v>
                </c:pt>
                <c:pt idx="11">
                  <c:v>41065.916666666664</c:v>
                </c:pt>
                <c:pt idx="12">
                  <c:v>41066</c:v>
                </c:pt>
                <c:pt idx="13">
                  <c:v>41066.083333333336</c:v>
                </c:pt>
                <c:pt idx="14">
                  <c:v>41066.166666666657</c:v>
                </c:pt>
                <c:pt idx="15">
                  <c:v>41066.25</c:v>
                </c:pt>
                <c:pt idx="16">
                  <c:v>41066.333333333336</c:v>
                </c:pt>
                <c:pt idx="17">
                  <c:v>41066.416666666664</c:v>
                </c:pt>
                <c:pt idx="18">
                  <c:v>41066.5</c:v>
                </c:pt>
                <c:pt idx="19">
                  <c:v>41066.583333333336</c:v>
                </c:pt>
                <c:pt idx="20">
                  <c:v>41066.666666666657</c:v>
                </c:pt>
                <c:pt idx="21">
                  <c:v>41066.75</c:v>
                </c:pt>
                <c:pt idx="22">
                  <c:v>41066.833333333336</c:v>
                </c:pt>
                <c:pt idx="23">
                  <c:v>41066.916666666664</c:v>
                </c:pt>
                <c:pt idx="24">
                  <c:v>41067</c:v>
                </c:pt>
                <c:pt idx="25">
                  <c:v>41067.083333333336</c:v>
                </c:pt>
                <c:pt idx="26">
                  <c:v>41067.166666666657</c:v>
                </c:pt>
                <c:pt idx="27">
                  <c:v>41067.25</c:v>
                </c:pt>
                <c:pt idx="28">
                  <c:v>41067.333333333336</c:v>
                </c:pt>
                <c:pt idx="29">
                  <c:v>41067.416666666664</c:v>
                </c:pt>
                <c:pt idx="30">
                  <c:v>41067.5</c:v>
                </c:pt>
                <c:pt idx="31">
                  <c:v>41067.583333333336</c:v>
                </c:pt>
                <c:pt idx="32">
                  <c:v>41067.666666666657</c:v>
                </c:pt>
                <c:pt idx="33">
                  <c:v>41067.75</c:v>
                </c:pt>
                <c:pt idx="34">
                  <c:v>41067.833333333336</c:v>
                </c:pt>
                <c:pt idx="35">
                  <c:v>41067.916666666664</c:v>
                </c:pt>
                <c:pt idx="36">
                  <c:v>41068</c:v>
                </c:pt>
                <c:pt idx="37">
                  <c:v>41068.083333333336</c:v>
                </c:pt>
                <c:pt idx="38">
                  <c:v>41068.166666666657</c:v>
                </c:pt>
                <c:pt idx="39">
                  <c:v>41068.25</c:v>
                </c:pt>
                <c:pt idx="40">
                  <c:v>41068.333333333336</c:v>
                </c:pt>
                <c:pt idx="41">
                  <c:v>41068.416666666664</c:v>
                </c:pt>
                <c:pt idx="42">
                  <c:v>41068.5</c:v>
                </c:pt>
                <c:pt idx="43">
                  <c:v>41068.583333333336</c:v>
                </c:pt>
                <c:pt idx="44">
                  <c:v>41068.666666666657</c:v>
                </c:pt>
                <c:pt idx="45">
                  <c:v>41068.75</c:v>
                </c:pt>
                <c:pt idx="46">
                  <c:v>41068.833333333336</c:v>
                </c:pt>
                <c:pt idx="47">
                  <c:v>41068.916666666664</c:v>
                </c:pt>
                <c:pt idx="48">
                  <c:v>41069</c:v>
                </c:pt>
                <c:pt idx="49">
                  <c:v>41069.083333333336</c:v>
                </c:pt>
                <c:pt idx="50">
                  <c:v>41069.166666666657</c:v>
                </c:pt>
                <c:pt idx="51">
                  <c:v>41069.25</c:v>
                </c:pt>
                <c:pt idx="52">
                  <c:v>41069.333333333336</c:v>
                </c:pt>
                <c:pt idx="53">
                  <c:v>41069.416666666664</c:v>
                </c:pt>
                <c:pt idx="54">
                  <c:v>41069.5</c:v>
                </c:pt>
                <c:pt idx="55">
                  <c:v>41069.583333333336</c:v>
                </c:pt>
                <c:pt idx="56">
                  <c:v>41069.666666666657</c:v>
                </c:pt>
                <c:pt idx="57">
                  <c:v>41069.75</c:v>
                </c:pt>
                <c:pt idx="58">
                  <c:v>41069.833333333336</c:v>
                </c:pt>
                <c:pt idx="59">
                  <c:v>41069.916666666664</c:v>
                </c:pt>
                <c:pt idx="60">
                  <c:v>41070</c:v>
                </c:pt>
                <c:pt idx="61">
                  <c:v>41070.083333333336</c:v>
                </c:pt>
                <c:pt idx="62">
                  <c:v>41070.166666666657</c:v>
                </c:pt>
                <c:pt idx="63">
                  <c:v>41070.25</c:v>
                </c:pt>
                <c:pt idx="64">
                  <c:v>41070.333333333336</c:v>
                </c:pt>
                <c:pt idx="65">
                  <c:v>41070.416666666664</c:v>
                </c:pt>
                <c:pt idx="66">
                  <c:v>41070.5</c:v>
                </c:pt>
                <c:pt idx="67">
                  <c:v>41070.583333333336</c:v>
                </c:pt>
                <c:pt idx="68">
                  <c:v>41070.666666666657</c:v>
                </c:pt>
                <c:pt idx="69">
                  <c:v>41070.75</c:v>
                </c:pt>
                <c:pt idx="70">
                  <c:v>41070.833333333336</c:v>
                </c:pt>
                <c:pt idx="71">
                  <c:v>41070.916666666664</c:v>
                </c:pt>
                <c:pt idx="72">
                  <c:v>41071</c:v>
                </c:pt>
                <c:pt idx="73">
                  <c:v>41071.083333333336</c:v>
                </c:pt>
                <c:pt idx="74">
                  <c:v>41071.166666666657</c:v>
                </c:pt>
                <c:pt idx="75">
                  <c:v>41071.25</c:v>
                </c:pt>
                <c:pt idx="76">
                  <c:v>41071.333333333336</c:v>
                </c:pt>
                <c:pt idx="77">
                  <c:v>41071.416666666664</c:v>
                </c:pt>
                <c:pt idx="78">
                  <c:v>41071.5</c:v>
                </c:pt>
                <c:pt idx="79">
                  <c:v>41071.583333333336</c:v>
                </c:pt>
                <c:pt idx="80">
                  <c:v>41071.666666666657</c:v>
                </c:pt>
                <c:pt idx="81">
                  <c:v>41071.75</c:v>
                </c:pt>
                <c:pt idx="82">
                  <c:v>41071.833333333336</c:v>
                </c:pt>
                <c:pt idx="83">
                  <c:v>41071.916666666664</c:v>
                </c:pt>
                <c:pt idx="84">
                  <c:v>41072</c:v>
                </c:pt>
                <c:pt idx="85">
                  <c:v>41072.083333333336</c:v>
                </c:pt>
                <c:pt idx="86">
                  <c:v>41072.166666666657</c:v>
                </c:pt>
                <c:pt idx="87">
                  <c:v>41072.25</c:v>
                </c:pt>
                <c:pt idx="88">
                  <c:v>41072.333333333336</c:v>
                </c:pt>
                <c:pt idx="89">
                  <c:v>41072.416666666664</c:v>
                </c:pt>
                <c:pt idx="90">
                  <c:v>41072.5</c:v>
                </c:pt>
                <c:pt idx="91">
                  <c:v>41072.583333333336</c:v>
                </c:pt>
                <c:pt idx="92">
                  <c:v>41072.666666666657</c:v>
                </c:pt>
                <c:pt idx="93">
                  <c:v>41072.75</c:v>
                </c:pt>
                <c:pt idx="94">
                  <c:v>41072.833333333336</c:v>
                </c:pt>
                <c:pt idx="95">
                  <c:v>41072.916666666664</c:v>
                </c:pt>
                <c:pt idx="96">
                  <c:v>41073</c:v>
                </c:pt>
                <c:pt idx="97">
                  <c:v>41073.083333333336</c:v>
                </c:pt>
                <c:pt idx="98">
                  <c:v>41073.166666666657</c:v>
                </c:pt>
                <c:pt idx="99">
                  <c:v>41073.25</c:v>
                </c:pt>
                <c:pt idx="100">
                  <c:v>41073.333333333336</c:v>
                </c:pt>
                <c:pt idx="101">
                  <c:v>41073.416666666664</c:v>
                </c:pt>
                <c:pt idx="102">
                  <c:v>41073.5</c:v>
                </c:pt>
                <c:pt idx="103">
                  <c:v>41073.583333333336</c:v>
                </c:pt>
                <c:pt idx="104">
                  <c:v>41073.666666666657</c:v>
                </c:pt>
                <c:pt idx="105">
                  <c:v>41073.75</c:v>
                </c:pt>
                <c:pt idx="106">
                  <c:v>41073.833333333336</c:v>
                </c:pt>
                <c:pt idx="107">
                  <c:v>41073.916666666664</c:v>
                </c:pt>
                <c:pt idx="108">
                  <c:v>41074</c:v>
                </c:pt>
                <c:pt idx="109">
                  <c:v>41074.083333333336</c:v>
                </c:pt>
                <c:pt idx="110">
                  <c:v>41074.166666666657</c:v>
                </c:pt>
                <c:pt idx="111">
                  <c:v>41074.25</c:v>
                </c:pt>
                <c:pt idx="112">
                  <c:v>41074.333333333336</c:v>
                </c:pt>
                <c:pt idx="113">
                  <c:v>41074.416666666664</c:v>
                </c:pt>
                <c:pt idx="114">
                  <c:v>41074.5</c:v>
                </c:pt>
                <c:pt idx="115">
                  <c:v>41074.583333333336</c:v>
                </c:pt>
                <c:pt idx="116">
                  <c:v>41074.666666666657</c:v>
                </c:pt>
                <c:pt idx="117">
                  <c:v>41074.75</c:v>
                </c:pt>
                <c:pt idx="118">
                  <c:v>41074.833333333336</c:v>
                </c:pt>
                <c:pt idx="119">
                  <c:v>41074.916666666664</c:v>
                </c:pt>
                <c:pt idx="120">
                  <c:v>41075</c:v>
                </c:pt>
                <c:pt idx="121">
                  <c:v>41075.083333333336</c:v>
                </c:pt>
                <c:pt idx="122">
                  <c:v>41075.166666666657</c:v>
                </c:pt>
                <c:pt idx="123">
                  <c:v>41075.25</c:v>
                </c:pt>
                <c:pt idx="124">
                  <c:v>41075.333333333336</c:v>
                </c:pt>
                <c:pt idx="125">
                  <c:v>41075.416666666664</c:v>
                </c:pt>
                <c:pt idx="126">
                  <c:v>41075.5</c:v>
                </c:pt>
                <c:pt idx="127">
                  <c:v>41075.583333333336</c:v>
                </c:pt>
                <c:pt idx="128">
                  <c:v>41075.666666666657</c:v>
                </c:pt>
                <c:pt idx="129">
                  <c:v>41075.75</c:v>
                </c:pt>
                <c:pt idx="130">
                  <c:v>41075.833333333336</c:v>
                </c:pt>
                <c:pt idx="131">
                  <c:v>41075.916666666664</c:v>
                </c:pt>
                <c:pt idx="132">
                  <c:v>41076</c:v>
                </c:pt>
                <c:pt idx="133">
                  <c:v>41076.083333333336</c:v>
                </c:pt>
                <c:pt idx="134">
                  <c:v>41076.166666666657</c:v>
                </c:pt>
                <c:pt idx="135">
                  <c:v>41076.25</c:v>
                </c:pt>
                <c:pt idx="136">
                  <c:v>41076.333333333336</c:v>
                </c:pt>
                <c:pt idx="137">
                  <c:v>41076.416666666664</c:v>
                </c:pt>
                <c:pt idx="138">
                  <c:v>41076.5</c:v>
                </c:pt>
                <c:pt idx="139">
                  <c:v>41076.583333333336</c:v>
                </c:pt>
                <c:pt idx="140">
                  <c:v>41076.666666666657</c:v>
                </c:pt>
                <c:pt idx="141">
                  <c:v>41076.75</c:v>
                </c:pt>
                <c:pt idx="142">
                  <c:v>41076.833333333336</c:v>
                </c:pt>
                <c:pt idx="143">
                  <c:v>41076.916666666664</c:v>
                </c:pt>
                <c:pt idx="144">
                  <c:v>41077</c:v>
                </c:pt>
                <c:pt idx="145">
                  <c:v>41077.083333333336</c:v>
                </c:pt>
                <c:pt idx="146">
                  <c:v>41077.166666666657</c:v>
                </c:pt>
                <c:pt idx="147">
                  <c:v>41077.25</c:v>
                </c:pt>
                <c:pt idx="148">
                  <c:v>41077.333333333336</c:v>
                </c:pt>
                <c:pt idx="149">
                  <c:v>41077.416666666664</c:v>
                </c:pt>
                <c:pt idx="150">
                  <c:v>41077.5</c:v>
                </c:pt>
                <c:pt idx="151">
                  <c:v>41077.583333333336</c:v>
                </c:pt>
                <c:pt idx="152">
                  <c:v>41077.666666666657</c:v>
                </c:pt>
                <c:pt idx="153">
                  <c:v>41077.75</c:v>
                </c:pt>
                <c:pt idx="154">
                  <c:v>41077.833333333336</c:v>
                </c:pt>
                <c:pt idx="155">
                  <c:v>41077.916666666664</c:v>
                </c:pt>
                <c:pt idx="156">
                  <c:v>41078</c:v>
                </c:pt>
                <c:pt idx="157">
                  <c:v>41078.083333333336</c:v>
                </c:pt>
                <c:pt idx="158">
                  <c:v>41078.166666666657</c:v>
                </c:pt>
                <c:pt idx="159">
                  <c:v>41078.25</c:v>
                </c:pt>
                <c:pt idx="160">
                  <c:v>41078.333333333336</c:v>
                </c:pt>
                <c:pt idx="161">
                  <c:v>41078.416666666664</c:v>
                </c:pt>
                <c:pt idx="162">
                  <c:v>41078.5</c:v>
                </c:pt>
                <c:pt idx="163">
                  <c:v>41078.583333333336</c:v>
                </c:pt>
                <c:pt idx="164">
                  <c:v>41078.666666666657</c:v>
                </c:pt>
                <c:pt idx="165">
                  <c:v>41078.75</c:v>
                </c:pt>
                <c:pt idx="166">
                  <c:v>41078.833333333336</c:v>
                </c:pt>
                <c:pt idx="167">
                  <c:v>41078.916666666664</c:v>
                </c:pt>
                <c:pt idx="168">
                  <c:v>41079</c:v>
                </c:pt>
                <c:pt idx="169">
                  <c:v>41079.083333333336</c:v>
                </c:pt>
                <c:pt idx="170">
                  <c:v>41079.166666666657</c:v>
                </c:pt>
                <c:pt idx="171">
                  <c:v>41079.25</c:v>
                </c:pt>
                <c:pt idx="172">
                  <c:v>41079.333333333336</c:v>
                </c:pt>
                <c:pt idx="173">
                  <c:v>41079.416666666664</c:v>
                </c:pt>
                <c:pt idx="174">
                  <c:v>41079.5</c:v>
                </c:pt>
                <c:pt idx="175">
                  <c:v>41079.583333333336</c:v>
                </c:pt>
                <c:pt idx="176">
                  <c:v>41079.666666666657</c:v>
                </c:pt>
                <c:pt idx="177">
                  <c:v>41079.75</c:v>
                </c:pt>
                <c:pt idx="178">
                  <c:v>41079.833333333336</c:v>
                </c:pt>
                <c:pt idx="179">
                  <c:v>41079.916666666664</c:v>
                </c:pt>
                <c:pt idx="180">
                  <c:v>41080</c:v>
                </c:pt>
                <c:pt idx="181">
                  <c:v>41080.083333333336</c:v>
                </c:pt>
                <c:pt idx="182">
                  <c:v>41080.166666666657</c:v>
                </c:pt>
                <c:pt idx="183">
                  <c:v>41080.25</c:v>
                </c:pt>
                <c:pt idx="184">
                  <c:v>41080.333333333336</c:v>
                </c:pt>
                <c:pt idx="185">
                  <c:v>41080.416666666664</c:v>
                </c:pt>
                <c:pt idx="186">
                  <c:v>41080.5</c:v>
                </c:pt>
                <c:pt idx="187">
                  <c:v>41080.583333333336</c:v>
                </c:pt>
                <c:pt idx="188">
                  <c:v>41080.666666666657</c:v>
                </c:pt>
                <c:pt idx="189">
                  <c:v>41080.75</c:v>
                </c:pt>
                <c:pt idx="190">
                  <c:v>41080.833333333336</c:v>
                </c:pt>
                <c:pt idx="191">
                  <c:v>41080.916666666664</c:v>
                </c:pt>
                <c:pt idx="192">
                  <c:v>41081</c:v>
                </c:pt>
                <c:pt idx="193">
                  <c:v>41081.083333333336</c:v>
                </c:pt>
                <c:pt idx="194">
                  <c:v>41081.166666666657</c:v>
                </c:pt>
                <c:pt idx="195">
                  <c:v>41081.25</c:v>
                </c:pt>
                <c:pt idx="196">
                  <c:v>41081.333333333336</c:v>
                </c:pt>
                <c:pt idx="197">
                  <c:v>41081.416666666664</c:v>
                </c:pt>
                <c:pt idx="198">
                  <c:v>41081.5</c:v>
                </c:pt>
                <c:pt idx="199">
                  <c:v>41081.583333333336</c:v>
                </c:pt>
                <c:pt idx="200">
                  <c:v>41081.666666666657</c:v>
                </c:pt>
                <c:pt idx="201">
                  <c:v>41081.75</c:v>
                </c:pt>
                <c:pt idx="202">
                  <c:v>41081.833333333336</c:v>
                </c:pt>
                <c:pt idx="203">
                  <c:v>41081.916666666664</c:v>
                </c:pt>
                <c:pt idx="204">
                  <c:v>41082</c:v>
                </c:pt>
                <c:pt idx="205">
                  <c:v>41082.083333333336</c:v>
                </c:pt>
                <c:pt idx="206">
                  <c:v>41082.166666666657</c:v>
                </c:pt>
                <c:pt idx="207">
                  <c:v>41082.25</c:v>
                </c:pt>
                <c:pt idx="208">
                  <c:v>41082.333333333336</c:v>
                </c:pt>
                <c:pt idx="209">
                  <c:v>41082.416666666664</c:v>
                </c:pt>
                <c:pt idx="210">
                  <c:v>41082.5</c:v>
                </c:pt>
                <c:pt idx="211">
                  <c:v>41082.583333333336</c:v>
                </c:pt>
                <c:pt idx="212">
                  <c:v>41082.666666666657</c:v>
                </c:pt>
                <c:pt idx="213">
                  <c:v>41082.75</c:v>
                </c:pt>
                <c:pt idx="214">
                  <c:v>41082.833333333336</c:v>
                </c:pt>
                <c:pt idx="215">
                  <c:v>41082.916666666664</c:v>
                </c:pt>
                <c:pt idx="216">
                  <c:v>41083</c:v>
                </c:pt>
                <c:pt idx="217">
                  <c:v>41083.083333333336</c:v>
                </c:pt>
                <c:pt idx="218">
                  <c:v>41083.166666666657</c:v>
                </c:pt>
                <c:pt idx="219">
                  <c:v>41083.25</c:v>
                </c:pt>
                <c:pt idx="220">
                  <c:v>41083.333333333336</c:v>
                </c:pt>
                <c:pt idx="221">
                  <c:v>41083.416666666664</c:v>
                </c:pt>
                <c:pt idx="222">
                  <c:v>41083.5</c:v>
                </c:pt>
                <c:pt idx="223">
                  <c:v>41083.583333333336</c:v>
                </c:pt>
                <c:pt idx="224">
                  <c:v>41083.666666666657</c:v>
                </c:pt>
                <c:pt idx="225">
                  <c:v>41083.75</c:v>
                </c:pt>
                <c:pt idx="226">
                  <c:v>41083.833333333336</c:v>
                </c:pt>
                <c:pt idx="227">
                  <c:v>41083.916666666664</c:v>
                </c:pt>
                <c:pt idx="228">
                  <c:v>41084</c:v>
                </c:pt>
                <c:pt idx="229">
                  <c:v>41084.083333333336</c:v>
                </c:pt>
                <c:pt idx="230">
                  <c:v>41084.166666666657</c:v>
                </c:pt>
                <c:pt idx="231">
                  <c:v>41084.25</c:v>
                </c:pt>
                <c:pt idx="232">
                  <c:v>41084.333333333336</c:v>
                </c:pt>
                <c:pt idx="233">
                  <c:v>41084.416666666664</c:v>
                </c:pt>
                <c:pt idx="234">
                  <c:v>41084.5</c:v>
                </c:pt>
                <c:pt idx="235">
                  <c:v>41084.583333333336</c:v>
                </c:pt>
                <c:pt idx="236">
                  <c:v>41084.666666666657</c:v>
                </c:pt>
                <c:pt idx="237">
                  <c:v>41084.75</c:v>
                </c:pt>
                <c:pt idx="238">
                  <c:v>41084.833333333336</c:v>
                </c:pt>
                <c:pt idx="239">
                  <c:v>41084.916666666664</c:v>
                </c:pt>
                <c:pt idx="240">
                  <c:v>41085</c:v>
                </c:pt>
                <c:pt idx="241">
                  <c:v>41085.083333333336</c:v>
                </c:pt>
                <c:pt idx="242">
                  <c:v>41085.166666666657</c:v>
                </c:pt>
                <c:pt idx="243">
                  <c:v>41085.25</c:v>
                </c:pt>
                <c:pt idx="244">
                  <c:v>41085.333333333336</c:v>
                </c:pt>
                <c:pt idx="245">
                  <c:v>41085.416666666664</c:v>
                </c:pt>
                <c:pt idx="246">
                  <c:v>41085.5</c:v>
                </c:pt>
                <c:pt idx="247">
                  <c:v>41085.583333333336</c:v>
                </c:pt>
                <c:pt idx="248">
                  <c:v>41085.666666666657</c:v>
                </c:pt>
                <c:pt idx="249">
                  <c:v>41085.75</c:v>
                </c:pt>
                <c:pt idx="250">
                  <c:v>41085.833333333336</c:v>
                </c:pt>
                <c:pt idx="251">
                  <c:v>41085.916666666664</c:v>
                </c:pt>
                <c:pt idx="252">
                  <c:v>41086</c:v>
                </c:pt>
                <c:pt idx="253">
                  <c:v>41086.083333333336</c:v>
                </c:pt>
                <c:pt idx="254">
                  <c:v>41086.166666666657</c:v>
                </c:pt>
                <c:pt idx="255">
                  <c:v>41086.25</c:v>
                </c:pt>
                <c:pt idx="256">
                  <c:v>41086.333333333336</c:v>
                </c:pt>
                <c:pt idx="257">
                  <c:v>41086.416666666664</c:v>
                </c:pt>
                <c:pt idx="258">
                  <c:v>41086.5</c:v>
                </c:pt>
                <c:pt idx="259">
                  <c:v>41086.583333333336</c:v>
                </c:pt>
                <c:pt idx="260">
                  <c:v>41086.666666666657</c:v>
                </c:pt>
                <c:pt idx="261">
                  <c:v>41086.75</c:v>
                </c:pt>
                <c:pt idx="262">
                  <c:v>41086.833333333336</c:v>
                </c:pt>
                <c:pt idx="263">
                  <c:v>41086.916666666664</c:v>
                </c:pt>
                <c:pt idx="264">
                  <c:v>41087</c:v>
                </c:pt>
                <c:pt idx="265">
                  <c:v>41087.083333333336</c:v>
                </c:pt>
                <c:pt idx="266">
                  <c:v>41087.166666666657</c:v>
                </c:pt>
                <c:pt idx="267">
                  <c:v>41087.25</c:v>
                </c:pt>
                <c:pt idx="268">
                  <c:v>41087.333333333336</c:v>
                </c:pt>
                <c:pt idx="269">
                  <c:v>41087.416666666664</c:v>
                </c:pt>
                <c:pt idx="270">
                  <c:v>41087.5</c:v>
                </c:pt>
                <c:pt idx="271">
                  <c:v>41087.583333333336</c:v>
                </c:pt>
                <c:pt idx="272">
                  <c:v>41087.666666666657</c:v>
                </c:pt>
                <c:pt idx="273">
                  <c:v>41087.75</c:v>
                </c:pt>
                <c:pt idx="274">
                  <c:v>41087.833333333336</c:v>
                </c:pt>
                <c:pt idx="275">
                  <c:v>41087.916666666664</c:v>
                </c:pt>
                <c:pt idx="276">
                  <c:v>41088</c:v>
                </c:pt>
                <c:pt idx="277">
                  <c:v>41088.083333333336</c:v>
                </c:pt>
                <c:pt idx="278">
                  <c:v>41088.166666666657</c:v>
                </c:pt>
                <c:pt idx="279">
                  <c:v>41088.25</c:v>
                </c:pt>
                <c:pt idx="280">
                  <c:v>41088.333333333336</c:v>
                </c:pt>
                <c:pt idx="281">
                  <c:v>41088.416666666664</c:v>
                </c:pt>
                <c:pt idx="282">
                  <c:v>41088.5</c:v>
                </c:pt>
                <c:pt idx="283">
                  <c:v>41088.583333333336</c:v>
                </c:pt>
                <c:pt idx="284">
                  <c:v>41088.666666666657</c:v>
                </c:pt>
                <c:pt idx="285">
                  <c:v>41088.75</c:v>
                </c:pt>
                <c:pt idx="286">
                  <c:v>41088.833333333336</c:v>
                </c:pt>
                <c:pt idx="287">
                  <c:v>41088.916666666664</c:v>
                </c:pt>
                <c:pt idx="288">
                  <c:v>41089</c:v>
                </c:pt>
                <c:pt idx="289">
                  <c:v>41089.083333333336</c:v>
                </c:pt>
                <c:pt idx="290">
                  <c:v>41089.166666666657</c:v>
                </c:pt>
                <c:pt idx="291">
                  <c:v>41089.25</c:v>
                </c:pt>
                <c:pt idx="292">
                  <c:v>41089.333333333336</c:v>
                </c:pt>
                <c:pt idx="293">
                  <c:v>41089.416666666664</c:v>
                </c:pt>
                <c:pt idx="294">
                  <c:v>41089.5</c:v>
                </c:pt>
                <c:pt idx="295">
                  <c:v>41089.583333333336</c:v>
                </c:pt>
                <c:pt idx="296">
                  <c:v>41089.666666666657</c:v>
                </c:pt>
                <c:pt idx="297">
                  <c:v>41089.75</c:v>
                </c:pt>
                <c:pt idx="298">
                  <c:v>41089.833333333336</c:v>
                </c:pt>
                <c:pt idx="299">
                  <c:v>41089.916666666664</c:v>
                </c:pt>
                <c:pt idx="300">
                  <c:v>41090</c:v>
                </c:pt>
                <c:pt idx="301">
                  <c:v>41090.083333333336</c:v>
                </c:pt>
                <c:pt idx="302">
                  <c:v>41090.166666666657</c:v>
                </c:pt>
                <c:pt idx="303">
                  <c:v>41090.25</c:v>
                </c:pt>
                <c:pt idx="304">
                  <c:v>41090.333333333336</c:v>
                </c:pt>
                <c:pt idx="305">
                  <c:v>41090.416666666664</c:v>
                </c:pt>
                <c:pt idx="306">
                  <c:v>41090.5</c:v>
                </c:pt>
                <c:pt idx="307">
                  <c:v>41090.583333333336</c:v>
                </c:pt>
                <c:pt idx="308">
                  <c:v>41090.666666666657</c:v>
                </c:pt>
                <c:pt idx="309">
                  <c:v>41090.75</c:v>
                </c:pt>
                <c:pt idx="310">
                  <c:v>41090.833333333336</c:v>
                </c:pt>
                <c:pt idx="311">
                  <c:v>41090.916666666664</c:v>
                </c:pt>
                <c:pt idx="312">
                  <c:v>41091</c:v>
                </c:pt>
                <c:pt idx="313">
                  <c:v>41091.083333333336</c:v>
                </c:pt>
                <c:pt idx="314">
                  <c:v>41091.166666666657</c:v>
                </c:pt>
                <c:pt idx="315">
                  <c:v>41091.25</c:v>
                </c:pt>
                <c:pt idx="316">
                  <c:v>41091.333333333336</c:v>
                </c:pt>
                <c:pt idx="317">
                  <c:v>41091.416666666664</c:v>
                </c:pt>
                <c:pt idx="318">
                  <c:v>41091.5</c:v>
                </c:pt>
                <c:pt idx="319">
                  <c:v>41091.583333333336</c:v>
                </c:pt>
                <c:pt idx="320">
                  <c:v>41091.666666666657</c:v>
                </c:pt>
                <c:pt idx="321">
                  <c:v>41091.75</c:v>
                </c:pt>
                <c:pt idx="322">
                  <c:v>41091.833333333336</c:v>
                </c:pt>
                <c:pt idx="323">
                  <c:v>41091.916666666664</c:v>
                </c:pt>
              </c:numCache>
            </c:numRef>
          </c:xVal>
          <c:yVal>
            <c:numRef>
              <c:f>'B. Harrell'!$F$2695:$F$3018</c:f>
              <c:numCache>
                <c:formatCode>General</c:formatCode>
                <c:ptCount val="324"/>
                <c:pt idx="0">
                  <c:v>-3.9319200000000003</c:v>
                </c:pt>
                <c:pt idx="1">
                  <c:v>-3.6880799999999998</c:v>
                </c:pt>
                <c:pt idx="2">
                  <c:v>-3.7185600000000001</c:v>
                </c:pt>
                <c:pt idx="3">
                  <c:v>-3.6576</c:v>
                </c:pt>
                <c:pt idx="4">
                  <c:v>-3.6271200000000001</c:v>
                </c:pt>
                <c:pt idx="5">
                  <c:v>-3.5356799999999997</c:v>
                </c:pt>
                <c:pt idx="6">
                  <c:v>-3.47472</c:v>
                </c:pt>
                <c:pt idx="7">
                  <c:v>-3.6576</c:v>
                </c:pt>
                <c:pt idx="8">
                  <c:v>-3.1699199999999998</c:v>
                </c:pt>
                <c:pt idx="9">
                  <c:v>-2.8346399999999994</c:v>
                </c:pt>
                <c:pt idx="10">
                  <c:v>-3.2004000000000001</c:v>
                </c:pt>
                <c:pt idx="11">
                  <c:v>-3.6576</c:v>
                </c:pt>
                <c:pt idx="12">
                  <c:v>-3.6576</c:v>
                </c:pt>
                <c:pt idx="13">
                  <c:v>-3.7490399999999999</c:v>
                </c:pt>
                <c:pt idx="14">
                  <c:v>-3.6576</c:v>
                </c:pt>
                <c:pt idx="15">
                  <c:v>18.958559999999995</c:v>
                </c:pt>
                <c:pt idx="16">
                  <c:v>68.000879999999981</c:v>
                </c:pt>
                <c:pt idx="17">
                  <c:v>65.95872</c:v>
                </c:pt>
                <c:pt idx="18">
                  <c:v>60.533280000000005</c:v>
                </c:pt>
                <c:pt idx="19">
                  <c:v>55.717439999999996</c:v>
                </c:pt>
                <c:pt idx="20">
                  <c:v>51.968400000000003</c:v>
                </c:pt>
                <c:pt idx="21">
                  <c:v>49.286160000000002</c:v>
                </c:pt>
                <c:pt idx="22">
                  <c:v>46.9392</c:v>
                </c:pt>
                <c:pt idx="23">
                  <c:v>45.079920000000001</c:v>
                </c:pt>
                <c:pt idx="24">
                  <c:v>43.129200000000012</c:v>
                </c:pt>
                <c:pt idx="25">
                  <c:v>41.605200000000011</c:v>
                </c:pt>
                <c:pt idx="26">
                  <c:v>41.087039999999995</c:v>
                </c:pt>
                <c:pt idx="27">
                  <c:v>40.294560000000011</c:v>
                </c:pt>
                <c:pt idx="28">
                  <c:v>39.532560000000011</c:v>
                </c:pt>
                <c:pt idx="29">
                  <c:v>38.862000000000002</c:v>
                </c:pt>
                <c:pt idx="30">
                  <c:v>38.313360000000003</c:v>
                </c:pt>
                <c:pt idx="31">
                  <c:v>37.368480000000005</c:v>
                </c:pt>
                <c:pt idx="32">
                  <c:v>37.002720000000011</c:v>
                </c:pt>
                <c:pt idx="33">
                  <c:v>36.1188</c:v>
                </c:pt>
                <c:pt idx="34">
                  <c:v>36.08832000000001</c:v>
                </c:pt>
                <c:pt idx="35">
                  <c:v>35.326320000000003</c:v>
                </c:pt>
                <c:pt idx="36">
                  <c:v>35.112960000000001</c:v>
                </c:pt>
                <c:pt idx="37">
                  <c:v>34.838640000000005</c:v>
                </c:pt>
                <c:pt idx="38">
                  <c:v>33.924240000000005</c:v>
                </c:pt>
                <c:pt idx="39">
                  <c:v>33.863279999999996</c:v>
                </c:pt>
                <c:pt idx="40">
                  <c:v>33.74136</c:v>
                </c:pt>
                <c:pt idx="41">
                  <c:v>33.223200000000013</c:v>
                </c:pt>
                <c:pt idx="42">
                  <c:v>33.192720000000008</c:v>
                </c:pt>
                <c:pt idx="43">
                  <c:v>32.613600000000005</c:v>
                </c:pt>
                <c:pt idx="44">
                  <c:v>32.247840000000004</c:v>
                </c:pt>
                <c:pt idx="45">
                  <c:v>32.156400000000005</c:v>
                </c:pt>
                <c:pt idx="46">
                  <c:v>31.94304</c:v>
                </c:pt>
                <c:pt idx="47">
                  <c:v>31.394400000000001</c:v>
                </c:pt>
                <c:pt idx="48">
                  <c:v>31.150560000000006</c:v>
                </c:pt>
                <c:pt idx="49">
                  <c:v>30.784800000000001</c:v>
                </c:pt>
                <c:pt idx="50">
                  <c:v>30.906719999999996</c:v>
                </c:pt>
                <c:pt idx="51">
                  <c:v>30.967679999999998</c:v>
                </c:pt>
                <c:pt idx="52">
                  <c:v>30.419039999999995</c:v>
                </c:pt>
                <c:pt idx="53">
                  <c:v>30.236160000000005</c:v>
                </c:pt>
                <c:pt idx="54">
                  <c:v>30.114239999999999</c:v>
                </c:pt>
                <c:pt idx="55">
                  <c:v>30.053280000000001</c:v>
                </c:pt>
                <c:pt idx="56">
                  <c:v>30.083760000000002</c:v>
                </c:pt>
                <c:pt idx="57">
                  <c:v>29.565599999999996</c:v>
                </c:pt>
                <c:pt idx="58">
                  <c:v>29.169359999999994</c:v>
                </c:pt>
                <c:pt idx="59">
                  <c:v>28.803599999999996</c:v>
                </c:pt>
                <c:pt idx="60">
                  <c:v>28.346400000000003</c:v>
                </c:pt>
                <c:pt idx="61">
                  <c:v>28.529280000000004</c:v>
                </c:pt>
                <c:pt idx="62">
                  <c:v>28.072080000000003</c:v>
                </c:pt>
                <c:pt idx="63">
                  <c:v>27.736800000000006</c:v>
                </c:pt>
                <c:pt idx="64">
                  <c:v>27.310079999999999</c:v>
                </c:pt>
                <c:pt idx="65">
                  <c:v>27.279600000000002</c:v>
                </c:pt>
                <c:pt idx="66">
                  <c:v>27.371040000000001</c:v>
                </c:pt>
                <c:pt idx="67">
                  <c:v>26.91384</c:v>
                </c:pt>
                <c:pt idx="68">
                  <c:v>26.517600000000005</c:v>
                </c:pt>
                <c:pt idx="69">
                  <c:v>26.426159999999996</c:v>
                </c:pt>
                <c:pt idx="70">
                  <c:v>26.243279999999995</c:v>
                </c:pt>
                <c:pt idx="71">
                  <c:v>25.999439999999996</c:v>
                </c:pt>
                <c:pt idx="72">
                  <c:v>25.511759999999999</c:v>
                </c:pt>
                <c:pt idx="73">
                  <c:v>24.963119999999996</c:v>
                </c:pt>
                <c:pt idx="74">
                  <c:v>24.688800000000001</c:v>
                </c:pt>
                <c:pt idx="75">
                  <c:v>24.475439999999999</c:v>
                </c:pt>
                <c:pt idx="76">
                  <c:v>23.9268</c:v>
                </c:pt>
                <c:pt idx="77">
                  <c:v>24.109680000000001</c:v>
                </c:pt>
                <c:pt idx="78">
                  <c:v>23.835360000000001</c:v>
                </c:pt>
                <c:pt idx="79">
                  <c:v>23.652480000000001</c:v>
                </c:pt>
                <c:pt idx="80">
                  <c:v>23.530560000000001</c:v>
                </c:pt>
                <c:pt idx="81">
                  <c:v>23.530560000000001</c:v>
                </c:pt>
                <c:pt idx="82">
                  <c:v>23.469599999999996</c:v>
                </c:pt>
                <c:pt idx="83">
                  <c:v>23.103840000000005</c:v>
                </c:pt>
                <c:pt idx="84">
                  <c:v>22.463759999999997</c:v>
                </c:pt>
                <c:pt idx="85">
                  <c:v>22.219919999999995</c:v>
                </c:pt>
                <c:pt idx="86">
                  <c:v>21.97608</c:v>
                </c:pt>
                <c:pt idx="87">
                  <c:v>22.341840000000001</c:v>
                </c:pt>
                <c:pt idx="88">
                  <c:v>21.275039999999997</c:v>
                </c:pt>
                <c:pt idx="89">
                  <c:v>21.762719999999987</c:v>
                </c:pt>
                <c:pt idx="90">
                  <c:v>21.640799999999995</c:v>
                </c:pt>
                <c:pt idx="91">
                  <c:v>21.518879999999999</c:v>
                </c:pt>
                <c:pt idx="92">
                  <c:v>20.787360000000003</c:v>
                </c:pt>
                <c:pt idx="93">
                  <c:v>20.51304</c:v>
                </c:pt>
                <c:pt idx="94">
                  <c:v>20.269199999999998</c:v>
                </c:pt>
                <c:pt idx="95">
                  <c:v>19.994880000000006</c:v>
                </c:pt>
                <c:pt idx="96">
                  <c:v>19.446239999999996</c:v>
                </c:pt>
                <c:pt idx="97">
                  <c:v>19.446239999999996</c:v>
                </c:pt>
                <c:pt idx="98">
                  <c:v>19.690080000000005</c:v>
                </c:pt>
                <c:pt idx="99">
                  <c:v>19.080479999999998</c:v>
                </c:pt>
                <c:pt idx="100">
                  <c:v>19.232880000000005</c:v>
                </c:pt>
                <c:pt idx="101">
                  <c:v>19.232880000000005</c:v>
                </c:pt>
                <c:pt idx="102">
                  <c:v>19.202399999999997</c:v>
                </c:pt>
                <c:pt idx="103">
                  <c:v>18.836639999999996</c:v>
                </c:pt>
                <c:pt idx="104">
                  <c:v>18.775679999999998</c:v>
                </c:pt>
                <c:pt idx="105">
                  <c:v>18.653759999999995</c:v>
                </c:pt>
                <c:pt idx="106">
                  <c:v>18.379439999999995</c:v>
                </c:pt>
                <c:pt idx="107">
                  <c:v>18.287999999999997</c:v>
                </c:pt>
                <c:pt idx="108">
                  <c:v>18.013680000000001</c:v>
                </c:pt>
                <c:pt idx="109">
                  <c:v>17.465039999999988</c:v>
                </c:pt>
                <c:pt idx="110">
                  <c:v>17.40408</c:v>
                </c:pt>
                <c:pt idx="111">
                  <c:v>17.2212</c:v>
                </c:pt>
                <c:pt idx="112">
                  <c:v>17.556480000000001</c:v>
                </c:pt>
                <c:pt idx="113">
                  <c:v>17.312639999999991</c:v>
                </c:pt>
                <c:pt idx="114">
                  <c:v>17.556480000000001</c:v>
                </c:pt>
                <c:pt idx="115">
                  <c:v>17.28215999999999</c:v>
                </c:pt>
                <c:pt idx="116">
                  <c:v>16.764000000000003</c:v>
                </c:pt>
                <c:pt idx="117">
                  <c:v>15.849600000000002</c:v>
                </c:pt>
                <c:pt idx="118">
                  <c:v>18.531839999999999</c:v>
                </c:pt>
                <c:pt idx="119">
                  <c:v>18.5928</c:v>
                </c:pt>
                <c:pt idx="120">
                  <c:v>17.038320000000002</c:v>
                </c:pt>
                <c:pt idx="121">
                  <c:v>17.40408</c:v>
                </c:pt>
                <c:pt idx="122">
                  <c:v>17.434559999999994</c:v>
                </c:pt>
                <c:pt idx="123">
                  <c:v>17.312639999999991</c:v>
                </c:pt>
                <c:pt idx="124">
                  <c:v>17.465039999999988</c:v>
                </c:pt>
                <c:pt idx="125">
                  <c:v>17.068800000000003</c:v>
                </c:pt>
                <c:pt idx="126">
                  <c:v>16.94688</c:v>
                </c:pt>
                <c:pt idx="127">
                  <c:v>16.520160000000001</c:v>
                </c:pt>
                <c:pt idx="128">
                  <c:v>16.672560000000001</c:v>
                </c:pt>
                <c:pt idx="129">
                  <c:v>16.520160000000001</c:v>
                </c:pt>
                <c:pt idx="130">
                  <c:v>16.123920000000005</c:v>
                </c:pt>
                <c:pt idx="131">
                  <c:v>17.312639999999991</c:v>
                </c:pt>
                <c:pt idx="132">
                  <c:v>22.00656</c:v>
                </c:pt>
                <c:pt idx="133">
                  <c:v>26.060399999999998</c:v>
                </c:pt>
                <c:pt idx="134">
                  <c:v>28.773119999999995</c:v>
                </c:pt>
                <c:pt idx="135">
                  <c:v>28.773119999999995</c:v>
                </c:pt>
                <c:pt idx="136">
                  <c:v>28.194000000000006</c:v>
                </c:pt>
                <c:pt idx="137">
                  <c:v>27.828239999999997</c:v>
                </c:pt>
                <c:pt idx="138">
                  <c:v>27.828239999999997</c:v>
                </c:pt>
                <c:pt idx="139">
                  <c:v>26.974800000000005</c:v>
                </c:pt>
                <c:pt idx="140">
                  <c:v>27.127200000000006</c:v>
                </c:pt>
                <c:pt idx="141">
                  <c:v>26.91384</c:v>
                </c:pt>
                <c:pt idx="142">
                  <c:v>27.249119999999998</c:v>
                </c:pt>
                <c:pt idx="143">
                  <c:v>25.572719999999997</c:v>
                </c:pt>
                <c:pt idx="144">
                  <c:v>24.932639999999992</c:v>
                </c:pt>
                <c:pt idx="145">
                  <c:v>24.902159999999995</c:v>
                </c:pt>
                <c:pt idx="146">
                  <c:v>25.11552</c:v>
                </c:pt>
                <c:pt idx="147">
                  <c:v>24.902159999999995</c:v>
                </c:pt>
                <c:pt idx="148">
                  <c:v>24.749760000000002</c:v>
                </c:pt>
                <c:pt idx="149">
                  <c:v>24.505920000000003</c:v>
                </c:pt>
                <c:pt idx="150">
                  <c:v>24.353520000000003</c:v>
                </c:pt>
                <c:pt idx="151">
                  <c:v>24.109680000000001</c:v>
                </c:pt>
                <c:pt idx="152">
                  <c:v>23.865840000000002</c:v>
                </c:pt>
                <c:pt idx="153">
                  <c:v>23.865840000000002</c:v>
                </c:pt>
                <c:pt idx="154">
                  <c:v>23.439120000000003</c:v>
                </c:pt>
                <c:pt idx="155">
                  <c:v>22.768559999999997</c:v>
                </c:pt>
                <c:pt idx="156">
                  <c:v>22.524719999999995</c:v>
                </c:pt>
                <c:pt idx="157">
                  <c:v>22.341840000000001</c:v>
                </c:pt>
                <c:pt idx="158">
                  <c:v>22.524719999999995</c:v>
                </c:pt>
                <c:pt idx="159">
                  <c:v>22.311360000000004</c:v>
                </c:pt>
                <c:pt idx="160">
                  <c:v>21.854160000000004</c:v>
                </c:pt>
                <c:pt idx="161">
                  <c:v>21.945599999999992</c:v>
                </c:pt>
                <c:pt idx="162">
                  <c:v>21.82368</c:v>
                </c:pt>
                <c:pt idx="163">
                  <c:v>21.793199999999995</c:v>
                </c:pt>
                <c:pt idx="164">
                  <c:v>21.427439999999997</c:v>
                </c:pt>
                <c:pt idx="165">
                  <c:v>21.457919999999994</c:v>
                </c:pt>
                <c:pt idx="166">
                  <c:v>20.817840000000004</c:v>
                </c:pt>
                <c:pt idx="167">
                  <c:v>20.482559999999999</c:v>
                </c:pt>
                <c:pt idx="168">
                  <c:v>20.238719999999997</c:v>
                </c:pt>
                <c:pt idx="169">
                  <c:v>19.720560000000003</c:v>
                </c:pt>
                <c:pt idx="170">
                  <c:v>19.75104</c:v>
                </c:pt>
                <c:pt idx="171">
                  <c:v>19.598639999999996</c:v>
                </c:pt>
                <c:pt idx="172">
                  <c:v>19.690080000000005</c:v>
                </c:pt>
                <c:pt idx="173">
                  <c:v>19.690080000000005</c:v>
                </c:pt>
                <c:pt idx="174">
                  <c:v>19.446239999999996</c:v>
                </c:pt>
                <c:pt idx="175">
                  <c:v>19.32432</c:v>
                </c:pt>
                <c:pt idx="176">
                  <c:v>18.71472</c:v>
                </c:pt>
                <c:pt idx="177">
                  <c:v>19.05</c:v>
                </c:pt>
                <c:pt idx="178">
                  <c:v>18.745199999999997</c:v>
                </c:pt>
                <c:pt idx="179">
                  <c:v>18.379439999999995</c:v>
                </c:pt>
                <c:pt idx="180">
                  <c:v>17.891759999999994</c:v>
                </c:pt>
                <c:pt idx="181">
                  <c:v>17.830800000000004</c:v>
                </c:pt>
                <c:pt idx="182">
                  <c:v>17.556480000000001</c:v>
                </c:pt>
                <c:pt idx="183">
                  <c:v>17.830800000000004</c:v>
                </c:pt>
                <c:pt idx="184">
                  <c:v>17.09928</c:v>
                </c:pt>
                <c:pt idx="185">
                  <c:v>17.465039999999988</c:v>
                </c:pt>
                <c:pt idx="186">
                  <c:v>17.3736</c:v>
                </c:pt>
                <c:pt idx="187">
                  <c:v>17.007840000000005</c:v>
                </c:pt>
                <c:pt idx="188">
                  <c:v>17.09928</c:v>
                </c:pt>
                <c:pt idx="189">
                  <c:v>16.855440000000002</c:v>
                </c:pt>
                <c:pt idx="190">
                  <c:v>16.703039999999998</c:v>
                </c:pt>
                <c:pt idx="191">
                  <c:v>16.276320000000002</c:v>
                </c:pt>
                <c:pt idx="192">
                  <c:v>15.880080000000003</c:v>
                </c:pt>
                <c:pt idx="193">
                  <c:v>15.36192</c:v>
                </c:pt>
                <c:pt idx="194">
                  <c:v>14.965680000000004</c:v>
                </c:pt>
                <c:pt idx="195">
                  <c:v>15.118080000000001</c:v>
                </c:pt>
                <c:pt idx="196">
                  <c:v>15.057120000000001</c:v>
                </c:pt>
                <c:pt idx="197">
                  <c:v>14.84376</c:v>
                </c:pt>
                <c:pt idx="198">
                  <c:v>15.0876</c:v>
                </c:pt>
                <c:pt idx="199">
                  <c:v>15.148559999999998</c:v>
                </c:pt>
                <c:pt idx="200">
                  <c:v>14.721839999999998</c:v>
                </c:pt>
                <c:pt idx="201">
                  <c:v>14.599920000000001</c:v>
                </c:pt>
                <c:pt idx="202">
                  <c:v>14.264640000000002</c:v>
                </c:pt>
                <c:pt idx="203">
                  <c:v>13.68552</c:v>
                </c:pt>
                <c:pt idx="204">
                  <c:v>13.411200000000001</c:v>
                </c:pt>
                <c:pt idx="205">
                  <c:v>13.31976</c:v>
                </c:pt>
                <c:pt idx="206">
                  <c:v>13.13688</c:v>
                </c:pt>
                <c:pt idx="207">
                  <c:v>12.984480000000001</c:v>
                </c:pt>
                <c:pt idx="208">
                  <c:v>12.801600000000002</c:v>
                </c:pt>
                <c:pt idx="209">
                  <c:v>12.771119999999998</c:v>
                </c:pt>
                <c:pt idx="210">
                  <c:v>13.13688</c:v>
                </c:pt>
                <c:pt idx="211">
                  <c:v>12.740640000000001</c:v>
                </c:pt>
                <c:pt idx="212">
                  <c:v>12.679680000000001</c:v>
                </c:pt>
                <c:pt idx="213">
                  <c:v>12.954000000000002</c:v>
                </c:pt>
                <c:pt idx="214">
                  <c:v>12.070080000000003</c:v>
                </c:pt>
                <c:pt idx="215">
                  <c:v>12.009120000000001</c:v>
                </c:pt>
                <c:pt idx="216">
                  <c:v>11.399520000000003</c:v>
                </c:pt>
                <c:pt idx="217">
                  <c:v>11.67384</c:v>
                </c:pt>
                <c:pt idx="218">
                  <c:v>11.52144</c:v>
                </c:pt>
                <c:pt idx="219">
                  <c:v>11.247119999999999</c:v>
                </c:pt>
                <c:pt idx="220">
                  <c:v>11.369040000000002</c:v>
                </c:pt>
                <c:pt idx="221">
                  <c:v>11.033760000000001</c:v>
                </c:pt>
                <c:pt idx="222">
                  <c:v>11.399520000000003</c:v>
                </c:pt>
                <c:pt idx="223">
                  <c:v>10.881360000000001</c:v>
                </c:pt>
                <c:pt idx="224">
                  <c:v>10.972800000000003</c:v>
                </c:pt>
                <c:pt idx="225">
                  <c:v>10.33272</c:v>
                </c:pt>
                <c:pt idx="226">
                  <c:v>10.24128</c:v>
                </c:pt>
                <c:pt idx="227">
                  <c:v>10.149840000000001</c:v>
                </c:pt>
                <c:pt idx="228">
                  <c:v>9.5707200000000014</c:v>
                </c:pt>
                <c:pt idx="229">
                  <c:v>9.3878400000000006</c:v>
                </c:pt>
                <c:pt idx="230">
                  <c:v>9.4487999999999985</c:v>
                </c:pt>
                <c:pt idx="231">
                  <c:v>9.2964000000000002</c:v>
                </c:pt>
                <c:pt idx="232">
                  <c:v>9.2964000000000002</c:v>
                </c:pt>
                <c:pt idx="233">
                  <c:v>9.2964000000000002</c:v>
                </c:pt>
                <c:pt idx="234">
                  <c:v>9.2964000000000002</c:v>
                </c:pt>
                <c:pt idx="235">
                  <c:v>9.0525600000000033</c:v>
                </c:pt>
                <c:pt idx="236">
                  <c:v>8.7477599999999995</c:v>
                </c:pt>
                <c:pt idx="237">
                  <c:v>8.7782399999999985</c:v>
                </c:pt>
                <c:pt idx="238">
                  <c:v>8.1686400000000035</c:v>
                </c:pt>
                <c:pt idx="239">
                  <c:v>8.1381599999999992</c:v>
                </c:pt>
                <c:pt idx="240">
                  <c:v>7.9247999999999994</c:v>
                </c:pt>
                <c:pt idx="241">
                  <c:v>7.5895200000000003</c:v>
                </c:pt>
                <c:pt idx="242">
                  <c:v>7.5590400000000004</c:v>
                </c:pt>
                <c:pt idx="243">
                  <c:v>7.4676</c:v>
                </c:pt>
                <c:pt idx="244">
                  <c:v>7.4066400000000012</c:v>
                </c:pt>
                <c:pt idx="245">
                  <c:v>7.3761599999999996</c:v>
                </c:pt>
                <c:pt idx="246">
                  <c:v>8.2296000000000014</c:v>
                </c:pt>
                <c:pt idx="247">
                  <c:v>7.5285599999999988</c:v>
                </c:pt>
                <c:pt idx="248">
                  <c:v>7.4676</c:v>
                </c:pt>
                <c:pt idx="249">
                  <c:v>7.1932799999999997</c:v>
                </c:pt>
                <c:pt idx="250">
                  <c:v>6.827519999999998</c:v>
                </c:pt>
                <c:pt idx="251">
                  <c:v>6.7360800000000003</c:v>
                </c:pt>
                <c:pt idx="252">
                  <c:v>6.4922399999999998</c:v>
                </c:pt>
                <c:pt idx="253">
                  <c:v>6.27888</c:v>
                </c:pt>
                <c:pt idx="254">
                  <c:v>6.0045600000000006</c:v>
                </c:pt>
                <c:pt idx="255">
                  <c:v>6.1874400000000005</c:v>
                </c:pt>
                <c:pt idx="256">
                  <c:v>5.8216799999999997</c:v>
                </c:pt>
                <c:pt idx="257">
                  <c:v>5.7911999999999999</c:v>
                </c:pt>
                <c:pt idx="258">
                  <c:v>6.0960000000000001</c:v>
                </c:pt>
                <c:pt idx="259">
                  <c:v>6.1264799999999999</c:v>
                </c:pt>
                <c:pt idx="260">
                  <c:v>5.4864000000000006</c:v>
                </c:pt>
                <c:pt idx="261">
                  <c:v>5.3644799999999986</c:v>
                </c:pt>
                <c:pt idx="262">
                  <c:v>4.8463200000000004</c:v>
                </c:pt>
                <c:pt idx="263">
                  <c:v>4.6634399999999987</c:v>
                </c:pt>
                <c:pt idx="264">
                  <c:v>4.6329599999999989</c:v>
                </c:pt>
                <c:pt idx="265">
                  <c:v>4.5415200000000002</c:v>
                </c:pt>
                <c:pt idx="266">
                  <c:v>4.1757600000000004</c:v>
                </c:pt>
                <c:pt idx="267">
                  <c:v>4.08432</c:v>
                </c:pt>
                <c:pt idx="268">
                  <c:v>4.0233600000000003</c:v>
                </c:pt>
                <c:pt idx="269">
                  <c:v>3.6880799999999998</c:v>
                </c:pt>
                <c:pt idx="270">
                  <c:v>3.99288</c:v>
                </c:pt>
                <c:pt idx="271">
                  <c:v>3.9623999999999997</c:v>
                </c:pt>
                <c:pt idx="272">
                  <c:v>3.5966399999999994</c:v>
                </c:pt>
                <c:pt idx="273">
                  <c:v>3.99288</c:v>
                </c:pt>
                <c:pt idx="274">
                  <c:v>3.1394399999999996</c:v>
                </c:pt>
                <c:pt idx="275">
                  <c:v>3.23088</c:v>
                </c:pt>
                <c:pt idx="276">
                  <c:v>3.1089599999999997</c:v>
                </c:pt>
                <c:pt idx="277">
                  <c:v>2.9870400000000004</c:v>
                </c:pt>
                <c:pt idx="278">
                  <c:v>2.5298399999999996</c:v>
                </c:pt>
                <c:pt idx="279">
                  <c:v>2.5298399999999996</c:v>
                </c:pt>
                <c:pt idx="280">
                  <c:v>2.286</c:v>
                </c:pt>
                <c:pt idx="281">
                  <c:v>2.3469599999999997</c:v>
                </c:pt>
                <c:pt idx="282">
                  <c:v>2.2555199999999997</c:v>
                </c:pt>
                <c:pt idx="283">
                  <c:v>1.95072</c:v>
                </c:pt>
                <c:pt idx="284">
                  <c:v>1.8288</c:v>
                </c:pt>
                <c:pt idx="285">
                  <c:v>1.5544799999999999</c:v>
                </c:pt>
                <c:pt idx="286">
                  <c:v>1.85928</c:v>
                </c:pt>
                <c:pt idx="287">
                  <c:v>1.3106399999999998</c:v>
                </c:pt>
                <c:pt idx="288">
                  <c:v>1.1582399999999999</c:v>
                </c:pt>
                <c:pt idx="289">
                  <c:v>0.82296000000000002</c:v>
                </c:pt>
                <c:pt idx="290">
                  <c:v>0.54864000000000013</c:v>
                </c:pt>
                <c:pt idx="291">
                  <c:v>0.91439999999999999</c:v>
                </c:pt>
                <c:pt idx="292">
                  <c:v>0.60960000000000014</c:v>
                </c:pt>
                <c:pt idx="293">
                  <c:v>9.1439999999999994E-2</c:v>
                </c:pt>
                <c:pt idx="294">
                  <c:v>0.4267200000000001</c:v>
                </c:pt>
                <c:pt idx="295">
                  <c:v>0.12192000000000001</c:v>
                </c:pt>
                <c:pt idx="296">
                  <c:v>-0.18288000000000001</c:v>
                </c:pt>
                <c:pt idx="297">
                  <c:v>0</c:v>
                </c:pt>
                <c:pt idx="298">
                  <c:v>-3.0480000000000004E-2</c:v>
                </c:pt>
                <c:pt idx="299">
                  <c:v>-0.27432000000000006</c:v>
                </c:pt>
                <c:pt idx="300">
                  <c:v>-0.97536</c:v>
                </c:pt>
                <c:pt idx="301">
                  <c:v>-2.4383999999999997</c:v>
                </c:pt>
                <c:pt idx="302">
                  <c:v>-3.6880799999999998</c:v>
                </c:pt>
                <c:pt idx="303">
                  <c:v>-4.5110399999999995</c:v>
                </c:pt>
                <c:pt idx="304">
                  <c:v>-5.2120799999999994</c:v>
                </c:pt>
                <c:pt idx="305">
                  <c:v>-5.455919999999999</c:v>
                </c:pt>
                <c:pt idx="306">
                  <c:v>-6.7665600000000001</c:v>
                </c:pt>
                <c:pt idx="307">
                  <c:v>-7.7114400000000014</c:v>
                </c:pt>
                <c:pt idx="308">
                  <c:v>-7.8333599999999999</c:v>
                </c:pt>
                <c:pt idx="309">
                  <c:v>-7.0104000000000006</c:v>
                </c:pt>
                <c:pt idx="310">
                  <c:v>-7.1323200000000009</c:v>
                </c:pt>
                <c:pt idx="311">
                  <c:v>-7.2237599999999995</c:v>
                </c:pt>
                <c:pt idx="312">
                  <c:v>-7.315199999999999</c:v>
                </c:pt>
                <c:pt idx="313">
                  <c:v>-7.1932799999999997</c:v>
                </c:pt>
                <c:pt idx="314">
                  <c:v>-7.315199999999999</c:v>
                </c:pt>
                <c:pt idx="315">
                  <c:v>-7.5895200000000003</c:v>
                </c:pt>
                <c:pt idx="316">
                  <c:v>-7.7114400000000014</c:v>
                </c:pt>
                <c:pt idx="317">
                  <c:v>-7.4066400000000012</c:v>
                </c:pt>
                <c:pt idx="318">
                  <c:v>-7.6504799999999991</c:v>
                </c:pt>
                <c:pt idx="319">
                  <c:v>-7.4371200000000002</c:v>
                </c:pt>
                <c:pt idx="320">
                  <c:v>-7.5895200000000003</c:v>
                </c:pt>
                <c:pt idx="321">
                  <c:v>-7.3761599999999996</c:v>
                </c:pt>
                <c:pt idx="322">
                  <c:v>-7.6504799999999991</c:v>
                </c:pt>
                <c:pt idx="323">
                  <c:v>-7.7419200000000004</c:v>
                </c:pt>
              </c:numCache>
            </c:numRef>
          </c:yVal>
          <c:smooth val="1"/>
        </c:ser>
        <c:dLbls>
          <c:showLegendKey val="0"/>
          <c:showVal val="0"/>
          <c:showCatName val="0"/>
          <c:showSerName val="0"/>
          <c:showPercent val="0"/>
          <c:showBubbleSize val="0"/>
        </c:dLbls>
        <c:axId val="117288960"/>
        <c:axId val="117290880"/>
      </c:scatterChart>
      <c:valAx>
        <c:axId val="117288960"/>
        <c:scaling>
          <c:orientation val="minMax"/>
          <c:max val="41155"/>
          <c:min val="41055"/>
        </c:scaling>
        <c:delete val="0"/>
        <c:axPos val="b"/>
        <c:title>
          <c:tx>
            <c:rich>
              <a:bodyPr/>
              <a:lstStyle/>
              <a:p>
                <a:pPr>
                  <a:defRPr sz="1400"/>
                </a:pPr>
                <a:r>
                  <a:rPr lang="en-US" sz="1400" dirty="0"/>
                  <a:t>Date</a:t>
                </a:r>
              </a:p>
            </c:rich>
          </c:tx>
          <c:layout/>
          <c:overlay val="0"/>
        </c:title>
        <c:numFmt formatCode="m/d;@" sourceLinked="0"/>
        <c:majorTickMark val="out"/>
        <c:minorTickMark val="none"/>
        <c:tickLblPos val="low"/>
        <c:txPr>
          <a:bodyPr/>
          <a:lstStyle/>
          <a:p>
            <a:pPr>
              <a:defRPr sz="1200" b="1"/>
            </a:pPr>
            <a:endParaRPr lang="en-US"/>
          </a:p>
        </c:txPr>
        <c:crossAx val="117290880"/>
        <c:crosses val="autoZero"/>
        <c:crossBetween val="midCat"/>
      </c:valAx>
      <c:valAx>
        <c:axId val="117290880"/>
        <c:scaling>
          <c:orientation val="minMax"/>
          <c:min val="-5"/>
        </c:scaling>
        <c:delete val="0"/>
        <c:axPos val="l"/>
        <c:majorGridlines/>
        <c:title>
          <c:tx>
            <c:rich>
              <a:bodyPr rot="-5400000" vert="horz"/>
              <a:lstStyle/>
              <a:p>
                <a:pPr>
                  <a:defRPr sz="1400"/>
                </a:pPr>
                <a:r>
                  <a:rPr lang="en-US" sz="1400" dirty="0"/>
                  <a:t>Water depth, cm</a:t>
                </a:r>
              </a:p>
            </c:rich>
          </c:tx>
          <c:layout/>
          <c:overlay val="0"/>
        </c:title>
        <c:numFmt formatCode="General" sourceLinked="1"/>
        <c:majorTickMark val="out"/>
        <c:minorTickMark val="none"/>
        <c:tickLblPos val="nextTo"/>
        <c:txPr>
          <a:bodyPr/>
          <a:lstStyle/>
          <a:p>
            <a:pPr>
              <a:defRPr sz="1200" b="1"/>
            </a:pPr>
            <a:endParaRPr lang="en-US"/>
          </a:p>
        </c:txPr>
        <c:crossAx val="117288960"/>
        <c:crosses val="autoZero"/>
        <c:crossBetween val="midCat"/>
      </c:valAx>
    </c:plotArea>
    <c:legend>
      <c:legendPos val="r"/>
      <c:layout>
        <c:manualLayout>
          <c:xMode val="edge"/>
          <c:yMode val="edge"/>
          <c:x val="0.61497573967379493"/>
          <c:y val="8.7804210080790729E-2"/>
          <c:w val="0.2017566757672582"/>
          <c:h val="0.255945860028366"/>
        </c:manualLayout>
      </c:layout>
      <c:overlay val="0"/>
      <c:spPr>
        <a:solidFill>
          <a:schemeClr val="bg1"/>
        </a:solidFill>
        <a:ln>
          <a:solidFill>
            <a:schemeClr val="tx1"/>
          </a:solidFill>
        </a:ln>
      </c:spPr>
      <c:txPr>
        <a:bodyPr/>
        <a:lstStyle/>
        <a:p>
          <a:pPr>
            <a:defRPr sz="1200"/>
          </a:pPr>
          <a:endParaRPr lang="en-US"/>
        </a:p>
      </c:txPr>
    </c:legend>
    <c:plotVisOnly val="1"/>
    <c:dispBlanksAs val="gap"/>
    <c:showDLblsOverMax val="0"/>
  </c:chart>
  <c:spPr>
    <a:ln w="12700">
      <a:solidFill>
        <a:schemeClr val="accent1">
          <a:shade val="50000"/>
        </a:schemeClr>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7876834765657"/>
          <c:y val="0.11568152792344177"/>
          <c:w val="0.72080348340494349"/>
          <c:h val="0.8208435732944882"/>
        </c:manualLayout>
      </c:layout>
      <c:scatterChart>
        <c:scatterStyle val="smoothMarker"/>
        <c:varyColors val="0"/>
        <c:ser>
          <c:idx val="0"/>
          <c:order val="0"/>
          <c:tx>
            <c:v>4/8/2011</c:v>
          </c:tx>
          <c:marker>
            <c:symbol val="square"/>
            <c:size val="5"/>
          </c:marker>
          <c:xVal>
            <c:numRef>
              <c:f>'[2]M Harrell'!$E$4:$E$23</c:f>
              <c:numCache>
                <c:formatCode>General</c:formatCode>
                <c:ptCount val="20"/>
                <c:pt idx="0">
                  <c:v>20.945541591861151</c:v>
                </c:pt>
                <c:pt idx="1">
                  <c:v>19.642857142857149</c:v>
                </c:pt>
                <c:pt idx="2">
                  <c:v>18.213866039953004</c:v>
                </c:pt>
                <c:pt idx="3">
                  <c:v>18.241398143091207</c:v>
                </c:pt>
                <c:pt idx="4">
                  <c:v>18.118466898954711</c:v>
                </c:pt>
                <c:pt idx="5">
                  <c:v>17.961432506887057</c:v>
                </c:pt>
                <c:pt idx="6">
                  <c:v>17.942984907769706</c:v>
                </c:pt>
                <c:pt idx="7">
                  <c:v>18.863503222026939</c:v>
                </c:pt>
                <c:pt idx="8">
                  <c:v>26.415094339622637</c:v>
                </c:pt>
                <c:pt idx="9">
                  <c:v>10.296495956873317</c:v>
                </c:pt>
                <c:pt idx="10">
                  <c:v>11.15902964959569</c:v>
                </c:pt>
                <c:pt idx="11">
                  <c:v>12.656903765690368</c:v>
                </c:pt>
                <c:pt idx="12">
                  <c:v>14.645053102291786</c:v>
                </c:pt>
                <c:pt idx="13">
                  <c:v>11.375947995666298</c:v>
                </c:pt>
                <c:pt idx="14">
                  <c:v>7.3440643863179105</c:v>
                </c:pt>
                <c:pt idx="15">
                  <c:v>4.0506329113924089</c:v>
                </c:pt>
                <c:pt idx="16">
                  <c:v>12.192513368983965</c:v>
                </c:pt>
                <c:pt idx="17">
                  <c:v>10.070384407146722</c:v>
                </c:pt>
                <c:pt idx="18">
                  <c:v>10.79059829059829</c:v>
                </c:pt>
                <c:pt idx="19">
                  <c:v>11.111111111111123</c:v>
                </c:pt>
              </c:numCache>
            </c:numRef>
          </c:xVal>
          <c:yVal>
            <c:numRef>
              <c:f>[2]Macha!$B$4:$B$23</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yVal>
          <c:smooth val="1"/>
        </c:ser>
        <c:ser>
          <c:idx val="1"/>
          <c:order val="1"/>
          <c:tx>
            <c:v>7/17/2011</c:v>
          </c:tx>
          <c:marker>
            <c:symbol val="square"/>
            <c:size val="4"/>
          </c:marker>
          <c:xVal>
            <c:numRef>
              <c:f>'[2]M Harrell'!$G$4:$G$24</c:f>
              <c:numCache>
                <c:formatCode>General</c:formatCode>
                <c:ptCount val="21"/>
                <c:pt idx="0">
                  <c:v>13.443</c:v>
                </c:pt>
                <c:pt idx="1">
                  <c:v>17.382999999999996</c:v>
                </c:pt>
                <c:pt idx="2">
                  <c:v>18.010999999999999</c:v>
                </c:pt>
                <c:pt idx="3">
                  <c:v>17.43</c:v>
                </c:pt>
                <c:pt idx="4">
                  <c:v>17.626999999999999</c:v>
                </c:pt>
                <c:pt idx="5">
                  <c:v>17.733000000000001</c:v>
                </c:pt>
                <c:pt idx="6">
                  <c:v>17.997</c:v>
                </c:pt>
                <c:pt idx="7">
                  <c:v>18.263999999999996</c:v>
                </c:pt>
                <c:pt idx="8">
                  <c:v>18.297000000000001</c:v>
                </c:pt>
                <c:pt idx="9">
                  <c:v>21.957000000000001</c:v>
                </c:pt>
                <c:pt idx="10">
                  <c:v>10.302000000000001</c:v>
                </c:pt>
                <c:pt idx="11">
                  <c:v>8.3020000000000014</c:v>
                </c:pt>
                <c:pt idx="12">
                  <c:v>14.767000000000001</c:v>
                </c:pt>
                <c:pt idx="13">
                  <c:v>13.767000000000001</c:v>
                </c:pt>
                <c:pt idx="14">
                  <c:v>8.1640000000000015</c:v>
                </c:pt>
                <c:pt idx="15">
                  <c:v>8.56</c:v>
                </c:pt>
                <c:pt idx="16">
                  <c:v>9.1319999999999997</c:v>
                </c:pt>
                <c:pt idx="17">
                  <c:v>13.908000000000001</c:v>
                </c:pt>
                <c:pt idx="18">
                  <c:v>11.978</c:v>
                </c:pt>
                <c:pt idx="19">
                  <c:v>10.077</c:v>
                </c:pt>
                <c:pt idx="20">
                  <c:v>11.932</c:v>
                </c:pt>
              </c:numCache>
            </c:numRef>
          </c:xVal>
          <c:yVal>
            <c:numRef>
              <c:f>'[2]M Harrell'!$F$4:$F$24</c:f>
              <c:numCache>
                <c:formatCode>General</c:formatCode>
                <c:ptCount val="21"/>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numCache>
            </c:numRef>
          </c:yVal>
          <c:smooth val="1"/>
        </c:ser>
        <c:ser>
          <c:idx val="2"/>
          <c:order val="2"/>
          <c:tx>
            <c:strRef>
              <c:f>MHarrell!$I$2</c:f>
              <c:strCache>
                <c:ptCount val="1"/>
                <c:pt idx="0">
                  <c:v>8/22/2012</c:v>
                </c:pt>
              </c:strCache>
            </c:strRef>
          </c:tx>
          <c:xVal>
            <c:numRef>
              <c:f>MHarrell!$I$5:$I$25</c:f>
              <c:numCache>
                <c:formatCode>0.000</c:formatCode>
                <c:ptCount val="21"/>
                <c:pt idx="0">
                  <c:v>31.676443346711938</c:v>
                </c:pt>
                <c:pt idx="1">
                  <c:v>25.714285714285726</c:v>
                </c:pt>
                <c:pt idx="2">
                  <c:v>34.998398975344223</c:v>
                </c:pt>
                <c:pt idx="3">
                  <c:v>29.91559862457019</c:v>
                </c:pt>
                <c:pt idx="4">
                  <c:v>21.669768678542933</c:v>
                </c:pt>
                <c:pt idx="5">
                  <c:v>28.181253879577891</c:v>
                </c:pt>
                <c:pt idx="6">
                  <c:v>28.524590163934437</c:v>
                </c:pt>
                <c:pt idx="7">
                  <c:v>27.231907025884848</c:v>
                </c:pt>
                <c:pt idx="8">
                  <c:v>17.521126760563373</c:v>
                </c:pt>
                <c:pt idx="9">
                  <c:v>15.756181713628536</c:v>
                </c:pt>
                <c:pt idx="10">
                  <c:v>12.035628937649374</c:v>
                </c:pt>
                <c:pt idx="11">
                  <c:v>8.5486531061022504</c:v>
                </c:pt>
                <c:pt idx="12">
                  <c:v>8.1726618705036067</c:v>
                </c:pt>
                <c:pt idx="13">
                  <c:v>7.4908476485497157</c:v>
                </c:pt>
                <c:pt idx="14">
                  <c:v>7.7471482889733974</c:v>
                </c:pt>
                <c:pt idx="15">
                  <c:v>7.2456186241171752</c:v>
                </c:pt>
                <c:pt idx="16">
                  <c:v>8.4843316989980906</c:v>
                </c:pt>
                <c:pt idx="17">
                  <c:v>10.313162232163871</c:v>
                </c:pt>
                <c:pt idx="18">
                  <c:v>10.899031811894899</c:v>
                </c:pt>
                <c:pt idx="19">
                  <c:v>10.817120622568078</c:v>
                </c:pt>
                <c:pt idx="20">
                  <c:v>10.360726878220781</c:v>
                </c:pt>
              </c:numCache>
            </c:numRef>
          </c:xVal>
          <c:yVal>
            <c:numRef>
              <c:f>MHarrell!$F$5:$F$25</c:f>
              <c:numCache>
                <c:formatCode>General</c:formatCode>
                <c:ptCount val="21"/>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numCache>
            </c:numRef>
          </c:yVal>
          <c:smooth val="1"/>
        </c:ser>
        <c:dLbls>
          <c:showLegendKey val="0"/>
          <c:showVal val="0"/>
          <c:showCatName val="0"/>
          <c:showSerName val="0"/>
          <c:showPercent val="0"/>
          <c:showBubbleSize val="0"/>
        </c:dLbls>
        <c:axId val="115494272"/>
        <c:axId val="115508736"/>
      </c:scatterChart>
      <c:valAx>
        <c:axId val="115494272"/>
        <c:scaling>
          <c:orientation val="minMax"/>
        </c:scaling>
        <c:delete val="0"/>
        <c:axPos val="b"/>
        <c:title>
          <c:tx>
            <c:rich>
              <a:bodyPr/>
              <a:lstStyle/>
              <a:p>
                <a:pPr>
                  <a:defRPr sz="1400"/>
                </a:pPr>
                <a:r>
                  <a:rPr lang="en-US" sz="1400"/>
                  <a:t>% Moisture</a:t>
                </a:r>
              </a:p>
            </c:rich>
          </c:tx>
          <c:layout/>
          <c:overlay val="0"/>
        </c:title>
        <c:numFmt formatCode="General" sourceLinked="1"/>
        <c:majorTickMark val="in"/>
        <c:minorTickMark val="none"/>
        <c:tickLblPos val="high"/>
        <c:txPr>
          <a:bodyPr/>
          <a:lstStyle/>
          <a:p>
            <a:pPr>
              <a:defRPr sz="1200" b="1"/>
            </a:pPr>
            <a:endParaRPr lang="en-US"/>
          </a:p>
        </c:txPr>
        <c:crossAx val="115508736"/>
        <c:crossesAt val="0"/>
        <c:crossBetween val="midCat"/>
      </c:valAx>
      <c:valAx>
        <c:axId val="115508736"/>
        <c:scaling>
          <c:orientation val="minMax"/>
          <c:min val="-25"/>
        </c:scaling>
        <c:delete val="0"/>
        <c:axPos val="l"/>
        <c:majorGridlines/>
        <c:title>
          <c:tx>
            <c:rich>
              <a:bodyPr rot="-5400000" vert="horz"/>
              <a:lstStyle/>
              <a:p>
                <a:pPr>
                  <a:defRPr sz="1400"/>
                </a:pPr>
                <a:r>
                  <a:rPr lang="en-US" sz="1400"/>
                  <a:t>Depth, ft</a:t>
                </a:r>
              </a:p>
            </c:rich>
          </c:tx>
          <c:layout/>
          <c:overlay val="0"/>
        </c:title>
        <c:numFmt formatCode="General" sourceLinked="1"/>
        <c:majorTickMark val="out"/>
        <c:minorTickMark val="none"/>
        <c:tickLblPos val="nextTo"/>
        <c:txPr>
          <a:bodyPr/>
          <a:lstStyle/>
          <a:p>
            <a:pPr>
              <a:defRPr sz="1200" b="1"/>
            </a:pPr>
            <a:endParaRPr lang="en-US"/>
          </a:p>
        </c:txPr>
        <c:crossAx val="115494272"/>
        <c:crosses val="autoZero"/>
        <c:crossBetween val="midCat"/>
      </c:valAx>
      <c:spPr>
        <a:noFill/>
        <a:ln w="25400">
          <a:noFill/>
        </a:ln>
      </c:spPr>
    </c:plotArea>
    <c:legend>
      <c:legendPos val="r"/>
      <c:layout>
        <c:manualLayout>
          <c:xMode val="edge"/>
          <c:yMode val="edge"/>
          <c:x val="0.59534891580984417"/>
          <c:y val="0.45125392922746355"/>
          <c:w val="0.27524858476112229"/>
          <c:h val="0.1314035130883970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295378759055141E-2"/>
          <c:y val="3.2945162270146496E-2"/>
          <c:w val="0.67704830222714008"/>
          <c:h val="0.93410967545970713"/>
        </c:manualLayout>
      </c:layout>
      <c:scatterChart>
        <c:scatterStyle val="smoothMarker"/>
        <c:varyColors val="0"/>
        <c:ser>
          <c:idx val="0"/>
          <c:order val="0"/>
          <c:tx>
            <c:v>HDP 3</c:v>
          </c:tx>
          <c:spPr>
            <a:ln w="28575">
              <a:solidFill>
                <a:srgbClr val="00B050"/>
              </a:solidFill>
            </a:ln>
          </c:spPr>
          <c:marker>
            <c:symbol val="none"/>
          </c:marker>
          <c:xVal>
            <c:numRef>
              <c:f>Matric!$A$8400:$A$9000</c:f>
              <c:numCache>
                <c:formatCode>m/d/yyyy\ h:mm</c:formatCode>
                <c:ptCount val="601"/>
                <c:pt idx="0">
                  <c:v>41064.375</c:v>
                </c:pt>
                <c:pt idx="1">
                  <c:v>41064.416666666664</c:v>
                </c:pt>
                <c:pt idx="2">
                  <c:v>41064.458333333343</c:v>
                </c:pt>
                <c:pt idx="3">
                  <c:v>41064.5</c:v>
                </c:pt>
                <c:pt idx="4">
                  <c:v>41064.541666666657</c:v>
                </c:pt>
                <c:pt idx="5">
                  <c:v>41064.583333333336</c:v>
                </c:pt>
                <c:pt idx="6">
                  <c:v>41064.624999999993</c:v>
                </c:pt>
                <c:pt idx="7">
                  <c:v>41064.666666666657</c:v>
                </c:pt>
                <c:pt idx="8">
                  <c:v>41064.708333333336</c:v>
                </c:pt>
                <c:pt idx="9">
                  <c:v>41064.75</c:v>
                </c:pt>
                <c:pt idx="10">
                  <c:v>41064.79166666665</c:v>
                </c:pt>
                <c:pt idx="11">
                  <c:v>41064.833333333336</c:v>
                </c:pt>
                <c:pt idx="12">
                  <c:v>41064.875</c:v>
                </c:pt>
                <c:pt idx="13">
                  <c:v>41064.916666666664</c:v>
                </c:pt>
                <c:pt idx="14">
                  <c:v>41064.958333333343</c:v>
                </c:pt>
                <c:pt idx="15">
                  <c:v>41065</c:v>
                </c:pt>
                <c:pt idx="16">
                  <c:v>41065.041666666657</c:v>
                </c:pt>
                <c:pt idx="17">
                  <c:v>41065.083333333336</c:v>
                </c:pt>
                <c:pt idx="18">
                  <c:v>41065.124999999993</c:v>
                </c:pt>
                <c:pt idx="19">
                  <c:v>41065.166666666657</c:v>
                </c:pt>
                <c:pt idx="20">
                  <c:v>41065.208333333336</c:v>
                </c:pt>
                <c:pt idx="21">
                  <c:v>41065.25</c:v>
                </c:pt>
                <c:pt idx="22">
                  <c:v>41065.29166666665</c:v>
                </c:pt>
                <c:pt idx="23">
                  <c:v>41065.333333333336</c:v>
                </c:pt>
                <c:pt idx="24">
                  <c:v>41065.375</c:v>
                </c:pt>
                <c:pt idx="25">
                  <c:v>41065.416666666664</c:v>
                </c:pt>
                <c:pt idx="26">
                  <c:v>41065.458333333343</c:v>
                </c:pt>
                <c:pt idx="27">
                  <c:v>41065.5</c:v>
                </c:pt>
                <c:pt idx="28">
                  <c:v>41065.541666666657</c:v>
                </c:pt>
                <c:pt idx="29">
                  <c:v>41065.583333333336</c:v>
                </c:pt>
                <c:pt idx="30">
                  <c:v>41065.624999999993</c:v>
                </c:pt>
                <c:pt idx="31">
                  <c:v>41065.666666666657</c:v>
                </c:pt>
                <c:pt idx="32">
                  <c:v>41065.708333333336</c:v>
                </c:pt>
                <c:pt idx="33">
                  <c:v>41065.75</c:v>
                </c:pt>
                <c:pt idx="34">
                  <c:v>41065.79166666665</c:v>
                </c:pt>
                <c:pt idx="35">
                  <c:v>41065.833333333336</c:v>
                </c:pt>
                <c:pt idx="36">
                  <c:v>41065.875</c:v>
                </c:pt>
                <c:pt idx="37">
                  <c:v>41065.916666666664</c:v>
                </c:pt>
                <c:pt idx="38">
                  <c:v>41065.958333333343</c:v>
                </c:pt>
                <c:pt idx="39">
                  <c:v>41066</c:v>
                </c:pt>
                <c:pt idx="40">
                  <c:v>41066.041666666657</c:v>
                </c:pt>
                <c:pt idx="41">
                  <c:v>41066.083333333336</c:v>
                </c:pt>
                <c:pt idx="42">
                  <c:v>41066.124999999993</c:v>
                </c:pt>
                <c:pt idx="43">
                  <c:v>41066.166666666657</c:v>
                </c:pt>
                <c:pt idx="44">
                  <c:v>41066.208333333336</c:v>
                </c:pt>
                <c:pt idx="45">
                  <c:v>41066.25</c:v>
                </c:pt>
                <c:pt idx="46">
                  <c:v>41066.29166666665</c:v>
                </c:pt>
                <c:pt idx="47">
                  <c:v>41066.333333333336</c:v>
                </c:pt>
                <c:pt idx="48">
                  <c:v>41066.375</c:v>
                </c:pt>
                <c:pt idx="49">
                  <c:v>41066.416666666664</c:v>
                </c:pt>
                <c:pt idx="50">
                  <c:v>41066.458333333343</c:v>
                </c:pt>
                <c:pt idx="51">
                  <c:v>41066.5</c:v>
                </c:pt>
                <c:pt idx="52">
                  <c:v>41066.541666666657</c:v>
                </c:pt>
                <c:pt idx="53">
                  <c:v>41066.583333333336</c:v>
                </c:pt>
                <c:pt idx="54">
                  <c:v>41066.624999999993</c:v>
                </c:pt>
                <c:pt idx="55">
                  <c:v>41066.666666666657</c:v>
                </c:pt>
                <c:pt idx="56">
                  <c:v>41066.708333333336</c:v>
                </c:pt>
                <c:pt idx="57">
                  <c:v>41066.75</c:v>
                </c:pt>
                <c:pt idx="58">
                  <c:v>41066.79166666665</c:v>
                </c:pt>
                <c:pt idx="59">
                  <c:v>41066.833333333336</c:v>
                </c:pt>
                <c:pt idx="60">
                  <c:v>41066.875</c:v>
                </c:pt>
                <c:pt idx="61">
                  <c:v>41066.916666666664</c:v>
                </c:pt>
                <c:pt idx="62">
                  <c:v>41066.958333333343</c:v>
                </c:pt>
                <c:pt idx="63">
                  <c:v>41067</c:v>
                </c:pt>
                <c:pt idx="64">
                  <c:v>41067.041666666657</c:v>
                </c:pt>
                <c:pt idx="65">
                  <c:v>41067.083333333336</c:v>
                </c:pt>
                <c:pt idx="66">
                  <c:v>41067.124999999993</c:v>
                </c:pt>
                <c:pt idx="67">
                  <c:v>41067.166666666657</c:v>
                </c:pt>
                <c:pt idx="68">
                  <c:v>41067.208333333336</c:v>
                </c:pt>
                <c:pt idx="69">
                  <c:v>41067.25</c:v>
                </c:pt>
                <c:pt idx="70">
                  <c:v>41067.29166666665</c:v>
                </c:pt>
                <c:pt idx="71">
                  <c:v>41067.333333333336</c:v>
                </c:pt>
                <c:pt idx="72">
                  <c:v>41067.375</c:v>
                </c:pt>
                <c:pt idx="73">
                  <c:v>41067.416666666664</c:v>
                </c:pt>
                <c:pt idx="74">
                  <c:v>41067.458333333343</c:v>
                </c:pt>
                <c:pt idx="75">
                  <c:v>41067.5</c:v>
                </c:pt>
                <c:pt idx="76">
                  <c:v>41067.541666666657</c:v>
                </c:pt>
                <c:pt idx="77">
                  <c:v>41067.583333333336</c:v>
                </c:pt>
                <c:pt idx="78">
                  <c:v>41067.624999999993</c:v>
                </c:pt>
                <c:pt idx="79">
                  <c:v>41067.666666666657</c:v>
                </c:pt>
                <c:pt idx="80">
                  <c:v>41067.708333333336</c:v>
                </c:pt>
                <c:pt idx="81">
                  <c:v>41067.75</c:v>
                </c:pt>
                <c:pt idx="82">
                  <c:v>41067.79166666665</c:v>
                </c:pt>
                <c:pt idx="83">
                  <c:v>41067.833333333336</c:v>
                </c:pt>
                <c:pt idx="84">
                  <c:v>41067.875</c:v>
                </c:pt>
                <c:pt idx="85">
                  <c:v>41067.916666666664</c:v>
                </c:pt>
                <c:pt idx="86">
                  <c:v>41067.958333333343</c:v>
                </c:pt>
                <c:pt idx="87">
                  <c:v>41068</c:v>
                </c:pt>
                <c:pt idx="88">
                  <c:v>41068.041666666657</c:v>
                </c:pt>
                <c:pt idx="89">
                  <c:v>41068.083333333336</c:v>
                </c:pt>
                <c:pt idx="90">
                  <c:v>41068.124999999993</c:v>
                </c:pt>
                <c:pt idx="91">
                  <c:v>41068.166666666657</c:v>
                </c:pt>
                <c:pt idx="92">
                  <c:v>41068.208333333336</c:v>
                </c:pt>
                <c:pt idx="93">
                  <c:v>41068.25</c:v>
                </c:pt>
                <c:pt idx="94">
                  <c:v>41068.29166666665</c:v>
                </c:pt>
                <c:pt idx="95">
                  <c:v>41068.333333333336</c:v>
                </c:pt>
                <c:pt idx="96">
                  <c:v>41068.375</c:v>
                </c:pt>
                <c:pt idx="97">
                  <c:v>41068.416666666664</c:v>
                </c:pt>
                <c:pt idx="98">
                  <c:v>41068.458333333343</c:v>
                </c:pt>
                <c:pt idx="99">
                  <c:v>41068.5</c:v>
                </c:pt>
                <c:pt idx="100">
                  <c:v>41068.541666666657</c:v>
                </c:pt>
                <c:pt idx="101">
                  <c:v>41068.583333333336</c:v>
                </c:pt>
                <c:pt idx="102">
                  <c:v>41068.624999999993</c:v>
                </c:pt>
                <c:pt idx="103">
                  <c:v>41068.666666666657</c:v>
                </c:pt>
                <c:pt idx="104">
                  <c:v>41068.708333333336</c:v>
                </c:pt>
                <c:pt idx="105">
                  <c:v>41068.75</c:v>
                </c:pt>
                <c:pt idx="106">
                  <c:v>41068.79166666665</c:v>
                </c:pt>
                <c:pt idx="107">
                  <c:v>41068.833333333336</c:v>
                </c:pt>
                <c:pt idx="108">
                  <c:v>41068.875</c:v>
                </c:pt>
                <c:pt idx="109">
                  <c:v>41068.916666666664</c:v>
                </c:pt>
                <c:pt idx="110">
                  <c:v>41068.958333333343</c:v>
                </c:pt>
                <c:pt idx="111">
                  <c:v>41069</c:v>
                </c:pt>
                <c:pt idx="112">
                  <c:v>41069.041666666657</c:v>
                </c:pt>
                <c:pt idx="113">
                  <c:v>41069.083333333336</c:v>
                </c:pt>
                <c:pt idx="114">
                  <c:v>41069.124999999993</c:v>
                </c:pt>
                <c:pt idx="115">
                  <c:v>41069.166666666657</c:v>
                </c:pt>
                <c:pt idx="116">
                  <c:v>41069.208333333336</c:v>
                </c:pt>
                <c:pt idx="117">
                  <c:v>41069.25</c:v>
                </c:pt>
                <c:pt idx="118">
                  <c:v>41069.29166666665</c:v>
                </c:pt>
                <c:pt idx="119">
                  <c:v>41069.333333333336</c:v>
                </c:pt>
                <c:pt idx="120">
                  <c:v>41069.375</c:v>
                </c:pt>
                <c:pt idx="121">
                  <c:v>41069.416666666664</c:v>
                </c:pt>
                <c:pt idx="122">
                  <c:v>41069.458333333343</c:v>
                </c:pt>
                <c:pt idx="123">
                  <c:v>41069.5</c:v>
                </c:pt>
                <c:pt idx="124">
                  <c:v>41069.541666666657</c:v>
                </c:pt>
                <c:pt idx="125">
                  <c:v>41069.583333333336</c:v>
                </c:pt>
                <c:pt idx="126">
                  <c:v>41069.624999999993</c:v>
                </c:pt>
                <c:pt idx="127">
                  <c:v>41069.666666666657</c:v>
                </c:pt>
                <c:pt idx="128">
                  <c:v>41069.708333333336</c:v>
                </c:pt>
                <c:pt idx="129">
                  <c:v>41069.75</c:v>
                </c:pt>
                <c:pt idx="130">
                  <c:v>41069.79166666665</c:v>
                </c:pt>
                <c:pt idx="131">
                  <c:v>41069.833333333336</c:v>
                </c:pt>
                <c:pt idx="132">
                  <c:v>41069.875</c:v>
                </c:pt>
                <c:pt idx="133">
                  <c:v>41069.916666666664</c:v>
                </c:pt>
                <c:pt idx="134">
                  <c:v>41069.958333333343</c:v>
                </c:pt>
                <c:pt idx="135">
                  <c:v>41070</c:v>
                </c:pt>
                <c:pt idx="136">
                  <c:v>41070.041666666657</c:v>
                </c:pt>
                <c:pt idx="137">
                  <c:v>41070.083333333336</c:v>
                </c:pt>
                <c:pt idx="138">
                  <c:v>41070.124999999993</c:v>
                </c:pt>
                <c:pt idx="139">
                  <c:v>41070.166666666657</c:v>
                </c:pt>
                <c:pt idx="140">
                  <c:v>41070.208333333336</c:v>
                </c:pt>
                <c:pt idx="141">
                  <c:v>41070.25</c:v>
                </c:pt>
                <c:pt idx="142">
                  <c:v>41070.29166666665</c:v>
                </c:pt>
                <c:pt idx="143">
                  <c:v>41070.333333333336</c:v>
                </c:pt>
                <c:pt idx="144">
                  <c:v>41070.375</c:v>
                </c:pt>
                <c:pt idx="145">
                  <c:v>41070.416666666664</c:v>
                </c:pt>
                <c:pt idx="146">
                  <c:v>41070.458333333343</c:v>
                </c:pt>
                <c:pt idx="147">
                  <c:v>41070.5</c:v>
                </c:pt>
                <c:pt idx="148">
                  <c:v>41070.541666666657</c:v>
                </c:pt>
                <c:pt idx="149">
                  <c:v>41070.583333333336</c:v>
                </c:pt>
                <c:pt idx="150">
                  <c:v>41070.624999999993</c:v>
                </c:pt>
                <c:pt idx="151">
                  <c:v>41070.666666666657</c:v>
                </c:pt>
                <c:pt idx="152">
                  <c:v>41070.708333333336</c:v>
                </c:pt>
                <c:pt idx="153">
                  <c:v>41070.75</c:v>
                </c:pt>
                <c:pt idx="154">
                  <c:v>41070.79166666665</c:v>
                </c:pt>
                <c:pt idx="155">
                  <c:v>41070.833333333336</c:v>
                </c:pt>
                <c:pt idx="156">
                  <c:v>41070.875</c:v>
                </c:pt>
                <c:pt idx="157">
                  <c:v>41070.916666666664</c:v>
                </c:pt>
                <c:pt idx="158">
                  <c:v>41070.958333333343</c:v>
                </c:pt>
                <c:pt idx="159">
                  <c:v>41071</c:v>
                </c:pt>
                <c:pt idx="160">
                  <c:v>41071.041666666657</c:v>
                </c:pt>
                <c:pt idx="161">
                  <c:v>41071.083333333336</c:v>
                </c:pt>
                <c:pt idx="162">
                  <c:v>41071.124999999993</c:v>
                </c:pt>
                <c:pt idx="163">
                  <c:v>41071.166666666657</c:v>
                </c:pt>
                <c:pt idx="164">
                  <c:v>41071.208333333336</c:v>
                </c:pt>
                <c:pt idx="165">
                  <c:v>41071.25</c:v>
                </c:pt>
                <c:pt idx="166">
                  <c:v>41071.29166666665</c:v>
                </c:pt>
                <c:pt idx="167">
                  <c:v>41071.333333333336</c:v>
                </c:pt>
                <c:pt idx="168">
                  <c:v>41071.375</c:v>
                </c:pt>
                <c:pt idx="169">
                  <c:v>41071.416666666664</c:v>
                </c:pt>
                <c:pt idx="170">
                  <c:v>41071.458333333343</c:v>
                </c:pt>
                <c:pt idx="171">
                  <c:v>41071.5</c:v>
                </c:pt>
                <c:pt idx="172">
                  <c:v>41071.541666666657</c:v>
                </c:pt>
                <c:pt idx="173">
                  <c:v>41071.583333333336</c:v>
                </c:pt>
                <c:pt idx="174">
                  <c:v>41071.624999999993</c:v>
                </c:pt>
                <c:pt idx="175">
                  <c:v>41071.666666666657</c:v>
                </c:pt>
                <c:pt idx="176">
                  <c:v>41071.708333333336</c:v>
                </c:pt>
                <c:pt idx="177">
                  <c:v>41071.75</c:v>
                </c:pt>
                <c:pt idx="178">
                  <c:v>41071.79166666665</c:v>
                </c:pt>
                <c:pt idx="179">
                  <c:v>41071.833333333336</c:v>
                </c:pt>
                <c:pt idx="180">
                  <c:v>41071.875</c:v>
                </c:pt>
                <c:pt idx="181">
                  <c:v>41071.916666666664</c:v>
                </c:pt>
                <c:pt idx="182">
                  <c:v>41071.958333333343</c:v>
                </c:pt>
                <c:pt idx="183">
                  <c:v>41072</c:v>
                </c:pt>
                <c:pt idx="184">
                  <c:v>41072.041666666657</c:v>
                </c:pt>
                <c:pt idx="185">
                  <c:v>41072.083333333336</c:v>
                </c:pt>
                <c:pt idx="186">
                  <c:v>41072.124999999993</c:v>
                </c:pt>
                <c:pt idx="187">
                  <c:v>41072.166666666657</c:v>
                </c:pt>
                <c:pt idx="188">
                  <c:v>41072.208333333336</c:v>
                </c:pt>
                <c:pt idx="189">
                  <c:v>41072.25</c:v>
                </c:pt>
                <c:pt idx="190">
                  <c:v>41072.29166666665</c:v>
                </c:pt>
                <c:pt idx="191">
                  <c:v>41072.333333333336</c:v>
                </c:pt>
                <c:pt idx="192">
                  <c:v>41072.375</c:v>
                </c:pt>
                <c:pt idx="193">
                  <c:v>41072.416666666664</c:v>
                </c:pt>
                <c:pt idx="194">
                  <c:v>41072.458333333343</c:v>
                </c:pt>
                <c:pt idx="195">
                  <c:v>41072.5</c:v>
                </c:pt>
                <c:pt idx="196">
                  <c:v>41072.541666666657</c:v>
                </c:pt>
                <c:pt idx="197">
                  <c:v>41072.583333333336</c:v>
                </c:pt>
                <c:pt idx="198">
                  <c:v>41072.624999999993</c:v>
                </c:pt>
                <c:pt idx="199">
                  <c:v>41072.666666666657</c:v>
                </c:pt>
                <c:pt idx="200">
                  <c:v>41072.708333333336</c:v>
                </c:pt>
                <c:pt idx="201">
                  <c:v>41072.75</c:v>
                </c:pt>
                <c:pt idx="202">
                  <c:v>41072.79166666665</c:v>
                </c:pt>
                <c:pt idx="203">
                  <c:v>41072.833333333336</c:v>
                </c:pt>
                <c:pt idx="204">
                  <c:v>41072.875</c:v>
                </c:pt>
                <c:pt idx="205">
                  <c:v>41072.916666666664</c:v>
                </c:pt>
                <c:pt idx="206">
                  <c:v>41072.958333333343</c:v>
                </c:pt>
                <c:pt idx="207">
                  <c:v>41073</c:v>
                </c:pt>
                <c:pt idx="208">
                  <c:v>41073.041666666657</c:v>
                </c:pt>
                <c:pt idx="209">
                  <c:v>41073.083333333336</c:v>
                </c:pt>
                <c:pt idx="210">
                  <c:v>41073.124999999993</c:v>
                </c:pt>
                <c:pt idx="211">
                  <c:v>41073.166666666657</c:v>
                </c:pt>
                <c:pt idx="212">
                  <c:v>41073.208333333336</c:v>
                </c:pt>
                <c:pt idx="213">
                  <c:v>41073.25</c:v>
                </c:pt>
                <c:pt idx="214">
                  <c:v>41073.29166666665</c:v>
                </c:pt>
                <c:pt idx="215">
                  <c:v>41073.333333333336</c:v>
                </c:pt>
                <c:pt idx="216">
                  <c:v>41073.375</c:v>
                </c:pt>
                <c:pt idx="217">
                  <c:v>41073.416666666664</c:v>
                </c:pt>
                <c:pt idx="218">
                  <c:v>41073.458333333343</c:v>
                </c:pt>
                <c:pt idx="219">
                  <c:v>41073.5</c:v>
                </c:pt>
                <c:pt idx="220">
                  <c:v>41073.541666666657</c:v>
                </c:pt>
                <c:pt idx="221">
                  <c:v>41073.583333333336</c:v>
                </c:pt>
                <c:pt idx="222">
                  <c:v>41073.624999999993</c:v>
                </c:pt>
                <c:pt idx="223">
                  <c:v>41073.666666666657</c:v>
                </c:pt>
                <c:pt idx="224">
                  <c:v>41073.708333333336</c:v>
                </c:pt>
                <c:pt idx="225">
                  <c:v>41073.75</c:v>
                </c:pt>
                <c:pt idx="226">
                  <c:v>41073.79166666665</c:v>
                </c:pt>
                <c:pt idx="227">
                  <c:v>41073.833333333336</c:v>
                </c:pt>
                <c:pt idx="228">
                  <c:v>41073.875</c:v>
                </c:pt>
                <c:pt idx="229">
                  <c:v>41073.916666666664</c:v>
                </c:pt>
                <c:pt idx="230">
                  <c:v>41073.958333333343</c:v>
                </c:pt>
                <c:pt idx="231">
                  <c:v>41074</c:v>
                </c:pt>
                <c:pt idx="232">
                  <c:v>41074.041666666657</c:v>
                </c:pt>
                <c:pt idx="233">
                  <c:v>41074.083333333336</c:v>
                </c:pt>
                <c:pt idx="234">
                  <c:v>41074.124999999993</c:v>
                </c:pt>
                <c:pt idx="235">
                  <c:v>41074.166666666657</c:v>
                </c:pt>
                <c:pt idx="236">
                  <c:v>41074.208333333336</c:v>
                </c:pt>
                <c:pt idx="237">
                  <c:v>41074.25</c:v>
                </c:pt>
                <c:pt idx="238">
                  <c:v>41074.29166666665</c:v>
                </c:pt>
                <c:pt idx="239">
                  <c:v>41074.333333333336</c:v>
                </c:pt>
                <c:pt idx="240">
                  <c:v>41074.375</c:v>
                </c:pt>
                <c:pt idx="241">
                  <c:v>41074.416666666664</c:v>
                </c:pt>
                <c:pt idx="242">
                  <c:v>41074.458333333343</c:v>
                </c:pt>
                <c:pt idx="243">
                  <c:v>41074.5</c:v>
                </c:pt>
                <c:pt idx="244">
                  <c:v>41074.541666666657</c:v>
                </c:pt>
                <c:pt idx="245">
                  <c:v>41074.583333333336</c:v>
                </c:pt>
                <c:pt idx="246">
                  <c:v>41074.624999999993</c:v>
                </c:pt>
                <c:pt idx="247">
                  <c:v>41074.666666666657</c:v>
                </c:pt>
                <c:pt idx="248">
                  <c:v>41074.708333333336</c:v>
                </c:pt>
                <c:pt idx="249">
                  <c:v>41074.75</c:v>
                </c:pt>
                <c:pt idx="250">
                  <c:v>41074.79166666665</c:v>
                </c:pt>
                <c:pt idx="251">
                  <c:v>41074.833333333336</c:v>
                </c:pt>
                <c:pt idx="252">
                  <c:v>41074.875</c:v>
                </c:pt>
                <c:pt idx="253">
                  <c:v>41074.916666666664</c:v>
                </c:pt>
                <c:pt idx="254">
                  <c:v>41074.958333333343</c:v>
                </c:pt>
                <c:pt idx="255">
                  <c:v>41075</c:v>
                </c:pt>
                <c:pt idx="256">
                  <c:v>41075.041666666657</c:v>
                </c:pt>
                <c:pt idx="257">
                  <c:v>41075.083333333336</c:v>
                </c:pt>
                <c:pt idx="258">
                  <c:v>41075.124999999993</c:v>
                </c:pt>
                <c:pt idx="259">
                  <c:v>41075.166666666657</c:v>
                </c:pt>
                <c:pt idx="260">
                  <c:v>41075.208333333336</c:v>
                </c:pt>
                <c:pt idx="261">
                  <c:v>41075.25</c:v>
                </c:pt>
                <c:pt idx="262">
                  <c:v>41075.29166666665</c:v>
                </c:pt>
                <c:pt idx="263">
                  <c:v>41075.333333333336</c:v>
                </c:pt>
                <c:pt idx="264">
                  <c:v>41075.375</c:v>
                </c:pt>
                <c:pt idx="265">
                  <c:v>41075.416666666664</c:v>
                </c:pt>
                <c:pt idx="266">
                  <c:v>41075.458333333343</c:v>
                </c:pt>
                <c:pt idx="267">
                  <c:v>41075.5</c:v>
                </c:pt>
                <c:pt idx="268">
                  <c:v>41075.541666666657</c:v>
                </c:pt>
                <c:pt idx="269">
                  <c:v>41075.583333333336</c:v>
                </c:pt>
                <c:pt idx="270">
                  <c:v>41075.624999999993</c:v>
                </c:pt>
                <c:pt idx="271">
                  <c:v>41075.666666666657</c:v>
                </c:pt>
                <c:pt idx="272">
                  <c:v>41075.708333333336</c:v>
                </c:pt>
                <c:pt idx="273">
                  <c:v>41075.75</c:v>
                </c:pt>
                <c:pt idx="274">
                  <c:v>41075.79166666665</c:v>
                </c:pt>
                <c:pt idx="275">
                  <c:v>41075.833333333336</c:v>
                </c:pt>
                <c:pt idx="276">
                  <c:v>41075.875</c:v>
                </c:pt>
                <c:pt idx="277">
                  <c:v>41075.916666666664</c:v>
                </c:pt>
                <c:pt idx="278">
                  <c:v>41075.958333333343</c:v>
                </c:pt>
                <c:pt idx="279">
                  <c:v>41076</c:v>
                </c:pt>
                <c:pt idx="280">
                  <c:v>41076.041666666657</c:v>
                </c:pt>
                <c:pt idx="281">
                  <c:v>41076.083333333336</c:v>
                </c:pt>
                <c:pt idx="282">
                  <c:v>41076.124999999993</c:v>
                </c:pt>
                <c:pt idx="283">
                  <c:v>41076.166666666657</c:v>
                </c:pt>
                <c:pt idx="284">
                  <c:v>41076.208333333336</c:v>
                </c:pt>
                <c:pt idx="285">
                  <c:v>41076.25</c:v>
                </c:pt>
                <c:pt idx="286">
                  <c:v>41076.29166666665</c:v>
                </c:pt>
                <c:pt idx="287">
                  <c:v>41076.333333333336</c:v>
                </c:pt>
                <c:pt idx="288">
                  <c:v>41076.375</c:v>
                </c:pt>
                <c:pt idx="289">
                  <c:v>41076.416666666664</c:v>
                </c:pt>
                <c:pt idx="290">
                  <c:v>41076.458333333343</c:v>
                </c:pt>
                <c:pt idx="291">
                  <c:v>41076.5</c:v>
                </c:pt>
                <c:pt idx="292">
                  <c:v>41076.541666666657</c:v>
                </c:pt>
                <c:pt idx="293">
                  <c:v>41076.583333333336</c:v>
                </c:pt>
                <c:pt idx="294">
                  <c:v>41076.624999999993</c:v>
                </c:pt>
                <c:pt idx="295">
                  <c:v>41076.666666666657</c:v>
                </c:pt>
                <c:pt idx="296">
                  <c:v>41076.708333333336</c:v>
                </c:pt>
                <c:pt idx="297">
                  <c:v>41076.75</c:v>
                </c:pt>
                <c:pt idx="298">
                  <c:v>41076.79166666665</c:v>
                </c:pt>
                <c:pt idx="299">
                  <c:v>41076.833333333336</c:v>
                </c:pt>
                <c:pt idx="300">
                  <c:v>41076.875</c:v>
                </c:pt>
                <c:pt idx="301">
                  <c:v>41076.916666666664</c:v>
                </c:pt>
                <c:pt idx="302">
                  <c:v>41076.958333333343</c:v>
                </c:pt>
                <c:pt idx="303">
                  <c:v>41077</c:v>
                </c:pt>
                <c:pt idx="304">
                  <c:v>41077.041666666657</c:v>
                </c:pt>
                <c:pt idx="305">
                  <c:v>41077.083333333336</c:v>
                </c:pt>
                <c:pt idx="306">
                  <c:v>41077.124999999993</c:v>
                </c:pt>
                <c:pt idx="307">
                  <c:v>41077.166666666657</c:v>
                </c:pt>
                <c:pt idx="308">
                  <c:v>41077.208333333336</c:v>
                </c:pt>
                <c:pt idx="309">
                  <c:v>41077.25</c:v>
                </c:pt>
                <c:pt idx="310">
                  <c:v>41077.29166666665</c:v>
                </c:pt>
                <c:pt idx="311">
                  <c:v>41077.333333333336</c:v>
                </c:pt>
                <c:pt idx="312">
                  <c:v>41077.375</c:v>
                </c:pt>
                <c:pt idx="313">
                  <c:v>41077.416666666664</c:v>
                </c:pt>
                <c:pt idx="314">
                  <c:v>41077.458333333343</c:v>
                </c:pt>
                <c:pt idx="315">
                  <c:v>41077.5</c:v>
                </c:pt>
                <c:pt idx="316">
                  <c:v>41077.541666666657</c:v>
                </c:pt>
                <c:pt idx="317">
                  <c:v>41077.583333333336</c:v>
                </c:pt>
                <c:pt idx="318">
                  <c:v>41077.624999999993</c:v>
                </c:pt>
                <c:pt idx="319">
                  <c:v>41077.666666666657</c:v>
                </c:pt>
                <c:pt idx="320">
                  <c:v>41077.708333333336</c:v>
                </c:pt>
                <c:pt idx="321">
                  <c:v>41077.75</c:v>
                </c:pt>
                <c:pt idx="322">
                  <c:v>41077.79166666665</c:v>
                </c:pt>
                <c:pt idx="323">
                  <c:v>41077.833333333336</c:v>
                </c:pt>
                <c:pt idx="324">
                  <c:v>41077.875</c:v>
                </c:pt>
                <c:pt idx="325">
                  <c:v>41077.916666666664</c:v>
                </c:pt>
                <c:pt idx="326">
                  <c:v>41077.958333333343</c:v>
                </c:pt>
                <c:pt idx="327">
                  <c:v>41078</c:v>
                </c:pt>
                <c:pt idx="328">
                  <c:v>41078.041666666657</c:v>
                </c:pt>
                <c:pt idx="329">
                  <c:v>41078.083333333336</c:v>
                </c:pt>
                <c:pt idx="330">
                  <c:v>41078.124999999993</c:v>
                </c:pt>
                <c:pt idx="331">
                  <c:v>41078.166666666657</c:v>
                </c:pt>
                <c:pt idx="332">
                  <c:v>41078.208333333336</c:v>
                </c:pt>
                <c:pt idx="333">
                  <c:v>41078.25</c:v>
                </c:pt>
                <c:pt idx="334">
                  <c:v>41078.29166666665</c:v>
                </c:pt>
                <c:pt idx="335">
                  <c:v>41078.333333333336</c:v>
                </c:pt>
                <c:pt idx="336">
                  <c:v>41078.375</c:v>
                </c:pt>
                <c:pt idx="337">
                  <c:v>41078.416666666664</c:v>
                </c:pt>
                <c:pt idx="338">
                  <c:v>41078.458333333343</c:v>
                </c:pt>
                <c:pt idx="339">
                  <c:v>41078.5</c:v>
                </c:pt>
                <c:pt idx="340">
                  <c:v>41078.541666666657</c:v>
                </c:pt>
                <c:pt idx="341">
                  <c:v>41078.583333333336</c:v>
                </c:pt>
                <c:pt idx="342">
                  <c:v>41078.624999999993</c:v>
                </c:pt>
                <c:pt idx="343">
                  <c:v>41078.666666666657</c:v>
                </c:pt>
                <c:pt idx="344">
                  <c:v>41078.708333333336</c:v>
                </c:pt>
                <c:pt idx="345">
                  <c:v>41078.75</c:v>
                </c:pt>
                <c:pt idx="346">
                  <c:v>41078.79166666665</c:v>
                </c:pt>
                <c:pt idx="347">
                  <c:v>41078.833333333336</c:v>
                </c:pt>
                <c:pt idx="348">
                  <c:v>41078.875</c:v>
                </c:pt>
                <c:pt idx="349">
                  <c:v>41078.916666666664</c:v>
                </c:pt>
                <c:pt idx="350">
                  <c:v>41078.958333333343</c:v>
                </c:pt>
                <c:pt idx="351">
                  <c:v>41079</c:v>
                </c:pt>
                <c:pt idx="352">
                  <c:v>41079.041666666657</c:v>
                </c:pt>
                <c:pt idx="353">
                  <c:v>41079.083333333336</c:v>
                </c:pt>
                <c:pt idx="354">
                  <c:v>41079.124999999993</c:v>
                </c:pt>
                <c:pt idx="355">
                  <c:v>41079.166666666657</c:v>
                </c:pt>
                <c:pt idx="356">
                  <c:v>41079.208333333336</c:v>
                </c:pt>
                <c:pt idx="357">
                  <c:v>41079.25</c:v>
                </c:pt>
                <c:pt idx="358">
                  <c:v>41079.29166666665</c:v>
                </c:pt>
                <c:pt idx="359">
                  <c:v>41079.333333333336</c:v>
                </c:pt>
                <c:pt idx="360">
                  <c:v>41079.375</c:v>
                </c:pt>
                <c:pt idx="361">
                  <c:v>41079.416666666664</c:v>
                </c:pt>
                <c:pt idx="362">
                  <c:v>41079.458333333343</c:v>
                </c:pt>
                <c:pt idx="363">
                  <c:v>41079.5</c:v>
                </c:pt>
                <c:pt idx="364">
                  <c:v>41079.541666666657</c:v>
                </c:pt>
                <c:pt idx="365">
                  <c:v>41079.583333333336</c:v>
                </c:pt>
                <c:pt idx="366">
                  <c:v>41079.624999999993</c:v>
                </c:pt>
                <c:pt idx="367">
                  <c:v>41079.666666666657</c:v>
                </c:pt>
                <c:pt idx="368">
                  <c:v>41079.708333333336</c:v>
                </c:pt>
                <c:pt idx="369">
                  <c:v>41079.75</c:v>
                </c:pt>
                <c:pt idx="370">
                  <c:v>41079.79166666665</c:v>
                </c:pt>
                <c:pt idx="371">
                  <c:v>41079.833333333336</c:v>
                </c:pt>
                <c:pt idx="372">
                  <c:v>41079.875</c:v>
                </c:pt>
                <c:pt idx="373">
                  <c:v>41079.916666666664</c:v>
                </c:pt>
                <c:pt idx="374">
                  <c:v>41079.958333333343</c:v>
                </c:pt>
                <c:pt idx="375">
                  <c:v>41080</c:v>
                </c:pt>
                <c:pt idx="376">
                  <c:v>41080.041666666657</c:v>
                </c:pt>
                <c:pt idx="377">
                  <c:v>41080.083333333336</c:v>
                </c:pt>
                <c:pt idx="378">
                  <c:v>41080.124999999993</c:v>
                </c:pt>
                <c:pt idx="379">
                  <c:v>41080.166666666657</c:v>
                </c:pt>
                <c:pt idx="380">
                  <c:v>41080.208333333336</c:v>
                </c:pt>
                <c:pt idx="381">
                  <c:v>41080.25</c:v>
                </c:pt>
                <c:pt idx="382">
                  <c:v>41080.29166666665</c:v>
                </c:pt>
                <c:pt idx="383">
                  <c:v>41080.333333333336</c:v>
                </c:pt>
                <c:pt idx="384">
                  <c:v>41080.375</c:v>
                </c:pt>
                <c:pt idx="385">
                  <c:v>41080.416666666664</c:v>
                </c:pt>
                <c:pt idx="386">
                  <c:v>41080.458333333343</c:v>
                </c:pt>
                <c:pt idx="387">
                  <c:v>41080.5</c:v>
                </c:pt>
                <c:pt idx="388">
                  <c:v>41080.541666666657</c:v>
                </c:pt>
                <c:pt idx="389">
                  <c:v>41080.583333333336</c:v>
                </c:pt>
                <c:pt idx="390">
                  <c:v>41080.624999999993</c:v>
                </c:pt>
                <c:pt idx="391">
                  <c:v>41080.666666666657</c:v>
                </c:pt>
                <c:pt idx="392">
                  <c:v>41080.708333333336</c:v>
                </c:pt>
                <c:pt idx="393">
                  <c:v>41080.75</c:v>
                </c:pt>
                <c:pt idx="394">
                  <c:v>41080.79166666665</c:v>
                </c:pt>
                <c:pt idx="395">
                  <c:v>41080.833333333336</c:v>
                </c:pt>
                <c:pt idx="396">
                  <c:v>41080.875</c:v>
                </c:pt>
                <c:pt idx="397">
                  <c:v>41080.916666666664</c:v>
                </c:pt>
                <c:pt idx="398">
                  <c:v>41080.958333333343</c:v>
                </c:pt>
                <c:pt idx="399">
                  <c:v>41081</c:v>
                </c:pt>
                <c:pt idx="400">
                  <c:v>41081.041666666657</c:v>
                </c:pt>
                <c:pt idx="401">
                  <c:v>41081.083333333336</c:v>
                </c:pt>
                <c:pt idx="402">
                  <c:v>41081.124999999993</c:v>
                </c:pt>
                <c:pt idx="403">
                  <c:v>41081.166666666657</c:v>
                </c:pt>
                <c:pt idx="404">
                  <c:v>41081.208333333336</c:v>
                </c:pt>
                <c:pt idx="405">
                  <c:v>41081.25</c:v>
                </c:pt>
                <c:pt idx="406">
                  <c:v>41081.29166666665</c:v>
                </c:pt>
                <c:pt idx="407">
                  <c:v>41081.333333333336</c:v>
                </c:pt>
                <c:pt idx="408">
                  <c:v>41081.375</c:v>
                </c:pt>
                <c:pt idx="409">
                  <c:v>41081.416666666664</c:v>
                </c:pt>
                <c:pt idx="410">
                  <c:v>41081.458333333343</c:v>
                </c:pt>
                <c:pt idx="411">
                  <c:v>41081.5</c:v>
                </c:pt>
                <c:pt idx="412">
                  <c:v>41081.541666666657</c:v>
                </c:pt>
                <c:pt idx="413">
                  <c:v>41081.583333333336</c:v>
                </c:pt>
                <c:pt idx="414">
                  <c:v>41081.624999999993</c:v>
                </c:pt>
                <c:pt idx="415">
                  <c:v>41081.666666666657</c:v>
                </c:pt>
                <c:pt idx="416">
                  <c:v>41081.708333333336</c:v>
                </c:pt>
                <c:pt idx="417">
                  <c:v>41081.75</c:v>
                </c:pt>
                <c:pt idx="418">
                  <c:v>41081.79166666665</c:v>
                </c:pt>
                <c:pt idx="419">
                  <c:v>41081.833333333336</c:v>
                </c:pt>
                <c:pt idx="420">
                  <c:v>41081.875</c:v>
                </c:pt>
                <c:pt idx="421">
                  <c:v>41081.916666666664</c:v>
                </c:pt>
                <c:pt idx="422">
                  <c:v>41081.958333333343</c:v>
                </c:pt>
                <c:pt idx="423">
                  <c:v>41082</c:v>
                </c:pt>
                <c:pt idx="424">
                  <c:v>41082.041666666657</c:v>
                </c:pt>
                <c:pt idx="425">
                  <c:v>41082.083333333336</c:v>
                </c:pt>
                <c:pt idx="426">
                  <c:v>41082.124999999993</c:v>
                </c:pt>
                <c:pt idx="427">
                  <c:v>41082.166666666657</c:v>
                </c:pt>
                <c:pt idx="428">
                  <c:v>41082.208333333336</c:v>
                </c:pt>
                <c:pt idx="429">
                  <c:v>41082.25</c:v>
                </c:pt>
                <c:pt idx="430">
                  <c:v>41082.29166666665</c:v>
                </c:pt>
                <c:pt idx="431">
                  <c:v>41082.333333333336</c:v>
                </c:pt>
                <c:pt idx="432">
                  <c:v>41082.375</c:v>
                </c:pt>
                <c:pt idx="433">
                  <c:v>41082.416666666664</c:v>
                </c:pt>
                <c:pt idx="434">
                  <c:v>41082.458333333343</c:v>
                </c:pt>
                <c:pt idx="435">
                  <c:v>41082.5</c:v>
                </c:pt>
                <c:pt idx="436">
                  <c:v>41082.541666666657</c:v>
                </c:pt>
                <c:pt idx="437">
                  <c:v>41082.583333333336</c:v>
                </c:pt>
                <c:pt idx="438">
                  <c:v>41082.624999999993</c:v>
                </c:pt>
                <c:pt idx="439">
                  <c:v>41082.666666666657</c:v>
                </c:pt>
                <c:pt idx="440">
                  <c:v>41082.708333333336</c:v>
                </c:pt>
                <c:pt idx="441">
                  <c:v>41082.75</c:v>
                </c:pt>
                <c:pt idx="442">
                  <c:v>41082.79166666665</c:v>
                </c:pt>
                <c:pt idx="443">
                  <c:v>41082.833333333336</c:v>
                </c:pt>
                <c:pt idx="444">
                  <c:v>41082.875</c:v>
                </c:pt>
                <c:pt idx="445">
                  <c:v>41082.916666666664</c:v>
                </c:pt>
                <c:pt idx="446">
                  <c:v>41082.958333333343</c:v>
                </c:pt>
                <c:pt idx="447">
                  <c:v>41083</c:v>
                </c:pt>
                <c:pt idx="448">
                  <c:v>41083.041666666657</c:v>
                </c:pt>
                <c:pt idx="449">
                  <c:v>41083.083333333336</c:v>
                </c:pt>
                <c:pt idx="450">
                  <c:v>41083.124999999993</c:v>
                </c:pt>
                <c:pt idx="451">
                  <c:v>41083.166666666657</c:v>
                </c:pt>
                <c:pt idx="452">
                  <c:v>41083.208333333336</c:v>
                </c:pt>
                <c:pt idx="453">
                  <c:v>41083.25</c:v>
                </c:pt>
                <c:pt idx="454">
                  <c:v>41083.29166666665</c:v>
                </c:pt>
                <c:pt idx="455">
                  <c:v>41083.333333333336</c:v>
                </c:pt>
                <c:pt idx="456">
                  <c:v>41083.375</c:v>
                </c:pt>
                <c:pt idx="457">
                  <c:v>41083.416666666664</c:v>
                </c:pt>
                <c:pt idx="458">
                  <c:v>41083.458333333343</c:v>
                </c:pt>
                <c:pt idx="459">
                  <c:v>41083.5</c:v>
                </c:pt>
                <c:pt idx="460">
                  <c:v>41083.541666666657</c:v>
                </c:pt>
                <c:pt idx="461">
                  <c:v>41083.583333333336</c:v>
                </c:pt>
                <c:pt idx="462">
                  <c:v>41083.624999999993</c:v>
                </c:pt>
                <c:pt idx="463">
                  <c:v>41083.666666666657</c:v>
                </c:pt>
                <c:pt idx="464">
                  <c:v>41083.708333333336</c:v>
                </c:pt>
                <c:pt idx="465">
                  <c:v>41083.75</c:v>
                </c:pt>
                <c:pt idx="466">
                  <c:v>41083.79166666665</c:v>
                </c:pt>
                <c:pt idx="467">
                  <c:v>41083.833333333336</c:v>
                </c:pt>
                <c:pt idx="468">
                  <c:v>41083.875</c:v>
                </c:pt>
                <c:pt idx="469">
                  <c:v>41083.916666666664</c:v>
                </c:pt>
                <c:pt idx="470">
                  <c:v>41083.958333333343</c:v>
                </c:pt>
                <c:pt idx="471">
                  <c:v>41084</c:v>
                </c:pt>
                <c:pt idx="472">
                  <c:v>41084.041666666657</c:v>
                </c:pt>
                <c:pt idx="473">
                  <c:v>41084.083333333336</c:v>
                </c:pt>
                <c:pt idx="474">
                  <c:v>41084.124999999993</c:v>
                </c:pt>
                <c:pt idx="475">
                  <c:v>41084.166666666657</c:v>
                </c:pt>
                <c:pt idx="476">
                  <c:v>41084.208333333336</c:v>
                </c:pt>
                <c:pt idx="477">
                  <c:v>41084.25</c:v>
                </c:pt>
                <c:pt idx="478">
                  <c:v>41084.29166666665</c:v>
                </c:pt>
                <c:pt idx="479">
                  <c:v>41084.333333333336</c:v>
                </c:pt>
                <c:pt idx="480">
                  <c:v>41084.375</c:v>
                </c:pt>
                <c:pt idx="481">
                  <c:v>41084.416666666664</c:v>
                </c:pt>
                <c:pt idx="482">
                  <c:v>41084.458333333343</c:v>
                </c:pt>
                <c:pt idx="483">
                  <c:v>41084.5</c:v>
                </c:pt>
                <c:pt idx="484">
                  <c:v>41084.541666666657</c:v>
                </c:pt>
                <c:pt idx="485">
                  <c:v>41084.583333333336</c:v>
                </c:pt>
                <c:pt idx="486">
                  <c:v>41084.624999999993</c:v>
                </c:pt>
                <c:pt idx="487">
                  <c:v>41084.666666666657</c:v>
                </c:pt>
                <c:pt idx="488">
                  <c:v>41084.708333333336</c:v>
                </c:pt>
                <c:pt idx="489">
                  <c:v>41084.75</c:v>
                </c:pt>
                <c:pt idx="490">
                  <c:v>41084.79166666665</c:v>
                </c:pt>
                <c:pt idx="491">
                  <c:v>41084.833333333336</c:v>
                </c:pt>
                <c:pt idx="492">
                  <c:v>41084.875</c:v>
                </c:pt>
                <c:pt idx="493">
                  <c:v>41084.916666666664</c:v>
                </c:pt>
                <c:pt idx="494">
                  <c:v>41084.958333333343</c:v>
                </c:pt>
                <c:pt idx="495">
                  <c:v>41085</c:v>
                </c:pt>
                <c:pt idx="496">
                  <c:v>41085.041666666657</c:v>
                </c:pt>
                <c:pt idx="497">
                  <c:v>41085.083333333336</c:v>
                </c:pt>
                <c:pt idx="498">
                  <c:v>41085.124999999993</c:v>
                </c:pt>
                <c:pt idx="499">
                  <c:v>41085.166666666657</c:v>
                </c:pt>
                <c:pt idx="500">
                  <c:v>41085.208333333336</c:v>
                </c:pt>
                <c:pt idx="501">
                  <c:v>41085.25</c:v>
                </c:pt>
                <c:pt idx="502">
                  <c:v>41085.29166666665</c:v>
                </c:pt>
                <c:pt idx="503">
                  <c:v>41085.333333333336</c:v>
                </c:pt>
                <c:pt idx="504">
                  <c:v>41085.375</c:v>
                </c:pt>
                <c:pt idx="505">
                  <c:v>41085.416666666664</c:v>
                </c:pt>
                <c:pt idx="506">
                  <c:v>41085.458333333343</c:v>
                </c:pt>
                <c:pt idx="507">
                  <c:v>41085.5</c:v>
                </c:pt>
                <c:pt idx="508">
                  <c:v>41085.541666666657</c:v>
                </c:pt>
                <c:pt idx="509">
                  <c:v>41085.583333333336</c:v>
                </c:pt>
                <c:pt idx="510">
                  <c:v>41085.624999999993</c:v>
                </c:pt>
                <c:pt idx="511">
                  <c:v>41085.666666666657</c:v>
                </c:pt>
                <c:pt idx="512">
                  <c:v>41085.708333333336</c:v>
                </c:pt>
                <c:pt idx="513">
                  <c:v>41085.75</c:v>
                </c:pt>
                <c:pt idx="514">
                  <c:v>41085.79166666665</c:v>
                </c:pt>
                <c:pt idx="515">
                  <c:v>41085.833333333336</c:v>
                </c:pt>
                <c:pt idx="516">
                  <c:v>41085.875</c:v>
                </c:pt>
                <c:pt idx="517">
                  <c:v>41085.916666666664</c:v>
                </c:pt>
                <c:pt idx="518">
                  <c:v>41085.958333333343</c:v>
                </c:pt>
                <c:pt idx="519">
                  <c:v>41086</c:v>
                </c:pt>
                <c:pt idx="520">
                  <c:v>41086.041666666657</c:v>
                </c:pt>
                <c:pt idx="521">
                  <c:v>41086.083333333336</c:v>
                </c:pt>
                <c:pt idx="522">
                  <c:v>41086.124999999993</c:v>
                </c:pt>
                <c:pt idx="523">
                  <c:v>41086.166666666657</c:v>
                </c:pt>
                <c:pt idx="524">
                  <c:v>41086.208333333336</c:v>
                </c:pt>
                <c:pt idx="525">
                  <c:v>41086.25</c:v>
                </c:pt>
                <c:pt idx="526">
                  <c:v>41086.29166666665</c:v>
                </c:pt>
                <c:pt idx="527">
                  <c:v>41086.333333333336</c:v>
                </c:pt>
                <c:pt idx="528">
                  <c:v>41086.375</c:v>
                </c:pt>
                <c:pt idx="529">
                  <c:v>41086.416666666664</c:v>
                </c:pt>
                <c:pt idx="530">
                  <c:v>41086.458333333343</c:v>
                </c:pt>
                <c:pt idx="531">
                  <c:v>41086.5</c:v>
                </c:pt>
                <c:pt idx="532">
                  <c:v>41086.541666666657</c:v>
                </c:pt>
                <c:pt idx="533">
                  <c:v>41086.583333333336</c:v>
                </c:pt>
                <c:pt idx="534">
                  <c:v>41086.624999999993</c:v>
                </c:pt>
                <c:pt idx="535">
                  <c:v>41086.666666666657</c:v>
                </c:pt>
                <c:pt idx="536">
                  <c:v>41086.708333333336</c:v>
                </c:pt>
                <c:pt idx="537">
                  <c:v>41086.75</c:v>
                </c:pt>
                <c:pt idx="538">
                  <c:v>41086.79166666665</c:v>
                </c:pt>
                <c:pt idx="539">
                  <c:v>41086.833333333336</c:v>
                </c:pt>
                <c:pt idx="540">
                  <c:v>41086.875</c:v>
                </c:pt>
                <c:pt idx="541">
                  <c:v>41086.916666666664</c:v>
                </c:pt>
                <c:pt idx="542">
                  <c:v>41086.958333333343</c:v>
                </c:pt>
                <c:pt idx="543">
                  <c:v>41087</c:v>
                </c:pt>
                <c:pt idx="544">
                  <c:v>41087.041666666657</c:v>
                </c:pt>
                <c:pt idx="545">
                  <c:v>41087.083333333336</c:v>
                </c:pt>
                <c:pt idx="546">
                  <c:v>41087.124999999993</c:v>
                </c:pt>
                <c:pt idx="547">
                  <c:v>41087.166666666657</c:v>
                </c:pt>
                <c:pt idx="548">
                  <c:v>41087.208333333336</c:v>
                </c:pt>
                <c:pt idx="549">
                  <c:v>41087.25</c:v>
                </c:pt>
                <c:pt idx="550">
                  <c:v>41087.29166666665</c:v>
                </c:pt>
                <c:pt idx="551">
                  <c:v>41087.333333333336</c:v>
                </c:pt>
                <c:pt idx="552">
                  <c:v>41087.375</c:v>
                </c:pt>
                <c:pt idx="553">
                  <c:v>41087.416666666664</c:v>
                </c:pt>
                <c:pt idx="554">
                  <c:v>41087.458333333343</c:v>
                </c:pt>
                <c:pt idx="555">
                  <c:v>41087.5</c:v>
                </c:pt>
                <c:pt idx="556">
                  <c:v>41087.541666666657</c:v>
                </c:pt>
                <c:pt idx="557">
                  <c:v>41087.583333333336</c:v>
                </c:pt>
                <c:pt idx="558">
                  <c:v>41087.624999999993</c:v>
                </c:pt>
                <c:pt idx="559">
                  <c:v>41087.666666666657</c:v>
                </c:pt>
                <c:pt idx="560">
                  <c:v>41087.708333333336</c:v>
                </c:pt>
                <c:pt idx="561">
                  <c:v>41087.75</c:v>
                </c:pt>
                <c:pt idx="562">
                  <c:v>41087.79166666665</c:v>
                </c:pt>
                <c:pt idx="563">
                  <c:v>41087.833333333336</c:v>
                </c:pt>
                <c:pt idx="564">
                  <c:v>41087.875</c:v>
                </c:pt>
                <c:pt idx="565">
                  <c:v>41087.916666666664</c:v>
                </c:pt>
                <c:pt idx="566">
                  <c:v>41087.958333333343</c:v>
                </c:pt>
                <c:pt idx="567">
                  <c:v>41088</c:v>
                </c:pt>
                <c:pt idx="568">
                  <c:v>41088.041666666657</c:v>
                </c:pt>
                <c:pt idx="569">
                  <c:v>41088.083333333336</c:v>
                </c:pt>
                <c:pt idx="570">
                  <c:v>41088.124999999993</c:v>
                </c:pt>
                <c:pt idx="571">
                  <c:v>41088.166666666657</c:v>
                </c:pt>
                <c:pt idx="572">
                  <c:v>41088.208333333336</c:v>
                </c:pt>
                <c:pt idx="573">
                  <c:v>41088.25</c:v>
                </c:pt>
                <c:pt idx="574">
                  <c:v>41088.29166666665</c:v>
                </c:pt>
                <c:pt idx="575">
                  <c:v>41088.333333333336</c:v>
                </c:pt>
                <c:pt idx="576">
                  <c:v>41088.375</c:v>
                </c:pt>
                <c:pt idx="577">
                  <c:v>41088.416666666664</c:v>
                </c:pt>
                <c:pt idx="578">
                  <c:v>41088.458333333343</c:v>
                </c:pt>
                <c:pt idx="579">
                  <c:v>41088.5</c:v>
                </c:pt>
                <c:pt idx="580">
                  <c:v>41088.541666666657</c:v>
                </c:pt>
                <c:pt idx="581">
                  <c:v>41088.583333333336</c:v>
                </c:pt>
                <c:pt idx="582">
                  <c:v>41088.624999999993</c:v>
                </c:pt>
                <c:pt idx="583">
                  <c:v>41088.666666666657</c:v>
                </c:pt>
                <c:pt idx="584">
                  <c:v>41088.708333333336</c:v>
                </c:pt>
                <c:pt idx="585">
                  <c:v>41088.75</c:v>
                </c:pt>
                <c:pt idx="586">
                  <c:v>41088.79166666665</c:v>
                </c:pt>
                <c:pt idx="587">
                  <c:v>41088.833333333336</c:v>
                </c:pt>
                <c:pt idx="588">
                  <c:v>41088.875</c:v>
                </c:pt>
                <c:pt idx="589">
                  <c:v>41088.916666666664</c:v>
                </c:pt>
                <c:pt idx="590">
                  <c:v>41088.958333333343</c:v>
                </c:pt>
                <c:pt idx="591">
                  <c:v>41089</c:v>
                </c:pt>
                <c:pt idx="592">
                  <c:v>41089.041666666657</c:v>
                </c:pt>
                <c:pt idx="593">
                  <c:v>41089.083333333336</c:v>
                </c:pt>
                <c:pt idx="594">
                  <c:v>41089.124999999993</c:v>
                </c:pt>
                <c:pt idx="595">
                  <c:v>41089.166666666657</c:v>
                </c:pt>
                <c:pt idx="596">
                  <c:v>41089.208333333336</c:v>
                </c:pt>
                <c:pt idx="597">
                  <c:v>41089.25</c:v>
                </c:pt>
                <c:pt idx="598">
                  <c:v>41089.29166666665</c:v>
                </c:pt>
                <c:pt idx="599">
                  <c:v>41089.333333333336</c:v>
                </c:pt>
                <c:pt idx="600">
                  <c:v>41089.375</c:v>
                </c:pt>
              </c:numCache>
            </c:numRef>
          </c:xVal>
          <c:yVal>
            <c:numRef>
              <c:f>Matric!$O$8400:$O$9000</c:f>
              <c:numCache>
                <c:formatCode>General</c:formatCode>
                <c:ptCount val="601"/>
                <c:pt idx="0">
                  <c:v>0.4930000000000001</c:v>
                </c:pt>
                <c:pt idx="1">
                  <c:v>0.49000000000000005</c:v>
                </c:pt>
                <c:pt idx="2">
                  <c:v>0.49000000000000005</c:v>
                </c:pt>
                <c:pt idx="3">
                  <c:v>0.49000000000000005</c:v>
                </c:pt>
                <c:pt idx="4">
                  <c:v>0.4870000000000001</c:v>
                </c:pt>
                <c:pt idx="5">
                  <c:v>0.4910000000000001</c:v>
                </c:pt>
                <c:pt idx="6">
                  <c:v>0.49400000000000011</c:v>
                </c:pt>
                <c:pt idx="7">
                  <c:v>0.4880000000000001</c:v>
                </c:pt>
                <c:pt idx="8">
                  <c:v>0.47200000000000003</c:v>
                </c:pt>
                <c:pt idx="9">
                  <c:v>0.47200000000000003</c:v>
                </c:pt>
                <c:pt idx="10">
                  <c:v>0.48100000000000004</c:v>
                </c:pt>
                <c:pt idx="11">
                  <c:v>0.47800000000000004</c:v>
                </c:pt>
                <c:pt idx="12">
                  <c:v>0.46800000000000008</c:v>
                </c:pt>
                <c:pt idx="13">
                  <c:v>0.47700000000000004</c:v>
                </c:pt>
                <c:pt idx="14">
                  <c:v>0.47400000000000003</c:v>
                </c:pt>
                <c:pt idx="15">
                  <c:v>0.48000000000000004</c:v>
                </c:pt>
                <c:pt idx="16">
                  <c:v>0.47700000000000004</c:v>
                </c:pt>
                <c:pt idx="17">
                  <c:v>0.47700000000000004</c:v>
                </c:pt>
                <c:pt idx="18">
                  <c:v>0.47700000000000004</c:v>
                </c:pt>
                <c:pt idx="19">
                  <c:v>0.47700000000000004</c:v>
                </c:pt>
                <c:pt idx="20">
                  <c:v>0.47400000000000003</c:v>
                </c:pt>
                <c:pt idx="21">
                  <c:v>0.47300000000000003</c:v>
                </c:pt>
                <c:pt idx="22">
                  <c:v>0.47300000000000003</c:v>
                </c:pt>
                <c:pt idx="23">
                  <c:v>0.47600000000000003</c:v>
                </c:pt>
                <c:pt idx="24">
                  <c:v>0.47300000000000003</c:v>
                </c:pt>
                <c:pt idx="25">
                  <c:v>0.48300000000000004</c:v>
                </c:pt>
                <c:pt idx="26">
                  <c:v>0.48000000000000004</c:v>
                </c:pt>
                <c:pt idx="27">
                  <c:v>0.48300000000000004</c:v>
                </c:pt>
                <c:pt idx="28">
                  <c:v>0.47700000000000004</c:v>
                </c:pt>
                <c:pt idx="29">
                  <c:v>0.47100000000000003</c:v>
                </c:pt>
                <c:pt idx="30">
                  <c:v>0.47700000000000004</c:v>
                </c:pt>
                <c:pt idx="31">
                  <c:v>0.47700000000000004</c:v>
                </c:pt>
                <c:pt idx="32">
                  <c:v>0.48000000000000004</c:v>
                </c:pt>
                <c:pt idx="33">
                  <c:v>0.47700000000000004</c:v>
                </c:pt>
                <c:pt idx="34">
                  <c:v>0.46800000000000008</c:v>
                </c:pt>
                <c:pt idx="35">
                  <c:v>0.46500000000000002</c:v>
                </c:pt>
                <c:pt idx="36">
                  <c:v>0.45900000000000002</c:v>
                </c:pt>
                <c:pt idx="37">
                  <c:v>0.46100000000000002</c:v>
                </c:pt>
                <c:pt idx="38">
                  <c:v>0.46400000000000002</c:v>
                </c:pt>
                <c:pt idx="39">
                  <c:v>0.46400000000000002</c:v>
                </c:pt>
                <c:pt idx="40">
                  <c:v>0.46100000000000002</c:v>
                </c:pt>
                <c:pt idx="41">
                  <c:v>0.46100000000000002</c:v>
                </c:pt>
                <c:pt idx="42">
                  <c:v>0.47300000000000003</c:v>
                </c:pt>
                <c:pt idx="43">
                  <c:v>0.47000000000000003</c:v>
                </c:pt>
                <c:pt idx="44">
                  <c:v>0.47300000000000003</c:v>
                </c:pt>
                <c:pt idx="45">
                  <c:v>0.46400000000000002</c:v>
                </c:pt>
                <c:pt idx="46">
                  <c:v>0.76000000000000012</c:v>
                </c:pt>
                <c:pt idx="47">
                  <c:v>0.94899999999999995</c:v>
                </c:pt>
                <c:pt idx="48">
                  <c:v>0.96900000000000008</c:v>
                </c:pt>
                <c:pt idx="49">
                  <c:v>0.97400000000000009</c:v>
                </c:pt>
                <c:pt idx="50">
                  <c:v>0.97700000000000009</c:v>
                </c:pt>
                <c:pt idx="51">
                  <c:v>0.98799999999999999</c:v>
                </c:pt>
                <c:pt idx="52">
                  <c:v>0.98</c:v>
                </c:pt>
                <c:pt idx="53">
                  <c:v>0.98299999999999998</c:v>
                </c:pt>
                <c:pt idx="54">
                  <c:v>0.98299999999999998</c:v>
                </c:pt>
                <c:pt idx="55">
                  <c:v>0.98</c:v>
                </c:pt>
                <c:pt idx="56">
                  <c:v>0.97200000000000009</c:v>
                </c:pt>
                <c:pt idx="57">
                  <c:v>0.97200000000000009</c:v>
                </c:pt>
                <c:pt idx="58">
                  <c:v>0.97200000000000009</c:v>
                </c:pt>
                <c:pt idx="59">
                  <c:v>0.96900000000000008</c:v>
                </c:pt>
                <c:pt idx="60">
                  <c:v>0.96600000000000008</c:v>
                </c:pt>
                <c:pt idx="61">
                  <c:v>0.96900000000000008</c:v>
                </c:pt>
                <c:pt idx="62">
                  <c:v>0.97100000000000009</c:v>
                </c:pt>
                <c:pt idx="63">
                  <c:v>0.97100000000000009</c:v>
                </c:pt>
                <c:pt idx="64">
                  <c:v>0.97400000000000009</c:v>
                </c:pt>
                <c:pt idx="65">
                  <c:v>0.97100000000000009</c:v>
                </c:pt>
                <c:pt idx="66">
                  <c:v>0.97100000000000009</c:v>
                </c:pt>
                <c:pt idx="67">
                  <c:v>0.97700000000000009</c:v>
                </c:pt>
                <c:pt idx="68">
                  <c:v>0.98</c:v>
                </c:pt>
                <c:pt idx="69">
                  <c:v>0.97700000000000009</c:v>
                </c:pt>
                <c:pt idx="70">
                  <c:v>0.97100000000000009</c:v>
                </c:pt>
                <c:pt idx="71">
                  <c:v>0.98</c:v>
                </c:pt>
                <c:pt idx="72">
                  <c:v>0.97700000000000009</c:v>
                </c:pt>
                <c:pt idx="73">
                  <c:v>0.98</c:v>
                </c:pt>
                <c:pt idx="74">
                  <c:v>0.97700000000000009</c:v>
                </c:pt>
                <c:pt idx="75">
                  <c:v>0.97400000000000009</c:v>
                </c:pt>
                <c:pt idx="76">
                  <c:v>0.97700000000000009</c:v>
                </c:pt>
                <c:pt idx="77">
                  <c:v>0.97100000000000009</c:v>
                </c:pt>
                <c:pt idx="78">
                  <c:v>0.97700000000000009</c:v>
                </c:pt>
                <c:pt idx="79">
                  <c:v>0.98299999999999998</c:v>
                </c:pt>
                <c:pt idx="80">
                  <c:v>0.97400000000000009</c:v>
                </c:pt>
                <c:pt idx="81">
                  <c:v>0.97100000000000009</c:v>
                </c:pt>
                <c:pt idx="82">
                  <c:v>0.97400000000000009</c:v>
                </c:pt>
                <c:pt idx="83">
                  <c:v>0.97100000000000009</c:v>
                </c:pt>
                <c:pt idx="84">
                  <c:v>0.97100000000000009</c:v>
                </c:pt>
                <c:pt idx="85">
                  <c:v>0.97100000000000009</c:v>
                </c:pt>
                <c:pt idx="86">
                  <c:v>0.97400000000000009</c:v>
                </c:pt>
                <c:pt idx="87">
                  <c:v>0.97400000000000009</c:v>
                </c:pt>
                <c:pt idx="88">
                  <c:v>0.97700000000000009</c:v>
                </c:pt>
                <c:pt idx="89">
                  <c:v>0.98</c:v>
                </c:pt>
                <c:pt idx="90">
                  <c:v>0.97700000000000009</c:v>
                </c:pt>
                <c:pt idx="91">
                  <c:v>0.97400000000000009</c:v>
                </c:pt>
                <c:pt idx="92">
                  <c:v>0.97700000000000009</c:v>
                </c:pt>
                <c:pt idx="93">
                  <c:v>0.97700000000000009</c:v>
                </c:pt>
                <c:pt idx="94">
                  <c:v>0.97400000000000009</c:v>
                </c:pt>
                <c:pt idx="95">
                  <c:v>0.97700000000000009</c:v>
                </c:pt>
                <c:pt idx="96">
                  <c:v>0.97700000000000009</c:v>
                </c:pt>
                <c:pt idx="97">
                  <c:v>0.98</c:v>
                </c:pt>
                <c:pt idx="98">
                  <c:v>0.97400000000000009</c:v>
                </c:pt>
                <c:pt idx="99">
                  <c:v>0.98299999999999998</c:v>
                </c:pt>
                <c:pt idx="100">
                  <c:v>0.97700000000000009</c:v>
                </c:pt>
                <c:pt idx="101">
                  <c:v>0.98</c:v>
                </c:pt>
                <c:pt idx="102">
                  <c:v>0.97700000000000009</c:v>
                </c:pt>
                <c:pt idx="103">
                  <c:v>0.97700000000000009</c:v>
                </c:pt>
                <c:pt idx="104">
                  <c:v>0.97700000000000009</c:v>
                </c:pt>
                <c:pt idx="105">
                  <c:v>0.98</c:v>
                </c:pt>
                <c:pt idx="106">
                  <c:v>0.97700000000000009</c:v>
                </c:pt>
                <c:pt idx="107">
                  <c:v>0.97400000000000009</c:v>
                </c:pt>
                <c:pt idx="108">
                  <c:v>0.96900000000000008</c:v>
                </c:pt>
                <c:pt idx="109">
                  <c:v>0.97100000000000009</c:v>
                </c:pt>
                <c:pt idx="110">
                  <c:v>0.97400000000000009</c:v>
                </c:pt>
                <c:pt idx="111">
                  <c:v>0.98</c:v>
                </c:pt>
                <c:pt idx="112">
                  <c:v>0.97700000000000009</c:v>
                </c:pt>
                <c:pt idx="113">
                  <c:v>0.97700000000000009</c:v>
                </c:pt>
                <c:pt idx="114">
                  <c:v>0.97700000000000009</c:v>
                </c:pt>
                <c:pt idx="115">
                  <c:v>0.97700000000000009</c:v>
                </c:pt>
                <c:pt idx="116">
                  <c:v>0.98</c:v>
                </c:pt>
                <c:pt idx="117">
                  <c:v>0.97700000000000009</c:v>
                </c:pt>
                <c:pt idx="118">
                  <c:v>0.97700000000000009</c:v>
                </c:pt>
                <c:pt idx="119">
                  <c:v>0.97700000000000009</c:v>
                </c:pt>
                <c:pt idx="120">
                  <c:v>0.98299999999999998</c:v>
                </c:pt>
                <c:pt idx="121">
                  <c:v>0.98299999999999998</c:v>
                </c:pt>
                <c:pt idx="122">
                  <c:v>0.98</c:v>
                </c:pt>
                <c:pt idx="123">
                  <c:v>0.98299999999999998</c:v>
                </c:pt>
                <c:pt idx="124">
                  <c:v>0.98299999999999998</c:v>
                </c:pt>
                <c:pt idx="125">
                  <c:v>0.98299999999999998</c:v>
                </c:pt>
                <c:pt idx="126">
                  <c:v>0.98</c:v>
                </c:pt>
                <c:pt idx="127">
                  <c:v>0.98599999999999999</c:v>
                </c:pt>
                <c:pt idx="128">
                  <c:v>0.98599999999999999</c:v>
                </c:pt>
                <c:pt idx="129">
                  <c:v>0.98</c:v>
                </c:pt>
                <c:pt idx="130">
                  <c:v>0.97200000000000009</c:v>
                </c:pt>
                <c:pt idx="131">
                  <c:v>0.97700000000000009</c:v>
                </c:pt>
                <c:pt idx="132">
                  <c:v>0.97200000000000009</c:v>
                </c:pt>
                <c:pt idx="133">
                  <c:v>0.97700000000000009</c:v>
                </c:pt>
                <c:pt idx="134">
                  <c:v>0.97200000000000009</c:v>
                </c:pt>
                <c:pt idx="135">
                  <c:v>0.97100000000000009</c:v>
                </c:pt>
                <c:pt idx="136">
                  <c:v>0.97700000000000009</c:v>
                </c:pt>
                <c:pt idx="137">
                  <c:v>0.97700000000000009</c:v>
                </c:pt>
                <c:pt idx="138">
                  <c:v>0.97400000000000009</c:v>
                </c:pt>
                <c:pt idx="139">
                  <c:v>0.97100000000000009</c:v>
                </c:pt>
                <c:pt idx="140">
                  <c:v>0.97400000000000009</c:v>
                </c:pt>
                <c:pt idx="141">
                  <c:v>0.97400000000000009</c:v>
                </c:pt>
                <c:pt idx="142">
                  <c:v>0.98</c:v>
                </c:pt>
                <c:pt idx="143">
                  <c:v>0.98299999999999998</c:v>
                </c:pt>
                <c:pt idx="144">
                  <c:v>0.98299999999999998</c:v>
                </c:pt>
                <c:pt idx="145">
                  <c:v>0.98299999999999998</c:v>
                </c:pt>
                <c:pt idx="146">
                  <c:v>0.98299999999999998</c:v>
                </c:pt>
                <c:pt idx="147">
                  <c:v>0.98299999999999998</c:v>
                </c:pt>
                <c:pt idx="148">
                  <c:v>0.98299999999999998</c:v>
                </c:pt>
                <c:pt idx="149">
                  <c:v>0.98299999999999998</c:v>
                </c:pt>
                <c:pt idx="150">
                  <c:v>0.98599999999999999</c:v>
                </c:pt>
                <c:pt idx="151">
                  <c:v>0.98299999999999998</c:v>
                </c:pt>
                <c:pt idx="152">
                  <c:v>0.98299999999999998</c:v>
                </c:pt>
                <c:pt idx="153">
                  <c:v>0.98299999999999998</c:v>
                </c:pt>
                <c:pt idx="154">
                  <c:v>0.97700000000000009</c:v>
                </c:pt>
                <c:pt idx="155">
                  <c:v>0.97500000000000009</c:v>
                </c:pt>
                <c:pt idx="156">
                  <c:v>0.96600000000000008</c:v>
                </c:pt>
                <c:pt idx="157">
                  <c:v>0.97700000000000009</c:v>
                </c:pt>
                <c:pt idx="158">
                  <c:v>0.97200000000000009</c:v>
                </c:pt>
                <c:pt idx="159">
                  <c:v>0.97200000000000009</c:v>
                </c:pt>
                <c:pt idx="160">
                  <c:v>0.96900000000000008</c:v>
                </c:pt>
                <c:pt idx="161">
                  <c:v>0.97400000000000009</c:v>
                </c:pt>
                <c:pt idx="162">
                  <c:v>0.97700000000000009</c:v>
                </c:pt>
                <c:pt idx="163">
                  <c:v>0.97100000000000009</c:v>
                </c:pt>
                <c:pt idx="164">
                  <c:v>0.97700000000000009</c:v>
                </c:pt>
                <c:pt idx="165">
                  <c:v>0.97700000000000009</c:v>
                </c:pt>
                <c:pt idx="166">
                  <c:v>0.98</c:v>
                </c:pt>
                <c:pt idx="167">
                  <c:v>0.98299999999999998</c:v>
                </c:pt>
                <c:pt idx="168">
                  <c:v>0.98299999999999998</c:v>
                </c:pt>
                <c:pt idx="169">
                  <c:v>0.98</c:v>
                </c:pt>
                <c:pt idx="170">
                  <c:v>0.98299999999999998</c:v>
                </c:pt>
                <c:pt idx="171">
                  <c:v>0.98299999999999998</c:v>
                </c:pt>
                <c:pt idx="172">
                  <c:v>0.98599999999999999</c:v>
                </c:pt>
                <c:pt idx="173">
                  <c:v>0.98299999999999998</c:v>
                </c:pt>
                <c:pt idx="174">
                  <c:v>0.98</c:v>
                </c:pt>
                <c:pt idx="175">
                  <c:v>0.98299999999999998</c:v>
                </c:pt>
                <c:pt idx="176">
                  <c:v>0.98</c:v>
                </c:pt>
                <c:pt idx="177">
                  <c:v>0.98</c:v>
                </c:pt>
                <c:pt idx="178">
                  <c:v>0.98</c:v>
                </c:pt>
                <c:pt idx="179">
                  <c:v>0.98</c:v>
                </c:pt>
                <c:pt idx="180">
                  <c:v>0.97200000000000009</c:v>
                </c:pt>
                <c:pt idx="181">
                  <c:v>0.97400000000000009</c:v>
                </c:pt>
                <c:pt idx="182">
                  <c:v>0.97700000000000009</c:v>
                </c:pt>
                <c:pt idx="183">
                  <c:v>0.97700000000000009</c:v>
                </c:pt>
                <c:pt idx="184">
                  <c:v>0.97700000000000009</c:v>
                </c:pt>
                <c:pt idx="185">
                  <c:v>0.98</c:v>
                </c:pt>
                <c:pt idx="186">
                  <c:v>0.97400000000000009</c:v>
                </c:pt>
                <c:pt idx="187">
                  <c:v>0.97700000000000009</c:v>
                </c:pt>
                <c:pt idx="188">
                  <c:v>0.97700000000000009</c:v>
                </c:pt>
                <c:pt idx="189">
                  <c:v>0.98</c:v>
                </c:pt>
                <c:pt idx="190">
                  <c:v>0.98</c:v>
                </c:pt>
                <c:pt idx="191">
                  <c:v>0.97400000000000009</c:v>
                </c:pt>
                <c:pt idx="192">
                  <c:v>0.98</c:v>
                </c:pt>
                <c:pt idx="193">
                  <c:v>0.98599999999999999</c:v>
                </c:pt>
                <c:pt idx="194">
                  <c:v>0.98299999999999998</c:v>
                </c:pt>
                <c:pt idx="195">
                  <c:v>0.98</c:v>
                </c:pt>
                <c:pt idx="196">
                  <c:v>0.98599999999999999</c:v>
                </c:pt>
                <c:pt idx="197">
                  <c:v>0.98599999999999999</c:v>
                </c:pt>
                <c:pt idx="198">
                  <c:v>0.98599999999999999</c:v>
                </c:pt>
                <c:pt idx="199">
                  <c:v>0.98299999999999998</c:v>
                </c:pt>
                <c:pt idx="200">
                  <c:v>0.98</c:v>
                </c:pt>
                <c:pt idx="201">
                  <c:v>0.98</c:v>
                </c:pt>
                <c:pt idx="202">
                  <c:v>0.98</c:v>
                </c:pt>
                <c:pt idx="203">
                  <c:v>0.97700000000000009</c:v>
                </c:pt>
                <c:pt idx="204">
                  <c:v>0.97700000000000009</c:v>
                </c:pt>
                <c:pt idx="205">
                  <c:v>0.97700000000000009</c:v>
                </c:pt>
                <c:pt idx="206">
                  <c:v>0.97700000000000009</c:v>
                </c:pt>
                <c:pt idx="207">
                  <c:v>0.97700000000000009</c:v>
                </c:pt>
                <c:pt idx="208">
                  <c:v>0.96900000000000008</c:v>
                </c:pt>
                <c:pt idx="209">
                  <c:v>0.98</c:v>
                </c:pt>
                <c:pt idx="210">
                  <c:v>0.98299999999999998</c:v>
                </c:pt>
                <c:pt idx="211">
                  <c:v>0.98</c:v>
                </c:pt>
                <c:pt idx="212">
                  <c:v>0.97700000000000009</c:v>
                </c:pt>
                <c:pt idx="213">
                  <c:v>0.98</c:v>
                </c:pt>
                <c:pt idx="214">
                  <c:v>0.98299999999999998</c:v>
                </c:pt>
                <c:pt idx="215">
                  <c:v>0.99099999999999999</c:v>
                </c:pt>
                <c:pt idx="216">
                  <c:v>0.98599999999999999</c:v>
                </c:pt>
                <c:pt idx="217">
                  <c:v>0.98299999999999998</c:v>
                </c:pt>
                <c:pt idx="218">
                  <c:v>0.98599999999999999</c:v>
                </c:pt>
                <c:pt idx="219">
                  <c:v>0.98599999999999999</c:v>
                </c:pt>
                <c:pt idx="220">
                  <c:v>0.98599999999999999</c:v>
                </c:pt>
                <c:pt idx="221">
                  <c:v>0.98299999999999998</c:v>
                </c:pt>
                <c:pt idx="222">
                  <c:v>0.98599999999999999</c:v>
                </c:pt>
                <c:pt idx="223">
                  <c:v>0.98599999999999999</c:v>
                </c:pt>
                <c:pt idx="224">
                  <c:v>0.98</c:v>
                </c:pt>
                <c:pt idx="225">
                  <c:v>0.98</c:v>
                </c:pt>
                <c:pt idx="226">
                  <c:v>0.98</c:v>
                </c:pt>
                <c:pt idx="227">
                  <c:v>0.98</c:v>
                </c:pt>
                <c:pt idx="228">
                  <c:v>0.98</c:v>
                </c:pt>
                <c:pt idx="229">
                  <c:v>0.98299999999999998</c:v>
                </c:pt>
                <c:pt idx="230">
                  <c:v>0.98</c:v>
                </c:pt>
                <c:pt idx="231">
                  <c:v>0.97400000000000009</c:v>
                </c:pt>
                <c:pt idx="232">
                  <c:v>0.98299999999999998</c:v>
                </c:pt>
                <c:pt idx="233">
                  <c:v>0.98</c:v>
                </c:pt>
                <c:pt idx="234">
                  <c:v>0.98299999999999998</c:v>
                </c:pt>
                <c:pt idx="235">
                  <c:v>0.97700000000000009</c:v>
                </c:pt>
                <c:pt idx="236">
                  <c:v>0.98</c:v>
                </c:pt>
                <c:pt idx="237">
                  <c:v>0.98</c:v>
                </c:pt>
                <c:pt idx="238">
                  <c:v>0.98</c:v>
                </c:pt>
                <c:pt idx="239">
                  <c:v>0.98299999999999998</c:v>
                </c:pt>
                <c:pt idx="240">
                  <c:v>0.98799999999999999</c:v>
                </c:pt>
                <c:pt idx="241">
                  <c:v>0.98599999999999999</c:v>
                </c:pt>
                <c:pt idx="242">
                  <c:v>0.98299999999999998</c:v>
                </c:pt>
                <c:pt idx="243">
                  <c:v>0.98599999999999999</c:v>
                </c:pt>
                <c:pt idx="244">
                  <c:v>0.98599999999999999</c:v>
                </c:pt>
                <c:pt idx="245">
                  <c:v>0.98899999999999999</c:v>
                </c:pt>
                <c:pt idx="246">
                  <c:v>0.98599999999999999</c:v>
                </c:pt>
                <c:pt idx="247">
                  <c:v>0.98</c:v>
                </c:pt>
                <c:pt idx="248">
                  <c:v>0.97200000000000009</c:v>
                </c:pt>
                <c:pt idx="249">
                  <c:v>0.97700000000000009</c:v>
                </c:pt>
                <c:pt idx="250">
                  <c:v>0.96000000000000008</c:v>
                </c:pt>
                <c:pt idx="251">
                  <c:v>0.98799999999999999</c:v>
                </c:pt>
                <c:pt idx="252">
                  <c:v>0.98</c:v>
                </c:pt>
                <c:pt idx="253">
                  <c:v>0.98</c:v>
                </c:pt>
                <c:pt idx="254">
                  <c:v>0.97700000000000009</c:v>
                </c:pt>
                <c:pt idx="255">
                  <c:v>0.98</c:v>
                </c:pt>
                <c:pt idx="256">
                  <c:v>0.97700000000000009</c:v>
                </c:pt>
                <c:pt idx="257">
                  <c:v>0.98</c:v>
                </c:pt>
                <c:pt idx="258">
                  <c:v>0.97700000000000009</c:v>
                </c:pt>
                <c:pt idx="259">
                  <c:v>0.97700000000000009</c:v>
                </c:pt>
                <c:pt idx="260">
                  <c:v>0.98</c:v>
                </c:pt>
                <c:pt idx="261">
                  <c:v>0.98</c:v>
                </c:pt>
                <c:pt idx="262">
                  <c:v>0.98</c:v>
                </c:pt>
                <c:pt idx="263">
                  <c:v>0.98299999999999998</c:v>
                </c:pt>
                <c:pt idx="264">
                  <c:v>0.98599999999999999</c:v>
                </c:pt>
                <c:pt idx="265">
                  <c:v>0.98299999999999998</c:v>
                </c:pt>
                <c:pt idx="266">
                  <c:v>0.98599999999999999</c:v>
                </c:pt>
                <c:pt idx="267">
                  <c:v>0.98299999999999998</c:v>
                </c:pt>
                <c:pt idx="268">
                  <c:v>0.98299999999999998</c:v>
                </c:pt>
                <c:pt idx="269">
                  <c:v>0.98799999999999999</c:v>
                </c:pt>
                <c:pt idx="270">
                  <c:v>0.98799999999999999</c:v>
                </c:pt>
                <c:pt idx="271">
                  <c:v>0.98599999999999999</c:v>
                </c:pt>
                <c:pt idx="272">
                  <c:v>0.98</c:v>
                </c:pt>
                <c:pt idx="273">
                  <c:v>0.98599999999999999</c:v>
                </c:pt>
                <c:pt idx="274">
                  <c:v>0.97400000000000009</c:v>
                </c:pt>
                <c:pt idx="275">
                  <c:v>0.97700000000000009</c:v>
                </c:pt>
                <c:pt idx="276">
                  <c:v>0.97700000000000009</c:v>
                </c:pt>
                <c:pt idx="277">
                  <c:v>0.96300000000000008</c:v>
                </c:pt>
                <c:pt idx="278">
                  <c:v>0.97400000000000009</c:v>
                </c:pt>
                <c:pt idx="279">
                  <c:v>0.97100000000000009</c:v>
                </c:pt>
                <c:pt idx="280">
                  <c:v>0.97700000000000009</c:v>
                </c:pt>
                <c:pt idx="281">
                  <c:v>0.98</c:v>
                </c:pt>
                <c:pt idx="282">
                  <c:v>0.98299999999999998</c:v>
                </c:pt>
                <c:pt idx="283">
                  <c:v>0.98799999999999999</c:v>
                </c:pt>
                <c:pt idx="284">
                  <c:v>0.98799999999999999</c:v>
                </c:pt>
                <c:pt idx="285">
                  <c:v>0.98</c:v>
                </c:pt>
                <c:pt idx="286">
                  <c:v>0.97700000000000009</c:v>
                </c:pt>
                <c:pt idx="287">
                  <c:v>0.98299999999999998</c:v>
                </c:pt>
                <c:pt idx="288">
                  <c:v>0.98599999999999999</c:v>
                </c:pt>
                <c:pt idx="289">
                  <c:v>0.98799999999999999</c:v>
                </c:pt>
                <c:pt idx="290">
                  <c:v>0.98299999999999998</c:v>
                </c:pt>
                <c:pt idx="291">
                  <c:v>0.98</c:v>
                </c:pt>
                <c:pt idx="292">
                  <c:v>0.98299999999999998</c:v>
                </c:pt>
                <c:pt idx="293">
                  <c:v>0.98599999999999999</c:v>
                </c:pt>
                <c:pt idx="294">
                  <c:v>0.98899999999999999</c:v>
                </c:pt>
                <c:pt idx="295">
                  <c:v>0.97700000000000009</c:v>
                </c:pt>
                <c:pt idx="296">
                  <c:v>0.98599999999999999</c:v>
                </c:pt>
                <c:pt idx="297">
                  <c:v>0.97700000000000009</c:v>
                </c:pt>
                <c:pt idx="298">
                  <c:v>0.97700000000000009</c:v>
                </c:pt>
                <c:pt idx="299">
                  <c:v>0.97700000000000009</c:v>
                </c:pt>
                <c:pt idx="300">
                  <c:v>0.97700000000000009</c:v>
                </c:pt>
                <c:pt idx="301">
                  <c:v>0.98</c:v>
                </c:pt>
                <c:pt idx="302">
                  <c:v>0.98</c:v>
                </c:pt>
                <c:pt idx="303">
                  <c:v>0.97700000000000009</c:v>
                </c:pt>
                <c:pt idx="304">
                  <c:v>0.97700000000000009</c:v>
                </c:pt>
                <c:pt idx="305">
                  <c:v>0.97700000000000009</c:v>
                </c:pt>
                <c:pt idx="306">
                  <c:v>0.98</c:v>
                </c:pt>
                <c:pt idx="307">
                  <c:v>0.98</c:v>
                </c:pt>
                <c:pt idx="308">
                  <c:v>0.98</c:v>
                </c:pt>
                <c:pt idx="309">
                  <c:v>0.97700000000000009</c:v>
                </c:pt>
                <c:pt idx="310">
                  <c:v>0.98</c:v>
                </c:pt>
                <c:pt idx="311">
                  <c:v>0.98799999999999999</c:v>
                </c:pt>
                <c:pt idx="312">
                  <c:v>0.98599999999999999</c:v>
                </c:pt>
                <c:pt idx="313">
                  <c:v>0.98299999999999998</c:v>
                </c:pt>
                <c:pt idx="314">
                  <c:v>0.98299999999999998</c:v>
                </c:pt>
                <c:pt idx="315">
                  <c:v>0.98299999999999998</c:v>
                </c:pt>
                <c:pt idx="316">
                  <c:v>0.98299999999999998</c:v>
                </c:pt>
                <c:pt idx="317">
                  <c:v>0.98599999999999999</c:v>
                </c:pt>
                <c:pt idx="318">
                  <c:v>0.98599999999999999</c:v>
                </c:pt>
                <c:pt idx="319">
                  <c:v>0.98299999999999998</c:v>
                </c:pt>
                <c:pt idx="320">
                  <c:v>0.98299999999999998</c:v>
                </c:pt>
                <c:pt idx="321">
                  <c:v>0.98</c:v>
                </c:pt>
                <c:pt idx="322">
                  <c:v>0.98</c:v>
                </c:pt>
                <c:pt idx="323">
                  <c:v>0.97700000000000009</c:v>
                </c:pt>
                <c:pt idx="324">
                  <c:v>0.97700000000000009</c:v>
                </c:pt>
                <c:pt idx="325">
                  <c:v>0.97700000000000009</c:v>
                </c:pt>
                <c:pt idx="326">
                  <c:v>0.97400000000000009</c:v>
                </c:pt>
                <c:pt idx="327">
                  <c:v>0.97700000000000009</c:v>
                </c:pt>
                <c:pt idx="328">
                  <c:v>0.97400000000000009</c:v>
                </c:pt>
                <c:pt idx="329">
                  <c:v>0.97700000000000009</c:v>
                </c:pt>
                <c:pt idx="330">
                  <c:v>0.97700000000000009</c:v>
                </c:pt>
                <c:pt idx="331">
                  <c:v>0.97700000000000009</c:v>
                </c:pt>
                <c:pt idx="332">
                  <c:v>0.97700000000000009</c:v>
                </c:pt>
                <c:pt idx="333">
                  <c:v>0.97400000000000009</c:v>
                </c:pt>
                <c:pt idx="334">
                  <c:v>0.98</c:v>
                </c:pt>
                <c:pt idx="335">
                  <c:v>0.98599999999999999</c:v>
                </c:pt>
                <c:pt idx="336">
                  <c:v>0.98299999999999998</c:v>
                </c:pt>
                <c:pt idx="337">
                  <c:v>0.98299999999999998</c:v>
                </c:pt>
                <c:pt idx="338">
                  <c:v>0.98299999999999998</c:v>
                </c:pt>
                <c:pt idx="339">
                  <c:v>0.98299999999999998</c:v>
                </c:pt>
                <c:pt idx="340">
                  <c:v>0.98299999999999998</c:v>
                </c:pt>
                <c:pt idx="341">
                  <c:v>0.98299999999999998</c:v>
                </c:pt>
                <c:pt idx="342">
                  <c:v>0.98299999999999998</c:v>
                </c:pt>
                <c:pt idx="343">
                  <c:v>0.98599999999999999</c:v>
                </c:pt>
                <c:pt idx="344">
                  <c:v>0.98599999999999999</c:v>
                </c:pt>
                <c:pt idx="345">
                  <c:v>0.98299999999999998</c:v>
                </c:pt>
                <c:pt idx="346">
                  <c:v>0.98</c:v>
                </c:pt>
                <c:pt idx="347">
                  <c:v>0.97700000000000009</c:v>
                </c:pt>
                <c:pt idx="348">
                  <c:v>0.97100000000000009</c:v>
                </c:pt>
                <c:pt idx="349">
                  <c:v>0.97700000000000009</c:v>
                </c:pt>
                <c:pt idx="350">
                  <c:v>0.97400000000000009</c:v>
                </c:pt>
                <c:pt idx="351">
                  <c:v>0.97100000000000009</c:v>
                </c:pt>
                <c:pt idx="352">
                  <c:v>0.97400000000000009</c:v>
                </c:pt>
                <c:pt idx="353">
                  <c:v>0.97700000000000009</c:v>
                </c:pt>
                <c:pt idx="354">
                  <c:v>0.97100000000000009</c:v>
                </c:pt>
                <c:pt idx="355">
                  <c:v>0.97700000000000009</c:v>
                </c:pt>
                <c:pt idx="356">
                  <c:v>0.97700000000000009</c:v>
                </c:pt>
                <c:pt idx="357">
                  <c:v>0.97400000000000009</c:v>
                </c:pt>
                <c:pt idx="358">
                  <c:v>0.97700000000000009</c:v>
                </c:pt>
                <c:pt idx="359">
                  <c:v>0.98599999999999999</c:v>
                </c:pt>
                <c:pt idx="360">
                  <c:v>0.98299999999999998</c:v>
                </c:pt>
                <c:pt idx="361">
                  <c:v>0.98</c:v>
                </c:pt>
                <c:pt idx="362">
                  <c:v>0.98299999999999998</c:v>
                </c:pt>
                <c:pt idx="363">
                  <c:v>0.98299999999999998</c:v>
                </c:pt>
                <c:pt idx="364">
                  <c:v>0.98599999999999999</c:v>
                </c:pt>
                <c:pt idx="365">
                  <c:v>0.98299999999999998</c:v>
                </c:pt>
                <c:pt idx="366">
                  <c:v>0.98299999999999998</c:v>
                </c:pt>
                <c:pt idx="367">
                  <c:v>0.98299999999999998</c:v>
                </c:pt>
                <c:pt idx="368">
                  <c:v>0.98599999999999999</c:v>
                </c:pt>
                <c:pt idx="369">
                  <c:v>0.98299999999999998</c:v>
                </c:pt>
                <c:pt idx="370">
                  <c:v>0.97700000000000009</c:v>
                </c:pt>
                <c:pt idx="371">
                  <c:v>0.97700000000000009</c:v>
                </c:pt>
                <c:pt idx="372">
                  <c:v>0.97400000000000009</c:v>
                </c:pt>
                <c:pt idx="373">
                  <c:v>0.97400000000000009</c:v>
                </c:pt>
                <c:pt idx="374">
                  <c:v>0.97700000000000009</c:v>
                </c:pt>
                <c:pt idx="375">
                  <c:v>0.97400000000000009</c:v>
                </c:pt>
                <c:pt idx="376">
                  <c:v>0.97700000000000009</c:v>
                </c:pt>
                <c:pt idx="377">
                  <c:v>0.98</c:v>
                </c:pt>
                <c:pt idx="378">
                  <c:v>0.97700000000000009</c:v>
                </c:pt>
                <c:pt idx="379">
                  <c:v>0.97700000000000009</c:v>
                </c:pt>
                <c:pt idx="380">
                  <c:v>0.98</c:v>
                </c:pt>
                <c:pt idx="381">
                  <c:v>0.98</c:v>
                </c:pt>
                <c:pt idx="382">
                  <c:v>0.98</c:v>
                </c:pt>
                <c:pt idx="383">
                  <c:v>0.98299999999999998</c:v>
                </c:pt>
                <c:pt idx="384">
                  <c:v>0.98</c:v>
                </c:pt>
                <c:pt idx="385">
                  <c:v>0.98299999999999998</c:v>
                </c:pt>
                <c:pt idx="386">
                  <c:v>0.98299999999999998</c:v>
                </c:pt>
                <c:pt idx="387">
                  <c:v>0.98599999999999999</c:v>
                </c:pt>
                <c:pt idx="388">
                  <c:v>0.98299999999999998</c:v>
                </c:pt>
                <c:pt idx="389">
                  <c:v>0.98599999999999999</c:v>
                </c:pt>
                <c:pt idx="390">
                  <c:v>0.98299999999999998</c:v>
                </c:pt>
                <c:pt idx="391">
                  <c:v>0.98299999999999998</c:v>
                </c:pt>
                <c:pt idx="392">
                  <c:v>0.98299999999999998</c:v>
                </c:pt>
                <c:pt idx="393">
                  <c:v>0.98</c:v>
                </c:pt>
                <c:pt idx="394">
                  <c:v>0.97700000000000009</c:v>
                </c:pt>
                <c:pt idx="395">
                  <c:v>0.97700000000000009</c:v>
                </c:pt>
                <c:pt idx="396">
                  <c:v>0.97100000000000009</c:v>
                </c:pt>
                <c:pt idx="397">
                  <c:v>0.97400000000000009</c:v>
                </c:pt>
                <c:pt idx="398">
                  <c:v>0.97400000000000009</c:v>
                </c:pt>
                <c:pt idx="399">
                  <c:v>0.98</c:v>
                </c:pt>
                <c:pt idx="400">
                  <c:v>0.97100000000000009</c:v>
                </c:pt>
                <c:pt idx="401">
                  <c:v>0.97700000000000009</c:v>
                </c:pt>
                <c:pt idx="402">
                  <c:v>0.97700000000000009</c:v>
                </c:pt>
                <c:pt idx="403">
                  <c:v>0.97700000000000009</c:v>
                </c:pt>
                <c:pt idx="404">
                  <c:v>0.97700000000000009</c:v>
                </c:pt>
                <c:pt idx="405">
                  <c:v>0.97700000000000009</c:v>
                </c:pt>
                <c:pt idx="406">
                  <c:v>0.97700000000000009</c:v>
                </c:pt>
                <c:pt idx="407">
                  <c:v>0.98299999999999998</c:v>
                </c:pt>
                <c:pt idx="408">
                  <c:v>0.98599999999999999</c:v>
                </c:pt>
                <c:pt idx="409">
                  <c:v>0.97400000000000009</c:v>
                </c:pt>
                <c:pt idx="410">
                  <c:v>0.97100000000000009</c:v>
                </c:pt>
                <c:pt idx="411">
                  <c:v>0.98</c:v>
                </c:pt>
                <c:pt idx="412">
                  <c:v>0.98799999999999999</c:v>
                </c:pt>
                <c:pt idx="413">
                  <c:v>0.98299999999999998</c:v>
                </c:pt>
                <c:pt idx="414">
                  <c:v>0.98299999999999998</c:v>
                </c:pt>
                <c:pt idx="415">
                  <c:v>0.98599999999999999</c:v>
                </c:pt>
                <c:pt idx="416">
                  <c:v>0.99099999999999999</c:v>
                </c:pt>
                <c:pt idx="417">
                  <c:v>0.97700000000000009</c:v>
                </c:pt>
                <c:pt idx="418">
                  <c:v>0.97700000000000009</c:v>
                </c:pt>
                <c:pt idx="419">
                  <c:v>0.97100000000000009</c:v>
                </c:pt>
                <c:pt idx="420">
                  <c:v>0.97400000000000009</c:v>
                </c:pt>
                <c:pt idx="421">
                  <c:v>0.97400000000000009</c:v>
                </c:pt>
                <c:pt idx="422">
                  <c:v>0.97400000000000009</c:v>
                </c:pt>
                <c:pt idx="423">
                  <c:v>0.97400000000000009</c:v>
                </c:pt>
                <c:pt idx="424">
                  <c:v>0.98</c:v>
                </c:pt>
                <c:pt idx="425">
                  <c:v>0.97700000000000009</c:v>
                </c:pt>
                <c:pt idx="426">
                  <c:v>0.97700000000000009</c:v>
                </c:pt>
                <c:pt idx="427">
                  <c:v>0.97700000000000009</c:v>
                </c:pt>
                <c:pt idx="428">
                  <c:v>0.97700000000000009</c:v>
                </c:pt>
                <c:pt idx="429">
                  <c:v>0.97700000000000009</c:v>
                </c:pt>
                <c:pt idx="430">
                  <c:v>0.98</c:v>
                </c:pt>
                <c:pt idx="431">
                  <c:v>0.98299999999999998</c:v>
                </c:pt>
                <c:pt idx="432">
                  <c:v>0.98299999999999998</c:v>
                </c:pt>
                <c:pt idx="433">
                  <c:v>0.98299999999999998</c:v>
                </c:pt>
                <c:pt idx="434">
                  <c:v>0.98599999999999999</c:v>
                </c:pt>
                <c:pt idx="435">
                  <c:v>0.98</c:v>
                </c:pt>
                <c:pt idx="436">
                  <c:v>0.98299999999999998</c:v>
                </c:pt>
                <c:pt idx="437">
                  <c:v>0.98299999999999998</c:v>
                </c:pt>
                <c:pt idx="438">
                  <c:v>0.98299999999999998</c:v>
                </c:pt>
                <c:pt idx="439">
                  <c:v>0.98</c:v>
                </c:pt>
                <c:pt idx="440">
                  <c:v>0.98</c:v>
                </c:pt>
                <c:pt idx="441">
                  <c:v>0.98299999999999998</c:v>
                </c:pt>
                <c:pt idx="442">
                  <c:v>0.97700000000000009</c:v>
                </c:pt>
                <c:pt idx="443">
                  <c:v>0.97400000000000009</c:v>
                </c:pt>
                <c:pt idx="444">
                  <c:v>0.97100000000000009</c:v>
                </c:pt>
                <c:pt idx="445">
                  <c:v>0.97100000000000009</c:v>
                </c:pt>
                <c:pt idx="446">
                  <c:v>0.97100000000000009</c:v>
                </c:pt>
                <c:pt idx="447">
                  <c:v>0.97100000000000009</c:v>
                </c:pt>
                <c:pt idx="448">
                  <c:v>0.97100000000000009</c:v>
                </c:pt>
                <c:pt idx="449">
                  <c:v>0.97700000000000009</c:v>
                </c:pt>
                <c:pt idx="450">
                  <c:v>0.97400000000000009</c:v>
                </c:pt>
                <c:pt idx="451">
                  <c:v>0.97700000000000009</c:v>
                </c:pt>
                <c:pt idx="452">
                  <c:v>0.97400000000000009</c:v>
                </c:pt>
                <c:pt idx="453">
                  <c:v>0.97400000000000009</c:v>
                </c:pt>
                <c:pt idx="454">
                  <c:v>0.97400000000000009</c:v>
                </c:pt>
                <c:pt idx="455">
                  <c:v>0.98299999999999998</c:v>
                </c:pt>
                <c:pt idx="456">
                  <c:v>0.98299999999999998</c:v>
                </c:pt>
                <c:pt idx="457">
                  <c:v>0.98299999999999998</c:v>
                </c:pt>
                <c:pt idx="458">
                  <c:v>0.98</c:v>
                </c:pt>
                <c:pt idx="459">
                  <c:v>0.98</c:v>
                </c:pt>
                <c:pt idx="460">
                  <c:v>0.98299999999999998</c:v>
                </c:pt>
                <c:pt idx="461">
                  <c:v>0.98</c:v>
                </c:pt>
                <c:pt idx="462">
                  <c:v>0.98</c:v>
                </c:pt>
                <c:pt idx="463">
                  <c:v>0.98</c:v>
                </c:pt>
                <c:pt idx="464">
                  <c:v>0.97700000000000009</c:v>
                </c:pt>
                <c:pt idx="465">
                  <c:v>0.97700000000000009</c:v>
                </c:pt>
                <c:pt idx="466">
                  <c:v>0.97700000000000009</c:v>
                </c:pt>
                <c:pt idx="467">
                  <c:v>0.97700000000000009</c:v>
                </c:pt>
                <c:pt idx="468">
                  <c:v>0.97100000000000009</c:v>
                </c:pt>
                <c:pt idx="469">
                  <c:v>0.96800000000000008</c:v>
                </c:pt>
                <c:pt idx="470">
                  <c:v>0.97100000000000009</c:v>
                </c:pt>
                <c:pt idx="471">
                  <c:v>0.97700000000000009</c:v>
                </c:pt>
                <c:pt idx="472">
                  <c:v>0.97400000000000009</c:v>
                </c:pt>
                <c:pt idx="473">
                  <c:v>0.97400000000000009</c:v>
                </c:pt>
                <c:pt idx="474">
                  <c:v>0.97400000000000009</c:v>
                </c:pt>
                <c:pt idx="475">
                  <c:v>0.97100000000000009</c:v>
                </c:pt>
                <c:pt idx="476">
                  <c:v>0.98</c:v>
                </c:pt>
                <c:pt idx="477">
                  <c:v>0.98</c:v>
                </c:pt>
                <c:pt idx="478">
                  <c:v>0.98</c:v>
                </c:pt>
                <c:pt idx="479">
                  <c:v>0.98499999999999999</c:v>
                </c:pt>
                <c:pt idx="480">
                  <c:v>0.98299999999999998</c:v>
                </c:pt>
                <c:pt idx="481">
                  <c:v>0.98299999999999998</c:v>
                </c:pt>
                <c:pt idx="482">
                  <c:v>0.98599999999999999</c:v>
                </c:pt>
                <c:pt idx="483">
                  <c:v>0.98</c:v>
                </c:pt>
                <c:pt idx="484">
                  <c:v>0.98299999999999998</c:v>
                </c:pt>
                <c:pt idx="485">
                  <c:v>0.98599999999999999</c:v>
                </c:pt>
                <c:pt idx="486">
                  <c:v>0.98</c:v>
                </c:pt>
                <c:pt idx="487">
                  <c:v>0.98299999999999998</c:v>
                </c:pt>
                <c:pt idx="488">
                  <c:v>0.98</c:v>
                </c:pt>
                <c:pt idx="489">
                  <c:v>0.98299999999999998</c:v>
                </c:pt>
                <c:pt idx="490">
                  <c:v>0.97400000000000009</c:v>
                </c:pt>
                <c:pt idx="491">
                  <c:v>0.97700000000000009</c:v>
                </c:pt>
                <c:pt idx="492">
                  <c:v>0.97100000000000009</c:v>
                </c:pt>
                <c:pt idx="493">
                  <c:v>0.97100000000000009</c:v>
                </c:pt>
                <c:pt idx="494">
                  <c:v>0.97100000000000009</c:v>
                </c:pt>
                <c:pt idx="495">
                  <c:v>0.97100000000000009</c:v>
                </c:pt>
                <c:pt idx="496">
                  <c:v>0.97100000000000009</c:v>
                </c:pt>
                <c:pt idx="497">
                  <c:v>0.97700000000000009</c:v>
                </c:pt>
                <c:pt idx="498">
                  <c:v>0.97400000000000009</c:v>
                </c:pt>
                <c:pt idx="499">
                  <c:v>0.97700000000000009</c:v>
                </c:pt>
                <c:pt idx="500">
                  <c:v>0.97700000000000009</c:v>
                </c:pt>
                <c:pt idx="501">
                  <c:v>0.97400000000000009</c:v>
                </c:pt>
                <c:pt idx="502">
                  <c:v>0.98199999999999998</c:v>
                </c:pt>
                <c:pt idx="503">
                  <c:v>0.98499999999999999</c:v>
                </c:pt>
                <c:pt idx="504">
                  <c:v>0.98299999999999998</c:v>
                </c:pt>
                <c:pt idx="505">
                  <c:v>0.98</c:v>
                </c:pt>
                <c:pt idx="506">
                  <c:v>0.98299999999999998</c:v>
                </c:pt>
                <c:pt idx="507">
                  <c:v>0.98</c:v>
                </c:pt>
                <c:pt idx="508">
                  <c:v>0.98</c:v>
                </c:pt>
                <c:pt idx="509">
                  <c:v>0.98299999999999998</c:v>
                </c:pt>
                <c:pt idx="510">
                  <c:v>0.98299999999999998</c:v>
                </c:pt>
                <c:pt idx="511">
                  <c:v>0.98</c:v>
                </c:pt>
                <c:pt idx="512">
                  <c:v>0.98</c:v>
                </c:pt>
                <c:pt idx="513">
                  <c:v>0.98</c:v>
                </c:pt>
                <c:pt idx="514">
                  <c:v>0.97400000000000009</c:v>
                </c:pt>
                <c:pt idx="515">
                  <c:v>0.97400000000000009</c:v>
                </c:pt>
                <c:pt idx="516">
                  <c:v>0.96600000000000008</c:v>
                </c:pt>
                <c:pt idx="517">
                  <c:v>0.96500000000000008</c:v>
                </c:pt>
                <c:pt idx="518">
                  <c:v>0.97100000000000009</c:v>
                </c:pt>
                <c:pt idx="519">
                  <c:v>0.97400000000000009</c:v>
                </c:pt>
                <c:pt idx="520">
                  <c:v>0.97400000000000009</c:v>
                </c:pt>
                <c:pt idx="521">
                  <c:v>0.97100000000000009</c:v>
                </c:pt>
                <c:pt idx="522">
                  <c:v>0.97700000000000009</c:v>
                </c:pt>
                <c:pt idx="523">
                  <c:v>0.97400000000000009</c:v>
                </c:pt>
                <c:pt idx="524">
                  <c:v>0.97400000000000009</c:v>
                </c:pt>
                <c:pt idx="525">
                  <c:v>0.97100000000000009</c:v>
                </c:pt>
                <c:pt idx="526">
                  <c:v>0.97700000000000009</c:v>
                </c:pt>
                <c:pt idx="527">
                  <c:v>0.98299999999999998</c:v>
                </c:pt>
                <c:pt idx="528">
                  <c:v>0.98299999999999998</c:v>
                </c:pt>
                <c:pt idx="529">
                  <c:v>0.98299999999999998</c:v>
                </c:pt>
                <c:pt idx="530">
                  <c:v>0.98299999999999998</c:v>
                </c:pt>
                <c:pt idx="531">
                  <c:v>0.97700000000000009</c:v>
                </c:pt>
                <c:pt idx="532">
                  <c:v>0.98299999999999998</c:v>
                </c:pt>
                <c:pt idx="533">
                  <c:v>0.97700000000000009</c:v>
                </c:pt>
                <c:pt idx="534">
                  <c:v>0.98</c:v>
                </c:pt>
                <c:pt idx="535">
                  <c:v>0.98</c:v>
                </c:pt>
                <c:pt idx="536">
                  <c:v>0.98</c:v>
                </c:pt>
                <c:pt idx="537">
                  <c:v>0.97700000000000009</c:v>
                </c:pt>
                <c:pt idx="538">
                  <c:v>0.97700000000000009</c:v>
                </c:pt>
                <c:pt idx="539">
                  <c:v>0.97400000000000009</c:v>
                </c:pt>
                <c:pt idx="540">
                  <c:v>0.96800000000000008</c:v>
                </c:pt>
                <c:pt idx="541">
                  <c:v>0.96800000000000008</c:v>
                </c:pt>
                <c:pt idx="542">
                  <c:v>0.96800000000000008</c:v>
                </c:pt>
                <c:pt idx="543">
                  <c:v>0.97100000000000009</c:v>
                </c:pt>
                <c:pt idx="544">
                  <c:v>0.97400000000000009</c:v>
                </c:pt>
                <c:pt idx="545">
                  <c:v>0.97700000000000009</c:v>
                </c:pt>
                <c:pt idx="546">
                  <c:v>0.97700000000000009</c:v>
                </c:pt>
                <c:pt idx="547">
                  <c:v>0.97100000000000009</c:v>
                </c:pt>
                <c:pt idx="548">
                  <c:v>0.97100000000000009</c:v>
                </c:pt>
                <c:pt idx="549">
                  <c:v>0.97400000000000009</c:v>
                </c:pt>
                <c:pt idx="550">
                  <c:v>0.97100000000000009</c:v>
                </c:pt>
                <c:pt idx="551">
                  <c:v>0.98799999999999999</c:v>
                </c:pt>
                <c:pt idx="552">
                  <c:v>0.98499999999999999</c:v>
                </c:pt>
                <c:pt idx="553">
                  <c:v>0.98</c:v>
                </c:pt>
                <c:pt idx="554">
                  <c:v>0.98</c:v>
                </c:pt>
                <c:pt idx="555">
                  <c:v>0.98</c:v>
                </c:pt>
                <c:pt idx="556">
                  <c:v>0.98</c:v>
                </c:pt>
                <c:pt idx="557">
                  <c:v>0.98299999999999998</c:v>
                </c:pt>
                <c:pt idx="558">
                  <c:v>0.98299999999999998</c:v>
                </c:pt>
                <c:pt idx="559">
                  <c:v>0.98</c:v>
                </c:pt>
                <c:pt idx="560">
                  <c:v>0.97400000000000009</c:v>
                </c:pt>
                <c:pt idx="561">
                  <c:v>0.97400000000000009</c:v>
                </c:pt>
                <c:pt idx="562">
                  <c:v>0.97400000000000009</c:v>
                </c:pt>
                <c:pt idx="563">
                  <c:v>0.97100000000000009</c:v>
                </c:pt>
                <c:pt idx="564">
                  <c:v>0.96800000000000008</c:v>
                </c:pt>
                <c:pt idx="565">
                  <c:v>0.96800000000000008</c:v>
                </c:pt>
                <c:pt idx="566">
                  <c:v>0.97100000000000009</c:v>
                </c:pt>
                <c:pt idx="567">
                  <c:v>0.97100000000000009</c:v>
                </c:pt>
                <c:pt idx="568">
                  <c:v>0.97400000000000009</c:v>
                </c:pt>
                <c:pt idx="569">
                  <c:v>0.97100000000000009</c:v>
                </c:pt>
                <c:pt idx="570">
                  <c:v>0.97400000000000009</c:v>
                </c:pt>
                <c:pt idx="571">
                  <c:v>0.97100000000000009</c:v>
                </c:pt>
                <c:pt idx="572">
                  <c:v>0.97400000000000009</c:v>
                </c:pt>
                <c:pt idx="573">
                  <c:v>0.97400000000000009</c:v>
                </c:pt>
                <c:pt idx="574">
                  <c:v>0.97400000000000009</c:v>
                </c:pt>
                <c:pt idx="575">
                  <c:v>0.98299999999999998</c:v>
                </c:pt>
                <c:pt idx="576">
                  <c:v>0.98499999999999999</c:v>
                </c:pt>
                <c:pt idx="577">
                  <c:v>0.98299999999999998</c:v>
                </c:pt>
                <c:pt idx="578">
                  <c:v>0.98299999999999998</c:v>
                </c:pt>
                <c:pt idx="579">
                  <c:v>0.98</c:v>
                </c:pt>
                <c:pt idx="580">
                  <c:v>0.97700000000000009</c:v>
                </c:pt>
                <c:pt idx="581">
                  <c:v>0.98</c:v>
                </c:pt>
                <c:pt idx="582">
                  <c:v>0.98</c:v>
                </c:pt>
                <c:pt idx="583">
                  <c:v>0.98</c:v>
                </c:pt>
                <c:pt idx="584">
                  <c:v>0.98</c:v>
                </c:pt>
                <c:pt idx="585">
                  <c:v>0.97700000000000009</c:v>
                </c:pt>
                <c:pt idx="586">
                  <c:v>0.97400000000000009</c:v>
                </c:pt>
                <c:pt idx="587">
                  <c:v>0.97100000000000009</c:v>
                </c:pt>
                <c:pt idx="588">
                  <c:v>0.96800000000000008</c:v>
                </c:pt>
                <c:pt idx="589">
                  <c:v>0.97100000000000009</c:v>
                </c:pt>
                <c:pt idx="590">
                  <c:v>0.97100000000000009</c:v>
                </c:pt>
                <c:pt idx="591">
                  <c:v>0.97100000000000009</c:v>
                </c:pt>
                <c:pt idx="592">
                  <c:v>0.97700000000000009</c:v>
                </c:pt>
                <c:pt idx="593">
                  <c:v>0.97100000000000009</c:v>
                </c:pt>
                <c:pt idx="594">
                  <c:v>0.97400000000000009</c:v>
                </c:pt>
                <c:pt idx="595">
                  <c:v>0.97100000000000009</c:v>
                </c:pt>
                <c:pt idx="596">
                  <c:v>0.96800000000000008</c:v>
                </c:pt>
                <c:pt idx="597">
                  <c:v>0.97400000000000009</c:v>
                </c:pt>
                <c:pt idx="598">
                  <c:v>0.97700000000000009</c:v>
                </c:pt>
                <c:pt idx="599">
                  <c:v>0.98</c:v>
                </c:pt>
                <c:pt idx="600">
                  <c:v>0.98299999999999998</c:v>
                </c:pt>
              </c:numCache>
            </c:numRef>
          </c:yVal>
          <c:smooth val="1"/>
        </c:ser>
        <c:ser>
          <c:idx val="1"/>
          <c:order val="1"/>
          <c:tx>
            <c:v>HDP 6</c:v>
          </c:tx>
          <c:spPr>
            <a:ln>
              <a:solidFill>
                <a:srgbClr val="92D050"/>
              </a:solidFill>
            </a:ln>
          </c:spPr>
          <c:marker>
            <c:symbol val="none"/>
          </c:marker>
          <c:xVal>
            <c:numRef>
              <c:f>Matric!$A$8400:$A$9000</c:f>
              <c:numCache>
                <c:formatCode>m/d/yyyy\ h:mm</c:formatCode>
                <c:ptCount val="601"/>
                <c:pt idx="0">
                  <c:v>41064.375</c:v>
                </c:pt>
                <c:pt idx="1">
                  <c:v>41064.416666666664</c:v>
                </c:pt>
                <c:pt idx="2">
                  <c:v>41064.458333333343</c:v>
                </c:pt>
                <c:pt idx="3">
                  <c:v>41064.5</c:v>
                </c:pt>
                <c:pt idx="4">
                  <c:v>41064.541666666657</c:v>
                </c:pt>
                <c:pt idx="5">
                  <c:v>41064.583333333336</c:v>
                </c:pt>
                <c:pt idx="6">
                  <c:v>41064.624999999993</c:v>
                </c:pt>
                <c:pt idx="7">
                  <c:v>41064.666666666657</c:v>
                </c:pt>
                <c:pt idx="8">
                  <c:v>41064.708333333336</c:v>
                </c:pt>
                <c:pt idx="9">
                  <c:v>41064.75</c:v>
                </c:pt>
                <c:pt idx="10">
                  <c:v>41064.79166666665</c:v>
                </c:pt>
                <c:pt idx="11">
                  <c:v>41064.833333333336</c:v>
                </c:pt>
                <c:pt idx="12">
                  <c:v>41064.875</c:v>
                </c:pt>
                <c:pt idx="13">
                  <c:v>41064.916666666664</c:v>
                </c:pt>
                <c:pt idx="14">
                  <c:v>41064.958333333343</c:v>
                </c:pt>
                <c:pt idx="15">
                  <c:v>41065</c:v>
                </c:pt>
                <c:pt idx="16">
                  <c:v>41065.041666666657</c:v>
                </c:pt>
                <c:pt idx="17">
                  <c:v>41065.083333333336</c:v>
                </c:pt>
                <c:pt idx="18">
                  <c:v>41065.124999999993</c:v>
                </c:pt>
                <c:pt idx="19">
                  <c:v>41065.166666666657</c:v>
                </c:pt>
                <c:pt idx="20">
                  <c:v>41065.208333333336</c:v>
                </c:pt>
                <c:pt idx="21">
                  <c:v>41065.25</c:v>
                </c:pt>
                <c:pt idx="22">
                  <c:v>41065.29166666665</c:v>
                </c:pt>
                <c:pt idx="23">
                  <c:v>41065.333333333336</c:v>
                </c:pt>
                <c:pt idx="24">
                  <c:v>41065.375</c:v>
                </c:pt>
                <c:pt idx="25">
                  <c:v>41065.416666666664</c:v>
                </c:pt>
                <c:pt idx="26">
                  <c:v>41065.458333333343</c:v>
                </c:pt>
                <c:pt idx="27">
                  <c:v>41065.5</c:v>
                </c:pt>
                <c:pt idx="28">
                  <c:v>41065.541666666657</c:v>
                </c:pt>
                <c:pt idx="29">
                  <c:v>41065.583333333336</c:v>
                </c:pt>
                <c:pt idx="30">
                  <c:v>41065.624999999993</c:v>
                </c:pt>
                <c:pt idx="31">
                  <c:v>41065.666666666657</c:v>
                </c:pt>
                <c:pt idx="32">
                  <c:v>41065.708333333336</c:v>
                </c:pt>
                <c:pt idx="33">
                  <c:v>41065.75</c:v>
                </c:pt>
                <c:pt idx="34">
                  <c:v>41065.79166666665</c:v>
                </c:pt>
                <c:pt idx="35">
                  <c:v>41065.833333333336</c:v>
                </c:pt>
                <c:pt idx="36">
                  <c:v>41065.875</c:v>
                </c:pt>
                <c:pt idx="37">
                  <c:v>41065.916666666664</c:v>
                </c:pt>
                <c:pt idx="38">
                  <c:v>41065.958333333343</c:v>
                </c:pt>
                <c:pt idx="39">
                  <c:v>41066</c:v>
                </c:pt>
                <c:pt idx="40">
                  <c:v>41066.041666666657</c:v>
                </c:pt>
                <c:pt idx="41">
                  <c:v>41066.083333333336</c:v>
                </c:pt>
                <c:pt idx="42">
                  <c:v>41066.124999999993</c:v>
                </c:pt>
                <c:pt idx="43">
                  <c:v>41066.166666666657</c:v>
                </c:pt>
                <c:pt idx="44">
                  <c:v>41066.208333333336</c:v>
                </c:pt>
                <c:pt idx="45">
                  <c:v>41066.25</c:v>
                </c:pt>
                <c:pt idx="46">
                  <c:v>41066.29166666665</c:v>
                </c:pt>
                <c:pt idx="47">
                  <c:v>41066.333333333336</c:v>
                </c:pt>
                <c:pt idx="48">
                  <c:v>41066.375</c:v>
                </c:pt>
                <c:pt idx="49">
                  <c:v>41066.416666666664</c:v>
                </c:pt>
                <c:pt idx="50">
                  <c:v>41066.458333333343</c:v>
                </c:pt>
                <c:pt idx="51">
                  <c:v>41066.5</c:v>
                </c:pt>
                <c:pt idx="52">
                  <c:v>41066.541666666657</c:v>
                </c:pt>
                <c:pt idx="53">
                  <c:v>41066.583333333336</c:v>
                </c:pt>
                <c:pt idx="54">
                  <c:v>41066.624999999993</c:v>
                </c:pt>
                <c:pt idx="55">
                  <c:v>41066.666666666657</c:v>
                </c:pt>
                <c:pt idx="56">
                  <c:v>41066.708333333336</c:v>
                </c:pt>
                <c:pt idx="57">
                  <c:v>41066.75</c:v>
                </c:pt>
                <c:pt idx="58">
                  <c:v>41066.79166666665</c:v>
                </c:pt>
                <c:pt idx="59">
                  <c:v>41066.833333333336</c:v>
                </c:pt>
                <c:pt idx="60">
                  <c:v>41066.875</c:v>
                </c:pt>
                <c:pt idx="61">
                  <c:v>41066.916666666664</c:v>
                </c:pt>
                <c:pt idx="62">
                  <c:v>41066.958333333343</c:v>
                </c:pt>
                <c:pt idx="63">
                  <c:v>41067</c:v>
                </c:pt>
                <c:pt idx="64">
                  <c:v>41067.041666666657</c:v>
                </c:pt>
                <c:pt idx="65">
                  <c:v>41067.083333333336</c:v>
                </c:pt>
                <c:pt idx="66">
                  <c:v>41067.124999999993</c:v>
                </c:pt>
                <c:pt idx="67">
                  <c:v>41067.166666666657</c:v>
                </c:pt>
                <c:pt idx="68">
                  <c:v>41067.208333333336</c:v>
                </c:pt>
                <c:pt idx="69">
                  <c:v>41067.25</c:v>
                </c:pt>
                <c:pt idx="70">
                  <c:v>41067.29166666665</c:v>
                </c:pt>
                <c:pt idx="71">
                  <c:v>41067.333333333336</c:v>
                </c:pt>
                <c:pt idx="72">
                  <c:v>41067.375</c:v>
                </c:pt>
                <c:pt idx="73">
                  <c:v>41067.416666666664</c:v>
                </c:pt>
                <c:pt idx="74">
                  <c:v>41067.458333333343</c:v>
                </c:pt>
                <c:pt idx="75">
                  <c:v>41067.5</c:v>
                </c:pt>
                <c:pt idx="76">
                  <c:v>41067.541666666657</c:v>
                </c:pt>
                <c:pt idx="77">
                  <c:v>41067.583333333336</c:v>
                </c:pt>
                <c:pt idx="78">
                  <c:v>41067.624999999993</c:v>
                </c:pt>
                <c:pt idx="79">
                  <c:v>41067.666666666657</c:v>
                </c:pt>
                <c:pt idx="80">
                  <c:v>41067.708333333336</c:v>
                </c:pt>
                <c:pt idx="81">
                  <c:v>41067.75</c:v>
                </c:pt>
                <c:pt idx="82">
                  <c:v>41067.79166666665</c:v>
                </c:pt>
                <c:pt idx="83">
                  <c:v>41067.833333333336</c:v>
                </c:pt>
                <c:pt idx="84">
                  <c:v>41067.875</c:v>
                </c:pt>
                <c:pt idx="85">
                  <c:v>41067.916666666664</c:v>
                </c:pt>
                <c:pt idx="86">
                  <c:v>41067.958333333343</c:v>
                </c:pt>
                <c:pt idx="87">
                  <c:v>41068</c:v>
                </c:pt>
                <c:pt idx="88">
                  <c:v>41068.041666666657</c:v>
                </c:pt>
                <c:pt idx="89">
                  <c:v>41068.083333333336</c:v>
                </c:pt>
                <c:pt idx="90">
                  <c:v>41068.124999999993</c:v>
                </c:pt>
                <c:pt idx="91">
                  <c:v>41068.166666666657</c:v>
                </c:pt>
                <c:pt idx="92">
                  <c:v>41068.208333333336</c:v>
                </c:pt>
                <c:pt idx="93">
                  <c:v>41068.25</c:v>
                </c:pt>
                <c:pt idx="94">
                  <c:v>41068.29166666665</c:v>
                </c:pt>
                <c:pt idx="95">
                  <c:v>41068.333333333336</c:v>
                </c:pt>
                <c:pt idx="96">
                  <c:v>41068.375</c:v>
                </c:pt>
                <c:pt idx="97">
                  <c:v>41068.416666666664</c:v>
                </c:pt>
                <c:pt idx="98">
                  <c:v>41068.458333333343</c:v>
                </c:pt>
                <c:pt idx="99">
                  <c:v>41068.5</c:v>
                </c:pt>
                <c:pt idx="100">
                  <c:v>41068.541666666657</c:v>
                </c:pt>
                <c:pt idx="101">
                  <c:v>41068.583333333336</c:v>
                </c:pt>
                <c:pt idx="102">
                  <c:v>41068.624999999993</c:v>
                </c:pt>
                <c:pt idx="103">
                  <c:v>41068.666666666657</c:v>
                </c:pt>
                <c:pt idx="104">
                  <c:v>41068.708333333336</c:v>
                </c:pt>
                <c:pt idx="105">
                  <c:v>41068.75</c:v>
                </c:pt>
                <c:pt idx="106">
                  <c:v>41068.79166666665</c:v>
                </c:pt>
                <c:pt idx="107">
                  <c:v>41068.833333333336</c:v>
                </c:pt>
                <c:pt idx="108">
                  <c:v>41068.875</c:v>
                </c:pt>
                <c:pt idx="109">
                  <c:v>41068.916666666664</c:v>
                </c:pt>
                <c:pt idx="110">
                  <c:v>41068.958333333343</c:v>
                </c:pt>
                <c:pt idx="111">
                  <c:v>41069</c:v>
                </c:pt>
                <c:pt idx="112">
                  <c:v>41069.041666666657</c:v>
                </c:pt>
                <c:pt idx="113">
                  <c:v>41069.083333333336</c:v>
                </c:pt>
                <c:pt idx="114">
                  <c:v>41069.124999999993</c:v>
                </c:pt>
                <c:pt idx="115">
                  <c:v>41069.166666666657</c:v>
                </c:pt>
                <c:pt idx="116">
                  <c:v>41069.208333333336</c:v>
                </c:pt>
                <c:pt idx="117">
                  <c:v>41069.25</c:v>
                </c:pt>
                <c:pt idx="118">
                  <c:v>41069.29166666665</c:v>
                </c:pt>
                <c:pt idx="119">
                  <c:v>41069.333333333336</c:v>
                </c:pt>
                <c:pt idx="120">
                  <c:v>41069.375</c:v>
                </c:pt>
                <c:pt idx="121">
                  <c:v>41069.416666666664</c:v>
                </c:pt>
                <c:pt idx="122">
                  <c:v>41069.458333333343</c:v>
                </c:pt>
                <c:pt idx="123">
                  <c:v>41069.5</c:v>
                </c:pt>
                <c:pt idx="124">
                  <c:v>41069.541666666657</c:v>
                </c:pt>
                <c:pt idx="125">
                  <c:v>41069.583333333336</c:v>
                </c:pt>
                <c:pt idx="126">
                  <c:v>41069.624999999993</c:v>
                </c:pt>
                <c:pt idx="127">
                  <c:v>41069.666666666657</c:v>
                </c:pt>
                <c:pt idx="128">
                  <c:v>41069.708333333336</c:v>
                </c:pt>
                <c:pt idx="129">
                  <c:v>41069.75</c:v>
                </c:pt>
                <c:pt idx="130">
                  <c:v>41069.79166666665</c:v>
                </c:pt>
                <c:pt idx="131">
                  <c:v>41069.833333333336</c:v>
                </c:pt>
                <c:pt idx="132">
                  <c:v>41069.875</c:v>
                </c:pt>
                <c:pt idx="133">
                  <c:v>41069.916666666664</c:v>
                </c:pt>
                <c:pt idx="134">
                  <c:v>41069.958333333343</c:v>
                </c:pt>
                <c:pt idx="135">
                  <c:v>41070</c:v>
                </c:pt>
                <c:pt idx="136">
                  <c:v>41070.041666666657</c:v>
                </c:pt>
                <c:pt idx="137">
                  <c:v>41070.083333333336</c:v>
                </c:pt>
                <c:pt idx="138">
                  <c:v>41070.124999999993</c:v>
                </c:pt>
                <c:pt idx="139">
                  <c:v>41070.166666666657</c:v>
                </c:pt>
                <c:pt idx="140">
                  <c:v>41070.208333333336</c:v>
                </c:pt>
                <c:pt idx="141">
                  <c:v>41070.25</c:v>
                </c:pt>
                <c:pt idx="142">
                  <c:v>41070.29166666665</c:v>
                </c:pt>
                <c:pt idx="143">
                  <c:v>41070.333333333336</c:v>
                </c:pt>
                <c:pt idx="144">
                  <c:v>41070.375</c:v>
                </c:pt>
                <c:pt idx="145">
                  <c:v>41070.416666666664</c:v>
                </c:pt>
                <c:pt idx="146">
                  <c:v>41070.458333333343</c:v>
                </c:pt>
                <c:pt idx="147">
                  <c:v>41070.5</c:v>
                </c:pt>
                <c:pt idx="148">
                  <c:v>41070.541666666657</c:v>
                </c:pt>
                <c:pt idx="149">
                  <c:v>41070.583333333336</c:v>
                </c:pt>
                <c:pt idx="150">
                  <c:v>41070.624999999993</c:v>
                </c:pt>
                <c:pt idx="151">
                  <c:v>41070.666666666657</c:v>
                </c:pt>
                <c:pt idx="152">
                  <c:v>41070.708333333336</c:v>
                </c:pt>
                <c:pt idx="153">
                  <c:v>41070.75</c:v>
                </c:pt>
                <c:pt idx="154">
                  <c:v>41070.79166666665</c:v>
                </c:pt>
                <c:pt idx="155">
                  <c:v>41070.833333333336</c:v>
                </c:pt>
                <c:pt idx="156">
                  <c:v>41070.875</c:v>
                </c:pt>
                <c:pt idx="157">
                  <c:v>41070.916666666664</c:v>
                </c:pt>
                <c:pt idx="158">
                  <c:v>41070.958333333343</c:v>
                </c:pt>
                <c:pt idx="159">
                  <c:v>41071</c:v>
                </c:pt>
                <c:pt idx="160">
                  <c:v>41071.041666666657</c:v>
                </c:pt>
                <c:pt idx="161">
                  <c:v>41071.083333333336</c:v>
                </c:pt>
                <c:pt idx="162">
                  <c:v>41071.124999999993</c:v>
                </c:pt>
                <c:pt idx="163">
                  <c:v>41071.166666666657</c:v>
                </c:pt>
                <c:pt idx="164">
                  <c:v>41071.208333333336</c:v>
                </c:pt>
                <c:pt idx="165">
                  <c:v>41071.25</c:v>
                </c:pt>
                <c:pt idx="166">
                  <c:v>41071.29166666665</c:v>
                </c:pt>
                <c:pt idx="167">
                  <c:v>41071.333333333336</c:v>
                </c:pt>
                <c:pt idx="168">
                  <c:v>41071.375</c:v>
                </c:pt>
                <c:pt idx="169">
                  <c:v>41071.416666666664</c:v>
                </c:pt>
                <c:pt idx="170">
                  <c:v>41071.458333333343</c:v>
                </c:pt>
                <c:pt idx="171">
                  <c:v>41071.5</c:v>
                </c:pt>
                <c:pt idx="172">
                  <c:v>41071.541666666657</c:v>
                </c:pt>
                <c:pt idx="173">
                  <c:v>41071.583333333336</c:v>
                </c:pt>
                <c:pt idx="174">
                  <c:v>41071.624999999993</c:v>
                </c:pt>
                <c:pt idx="175">
                  <c:v>41071.666666666657</c:v>
                </c:pt>
                <c:pt idx="176">
                  <c:v>41071.708333333336</c:v>
                </c:pt>
                <c:pt idx="177">
                  <c:v>41071.75</c:v>
                </c:pt>
                <c:pt idx="178">
                  <c:v>41071.79166666665</c:v>
                </c:pt>
                <c:pt idx="179">
                  <c:v>41071.833333333336</c:v>
                </c:pt>
                <c:pt idx="180">
                  <c:v>41071.875</c:v>
                </c:pt>
                <c:pt idx="181">
                  <c:v>41071.916666666664</c:v>
                </c:pt>
                <c:pt idx="182">
                  <c:v>41071.958333333343</c:v>
                </c:pt>
                <c:pt idx="183">
                  <c:v>41072</c:v>
                </c:pt>
                <c:pt idx="184">
                  <c:v>41072.041666666657</c:v>
                </c:pt>
                <c:pt idx="185">
                  <c:v>41072.083333333336</c:v>
                </c:pt>
                <c:pt idx="186">
                  <c:v>41072.124999999993</c:v>
                </c:pt>
                <c:pt idx="187">
                  <c:v>41072.166666666657</c:v>
                </c:pt>
                <c:pt idx="188">
                  <c:v>41072.208333333336</c:v>
                </c:pt>
                <c:pt idx="189">
                  <c:v>41072.25</c:v>
                </c:pt>
                <c:pt idx="190">
                  <c:v>41072.29166666665</c:v>
                </c:pt>
                <c:pt idx="191">
                  <c:v>41072.333333333336</c:v>
                </c:pt>
                <c:pt idx="192">
                  <c:v>41072.375</c:v>
                </c:pt>
                <c:pt idx="193">
                  <c:v>41072.416666666664</c:v>
                </c:pt>
                <c:pt idx="194">
                  <c:v>41072.458333333343</c:v>
                </c:pt>
                <c:pt idx="195">
                  <c:v>41072.5</c:v>
                </c:pt>
                <c:pt idx="196">
                  <c:v>41072.541666666657</c:v>
                </c:pt>
                <c:pt idx="197">
                  <c:v>41072.583333333336</c:v>
                </c:pt>
                <c:pt idx="198">
                  <c:v>41072.624999999993</c:v>
                </c:pt>
                <c:pt idx="199">
                  <c:v>41072.666666666657</c:v>
                </c:pt>
                <c:pt idx="200">
                  <c:v>41072.708333333336</c:v>
                </c:pt>
                <c:pt idx="201">
                  <c:v>41072.75</c:v>
                </c:pt>
                <c:pt idx="202">
                  <c:v>41072.79166666665</c:v>
                </c:pt>
                <c:pt idx="203">
                  <c:v>41072.833333333336</c:v>
                </c:pt>
                <c:pt idx="204">
                  <c:v>41072.875</c:v>
                </c:pt>
                <c:pt idx="205">
                  <c:v>41072.916666666664</c:v>
                </c:pt>
                <c:pt idx="206">
                  <c:v>41072.958333333343</c:v>
                </c:pt>
                <c:pt idx="207">
                  <c:v>41073</c:v>
                </c:pt>
                <c:pt idx="208">
                  <c:v>41073.041666666657</c:v>
                </c:pt>
                <c:pt idx="209">
                  <c:v>41073.083333333336</c:v>
                </c:pt>
                <c:pt idx="210">
                  <c:v>41073.124999999993</c:v>
                </c:pt>
                <c:pt idx="211">
                  <c:v>41073.166666666657</c:v>
                </c:pt>
                <c:pt idx="212">
                  <c:v>41073.208333333336</c:v>
                </c:pt>
                <c:pt idx="213">
                  <c:v>41073.25</c:v>
                </c:pt>
                <c:pt idx="214">
                  <c:v>41073.29166666665</c:v>
                </c:pt>
                <c:pt idx="215">
                  <c:v>41073.333333333336</c:v>
                </c:pt>
                <c:pt idx="216">
                  <c:v>41073.375</c:v>
                </c:pt>
                <c:pt idx="217">
                  <c:v>41073.416666666664</c:v>
                </c:pt>
                <c:pt idx="218">
                  <c:v>41073.458333333343</c:v>
                </c:pt>
                <c:pt idx="219">
                  <c:v>41073.5</c:v>
                </c:pt>
                <c:pt idx="220">
                  <c:v>41073.541666666657</c:v>
                </c:pt>
                <c:pt idx="221">
                  <c:v>41073.583333333336</c:v>
                </c:pt>
                <c:pt idx="222">
                  <c:v>41073.624999999993</c:v>
                </c:pt>
                <c:pt idx="223">
                  <c:v>41073.666666666657</c:v>
                </c:pt>
                <c:pt idx="224">
                  <c:v>41073.708333333336</c:v>
                </c:pt>
                <c:pt idx="225">
                  <c:v>41073.75</c:v>
                </c:pt>
                <c:pt idx="226">
                  <c:v>41073.79166666665</c:v>
                </c:pt>
                <c:pt idx="227">
                  <c:v>41073.833333333336</c:v>
                </c:pt>
                <c:pt idx="228">
                  <c:v>41073.875</c:v>
                </c:pt>
                <c:pt idx="229">
                  <c:v>41073.916666666664</c:v>
                </c:pt>
                <c:pt idx="230">
                  <c:v>41073.958333333343</c:v>
                </c:pt>
                <c:pt idx="231">
                  <c:v>41074</c:v>
                </c:pt>
                <c:pt idx="232">
                  <c:v>41074.041666666657</c:v>
                </c:pt>
                <c:pt idx="233">
                  <c:v>41074.083333333336</c:v>
                </c:pt>
                <c:pt idx="234">
                  <c:v>41074.124999999993</c:v>
                </c:pt>
                <c:pt idx="235">
                  <c:v>41074.166666666657</c:v>
                </c:pt>
                <c:pt idx="236">
                  <c:v>41074.208333333336</c:v>
                </c:pt>
                <c:pt idx="237">
                  <c:v>41074.25</c:v>
                </c:pt>
                <c:pt idx="238">
                  <c:v>41074.29166666665</c:v>
                </c:pt>
                <c:pt idx="239">
                  <c:v>41074.333333333336</c:v>
                </c:pt>
                <c:pt idx="240">
                  <c:v>41074.375</c:v>
                </c:pt>
                <c:pt idx="241">
                  <c:v>41074.416666666664</c:v>
                </c:pt>
                <c:pt idx="242">
                  <c:v>41074.458333333343</c:v>
                </c:pt>
                <c:pt idx="243">
                  <c:v>41074.5</c:v>
                </c:pt>
                <c:pt idx="244">
                  <c:v>41074.541666666657</c:v>
                </c:pt>
                <c:pt idx="245">
                  <c:v>41074.583333333336</c:v>
                </c:pt>
                <c:pt idx="246">
                  <c:v>41074.624999999993</c:v>
                </c:pt>
                <c:pt idx="247">
                  <c:v>41074.666666666657</c:v>
                </c:pt>
                <c:pt idx="248">
                  <c:v>41074.708333333336</c:v>
                </c:pt>
                <c:pt idx="249">
                  <c:v>41074.75</c:v>
                </c:pt>
                <c:pt idx="250">
                  <c:v>41074.79166666665</c:v>
                </c:pt>
                <c:pt idx="251">
                  <c:v>41074.833333333336</c:v>
                </c:pt>
                <c:pt idx="252">
                  <c:v>41074.875</c:v>
                </c:pt>
                <c:pt idx="253">
                  <c:v>41074.916666666664</c:v>
                </c:pt>
                <c:pt idx="254">
                  <c:v>41074.958333333343</c:v>
                </c:pt>
                <c:pt idx="255">
                  <c:v>41075</c:v>
                </c:pt>
                <c:pt idx="256">
                  <c:v>41075.041666666657</c:v>
                </c:pt>
                <c:pt idx="257">
                  <c:v>41075.083333333336</c:v>
                </c:pt>
                <c:pt idx="258">
                  <c:v>41075.124999999993</c:v>
                </c:pt>
                <c:pt idx="259">
                  <c:v>41075.166666666657</c:v>
                </c:pt>
                <c:pt idx="260">
                  <c:v>41075.208333333336</c:v>
                </c:pt>
                <c:pt idx="261">
                  <c:v>41075.25</c:v>
                </c:pt>
                <c:pt idx="262">
                  <c:v>41075.29166666665</c:v>
                </c:pt>
                <c:pt idx="263">
                  <c:v>41075.333333333336</c:v>
                </c:pt>
                <c:pt idx="264">
                  <c:v>41075.375</c:v>
                </c:pt>
                <c:pt idx="265">
                  <c:v>41075.416666666664</c:v>
                </c:pt>
                <c:pt idx="266">
                  <c:v>41075.458333333343</c:v>
                </c:pt>
                <c:pt idx="267">
                  <c:v>41075.5</c:v>
                </c:pt>
                <c:pt idx="268">
                  <c:v>41075.541666666657</c:v>
                </c:pt>
                <c:pt idx="269">
                  <c:v>41075.583333333336</c:v>
                </c:pt>
                <c:pt idx="270">
                  <c:v>41075.624999999993</c:v>
                </c:pt>
                <c:pt idx="271">
                  <c:v>41075.666666666657</c:v>
                </c:pt>
                <c:pt idx="272">
                  <c:v>41075.708333333336</c:v>
                </c:pt>
                <c:pt idx="273">
                  <c:v>41075.75</c:v>
                </c:pt>
                <c:pt idx="274">
                  <c:v>41075.79166666665</c:v>
                </c:pt>
                <c:pt idx="275">
                  <c:v>41075.833333333336</c:v>
                </c:pt>
                <c:pt idx="276">
                  <c:v>41075.875</c:v>
                </c:pt>
                <c:pt idx="277">
                  <c:v>41075.916666666664</c:v>
                </c:pt>
                <c:pt idx="278">
                  <c:v>41075.958333333343</c:v>
                </c:pt>
                <c:pt idx="279">
                  <c:v>41076</c:v>
                </c:pt>
                <c:pt idx="280">
                  <c:v>41076.041666666657</c:v>
                </c:pt>
                <c:pt idx="281">
                  <c:v>41076.083333333336</c:v>
                </c:pt>
                <c:pt idx="282">
                  <c:v>41076.124999999993</c:v>
                </c:pt>
                <c:pt idx="283">
                  <c:v>41076.166666666657</c:v>
                </c:pt>
                <c:pt idx="284">
                  <c:v>41076.208333333336</c:v>
                </c:pt>
                <c:pt idx="285">
                  <c:v>41076.25</c:v>
                </c:pt>
                <c:pt idx="286">
                  <c:v>41076.29166666665</c:v>
                </c:pt>
                <c:pt idx="287">
                  <c:v>41076.333333333336</c:v>
                </c:pt>
                <c:pt idx="288">
                  <c:v>41076.375</c:v>
                </c:pt>
                <c:pt idx="289">
                  <c:v>41076.416666666664</c:v>
                </c:pt>
                <c:pt idx="290">
                  <c:v>41076.458333333343</c:v>
                </c:pt>
                <c:pt idx="291">
                  <c:v>41076.5</c:v>
                </c:pt>
                <c:pt idx="292">
                  <c:v>41076.541666666657</c:v>
                </c:pt>
                <c:pt idx="293">
                  <c:v>41076.583333333336</c:v>
                </c:pt>
                <c:pt idx="294">
                  <c:v>41076.624999999993</c:v>
                </c:pt>
                <c:pt idx="295">
                  <c:v>41076.666666666657</c:v>
                </c:pt>
                <c:pt idx="296">
                  <c:v>41076.708333333336</c:v>
                </c:pt>
                <c:pt idx="297">
                  <c:v>41076.75</c:v>
                </c:pt>
                <c:pt idx="298">
                  <c:v>41076.79166666665</c:v>
                </c:pt>
                <c:pt idx="299">
                  <c:v>41076.833333333336</c:v>
                </c:pt>
                <c:pt idx="300">
                  <c:v>41076.875</c:v>
                </c:pt>
                <c:pt idx="301">
                  <c:v>41076.916666666664</c:v>
                </c:pt>
                <c:pt idx="302">
                  <c:v>41076.958333333343</c:v>
                </c:pt>
                <c:pt idx="303">
                  <c:v>41077</c:v>
                </c:pt>
                <c:pt idx="304">
                  <c:v>41077.041666666657</c:v>
                </c:pt>
                <c:pt idx="305">
                  <c:v>41077.083333333336</c:v>
                </c:pt>
                <c:pt idx="306">
                  <c:v>41077.124999999993</c:v>
                </c:pt>
                <c:pt idx="307">
                  <c:v>41077.166666666657</c:v>
                </c:pt>
                <c:pt idx="308">
                  <c:v>41077.208333333336</c:v>
                </c:pt>
                <c:pt idx="309">
                  <c:v>41077.25</c:v>
                </c:pt>
                <c:pt idx="310">
                  <c:v>41077.29166666665</c:v>
                </c:pt>
                <c:pt idx="311">
                  <c:v>41077.333333333336</c:v>
                </c:pt>
                <c:pt idx="312">
                  <c:v>41077.375</c:v>
                </c:pt>
                <c:pt idx="313">
                  <c:v>41077.416666666664</c:v>
                </c:pt>
                <c:pt idx="314">
                  <c:v>41077.458333333343</c:v>
                </c:pt>
                <c:pt idx="315">
                  <c:v>41077.5</c:v>
                </c:pt>
                <c:pt idx="316">
                  <c:v>41077.541666666657</c:v>
                </c:pt>
                <c:pt idx="317">
                  <c:v>41077.583333333336</c:v>
                </c:pt>
                <c:pt idx="318">
                  <c:v>41077.624999999993</c:v>
                </c:pt>
                <c:pt idx="319">
                  <c:v>41077.666666666657</c:v>
                </c:pt>
                <c:pt idx="320">
                  <c:v>41077.708333333336</c:v>
                </c:pt>
                <c:pt idx="321">
                  <c:v>41077.75</c:v>
                </c:pt>
                <c:pt idx="322">
                  <c:v>41077.79166666665</c:v>
                </c:pt>
                <c:pt idx="323">
                  <c:v>41077.833333333336</c:v>
                </c:pt>
                <c:pt idx="324">
                  <c:v>41077.875</c:v>
                </c:pt>
                <c:pt idx="325">
                  <c:v>41077.916666666664</c:v>
                </c:pt>
                <c:pt idx="326">
                  <c:v>41077.958333333343</c:v>
                </c:pt>
                <c:pt idx="327">
                  <c:v>41078</c:v>
                </c:pt>
                <c:pt idx="328">
                  <c:v>41078.041666666657</c:v>
                </c:pt>
                <c:pt idx="329">
                  <c:v>41078.083333333336</c:v>
                </c:pt>
                <c:pt idx="330">
                  <c:v>41078.124999999993</c:v>
                </c:pt>
                <c:pt idx="331">
                  <c:v>41078.166666666657</c:v>
                </c:pt>
                <c:pt idx="332">
                  <c:v>41078.208333333336</c:v>
                </c:pt>
                <c:pt idx="333">
                  <c:v>41078.25</c:v>
                </c:pt>
                <c:pt idx="334">
                  <c:v>41078.29166666665</c:v>
                </c:pt>
                <c:pt idx="335">
                  <c:v>41078.333333333336</c:v>
                </c:pt>
                <c:pt idx="336">
                  <c:v>41078.375</c:v>
                </c:pt>
                <c:pt idx="337">
                  <c:v>41078.416666666664</c:v>
                </c:pt>
                <c:pt idx="338">
                  <c:v>41078.458333333343</c:v>
                </c:pt>
                <c:pt idx="339">
                  <c:v>41078.5</c:v>
                </c:pt>
                <c:pt idx="340">
                  <c:v>41078.541666666657</c:v>
                </c:pt>
                <c:pt idx="341">
                  <c:v>41078.583333333336</c:v>
                </c:pt>
                <c:pt idx="342">
                  <c:v>41078.624999999993</c:v>
                </c:pt>
                <c:pt idx="343">
                  <c:v>41078.666666666657</c:v>
                </c:pt>
                <c:pt idx="344">
                  <c:v>41078.708333333336</c:v>
                </c:pt>
                <c:pt idx="345">
                  <c:v>41078.75</c:v>
                </c:pt>
                <c:pt idx="346">
                  <c:v>41078.79166666665</c:v>
                </c:pt>
                <c:pt idx="347">
                  <c:v>41078.833333333336</c:v>
                </c:pt>
                <c:pt idx="348">
                  <c:v>41078.875</c:v>
                </c:pt>
                <c:pt idx="349">
                  <c:v>41078.916666666664</c:v>
                </c:pt>
                <c:pt idx="350">
                  <c:v>41078.958333333343</c:v>
                </c:pt>
                <c:pt idx="351">
                  <c:v>41079</c:v>
                </c:pt>
                <c:pt idx="352">
                  <c:v>41079.041666666657</c:v>
                </c:pt>
                <c:pt idx="353">
                  <c:v>41079.083333333336</c:v>
                </c:pt>
                <c:pt idx="354">
                  <c:v>41079.124999999993</c:v>
                </c:pt>
                <c:pt idx="355">
                  <c:v>41079.166666666657</c:v>
                </c:pt>
                <c:pt idx="356">
                  <c:v>41079.208333333336</c:v>
                </c:pt>
                <c:pt idx="357">
                  <c:v>41079.25</c:v>
                </c:pt>
                <c:pt idx="358">
                  <c:v>41079.29166666665</c:v>
                </c:pt>
                <c:pt idx="359">
                  <c:v>41079.333333333336</c:v>
                </c:pt>
                <c:pt idx="360">
                  <c:v>41079.375</c:v>
                </c:pt>
                <c:pt idx="361">
                  <c:v>41079.416666666664</c:v>
                </c:pt>
                <c:pt idx="362">
                  <c:v>41079.458333333343</c:v>
                </c:pt>
                <c:pt idx="363">
                  <c:v>41079.5</c:v>
                </c:pt>
                <c:pt idx="364">
                  <c:v>41079.541666666657</c:v>
                </c:pt>
                <c:pt idx="365">
                  <c:v>41079.583333333336</c:v>
                </c:pt>
                <c:pt idx="366">
                  <c:v>41079.624999999993</c:v>
                </c:pt>
                <c:pt idx="367">
                  <c:v>41079.666666666657</c:v>
                </c:pt>
                <c:pt idx="368">
                  <c:v>41079.708333333336</c:v>
                </c:pt>
                <c:pt idx="369">
                  <c:v>41079.75</c:v>
                </c:pt>
                <c:pt idx="370">
                  <c:v>41079.79166666665</c:v>
                </c:pt>
                <c:pt idx="371">
                  <c:v>41079.833333333336</c:v>
                </c:pt>
                <c:pt idx="372">
                  <c:v>41079.875</c:v>
                </c:pt>
                <c:pt idx="373">
                  <c:v>41079.916666666664</c:v>
                </c:pt>
                <c:pt idx="374">
                  <c:v>41079.958333333343</c:v>
                </c:pt>
                <c:pt idx="375">
                  <c:v>41080</c:v>
                </c:pt>
                <c:pt idx="376">
                  <c:v>41080.041666666657</c:v>
                </c:pt>
                <c:pt idx="377">
                  <c:v>41080.083333333336</c:v>
                </c:pt>
                <c:pt idx="378">
                  <c:v>41080.124999999993</c:v>
                </c:pt>
                <c:pt idx="379">
                  <c:v>41080.166666666657</c:v>
                </c:pt>
                <c:pt idx="380">
                  <c:v>41080.208333333336</c:v>
                </c:pt>
                <c:pt idx="381">
                  <c:v>41080.25</c:v>
                </c:pt>
                <c:pt idx="382">
                  <c:v>41080.29166666665</c:v>
                </c:pt>
                <c:pt idx="383">
                  <c:v>41080.333333333336</c:v>
                </c:pt>
                <c:pt idx="384">
                  <c:v>41080.375</c:v>
                </c:pt>
                <c:pt idx="385">
                  <c:v>41080.416666666664</c:v>
                </c:pt>
                <c:pt idx="386">
                  <c:v>41080.458333333343</c:v>
                </c:pt>
                <c:pt idx="387">
                  <c:v>41080.5</c:v>
                </c:pt>
                <c:pt idx="388">
                  <c:v>41080.541666666657</c:v>
                </c:pt>
                <c:pt idx="389">
                  <c:v>41080.583333333336</c:v>
                </c:pt>
                <c:pt idx="390">
                  <c:v>41080.624999999993</c:v>
                </c:pt>
                <c:pt idx="391">
                  <c:v>41080.666666666657</c:v>
                </c:pt>
                <c:pt idx="392">
                  <c:v>41080.708333333336</c:v>
                </c:pt>
                <c:pt idx="393">
                  <c:v>41080.75</c:v>
                </c:pt>
                <c:pt idx="394">
                  <c:v>41080.79166666665</c:v>
                </c:pt>
                <c:pt idx="395">
                  <c:v>41080.833333333336</c:v>
                </c:pt>
                <c:pt idx="396">
                  <c:v>41080.875</c:v>
                </c:pt>
                <c:pt idx="397">
                  <c:v>41080.916666666664</c:v>
                </c:pt>
                <c:pt idx="398">
                  <c:v>41080.958333333343</c:v>
                </c:pt>
                <c:pt idx="399">
                  <c:v>41081</c:v>
                </c:pt>
                <c:pt idx="400">
                  <c:v>41081.041666666657</c:v>
                </c:pt>
                <c:pt idx="401">
                  <c:v>41081.083333333336</c:v>
                </c:pt>
                <c:pt idx="402">
                  <c:v>41081.124999999993</c:v>
                </c:pt>
                <c:pt idx="403">
                  <c:v>41081.166666666657</c:v>
                </c:pt>
                <c:pt idx="404">
                  <c:v>41081.208333333336</c:v>
                </c:pt>
                <c:pt idx="405">
                  <c:v>41081.25</c:v>
                </c:pt>
                <c:pt idx="406">
                  <c:v>41081.29166666665</c:v>
                </c:pt>
                <c:pt idx="407">
                  <c:v>41081.333333333336</c:v>
                </c:pt>
                <c:pt idx="408">
                  <c:v>41081.375</c:v>
                </c:pt>
                <c:pt idx="409">
                  <c:v>41081.416666666664</c:v>
                </c:pt>
                <c:pt idx="410">
                  <c:v>41081.458333333343</c:v>
                </c:pt>
                <c:pt idx="411">
                  <c:v>41081.5</c:v>
                </c:pt>
                <c:pt idx="412">
                  <c:v>41081.541666666657</c:v>
                </c:pt>
                <c:pt idx="413">
                  <c:v>41081.583333333336</c:v>
                </c:pt>
                <c:pt idx="414">
                  <c:v>41081.624999999993</c:v>
                </c:pt>
                <c:pt idx="415">
                  <c:v>41081.666666666657</c:v>
                </c:pt>
                <c:pt idx="416">
                  <c:v>41081.708333333336</c:v>
                </c:pt>
                <c:pt idx="417">
                  <c:v>41081.75</c:v>
                </c:pt>
                <c:pt idx="418">
                  <c:v>41081.79166666665</c:v>
                </c:pt>
                <c:pt idx="419">
                  <c:v>41081.833333333336</c:v>
                </c:pt>
                <c:pt idx="420">
                  <c:v>41081.875</c:v>
                </c:pt>
                <c:pt idx="421">
                  <c:v>41081.916666666664</c:v>
                </c:pt>
                <c:pt idx="422">
                  <c:v>41081.958333333343</c:v>
                </c:pt>
                <c:pt idx="423">
                  <c:v>41082</c:v>
                </c:pt>
                <c:pt idx="424">
                  <c:v>41082.041666666657</c:v>
                </c:pt>
                <c:pt idx="425">
                  <c:v>41082.083333333336</c:v>
                </c:pt>
                <c:pt idx="426">
                  <c:v>41082.124999999993</c:v>
                </c:pt>
                <c:pt idx="427">
                  <c:v>41082.166666666657</c:v>
                </c:pt>
                <c:pt idx="428">
                  <c:v>41082.208333333336</c:v>
                </c:pt>
                <c:pt idx="429">
                  <c:v>41082.25</c:v>
                </c:pt>
                <c:pt idx="430">
                  <c:v>41082.29166666665</c:v>
                </c:pt>
                <c:pt idx="431">
                  <c:v>41082.333333333336</c:v>
                </c:pt>
                <c:pt idx="432">
                  <c:v>41082.375</c:v>
                </c:pt>
                <c:pt idx="433">
                  <c:v>41082.416666666664</c:v>
                </c:pt>
                <c:pt idx="434">
                  <c:v>41082.458333333343</c:v>
                </c:pt>
                <c:pt idx="435">
                  <c:v>41082.5</c:v>
                </c:pt>
                <c:pt idx="436">
                  <c:v>41082.541666666657</c:v>
                </c:pt>
                <c:pt idx="437">
                  <c:v>41082.583333333336</c:v>
                </c:pt>
                <c:pt idx="438">
                  <c:v>41082.624999999993</c:v>
                </c:pt>
                <c:pt idx="439">
                  <c:v>41082.666666666657</c:v>
                </c:pt>
                <c:pt idx="440">
                  <c:v>41082.708333333336</c:v>
                </c:pt>
                <c:pt idx="441">
                  <c:v>41082.75</c:v>
                </c:pt>
                <c:pt idx="442">
                  <c:v>41082.79166666665</c:v>
                </c:pt>
                <c:pt idx="443">
                  <c:v>41082.833333333336</c:v>
                </c:pt>
                <c:pt idx="444">
                  <c:v>41082.875</c:v>
                </c:pt>
                <c:pt idx="445">
                  <c:v>41082.916666666664</c:v>
                </c:pt>
                <c:pt idx="446">
                  <c:v>41082.958333333343</c:v>
                </c:pt>
                <c:pt idx="447">
                  <c:v>41083</c:v>
                </c:pt>
                <c:pt idx="448">
                  <c:v>41083.041666666657</c:v>
                </c:pt>
                <c:pt idx="449">
                  <c:v>41083.083333333336</c:v>
                </c:pt>
                <c:pt idx="450">
                  <c:v>41083.124999999993</c:v>
                </c:pt>
                <c:pt idx="451">
                  <c:v>41083.166666666657</c:v>
                </c:pt>
                <c:pt idx="452">
                  <c:v>41083.208333333336</c:v>
                </c:pt>
                <c:pt idx="453">
                  <c:v>41083.25</c:v>
                </c:pt>
                <c:pt idx="454">
                  <c:v>41083.29166666665</c:v>
                </c:pt>
                <c:pt idx="455">
                  <c:v>41083.333333333336</c:v>
                </c:pt>
                <c:pt idx="456">
                  <c:v>41083.375</c:v>
                </c:pt>
                <c:pt idx="457">
                  <c:v>41083.416666666664</c:v>
                </c:pt>
                <c:pt idx="458">
                  <c:v>41083.458333333343</c:v>
                </c:pt>
                <c:pt idx="459">
                  <c:v>41083.5</c:v>
                </c:pt>
                <c:pt idx="460">
                  <c:v>41083.541666666657</c:v>
                </c:pt>
                <c:pt idx="461">
                  <c:v>41083.583333333336</c:v>
                </c:pt>
                <c:pt idx="462">
                  <c:v>41083.624999999993</c:v>
                </c:pt>
                <c:pt idx="463">
                  <c:v>41083.666666666657</c:v>
                </c:pt>
                <c:pt idx="464">
                  <c:v>41083.708333333336</c:v>
                </c:pt>
                <c:pt idx="465">
                  <c:v>41083.75</c:v>
                </c:pt>
                <c:pt idx="466">
                  <c:v>41083.79166666665</c:v>
                </c:pt>
                <c:pt idx="467">
                  <c:v>41083.833333333336</c:v>
                </c:pt>
                <c:pt idx="468">
                  <c:v>41083.875</c:v>
                </c:pt>
                <c:pt idx="469">
                  <c:v>41083.916666666664</c:v>
                </c:pt>
                <c:pt idx="470">
                  <c:v>41083.958333333343</c:v>
                </c:pt>
                <c:pt idx="471">
                  <c:v>41084</c:v>
                </c:pt>
                <c:pt idx="472">
                  <c:v>41084.041666666657</c:v>
                </c:pt>
                <c:pt idx="473">
                  <c:v>41084.083333333336</c:v>
                </c:pt>
                <c:pt idx="474">
                  <c:v>41084.124999999993</c:v>
                </c:pt>
                <c:pt idx="475">
                  <c:v>41084.166666666657</c:v>
                </c:pt>
                <c:pt idx="476">
                  <c:v>41084.208333333336</c:v>
                </c:pt>
                <c:pt idx="477">
                  <c:v>41084.25</c:v>
                </c:pt>
                <c:pt idx="478">
                  <c:v>41084.29166666665</c:v>
                </c:pt>
                <c:pt idx="479">
                  <c:v>41084.333333333336</c:v>
                </c:pt>
                <c:pt idx="480">
                  <c:v>41084.375</c:v>
                </c:pt>
                <c:pt idx="481">
                  <c:v>41084.416666666664</c:v>
                </c:pt>
                <c:pt idx="482">
                  <c:v>41084.458333333343</c:v>
                </c:pt>
                <c:pt idx="483">
                  <c:v>41084.5</c:v>
                </c:pt>
                <c:pt idx="484">
                  <c:v>41084.541666666657</c:v>
                </c:pt>
                <c:pt idx="485">
                  <c:v>41084.583333333336</c:v>
                </c:pt>
                <c:pt idx="486">
                  <c:v>41084.624999999993</c:v>
                </c:pt>
                <c:pt idx="487">
                  <c:v>41084.666666666657</c:v>
                </c:pt>
                <c:pt idx="488">
                  <c:v>41084.708333333336</c:v>
                </c:pt>
                <c:pt idx="489">
                  <c:v>41084.75</c:v>
                </c:pt>
                <c:pt idx="490">
                  <c:v>41084.79166666665</c:v>
                </c:pt>
                <c:pt idx="491">
                  <c:v>41084.833333333336</c:v>
                </c:pt>
                <c:pt idx="492">
                  <c:v>41084.875</c:v>
                </c:pt>
                <c:pt idx="493">
                  <c:v>41084.916666666664</c:v>
                </c:pt>
                <c:pt idx="494">
                  <c:v>41084.958333333343</c:v>
                </c:pt>
                <c:pt idx="495">
                  <c:v>41085</c:v>
                </c:pt>
                <c:pt idx="496">
                  <c:v>41085.041666666657</c:v>
                </c:pt>
                <c:pt idx="497">
                  <c:v>41085.083333333336</c:v>
                </c:pt>
                <c:pt idx="498">
                  <c:v>41085.124999999993</c:v>
                </c:pt>
                <c:pt idx="499">
                  <c:v>41085.166666666657</c:v>
                </c:pt>
                <c:pt idx="500">
                  <c:v>41085.208333333336</c:v>
                </c:pt>
                <c:pt idx="501">
                  <c:v>41085.25</c:v>
                </c:pt>
                <c:pt idx="502">
                  <c:v>41085.29166666665</c:v>
                </c:pt>
                <c:pt idx="503">
                  <c:v>41085.333333333336</c:v>
                </c:pt>
                <c:pt idx="504">
                  <c:v>41085.375</c:v>
                </c:pt>
                <c:pt idx="505">
                  <c:v>41085.416666666664</c:v>
                </c:pt>
                <c:pt idx="506">
                  <c:v>41085.458333333343</c:v>
                </c:pt>
                <c:pt idx="507">
                  <c:v>41085.5</c:v>
                </c:pt>
                <c:pt idx="508">
                  <c:v>41085.541666666657</c:v>
                </c:pt>
                <c:pt idx="509">
                  <c:v>41085.583333333336</c:v>
                </c:pt>
                <c:pt idx="510">
                  <c:v>41085.624999999993</c:v>
                </c:pt>
                <c:pt idx="511">
                  <c:v>41085.666666666657</c:v>
                </c:pt>
                <c:pt idx="512">
                  <c:v>41085.708333333336</c:v>
                </c:pt>
                <c:pt idx="513">
                  <c:v>41085.75</c:v>
                </c:pt>
                <c:pt idx="514">
                  <c:v>41085.79166666665</c:v>
                </c:pt>
                <c:pt idx="515">
                  <c:v>41085.833333333336</c:v>
                </c:pt>
                <c:pt idx="516">
                  <c:v>41085.875</c:v>
                </c:pt>
                <c:pt idx="517">
                  <c:v>41085.916666666664</c:v>
                </c:pt>
                <c:pt idx="518">
                  <c:v>41085.958333333343</c:v>
                </c:pt>
                <c:pt idx="519">
                  <c:v>41086</c:v>
                </c:pt>
                <c:pt idx="520">
                  <c:v>41086.041666666657</c:v>
                </c:pt>
                <c:pt idx="521">
                  <c:v>41086.083333333336</c:v>
                </c:pt>
                <c:pt idx="522">
                  <c:v>41086.124999999993</c:v>
                </c:pt>
                <c:pt idx="523">
                  <c:v>41086.166666666657</c:v>
                </c:pt>
                <c:pt idx="524">
                  <c:v>41086.208333333336</c:v>
                </c:pt>
                <c:pt idx="525">
                  <c:v>41086.25</c:v>
                </c:pt>
                <c:pt idx="526">
                  <c:v>41086.29166666665</c:v>
                </c:pt>
                <c:pt idx="527">
                  <c:v>41086.333333333336</c:v>
                </c:pt>
                <c:pt idx="528">
                  <c:v>41086.375</c:v>
                </c:pt>
                <c:pt idx="529">
                  <c:v>41086.416666666664</c:v>
                </c:pt>
                <c:pt idx="530">
                  <c:v>41086.458333333343</c:v>
                </c:pt>
                <c:pt idx="531">
                  <c:v>41086.5</c:v>
                </c:pt>
                <c:pt idx="532">
                  <c:v>41086.541666666657</c:v>
                </c:pt>
                <c:pt idx="533">
                  <c:v>41086.583333333336</c:v>
                </c:pt>
                <c:pt idx="534">
                  <c:v>41086.624999999993</c:v>
                </c:pt>
                <c:pt idx="535">
                  <c:v>41086.666666666657</c:v>
                </c:pt>
                <c:pt idx="536">
                  <c:v>41086.708333333336</c:v>
                </c:pt>
                <c:pt idx="537">
                  <c:v>41086.75</c:v>
                </c:pt>
                <c:pt idx="538">
                  <c:v>41086.79166666665</c:v>
                </c:pt>
                <c:pt idx="539">
                  <c:v>41086.833333333336</c:v>
                </c:pt>
                <c:pt idx="540">
                  <c:v>41086.875</c:v>
                </c:pt>
                <c:pt idx="541">
                  <c:v>41086.916666666664</c:v>
                </c:pt>
                <c:pt idx="542">
                  <c:v>41086.958333333343</c:v>
                </c:pt>
                <c:pt idx="543">
                  <c:v>41087</c:v>
                </c:pt>
                <c:pt idx="544">
                  <c:v>41087.041666666657</c:v>
                </c:pt>
                <c:pt idx="545">
                  <c:v>41087.083333333336</c:v>
                </c:pt>
                <c:pt idx="546">
                  <c:v>41087.124999999993</c:v>
                </c:pt>
                <c:pt idx="547">
                  <c:v>41087.166666666657</c:v>
                </c:pt>
                <c:pt idx="548">
                  <c:v>41087.208333333336</c:v>
                </c:pt>
                <c:pt idx="549">
                  <c:v>41087.25</c:v>
                </c:pt>
                <c:pt idx="550">
                  <c:v>41087.29166666665</c:v>
                </c:pt>
                <c:pt idx="551">
                  <c:v>41087.333333333336</c:v>
                </c:pt>
                <c:pt idx="552">
                  <c:v>41087.375</c:v>
                </c:pt>
                <c:pt idx="553">
                  <c:v>41087.416666666664</c:v>
                </c:pt>
                <c:pt idx="554">
                  <c:v>41087.458333333343</c:v>
                </c:pt>
                <c:pt idx="555">
                  <c:v>41087.5</c:v>
                </c:pt>
                <c:pt idx="556">
                  <c:v>41087.541666666657</c:v>
                </c:pt>
                <c:pt idx="557">
                  <c:v>41087.583333333336</c:v>
                </c:pt>
                <c:pt idx="558">
                  <c:v>41087.624999999993</c:v>
                </c:pt>
                <c:pt idx="559">
                  <c:v>41087.666666666657</c:v>
                </c:pt>
                <c:pt idx="560">
                  <c:v>41087.708333333336</c:v>
                </c:pt>
                <c:pt idx="561">
                  <c:v>41087.75</c:v>
                </c:pt>
                <c:pt idx="562">
                  <c:v>41087.79166666665</c:v>
                </c:pt>
                <c:pt idx="563">
                  <c:v>41087.833333333336</c:v>
                </c:pt>
                <c:pt idx="564">
                  <c:v>41087.875</c:v>
                </c:pt>
                <c:pt idx="565">
                  <c:v>41087.916666666664</c:v>
                </c:pt>
                <c:pt idx="566">
                  <c:v>41087.958333333343</c:v>
                </c:pt>
                <c:pt idx="567">
                  <c:v>41088</c:v>
                </c:pt>
                <c:pt idx="568">
                  <c:v>41088.041666666657</c:v>
                </c:pt>
                <c:pt idx="569">
                  <c:v>41088.083333333336</c:v>
                </c:pt>
                <c:pt idx="570">
                  <c:v>41088.124999999993</c:v>
                </c:pt>
                <c:pt idx="571">
                  <c:v>41088.166666666657</c:v>
                </c:pt>
                <c:pt idx="572">
                  <c:v>41088.208333333336</c:v>
                </c:pt>
                <c:pt idx="573">
                  <c:v>41088.25</c:v>
                </c:pt>
                <c:pt idx="574">
                  <c:v>41088.29166666665</c:v>
                </c:pt>
                <c:pt idx="575">
                  <c:v>41088.333333333336</c:v>
                </c:pt>
                <c:pt idx="576">
                  <c:v>41088.375</c:v>
                </c:pt>
                <c:pt idx="577">
                  <c:v>41088.416666666664</c:v>
                </c:pt>
                <c:pt idx="578">
                  <c:v>41088.458333333343</c:v>
                </c:pt>
                <c:pt idx="579">
                  <c:v>41088.5</c:v>
                </c:pt>
                <c:pt idx="580">
                  <c:v>41088.541666666657</c:v>
                </c:pt>
                <c:pt idx="581">
                  <c:v>41088.583333333336</c:v>
                </c:pt>
                <c:pt idx="582">
                  <c:v>41088.624999999993</c:v>
                </c:pt>
                <c:pt idx="583">
                  <c:v>41088.666666666657</c:v>
                </c:pt>
                <c:pt idx="584">
                  <c:v>41088.708333333336</c:v>
                </c:pt>
                <c:pt idx="585">
                  <c:v>41088.75</c:v>
                </c:pt>
                <c:pt idx="586">
                  <c:v>41088.79166666665</c:v>
                </c:pt>
                <c:pt idx="587">
                  <c:v>41088.833333333336</c:v>
                </c:pt>
                <c:pt idx="588">
                  <c:v>41088.875</c:v>
                </c:pt>
                <c:pt idx="589">
                  <c:v>41088.916666666664</c:v>
                </c:pt>
                <c:pt idx="590">
                  <c:v>41088.958333333343</c:v>
                </c:pt>
                <c:pt idx="591">
                  <c:v>41089</c:v>
                </c:pt>
                <c:pt idx="592">
                  <c:v>41089.041666666657</c:v>
                </c:pt>
                <c:pt idx="593">
                  <c:v>41089.083333333336</c:v>
                </c:pt>
                <c:pt idx="594">
                  <c:v>41089.124999999993</c:v>
                </c:pt>
                <c:pt idx="595">
                  <c:v>41089.166666666657</c:v>
                </c:pt>
                <c:pt idx="596">
                  <c:v>41089.208333333336</c:v>
                </c:pt>
                <c:pt idx="597">
                  <c:v>41089.25</c:v>
                </c:pt>
                <c:pt idx="598">
                  <c:v>41089.29166666665</c:v>
                </c:pt>
                <c:pt idx="599">
                  <c:v>41089.333333333336</c:v>
                </c:pt>
                <c:pt idx="600">
                  <c:v>41089.375</c:v>
                </c:pt>
              </c:numCache>
            </c:numRef>
          </c:xVal>
          <c:yVal>
            <c:numRef>
              <c:f>Matric!$P$8400:$P$9000</c:f>
              <c:numCache>
                <c:formatCode>General</c:formatCode>
                <c:ptCount val="601"/>
                <c:pt idx="0">
                  <c:v>0.13700000000000001</c:v>
                </c:pt>
                <c:pt idx="1">
                  <c:v>0.13300000000000001</c:v>
                </c:pt>
                <c:pt idx="2">
                  <c:v>0.13700000000000001</c:v>
                </c:pt>
                <c:pt idx="3">
                  <c:v>0.13400000000000001</c:v>
                </c:pt>
                <c:pt idx="4">
                  <c:v>0.13700000000000001</c:v>
                </c:pt>
                <c:pt idx="5">
                  <c:v>0.13800000000000001</c:v>
                </c:pt>
                <c:pt idx="6">
                  <c:v>0.14100000000000001</c:v>
                </c:pt>
                <c:pt idx="7">
                  <c:v>0.13400000000000001</c:v>
                </c:pt>
                <c:pt idx="8">
                  <c:v>0.114</c:v>
                </c:pt>
                <c:pt idx="9">
                  <c:v>0.12100000000000001</c:v>
                </c:pt>
                <c:pt idx="10">
                  <c:v>0.13100000000000001</c:v>
                </c:pt>
                <c:pt idx="11">
                  <c:v>0.12400000000000001</c:v>
                </c:pt>
                <c:pt idx="12">
                  <c:v>0.11700000000000002</c:v>
                </c:pt>
                <c:pt idx="13">
                  <c:v>0.127</c:v>
                </c:pt>
                <c:pt idx="14">
                  <c:v>0.12300000000000001</c:v>
                </c:pt>
                <c:pt idx="15">
                  <c:v>0.13</c:v>
                </c:pt>
                <c:pt idx="16">
                  <c:v>0.13600000000000001</c:v>
                </c:pt>
                <c:pt idx="17">
                  <c:v>0.13600000000000001</c:v>
                </c:pt>
                <c:pt idx="18">
                  <c:v>0.13600000000000001</c:v>
                </c:pt>
                <c:pt idx="19">
                  <c:v>0.13600000000000001</c:v>
                </c:pt>
                <c:pt idx="20">
                  <c:v>0.13900000000000001</c:v>
                </c:pt>
                <c:pt idx="21">
                  <c:v>0.13300000000000001</c:v>
                </c:pt>
                <c:pt idx="22">
                  <c:v>0.13600000000000001</c:v>
                </c:pt>
                <c:pt idx="23">
                  <c:v>0.13900000000000001</c:v>
                </c:pt>
                <c:pt idx="24">
                  <c:v>0.13900000000000001</c:v>
                </c:pt>
                <c:pt idx="25">
                  <c:v>0.14300000000000002</c:v>
                </c:pt>
                <c:pt idx="26">
                  <c:v>0.13300000000000001</c:v>
                </c:pt>
                <c:pt idx="27">
                  <c:v>0.14000000000000001</c:v>
                </c:pt>
                <c:pt idx="28">
                  <c:v>0.13300000000000001</c:v>
                </c:pt>
                <c:pt idx="29">
                  <c:v>0.13300000000000001</c:v>
                </c:pt>
                <c:pt idx="30">
                  <c:v>0.13700000000000001</c:v>
                </c:pt>
                <c:pt idx="31">
                  <c:v>0.13300000000000001</c:v>
                </c:pt>
                <c:pt idx="32">
                  <c:v>0.13700000000000001</c:v>
                </c:pt>
                <c:pt idx="33">
                  <c:v>0.13700000000000001</c:v>
                </c:pt>
                <c:pt idx="34">
                  <c:v>0.127</c:v>
                </c:pt>
                <c:pt idx="35">
                  <c:v>0.12400000000000001</c:v>
                </c:pt>
                <c:pt idx="36">
                  <c:v>0.12100000000000001</c:v>
                </c:pt>
                <c:pt idx="37">
                  <c:v>0.127</c:v>
                </c:pt>
                <c:pt idx="38">
                  <c:v>0.127</c:v>
                </c:pt>
                <c:pt idx="39">
                  <c:v>0.127</c:v>
                </c:pt>
                <c:pt idx="40">
                  <c:v>0.127</c:v>
                </c:pt>
                <c:pt idx="41">
                  <c:v>0.126</c:v>
                </c:pt>
                <c:pt idx="42">
                  <c:v>0.13</c:v>
                </c:pt>
                <c:pt idx="43">
                  <c:v>0.13300000000000001</c:v>
                </c:pt>
                <c:pt idx="44">
                  <c:v>0.13300000000000001</c:v>
                </c:pt>
                <c:pt idx="45">
                  <c:v>0.13600000000000001</c:v>
                </c:pt>
                <c:pt idx="46">
                  <c:v>0.13600000000000001</c:v>
                </c:pt>
                <c:pt idx="47">
                  <c:v>0.129</c:v>
                </c:pt>
                <c:pt idx="48">
                  <c:v>0.13600000000000001</c:v>
                </c:pt>
                <c:pt idx="49">
                  <c:v>0.14200000000000002</c:v>
                </c:pt>
                <c:pt idx="50">
                  <c:v>0.14200000000000002</c:v>
                </c:pt>
                <c:pt idx="51">
                  <c:v>0.15600000000000003</c:v>
                </c:pt>
                <c:pt idx="52">
                  <c:v>0.14900000000000002</c:v>
                </c:pt>
                <c:pt idx="53">
                  <c:v>0.15300000000000002</c:v>
                </c:pt>
                <c:pt idx="54">
                  <c:v>0.16</c:v>
                </c:pt>
                <c:pt idx="55">
                  <c:v>0.16300000000000001</c:v>
                </c:pt>
                <c:pt idx="56">
                  <c:v>0.16</c:v>
                </c:pt>
                <c:pt idx="57">
                  <c:v>0.17</c:v>
                </c:pt>
                <c:pt idx="58">
                  <c:v>0.17300000000000001</c:v>
                </c:pt>
                <c:pt idx="59">
                  <c:v>0.18300000000000002</c:v>
                </c:pt>
                <c:pt idx="60">
                  <c:v>0.2</c:v>
                </c:pt>
                <c:pt idx="61">
                  <c:v>0.252</c:v>
                </c:pt>
                <c:pt idx="62">
                  <c:v>0.33600000000000008</c:v>
                </c:pt>
                <c:pt idx="63">
                  <c:v>0.38800000000000007</c:v>
                </c:pt>
                <c:pt idx="64">
                  <c:v>0.41900000000000004</c:v>
                </c:pt>
                <c:pt idx="65">
                  <c:v>0.44400000000000001</c:v>
                </c:pt>
                <c:pt idx="66">
                  <c:v>0.46</c:v>
                </c:pt>
                <c:pt idx="67">
                  <c:v>0.47600000000000003</c:v>
                </c:pt>
                <c:pt idx="68">
                  <c:v>0.4910000000000001</c:v>
                </c:pt>
                <c:pt idx="69">
                  <c:v>0.5</c:v>
                </c:pt>
                <c:pt idx="70">
                  <c:v>0.50600000000000001</c:v>
                </c:pt>
                <c:pt idx="71">
                  <c:v>0.51600000000000001</c:v>
                </c:pt>
                <c:pt idx="72">
                  <c:v>0.52800000000000002</c:v>
                </c:pt>
                <c:pt idx="73">
                  <c:v>0.53700000000000003</c:v>
                </c:pt>
                <c:pt idx="74">
                  <c:v>0.54900000000000004</c:v>
                </c:pt>
                <c:pt idx="75">
                  <c:v>0.55600000000000005</c:v>
                </c:pt>
                <c:pt idx="76">
                  <c:v>0.56499999999999995</c:v>
                </c:pt>
                <c:pt idx="77">
                  <c:v>0.57099999999999995</c:v>
                </c:pt>
                <c:pt idx="78">
                  <c:v>0.58599999999999997</c:v>
                </c:pt>
                <c:pt idx="79">
                  <c:v>0.59199999999999997</c:v>
                </c:pt>
                <c:pt idx="80">
                  <c:v>0.58899999999999997</c:v>
                </c:pt>
                <c:pt idx="81">
                  <c:v>0.59799999999999998</c:v>
                </c:pt>
                <c:pt idx="82">
                  <c:v>0.60100000000000009</c:v>
                </c:pt>
                <c:pt idx="83">
                  <c:v>0.6100000000000001</c:v>
                </c:pt>
                <c:pt idx="84">
                  <c:v>0.6100000000000001</c:v>
                </c:pt>
                <c:pt idx="85">
                  <c:v>0.61900000000000011</c:v>
                </c:pt>
                <c:pt idx="86">
                  <c:v>0.62500000000000011</c:v>
                </c:pt>
                <c:pt idx="87">
                  <c:v>0.63100000000000012</c:v>
                </c:pt>
                <c:pt idx="88">
                  <c:v>0.64000000000000012</c:v>
                </c:pt>
                <c:pt idx="89">
                  <c:v>0.64000000000000012</c:v>
                </c:pt>
                <c:pt idx="90">
                  <c:v>0.64300000000000013</c:v>
                </c:pt>
                <c:pt idx="91">
                  <c:v>0.64800000000000013</c:v>
                </c:pt>
                <c:pt idx="92">
                  <c:v>0.65700000000000014</c:v>
                </c:pt>
                <c:pt idx="93">
                  <c:v>0.66300000000000014</c:v>
                </c:pt>
                <c:pt idx="94">
                  <c:v>0.66600000000000015</c:v>
                </c:pt>
                <c:pt idx="95">
                  <c:v>0.66600000000000015</c:v>
                </c:pt>
                <c:pt idx="96">
                  <c:v>0.67500000000000016</c:v>
                </c:pt>
                <c:pt idx="97">
                  <c:v>0.68100000000000005</c:v>
                </c:pt>
                <c:pt idx="98">
                  <c:v>0.68100000000000005</c:v>
                </c:pt>
                <c:pt idx="99">
                  <c:v>0.68700000000000017</c:v>
                </c:pt>
                <c:pt idx="100">
                  <c:v>0.68400000000000005</c:v>
                </c:pt>
                <c:pt idx="101">
                  <c:v>0.69599999999999995</c:v>
                </c:pt>
                <c:pt idx="102">
                  <c:v>0.68700000000000017</c:v>
                </c:pt>
                <c:pt idx="103">
                  <c:v>0.69299999999999995</c:v>
                </c:pt>
                <c:pt idx="104">
                  <c:v>0.69599999999999995</c:v>
                </c:pt>
                <c:pt idx="105">
                  <c:v>0.70200000000000007</c:v>
                </c:pt>
                <c:pt idx="106">
                  <c:v>0.69899999999999995</c:v>
                </c:pt>
                <c:pt idx="107">
                  <c:v>0.71100000000000008</c:v>
                </c:pt>
                <c:pt idx="108">
                  <c:v>0.70200000000000007</c:v>
                </c:pt>
                <c:pt idx="109">
                  <c:v>0.70700000000000007</c:v>
                </c:pt>
                <c:pt idx="110">
                  <c:v>0.71000000000000008</c:v>
                </c:pt>
                <c:pt idx="111">
                  <c:v>0.71600000000000008</c:v>
                </c:pt>
                <c:pt idx="112">
                  <c:v>0.71600000000000008</c:v>
                </c:pt>
                <c:pt idx="113">
                  <c:v>0.71900000000000008</c:v>
                </c:pt>
                <c:pt idx="114">
                  <c:v>0.72500000000000009</c:v>
                </c:pt>
                <c:pt idx="115">
                  <c:v>0.73100000000000009</c:v>
                </c:pt>
                <c:pt idx="116">
                  <c:v>0.73000000000000009</c:v>
                </c:pt>
                <c:pt idx="117">
                  <c:v>0.7360000000000001</c:v>
                </c:pt>
                <c:pt idx="118">
                  <c:v>0.7360000000000001</c:v>
                </c:pt>
                <c:pt idx="119">
                  <c:v>0.7360000000000001</c:v>
                </c:pt>
                <c:pt idx="120">
                  <c:v>0.7360000000000001</c:v>
                </c:pt>
                <c:pt idx="121">
                  <c:v>0.74500000000000011</c:v>
                </c:pt>
                <c:pt idx="122">
                  <c:v>0.7420000000000001</c:v>
                </c:pt>
                <c:pt idx="123">
                  <c:v>0.74800000000000011</c:v>
                </c:pt>
                <c:pt idx="124">
                  <c:v>0.75400000000000011</c:v>
                </c:pt>
                <c:pt idx="125">
                  <c:v>0.75400000000000011</c:v>
                </c:pt>
                <c:pt idx="126">
                  <c:v>0.74800000000000011</c:v>
                </c:pt>
                <c:pt idx="127">
                  <c:v>0.75100000000000011</c:v>
                </c:pt>
                <c:pt idx="128">
                  <c:v>0.76000000000000012</c:v>
                </c:pt>
                <c:pt idx="129">
                  <c:v>0.75400000000000011</c:v>
                </c:pt>
                <c:pt idx="130">
                  <c:v>0.74900000000000011</c:v>
                </c:pt>
                <c:pt idx="131">
                  <c:v>0.74600000000000011</c:v>
                </c:pt>
                <c:pt idx="132">
                  <c:v>0.75100000000000011</c:v>
                </c:pt>
                <c:pt idx="133">
                  <c:v>0.75100000000000011</c:v>
                </c:pt>
                <c:pt idx="134">
                  <c:v>0.75400000000000011</c:v>
                </c:pt>
                <c:pt idx="135">
                  <c:v>0.76300000000000012</c:v>
                </c:pt>
                <c:pt idx="136">
                  <c:v>0.76000000000000012</c:v>
                </c:pt>
                <c:pt idx="137">
                  <c:v>0.76000000000000012</c:v>
                </c:pt>
                <c:pt idx="138">
                  <c:v>0.76500000000000012</c:v>
                </c:pt>
                <c:pt idx="139">
                  <c:v>0.76500000000000012</c:v>
                </c:pt>
                <c:pt idx="140">
                  <c:v>0.76500000000000012</c:v>
                </c:pt>
                <c:pt idx="141">
                  <c:v>0.76500000000000012</c:v>
                </c:pt>
                <c:pt idx="142">
                  <c:v>0.77100000000000013</c:v>
                </c:pt>
                <c:pt idx="143">
                  <c:v>0.77100000000000013</c:v>
                </c:pt>
                <c:pt idx="144">
                  <c:v>0.78</c:v>
                </c:pt>
                <c:pt idx="145">
                  <c:v>0.78</c:v>
                </c:pt>
                <c:pt idx="146">
                  <c:v>0.78</c:v>
                </c:pt>
                <c:pt idx="147">
                  <c:v>0.77700000000000014</c:v>
                </c:pt>
                <c:pt idx="148">
                  <c:v>0.78300000000000003</c:v>
                </c:pt>
                <c:pt idx="149">
                  <c:v>0.78300000000000003</c:v>
                </c:pt>
                <c:pt idx="150">
                  <c:v>0.78300000000000003</c:v>
                </c:pt>
                <c:pt idx="151">
                  <c:v>0.78300000000000003</c:v>
                </c:pt>
                <c:pt idx="152">
                  <c:v>0.78600000000000003</c:v>
                </c:pt>
                <c:pt idx="153">
                  <c:v>0.78</c:v>
                </c:pt>
                <c:pt idx="154">
                  <c:v>0.78300000000000003</c:v>
                </c:pt>
                <c:pt idx="155">
                  <c:v>0.78</c:v>
                </c:pt>
                <c:pt idx="156">
                  <c:v>0.77400000000000013</c:v>
                </c:pt>
                <c:pt idx="157">
                  <c:v>0.78</c:v>
                </c:pt>
                <c:pt idx="158">
                  <c:v>0.78300000000000003</c:v>
                </c:pt>
                <c:pt idx="159">
                  <c:v>0.78300000000000003</c:v>
                </c:pt>
                <c:pt idx="160">
                  <c:v>0.78300000000000003</c:v>
                </c:pt>
                <c:pt idx="161">
                  <c:v>0.78600000000000003</c:v>
                </c:pt>
                <c:pt idx="162">
                  <c:v>0.78600000000000003</c:v>
                </c:pt>
                <c:pt idx="163">
                  <c:v>0.78500000000000003</c:v>
                </c:pt>
                <c:pt idx="164">
                  <c:v>0.79100000000000004</c:v>
                </c:pt>
                <c:pt idx="165">
                  <c:v>0.79100000000000004</c:v>
                </c:pt>
                <c:pt idx="166">
                  <c:v>0.79400000000000004</c:v>
                </c:pt>
                <c:pt idx="167">
                  <c:v>0.79700000000000004</c:v>
                </c:pt>
                <c:pt idx="168">
                  <c:v>0.8</c:v>
                </c:pt>
                <c:pt idx="169">
                  <c:v>0.79700000000000004</c:v>
                </c:pt>
                <c:pt idx="170">
                  <c:v>0.79700000000000004</c:v>
                </c:pt>
                <c:pt idx="171">
                  <c:v>0.80300000000000005</c:v>
                </c:pt>
                <c:pt idx="172">
                  <c:v>0.80300000000000005</c:v>
                </c:pt>
                <c:pt idx="173">
                  <c:v>0.79700000000000004</c:v>
                </c:pt>
                <c:pt idx="174">
                  <c:v>0.80300000000000005</c:v>
                </c:pt>
                <c:pt idx="175">
                  <c:v>0.80300000000000005</c:v>
                </c:pt>
                <c:pt idx="176">
                  <c:v>0.80300000000000005</c:v>
                </c:pt>
                <c:pt idx="177">
                  <c:v>0.8</c:v>
                </c:pt>
                <c:pt idx="178">
                  <c:v>0.80300000000000005</c:v>
                </c:pt>
                <c:pt idx="179">
                  <c:v>0.8</c:v>
                </c:pt>
                <c:pt idx="180">
                  <c:v>0.79700000000000004</c:v>
                </c:pt>
                <c:pt idx="181">
                  <c:v>0.79700000000000004</c:v>
                </c:pt>
                <c:pt idx="182">
                  <c:v>0.79700000000000004</c:v>
                </c:pt>
                <c:pt idx="183">
                  <c:v>0.8</c:v>
                </c:pt>
                <c:pt idx="184">
                  <c:v>0.8</c:v>
                </c:pt>
                <c:pt idx="185">
                  <c:v>0.80300000000000005</c:v>
                </c:pt>
                <c:pt idx="186">
                  <c:v>0.80300000000000005</c:v>
                </c:pt>
                <c:pt idx="187">
                  <c:v>0.80600000000000005</c:v>
                </c:pt>
                <c:pt idx="188">
                  <c:v>0.8</c:v>
                </c:pt>
                <c:pt idx="189">
                  <c:v>0.80200000000000005</c:v>
                </c:pt>
                <c:pt idx="190">
                  <c:v>0.80800000000000005</c:v>
                </c:pt>
                <c:pt idx="191">
                  <c:v>0.80200000000000005</c:v>
                </c:pt>
                <c:pt idx="192">
                  <c:v>0.80500000000000005</c:v>
                </c:pt>
                <c:pt idx="193">
                  <c:v>0.81100000000000005</c:v>
                </c:pt>
                <c:pt idx="194">
                  <c:v>0.80800000000000005</c:v>
                </c:pt>
                <c:pt idx="195">
                  <c:v>0.81100000000000005</c:v>
                </c:pt>
                <c:pt idx="196">
                  <c:v>0.81399999999999995</c:v>
                </c:pt>
                <c:pt idx="197">
                  <c:v>0.81100000000000005</c:v>
                </c:pt>
                <c:pt idx="198">
                  <c:v>0.81100000000000005</c:v>
                </c:pt>
                <c:pt idx="199">
                  <c:v>0.81399999999999995</c:v>
                </c:pt>
                <c:pt idx="200">
                  <c:v>0.81399999999999995</c:v>
                </c:pt>
                <c:pt idx="201">
                  <c:v>0.81399999999999995</c:v>
                </c:pt>
                <c:pt idx="202">
                  <c:v>0.80900000000000005</c:v>
                </c:pt>
                <c:pt idx="203">
                  <c:v>0.80600000000000005</c:v>
                </c:pt>
                <c:pt idx="204">
                  <c:v>0.80600000000000005</c:v>
                </c:pt>
                <c:pt idx="205">
                  <c:v>0.81399999999999995</c:v>
                </c:pt>
                <c:pt idx="206">
                  <c:v>0.81399999999999995</c:v>
                </c:pt>
                <c:pt idx="207">
                  <c:v>0.81399999999999995</c:v>
                </c:pt>
                <c:pt idx="208">
                  <c:v>0.80300000000000005</c:v>
                </c:pt>
                <c:pt idx="209">
                  <c:v>0.81100000000000005</c:v>
                </c:pt>
                <c:pt idx="210">
                  <c:v>0.81399999999999995</c:v>
                </c:pt>
                <c:pt idx="211">
                  <c:v>0.81399999999999995</c:v>
                </c:pt>
                <c:pt idx="212">
                  <c:v>0.81699999999999995</c:v>
                </c:pt>
                <c:pt idx="213">
                  <c:v>0.81699999999999995</c:v>
                </c:pt>
                <c:pt idx="214">
                  <c:v>0.81699999999999995</c:v>
                </c:pt>
                <c:pt idx="215">
                  <c:v>0.82800000000000007</c:v>
                </c:pt>
                <c:pt idx="216">
                  <c:v>0.81699999999999995</c:v>
                </c:pt>
                <c:pt idx="217">
                  <c:v>0.82000000000000006</c:v>
                </c:pt>
                <c:pt idx="218">
                  <c:v>0.82299999999999995</c:v>
                </c:pt>
                <c:pt idx="219">
                  <c:v>0.82000000000000006</c:v>
                </c:pt>
                <c:pt idx="220">
                  <c:v>0.82000000000000006</c:v>
                </c:pt>
                <c:pt idx="221">
                  <c:v>0.81699999999999995</c:v>
                </c:pt>
                <c:pt idx="222">
                  <c:v>0.82299999999999995</c:v>
                </c:pt>
                <c:pt idx="223">
                  <c:v>0.82000000000000006</c:v>
                </c:pt>
                <c:pt idx="224">
                  <c:v>0.82000000000000006</c:v>
                </c:pt>
                <c:pt idx="225">
                  <c:v>0.82000000000000006</c:v>
                </c:pt>
                <c:pt idx="226">
                  <c:v>0.81399999999999995</c:v>
                </c:pt>
                <c:pt idx="227">
                  <c:v>0.82000000000000006</c:v>
                </c:pt>
                <c:pt idx="228">
                  <c:v>0.81399999999999995</c:v>
                </c:pt>
                <c:pt idx="229">
                  <c:v>0.82000000000000006</c:v>
                </c:pt>
                <c:pt idx="230">
                  <c:v>0.81699999999999995</c:v>
                </c:pt>
                <c:pt idx="231">
                  <c:v>0.81699999999999995</c:v>
                </c:pt>
                <c:pt idx="232">
                  <c:v>0.81699999999999995</c:v>
                </c:pt>
                <c:pt idx="233">
                  <c:v>0.82000000000000006</c:v>
                </c:pt>
                <c:pt idx="234">
                  <c:v>0.82000000000000006</c:v>
                </c:pt>
                <c:pt idx="235">
                  <c:v>0.82000000000000006</c:v>
                </c:pt>
                <c:pt idx="236">
                  <c:v>0.82299999999999995</c:v>
                </c:pt>
                <c:pt idx="237">
                  <c:v>0.82000000000000006</c:v>
                </c:pt>
                <c:pt idx="238">
                  <c:v>0.82000000000000006</c:v>
                </c:pt>
                <c:pt idx="239">
                  <c:v>0.82500000000000007</c:v>
                </c:pt>
                <c:pt idx="240">
                  <c:v>0.82800000000000007</c:v>
                </c:pt>
                <c:pt idx="241">
                  <c:v>0.83100000000000007</c:v>
                </c:pt>
                <c:pt idx="242">
                  <c:v>0.82600000000000007</c:v>
                </c:pt>
                <c:pt idx="243">
                  <c:v>0.82600000000000007</c:v>
                </c:pt>
                <c:pt idx="244">
                  <c:v>0.83100000000000007</c:v>
                </c:pt>
                <c:pt idx="245">
                  <c:v>0.82600000000000007</c:v>
                </c:pt>
                <c:pt idx="246">
                  <c:v>0.82900000000000007</c:v>
                </c:pt>
                <c:pt idx="247">
                  <c:v>0.82000000000000006</c:v>
                </c:pt>
                <c:pt idx="248">
                  <c:v>0.82299999999999995</c:v>
                </c:pt>
                <c:pt idx="249">
                  <c:v>0.82299999999999995</c:v>
                </c:pt>
                <c:pt idx="250">
                  <c:v>0.80300000000000005</c:v>
                </c:pt>
                <c:pt idx="251">
                  <c:v>0.82600000000000007</c:v>
                </c:pt>
                <c:pt idx="252">
                  <c:v>0.82299999999999995</c:v>
                </c:pt>
                <c:pt idx="253">
                  <c:v>0.82000000000000006</c:v>
                </c:pt>
                <c:pt idx="254">
                  <c:v>0.82000000000000006</c:v>
                </c:pt>
                <c:pt idx="255">
                  <c:v>0.82299999999999995</c:v>
                </c:pt>
                <c:pt idx="256">
                  <c:v>0.82000000000000006</c:v>
                </c:pt>
                <c:pt idx="257">
                  <c:v>0.82199999999999995</c:v>
                </c:pt>
                <c:pt idx="258">
                  <c:v>0.82500000000000007</c:v>
                </c:pt>
                <c:pt idx="259">
                  <c:v>0.82199999999999995</c:v>
                </c:pt>
                <c:pt idx="260">
                  <c:v>0.82500000000000007</c:v>
                </c:pt>
                <c:pt idx="261">
                  <c:v>0.82800000000000007</c:v>
                </c:pt>
                <c:pt idx="262">
                  <c:v>0.83100000000000007</c:v>
                </c:pt>
                <c:pt idx="263">
                  <c:v>0.83100000000000007</c:v>
                </c:pt>
                <c:pt idx="264">
                  <c:v>0.82800000000000007</c:v>
                </c:pt>
                <c:pt idx="265">
                  <c:v>0.82800000000000007</c:v>
                </c:pt>
                <c:pt idx="266">
                  <c:v>0.82800000000000007</c:v>
                </c:pt>
                <c:pt idx="267">
                  <c:v>0.83100000000000007</c:v>
                </c:pt>
                <c:pt idx="268">
                  <c:v>0.82800000000000007</c:v>
                </c:pt>
                <c:pt idx="269">
                  <c:v>0.83100000000000007</c:v>
                </c:pt>
                <c:pt idx="270">
                  <c:v>0.83700000000000008</c:v>
                </c:pt>
                <c:pt idx="271">
                  <c:v>0.83100000000000007</c:v>
                </c:pt>
                <c:pt idx="272">
                  <c:v>0.82800000000000007</c:v>
                </c:pt>
                <c:pt idx="273">
                  <c:v>0.82600000000000007</c:v>
                </c:pt>
                <c:pt idx="274">
                  <c:v>0.82000000000000006</c:v>
                </c:pt>
                <c:pt idx="275">
                  <c:v>0.82299999999999995</c:v>
                </c:pt>
                <c:pt idx="276">
                  <c:v>0.82500000000000007</c:v>
                </c:pt>
                <c:pt idx="277">
                  <c:v>0.80800000000000005</c:v>
                </c:pt>
                <c:pt idx="278">
                  <c:v>0.82199999999999995</c:v>
                </c:pt>
                <c:pt idx="279">
                  <c:v>0.82500000000000007</c:v>
                </c:pt>
                <c:pt idx="280">
                  <c:v>0.82500000000000007</c:v>
                </c:pt>
                <c:pt idx="281">
                  <c:v>0.82800000000000007</c:v>
                </c:pt>
                <c:pt idx="282">
                  <c:v>0.83100000000000007</c:v>
                </c:pt>
                <c:pt idx="283">
                  <c:v>0.83900000000000008</c:v>
                </c:pt>
                <c:pt idx="284">
                  <c:v>0.83700000000000008</c:v>
                </c:pt>
                <c:pt idx="285">
                  <c:v>0.83100000000000007</c:v>
                </c:pt>
                <c:pt idx="286">
                  <c:v>0.82800000000000007</c:v>
                </c:pt>
                <c:pt idx="287">
                  <c:v>0.83400000000000007</c:v>
                </c:pt>
                <c:pt idx="288">
                  <c:v>0.83700000000000008</c:v>
                </c:pt>
                <c:pt idx="289">
                  <c:v>0.83700000000000008</c:v>
                </c:pt>
                <c:pt idx="290">
                  <c:v>0.83100000000000007</c:v>
                </c:pt>
                <c:pt idx="291">
                  <c:v>0.83100000000000007</c:v>
                </c:pt>
                <c:pt idx="292">
                  <c:v>0.83400000000000007</c:v>
                </c:pt>
                <c:pt idx="293">
                  <c:v>0.83400000000000007</c:v>
                </c:pt>
                <c:pt idx="294">
                  <c:v>0.84000000000000008</c:v>
                </c:pt>
                <c:pt idx="295">
                  <c:v>0.83100000000000007</c:v>
                </c:pt>
                <c:pt idx="296">
                  <c:v>0.83400000000000007</c:v>
                </c:pt>
                <c:pt idx="297">
                  <c:v>0.82600000000000007</c:v>
                </c:pt>
                <c:pt idx="298">
                  <c:v>0.83100000000000007</c:v>
                </c:pt>
                <c:pt idx="299">
                  <c:v>0.82800000000000007</c:v>
                </c:pt>
                <c:pt idx="300">
                  <c:v>0.82800000000000007</c:v>
                </c:pt>
                <c:pt idx="301">
                  <c:v>0.83100000000000007</c:v>
                </c:pt>
                <c:pt idx="302">
                  <c:v>0.83100000000000007</c:v>
                </c:pt>
                <c:pt idx="303">
                  <c:v>0.82800000000000007</c:v>
                </c:pt>
                <c:pt idx="304">
                  <c:v>0.82800000000000007</c:v>
                </c:pt>
                <c:pt idx="305">
                  <c:v>0.83100000000000007</c:v>
                </c:pt>
                <c:pt idx="306">
                  <c:v>0.83100000000000007</c:v>
                </c:pt>
                <c:pt idx="307">
                  <c:v>0.83600000000000008</c:v>
                </c:pt>
                <c:pt idx="308">
                  <c:v>0.83100000000000007</c:v>
                </c:pt>
                <c:pt idx="309">
                  <c:v>0.83100000000000007</c:v>
                </c:pt>
                <c:pt idx="310">
                  <c:v>0.83100000000000007</c:v>
                </c:pt>
                <c:pt idx="311">
                  <c:v>0.84000000000000008</c:v>
                </c:pt>
                <c:pt idx="312">
                  <c:v>0.84200000000000008</c:v>
                </c:pt>
                <c:pt idx="313">
                  <c:v>0.83700000000000008</c:v>
                </c:pt>
                <c:pt idx="314">
                  <c:v>0.83700000000000008</c:v>
                </c:pt>
                <c:pt idx="315">
                  <c:v>0.83700000000000008</c:v>
                </c:pt>
                <c:pt idx="316">
                  <c:v>0.84000000000000008</c:v>
                </c:pt>
                <c:pt idx="317">
                  <c:v>0.84200000000000008</c:v>
                </c:pt>
                <c:pt idx="318">
                  <c:v>0.84300000000000008</c:v>
                </c:pt>
                <c:pt idx="319">
                  <c:v>0.83700000000000008</c:v>
                </c:pt>
                <c:pt idx="320">
                  <c:v>0.84000000000000008</c:v>
                </c:pt>
                <c:pt idx="321">
                  <c:v>0.83400000000000007</c:v>
                </c:pt>
                <c:pt idx="322">
                  <c:v>0.83700000000000008</c:v>
                </c:pt>
                <c:pt idx="323">
                  <c:v>0.83400000000000007</c:v>
                </c:pt>
                <c:pt idx="324">
                  <c:v>0.83400000000000007</c:v>
                </c:pt>
                <c:pt idx="325">
                  <c:v>0.83100000000000007</c:v>
                </c:pt>
                <c:pt idx="326">
                  <c:v>0.83400000000000007</c:v>
                </c:pt>
                <c:pt idx="327">
                  <c:v>0.83400000000000007</c:v>
                </c:pt>
                <c:pt idx="328">
                  <c:v>0.83400000000000007</c:v>
                </c:pt>
                <c:pt idx="329">
                  <c:v>0.83400000000000007</c:v>
                </c:pt>
                <c:pt idx="330">
                  <c:v>0.83700000000000008</c:v>
                </c:pt>
                <c:pt idx="331">
                  <c:v>0.83400000000000007</c:v>
                </c:pt>
                <c:pt idx="332">
                  <c:v>0.83400000000000007</c:v>
                </c:pt>
                <c:pt idx="333">
                  <c:v>0.83700000000000008</c:v>
                </c:pt>
                <c:pt idx="334">
                  <c:v>0.83400000000000007</c:v>
                </c:pt>
                <c:pt idx="335">
                  <c:v>0.84200000000000008</c:v>
                </c:pt>
                <c:pt idx="336">
                  <c:v>0.84200000000000008</c:v>
                </c:pt>
                <c:pt idx="337">
                  <c:v>0.84200000000000008</c:v>
                </c:pt>
                <c:pt idx="338">
                  <c:v>0.84200000000000008</c:v>
                </c:pt>
                <c:pt idx="339">
                  <c:v>0.84200000000000008</c:v>
                </c:pt>
                <c:pt idx="340">
                  <c:v>0.84200000000000008</c:v>
                </c:pt>
                <c:pt idx="341">
                  <c:v>0.84200000000000008</c:v>
                </c:pt>
                <c:pt idx="342">
                  <c:v>0.84500000000000008</c:v>
                </c:pt>
                <c:pt idx="343">
                  <c:v>0.84300000000000008</c:v>
                </c:pt>
                <c:pt idx="344">
                  <c:v>0.84000000000000008</c:v>
                </c:pt>
                <c:pt idx="345">
                  <c:v>0.84000000000000008</c:v>
                </c:pt>
                <c:pt idx="346">
                  <c:v>0.84300000000000008</c:v>
                </c:pt>
                <c:pt idx="347">
                  <c:v>0.83700000000000008</c:v>
                </c:pt>
                <c:pt idx="348">
                  <c:v>0.83400000000000007</c:v>
                </c:pt>
                <c:pt idx="349">
                  <c:v>0.83400000000000007</c:v>
                </c:pt>
                <c:pt idx="350">
                  <c:v>0.83700000000000008</c:v>
                </c:pt>
                <c:pt idx="351">
                  <c:v>0.83700000000000008</c:v>
                </c:pt>
                <c:pt idx="352">
                  <c:v>0.83400000000000007</c:v>
                </c:pt>
                <c:pt idx="353">
                  <c:v>0.83900000000000008</c:v>
                </c:pt>
                <c:pt idx="354">
                  <c:v>0.83900000000000008</c:v>
                </c:pt>
                <c:pt idx="355">
                  <c:v>0.84200000000000008</c:v>
                </c:pt>
                <c:pt idx="356">
                  <c:v>0.83600000000000008</c:v>
                </c:pt>
                <c:pt idx="357">
                  <c:v>0.83400000000000007</c:v>
                </c:pt>
                <c:pt idx="358">
                  <c:v>0.84200000000000008</c:v>
                </c:pt>
                <c:pt idx="359">
                  <c:v>0.84200000000000008</c:v>
                </c:pt>
                <c:pt idx="360">
                  <c:v>0.84500000000000008</c:v>
                </c:pt>
                <c:pt idx="361">
                  <c:v>0.84200000000000008</c:v>
                </c:pt>
                <c:pt idx="362">
                  <c:v>0.84200000000000008</c:v>
                </c:pt>
                <c:pt idx="363">
                  <c:v>0.84500000000000008</c:v>
                </c:pt>
                <c:pt idx="364">
                  <c:v>0.85100000000000009</c:v>
                </c:pt>
                <c:pt idx="365">
                  <c:v>0.84500000000000008</c:v>
                </c:pt>
                <c:pt idx="366">
                  <c:v>0.84500000000000008</c:v>
                </c:pt>
                <c:pt idx="367">
                  <c:v>0.84500000000000008</c:v>
                </c:pt>
                <c:pt idx="368">
                  <c:v>0.84500000000000008</c:v>
                </c:pt>
                <c:pt idx="369">
                  <c:v>0.84000000000000008</c:v>
                </c:pt>
                <c:pt idx="370">
                  <c:v>0.83700000000000008</c:v>
                </c:pt>
                <c:pt idx="371">
                  <c:v>0.83700000000000008</c:v>
                </c:pt>
                <c:pt idx="372">
                  <c:v>0.83700000000000008</c:v>
                </c:pt>
                <c:pt idx="373">
                  <c:v>0.83700000000000008</c:v>
                </c:pt>
                <c:pt idx="374">
                  <c:v>0.84000000000000008</c:v>
                </c:pt>
                <c:pt idx="375">
                  <c:v>0.84200000000000008</c:v>
                </c:pt>
                <c:pt idx="376">
                  <c:v>0.83900000000000008</c:v>
                </c:pt>
                <c:pt idx="377">
                  <c:v>0.84200000000000008</c:v>
                </c:pt>
                <c:pt idx="378">
                  <c:v>0.83900000000000008</c:v>
                </c:pt>
                <c:pt idx="379">
                  <c:v>0.84200000000000008</c:v>
                </c:pt>
                <c:pt idx="380">
                  <c:v>0.84200000000000008</c:v>
                </c:pt>
                <c:pt idx="381">
                  <c:v>0.83900000000000008</c:v>
                </c:pt>
                <c:pt idx="382">
                  <c:v>0.84200000000000008</c:v>
                </c:pt>
                <c:pt idx="383">
                  <c:v>0.84500000000000008</c:v>
                </c:pt>
                <c:pt idx="384">
                  <c:v>0.84200000000000008</c:v>
                </c:pt>
                <c:pt idx="385">
                  <c:v>0.84500000000000008</c:v>
                </c:pt>
                <c:pt idx="386">
                  <c:v>0.84800000000000009</c:v>
                </c:pt>
                <c:pt idx="387">
                  <c:v>0.84500000000000008</c:v>
                </c:pt>
                <c:pt idx="388">
                  <c:v>0.84800000000000009</c:v>
                </c:pt>
                <c:pt idx="389">
                  <c:v>0.84500000000000008</c:v>
                </c:pt>
                <c:pt idx="390">
                  <c:v>0.84800000000000009</c:v>
                </c:pt>
                <c:pt idx="391">
                  <c:v>0.84800000000000009</c:v>
                </c:pt>
                <c:pt idx="392">
                  <c:v>0.84800000000000009</c:v>
                </c:pt>
                <c:pt idx="393">
                  <c:v>0.84200000000000008</c:v>
                </c:pt>
                <c:pt idx="394">
                  <c:v>0.84200000000000008</c:v>
                </c:pt>
                <c:pt idx="395">
                  <c:v>0.84000000000000008</c:v>
                </c:pt>
                <c:pt idx="396">
                  <c:v>0.83700000000000008</c:v>
                </c:pt>
                <c:pt idx="397">
                  <c:v>0.83700000000000008</c:v>
                </c:pt>
                <c:pt idx="398">
                  <c:v>0.83600000000000008</c:v>
                </c:pt>
                <c:pt idx="399">
                  <c:v>0.83900000000000008</c:v>
                </c:pt>
                <c:pt idx="400">
                  <c:v>0.83900000000000008</c:v>
                </c:pt>
                <c:pt idx="401">
                  <c:v>0.84200000000000008</c:v>
                </c:pt>
                <c:pt idx="402">
                  <c:v>0.84200000000000008</c:v>
                </c:pt>
                <c:pt idx="403">
                  <c:v>0.83900000000000008</c:v>
                </c:pt>
                <c:pt idx="404">
                  <c:v>0.84200000000000008</c:v>
                </c:pt>
                <c:pt idx="405">
                  <c:v>0.83900000000000008</c:v>
                </c:pt>
                <c:pt idx="406">
                  <c:v>0.84200000000000008</c:v>
                </c:pt>
                <c:pt idx="407">
                  <c:v>0.84500000000000008</c:v>
                </c:pt>
                <c:pt idx="408">
                  <c:v>0.85100000000000009</c:v>
                </c:pt>
                <c:pt idx="409">
                  <c:v>0.84200000000000008</c:v>
                </c:pt>
                <c:pt idx="410">
                  <c:v>0.83600000000000008</c:v>
                </c:pt>
                <c:pt idx="411">
                  <c:v>0.84800000000000009</c:v>
                </c:pt>
                <c:pt idx="412">
                  <c:v>0.84800000000000009</c:v>
                </c:pt>
                <c:pt idx="413">
                  <c:v>0.84800000000000009</c:v>
                </c:pt>
                <c:pt idx="414">
                  <c:v>0.84200000000000008</c:v>
                </c:pt>
                <c:pt idx="415">
                  <c:v>0.84800000000000009</c:v>
                </c:pt>
                <c:pt idx="416">
                  <c:v>0.85400000000000009</c:v>
                </c:pt>
                <c:pt idx="417">
                  <c:v>0.84200000000000008</c:v>
                </c:pt>
                <c:pt idx="418">
                  <c:v>0.84500000000000008</c:v>
                </c:pt>
                <c:pt idx="419">
                  <c:v>0.83600000000000008</c:v>
                </c:pt>
                <c:pt idx="420">
                  <c:v>0.83900000000000008</c:v>
                </c:pt>
                <c:pt idx="421">
                  <c:v>0.83900000000000008</c:v>
                </c:pt>
                <c:pt idx="422">
                  <c:v>0.83900000000000008</c:v>
                </c:pt>
                <c:pt idx="423">
                  <c:v>0.84200000000000008</c:v>
                </c:pt>
                <c:pt idx="424">
                  <c:v>0.84500000000000008</c:v>
                </c:pt>
                <c:pt idx="425">
                  <c:v>0.84200000000000008</c:v>
                </c:pt>
                <c:pt idx="426">
                  <c:v>0.84200000000000008</c:v>
                </c:pt>
                <c:pt idx="427">
                  <c:v>0.84200000000000008</c:v>
                </c:pt>
                <c:pt idx="428">
                  <c:v>0.84200000000000008</c:v>
                </c:pt>
                <c:pt idx="429">
                  <c:v>0.84200000000000008</c:v>
                </c:pt>
                <c:pt idx="430">
                  <c:v>0.84500000000000008</c:v>
                </c:pt>
                <c:pt idx="431">
                  <c:v>0.85000000000000009</c:v>
                </c:pt>
                <c:pt idx="432">
                  <c:v>0.84800000000000009</c:v>
                </c:pt>
                <c:pt idx="433">
                  <c:v>0.84800000000000009</c:v>
                </c:pt>
                <c:pt idx="434">
                  <c:v>0.84800000000000009</c:v>
                </c:pt>
                <c:pt idx="435">
                  <c:v>0.84800000000000009</c:v>
                </c:pt>
                <c:pt idx="436">
                  <c:v>0.85100000000000009</c:v>
                </c:pt>
                <c:pt idx="437">
                  <c:v>0.84800000000000009</c:v>
                </c:pt>
                <c:pt idx="438">
                  <c:v>0.85100000000000009</c:v>
                </c:pt>
                <c:pt idx="439">
                  <c:v>0.84500000000000008</c:v>
                </c:pt>
                <c:pt idx="440">
                  <c:v>0.84800000000000009</c:v>
                </c:pt>
                <c:pt idx="441">
                  <c:v>0.84800000000000009</c:v>
                </c:pt>
                <c:pt idx="442">
                  <c:v>0.84500000000000008</c:v>
                </c:pt>
                <c:pt idx="443">
                  <c:v>0.83900000000000008</c:v>
                </c:pt>
                <c:pt idx="444">
                  <c:v>0.84200000000000008</c:v>
                </c:pt>
                <c:pt idx="445">
                  <c:v>0.83900000000000008</c:v>
                </c:pt>
                <c:pt idx="446">
                  <c:v>0.84200000000000008</c:v>
                </c:pt>
                <c:pt idx="447">
                  <c:v>0.84500000000000008</c:v>
                </c:pt>
                <c:pt idx="448">
                  <c:v>0.84500000000000008</c:v>
                </c:pt>
                <c:pt idx="449">
                  <c:v>0.84200000000000008</c:v>
                </c:pt>
                <c:pt idx="450">
                  <c:v>0.84200000000000008</c:v>
                </c:pt>
                <c:pt idx="451">
                  <c:v>0.84200000000000008</c:v>
                </c:pt>
                <c:pt idx="452">
                  <c:v>0.84500000000000008</c:v>
                </c:pt>
                <c:pt idx="453">
                  <c:v>0.84500000000000008</c:v>
                </c:pt>
                <c:pt idx="454">
                  <c:v>0.84200000000000008</c:v>
                </c:pt>
                <c:pt idx="455">
                  <c:v>0.85300000000000009</c:v>
                </c:pt>
                <c:pt idx="456">
                  <c:v>0.85300000000000009</c:v>
                </c:pt>
                <c:pt idx="457">
                  <c:v>0.85300000000000009</c:v>
                </c:pt>
                <c:pt idx="458">
                  <c:v>0.85100000000000009</c:v>
                </c:pt>
                <c:pt idx="459">
                  <c:v>0.84800000000000009</c:v>
                </c:pt>
                <c:pt idx="460">
                  <c:v>0.84800000000000009</c:v>
                </c:pt>
                <c:pt idx="461">
                  <c:v>0.85100000000000009</c:v>
                </c:pt>
                <c:pt idx="462">
                  <c:v>0.85100000000000009</c:v>
                </c:pt>
                <c:pt idx="463">
                  <c:v>0.84800000000000009</c:v>
                </c:pt>
                <c:pt idx="464">
                  <c:v>0.84800000000000009</c:v>
                </c:pt>
                <c:pt idx="465">
                  <c:v>0.84800000000000009</c:v>
                </c:pt>
                <c:pt idx="466">
                  <c:v>0.84800000000000009</c:v>
                </c:pt>
                <c:pt idx="467">
                  <c:v>0.84800000000000009</c:v>
                </c:pt>
                <c:pt idx="468">
                  <c:v>0.83600000000000008</c:v>
                </c:pt>
                <c:pt idx="469">
                  <c:v>0.84200000000000008</c:v>
                </c:pt>
                <c:pt idx="470">
                  <c:v>0.83900000000000008</c:v>
                </c:pt>
                <c:pt idx="471">
                  <c:v>0.84200000000000008</c:v>
                </c:pt>
                <c:pt idx="472">
                  <c:v>0.84500000000000008</c:v>
                </c:pt>
                <c:pt idx="473">
                  <c:v>0.84700000000000009</c:v>
                </c:pt>
                <c:pt idx="474">
                  <c:v>0.84500000000000008</c:v>
                </c:pt>
                <c:pt idx="475">
                  <c:v>0.84400000000000008</c:v>
                </c:pt>
                <c:pt idx="476">
                  <c:v>0.84700000000000009</c:v>
                </c:pt>
                <c:pt idx="477">
                  <c:v>0.84400000000000008</c:v>
                </c:pt>
                <c:pt idx="478">
                  <c:v>0.84700000000000009</c:v>
                </c:pt>
                <c:pt idx="479">
                  <c:v>0.85600000000000009</c:v>
                </c:pt>
                <c:pt idx="480">
                  <c:v>0.85000000000000009</c:v>
                </c:pt>
                <c:pt idx="481">
                  <c:v>0.85000000000000009</c:v>
                </c:pt>
                <c:pt idx="482">
                  <c:v>0.85300000000000009</c:v>
                </c:pt>
                <c:pt idx="483">
                  <c:v>0.84800000000000009</c:v>
                </c:pt>
                <c:pt idx="484">
                  <c:v>0.85000000000000009</c:v>
                </c:pt>
                <c:pt idx="485">
                  <c:v>0.85300000000000009</c:v>
                </c:pt>
                <c:pt idx="486">
                  <c:v>0.85300000000000009</c:v>
                </c:pt>
                <c:pt idx="487">
                  <c:v>0.85300000000000009</c:v>
                </c:pt>
                <c:pt idx="488">
                  <c:v>0.84800000000000009</c:v>
                </c:pt>
                <c:pt idx="489">
                  <c:v>0.85000000000000009</c:v>
                </c:pt>
                <c:pt idx="490">
                  <c:v>0.84800000000000009</c:v>
                </c:pt>
                <c:pt idx="491">
                  <c:v>0.84800000000000009</c:v>
                </c:pt>
                <c:pt idx="492">
                  <c:v>0.84200000000000008</c:v>
                </c:pt>
                <c:pt idx="493">
                  <c:v>0.83900000000000008</c:v>
                </c:pt>
                <c:pt idx="494">
                  <c:v>0.84200000000000008</c:v>
                </c:pt>
                <c:pt idx="495">
                  <c:v>0.84500000000000008</c:v>
                </c:pt>
                <c:pt idx="496">
                  <c:v>0.84500000000000008</c:v>
                </c:pt>
                <c:pt idx="497">
                  <c:v>0.84400000000000008</c:v>
                </c:pt>
                <c:pt idx="498">
                  <c:v>0.84700000000000009</c:v>
                </c:pt>
                <c:pt idx="499">
                  <c:v>0.84400000000000008</c:v>
                </c:pt>
                <c:pt idx="500">
                  <c:v>0.84700000000000009</c:v>
                </c:pt>
                <c:pt idx="501">
                  <c:v>0.84400000000000008</c:v>
                </c:pt>
                <c:pt idx="502">
                  <c:v>0.85000000000000009</c:v>
                </c:pt>
                <c:pt idx="503">
                  <c:v>0.8590000000000001</c:v>
                </c:pt>
                <c:pt idx="504">
                  <c:v>0.85600000000000009</c:v>
                </c:pt>
                <c:pt idx="505">
                  <c:v>0.85600000000000009</c:v>
                </c:pt>
                <c:pt idx="506">
                  <c:v>0.85300000000000009</c:v>
                </c:pt>
                <c:pt idx="507">
                  <c:v>0.85000000000000009</c:v>
                </c:pt>
                <c:pt idx="508">
                  <c:v>0.85000000000000009</c:v>
                </c:pt>
                <c:pt idx="509">
                  <c:v>0.8590000000000001</c:v>
                </c:pt>
                <c:pt idx="510">
                  <c:v>0.85300000000000009</c:v>
                </c:pt>
                <c:pt idx="511">
                  <c:v>0.85300000000000009</c:v>
                </c:pt>
                <c:pt idx="512">
                  <c:v>0.85300000000000009</c:v>
                </c:pt>
                <c:pt idx="513">
                  <c:v>0.85100000000000009</c:v>
                </c:pt>
                <c:pt idx="514">
                  <c:v>0.85100000000000009</c:v>
                </c:pt>
                <c:pt idx="515">
                  <c:v>0.84500000000000008</c:v>
                </c:pt>
                <c:pt idx="516">
                  <c:v>0.83600000000000008</c:v>
                </c:pt>
                <c:pt idx="517">
                  <c:v>0.84200000000000008</c:v>
                </c:pt>
                <c:pt idx="518">
                  <c:v>0.84500000000000008</c:v>
                </c:pt>
                <c:pt idx="519">
                  <c:v>0.84700000000000009</c:v>
                </c:pt>
                <c:pt idx="520">
                  <c:v>0.85000000000000009</c:v>
                </c:pt>
                <c:pt idx="521">
                  <c:v>0.84700000000000009</c:v>
                </c:pt>
                <c:pt idx="522">
                  <c:v>0.84700000000000009</c:v>
                </c:pt>
                <c:pt idx="523">
                  <c:v>0.84700000000000009</c:v>
                </c:pt>
                <c:pt idx="524">
                  <c:v>0.84700000000000009</c:v>
                </c:pt>
                <c:pt idx="525">
                  <c:v>0.84400000000000008</c:v>
                </c:pt>
                <c:pt idx="526">
                  <c:v>0.85000000000000009</c:v>
                </c:pt>
                <c:pt idx="527">
                  <c:v>0.8590000000000001</c:v>
                </c:pt>
                <c:pt idx="528">
                  <c:v>0.8590000000000001</c:v>
                </c:pt>
                <c:pt idx="529">
                  <c:v>0.85600000000000009</c:v>
                </c:pt>
                <c:pt idx="530">
                  <c:v>0.85600000000000009</c:v>
                </c:pt>
                <c:pt idx="531">
                  <c:v>0.8590000000000001</c:v>
                </c:pt>
                <c:pt idx="532">
                  <c:v>0.85300000000000009</c:v>
                </c:pt>
                <c:pt idx="533">
                  <c:v>0.85600000000000009</c:v>
                </c:pt>
                <c:pt idx="534">
                  <c:v>0.85600000000000009</c:v>
                </c:pt>
                <c:pt idx="535">
                  <c:v>0.85600000000000009</c:v>
                </c:pt>
                <c:pt idx="536">
                  <c:v>0.85600000000000009</c:v>
                </c:pt>
                <c:pt idx="537">
                  <c:v>0.85100000000000009</c:v>
                </c:pt>
                <c:pt idx="538">
                  <c:v>0.85100000000000009</c:v>
                </c:pt>
                <c:pt idx="539">
                  <c:v>0.84800000000000009</c:v>
                </c:pt>
                <c:pt idx="540">
                  <c:v>0.84500000000000008</c:v>
                </c:pt>
                <c:pt idx="541">
                  <c:v>0.84700000000000009</c:v>
                </c:pt>
                <c:pt idx="542">
                  <c:v>0.84500000000000008</c:v>
                </c:pt>
                <c:pt idx="543">
                  <c:v>0.85000000000000009</c:v>
                </c:pt>
                <c:pt idx="544">
                  <c:v>0.85000000000000009</c:v>
                </c:pt>
                <c:pt idx="545">
                  <c:v>0.85000000000000009</c:v>
                </c:pt>
                <c:pt idx="546">
                  <c:v>0.85300000000000009</c:v>
                </c:pt>
                <c:pt idx="547">
                  <c:v>0.84700000000000009</c:v>
                </c:pt>
                <c:pt idx="548">
                  <c:v>0.84700000000000009</c:v>
                </c:pt>
                <c:pt idx="549">
                  <c:v>0.84700000000000009</c:v>
                </c:pt>
                <c:pt idx="550">
                  <c:v>0.85000000000000009</c:v>
                </c:pt>
                <c:pt idx="551">
                  <c:v>0.8620000000000001</c:v>
                </c:pt>
                <c:pt idx="552">
                  <c:v>0.8590000000000001</c:v>
                </c:pt>
                <c:pt idx="553">
                  <c:v>0.8590000000000001</c:v>
                </c:pt>
                <c:pt idx="554">
                  <c:v>0.8590000000000001</c:v>
                </c:pt>
                <c:pt idx="555">
                  <c:v>0.85600000000000009</c:v>
                </c:pt>
                <c:pt idx="556">
                  <c:v>0.8590000000000001</c:v>
                </c:pt>
                <c:pt idx="557">
                  <c:v>0.8620000000000001</c:v>
                </c:pt>
                <c:pt idx="558">
                  <c:v>0.8590000000000001</c:v>
                </c:pt>
                <c:pt idx="559">
                  <c:v>0.85300000000000009</c:v>
                </c:pt>
                <c:pt idx="560">
                  <c:v>0.85300000000000009</c:v>
                </c:pt>
                <c:pt idx="561">
                  <c:v>0.85300000000000009</c:v>
                </c:pt>
                <c:pt idx="562">
                  <c:v>0.85300000000000009</c:v>
                </c:pt>
                <c:pt idx="563">
                  <c:v>0.85000000000000009</c:v>
                </c:pt>
                <c:pt idx="564">
                  <c:v>0.84700000000000009</c:v>
                </c:pt>
                <c:pt idx="565">
                  <c:v>0.84700000000000009</c:v>
                </c:pt>
                <c:pt idx="566">
                  <c:v>0.84700000000000009</c:v>
                </c:pt>
                <c:pt idx="567">
                  <c:v>0.85000000000000009</c:v>
                </c:pt>
                <c:pt idx="568">
                  <c:v>0.85300000000000009</c:v>
                </c:pt>
                <c:pt idx="569">
                  <c:v>0.85000000000000009</c:v>
                </c:pt>
                <c:pt idx="570">
                  <c:v>0.85600000000000009</c:v>
                </c:pt>
                <c:pt idx="571">
                  <c:v>0.85000000000000009</c:v>
                </c:pt>
                <c:pt idx="572">
                  <c:v>0.85300000000000009</c:v>
                </c:pt>
                <c:pt idx="573">
                  <c:v>0.85300000000000009</c:v>
                </c:pt>
                <c:pt idx="574">
                  <c:v>0.85300000000000009</c:v>
                </c:pt>
                <c:pt idx="575">
                  <c:v>0.8640000000000001</c:v>
                </c:pt>
                <c:pt idx="576">
                  <c:v>0.8610000000000001</c:v>
                </c:pt>
                <c:pt idx="577">
                  <c:v>0.8590000000000001</c:v>
                </c:pt>
                <c:pt idx="578">
                  <c:v>0.8590000000000001</c:v>
                </c:pt>
                <c:pt idx="579">
                  <c:v>0.8590000000000001</c:v>
                </c:pt>
                <c:pt idx="580">
                  <c:v>0.8590000000000001</c:v>
                </c:pt>
                <c:pt idx="581">
                  <c:v>0.85600000000000009</c:v>
                </c:pt>
                <c:pt idx="582">
                  <c:v>0.8590000000000001</c:v>
                </c:pt>
                <c:pt idx="583">
                  <c:v>0.8590000000000001</c:v>
                </c:pt>
                <c:pt idx="584">
                  <c:v>0.8590000000000001</c:v>
                </c:pt>
                <c:pt idx="585">
                  <c:v>0.85600000000000009</c:v>
                </c:pt>
                <c:pt idx="586">
                  <c:v>0.85600000000000009</c:v>
                </c:pt>
                <c:pt idx="587">
                  <c:v>0.85300000000000009</c:v>
                </c:pt>
                <c:pt idx="588">
                  <c:v>0.84700000000000009</c:v>
                </c:pt>
                <c:pt idx="589">
                  <c:v>0.84700000000000009</c:v>
                </c:pt>
                <c:pt idx="590">
                  <c:v>0.85000000000000009</c:v>
                </c:pt>
                <c:pt idx="591">
                  <c:v>0.85300000000000009</c:v>
                </c:pt>
                <c:pt idx="592">
                  <c:v>0.85600000000000009</c:v>
                </c:pt>
                <c:pt idx="593">
                  <c:v>0.85300000000000009</c:v>
                </c:pt>
                <c:pt idx="594">
                  <c:v>0.85300000000000009</c:v>
                </c:pt>
                <c:pt idx="595">
                  <c:v>0.85500000000000009</c:v>
                </c:pt>
                <c:pt idx="596">
                  <c:v>0.85000000000000009</c:v>
                </c:pt>
                <c:pt idx="597">
                  <c:v>0.85300000000000009</c:v>
                </c:pt>
                <c:pt idx="598">
                  <c:v>0.85500000000000009</c:v>
                </c:pt>
                <c:pt idx="599">
                  <c:v>0.8610000000000001</c:v>
                </c:pt>
                <c:pt idx="600">
                  <c:v>0.8670000000000001</c:v>
                </c:pt>
              </c:numCache>
            </c:numRef>
          </c:yVal>
          <c:smooth val="1"/>
        </c:ser>
        <c:ser>
          <c:idx val="2"/>
          <c:order val="2"/>
          <c:tx>
            <c:v>HDP 12</c:v>
          </c:tx>
          <c:spPr>
            <a:ln>
              <a:solidFill>
                <a:schemeClr val="accent3">
                  <a:lumMod val="75000"/>
                </a:schemeClr>
              </a:solidFill>
            </a:ln>
          </c:spPr>
          <c:marker>
            <c:symbol val="none"/>
          </c:marker>
          <c:xVal>
            <c:numRef>
              <c:f>Matric!$A$8400:$A$9000</c:f>
              <c:numCache>
                <c:formatCode>m/d/yyyy\ h:mm</c:formatCode>
                <c:ptCount val="601"/>
                <c:pt idx="0">
                  <c:v>41064.375</c:v>
                </c:pt>
                <c:pt idx="1">
                  <c:v>41064.416666666664</c:v>
                </c:pt>
                <c:pt idx="2">
                  <c:v>41064.458333333343</c:v>
                </c:pt>
                <c:pt idx="3">
                  <c:v>41064.5</c:v>
                </c:pt>
                <c:pt idx="4">
                  <c:v>41064.541666666657</c:v>
                </c:pt>
                <c:pt idx="5">
                  <c:v>41064.583333333336</c:v>
                </c:pt>
                <c:pt idx="6">
                  <c:v>41064.624999999993</c:v>
                </c:pt>
                <c:pt idx="7">
                  <c:v>41064.666666666657</c:v>
                </c:pt>
                <c:pt idx="8">
                  <c:v>41064.708333333336</c:v>
                </c:pt>
                <c:pt idx="9">
                  <c:v>41064.75</c:v>
                </c:pt>
                <c:pt idx="10">
                  <c:v>41064.79166666665</c:v>
                </c:pt>
                <c:pt idx="11">
                  <c:v>41064.833333333336</c:v>
                </c:pt>
                <c:pt idx="12">
                  <c:v>41064.875</c:v>
                </c:pt>
                <c:pt idx="13">
                  <c:v>41064.916666666664</c:v>
                </c:pt>
                <c:pt idx="14">
                  <c:v>41064.958333333343</c:v>
                </c:pt>
                <c:pt idx="15">
                  <c:v>41065</c:v>
                </c:pt>
                <c:pt idx="16">
                  <c:v>41065.041666666657</c:v>
                </c:pt>
                <c:pt idx="17">
                  <c:v>41065.083333333336</c:v>
                </c:pt>
                <c:pt idx="18">
                  <c:v>41065.124999999993</c:v>
                </c:pt>
                <c:pt idx="19">
                  <c:v>41065.166666666657</c:v>
                </c:pt>
                <c:pt idx="20">
                  <c:v>41065.208333333336</c:v>
                </c:pt>
                <c:pt idx="21">
                  <c:v>41065.25</c:v>
                </c:pt>
                <c:pt idx="22">
                  <c:v>41065.29166666665</c:v>
                </c:pt>
                <c:pt idx="23">
                  <c:v>41065.333333333336</c:v>
                </c:pt>
                <c:pt idx="24">
                  <c:v>41065.375</c:v>
                </c:pt>
                <c:pt idx="25">
                  <c:v>41065.416666666664</c:v>
                </c:pt>
                <c:pt idx="26">
                  <c:v>41065.458333333343</c:v>
                </c:pt>
                <c:pt idx="27">
                  <c:v>41065.5</c:v>
                </c:pt>
                <c:pt idx="28">
                  <c:v>41065.541666666657</c:v>
                </c:pt>
                <c:pt idx="29">
                  <c:v>41065.583333333336</c:v>
                </c:pt>
                <c:pt idx="30">
                  <c:v>41065.624999999993</c:v>
                </c:pt>
                <c:pt idx="31">
                  <c:v>41065.666666666657</c:v>
                </c:pt>
                <c:pt idx="32">
                  <c:v>41065.708333333336</c:v>
                </c:pt>
                <c:pt idx="33">
                  <c:v>41065.75</c:v>
                </c:pt>
                <c:pt idx="34">
                  <c:v>41065.79166666665</c:v>
                </c:pt>
                <c:pt idx="35">
                  <c:v>41065.833333333336</c:v>
                </c:pt>
                <c:pt idx="36">
                  <c:v>41065.875</c:v>
                </c:pt>
                <c:pt idx="37">
                  <c:v>41065.916666666664</c:v>
                </c:pt>
                <c:pt idx="38">
                  <c:v>41065.958333333343</c:v>
                </c:pt>
                <c:pt idx="39">
                  <c:v>41066</c:v>
                </c:pt>
                <c:pt idx="40">
                  <c:v>41066.041666666657</c:v>
                </c:pt>
                <c:pt idx="41">
                  <c:v>41066.083333333336</c:v>
                </c:pt>
                <c:pt idx="42">
                  <c:v>41066.124999999993</c:v>
                </c:pt>
                <c:pt idx="43">
                  <c:v>41066.166666666657</c:v>
                </c:pt>
                <c:pt idx="44">
                  <c:v>41066.208333333336</c:v>
                </c:pt>
                <c:pt idx="45">
                  <c:v>41066.25</c:v>
                </c:pt>
                <c:pt idx="46">
                  <c:v>41066.29166666665</c:v>
                </c:pt>
                <c:pt idx="47">
                  <c:v>41066.333333333336</c:v>
                </c:pt>
                <c:pt idx="48">
                  <c:v>41066.375</c:v>
                </c:pt>
                <c:pt idx="49">
                  <c:v>41066.416666666664</c:v>
                </c:pt>
                <c:pt idx="50">
                  <c:v>41066.458333333343</c:v>
                </c:pt>
                <c:pt idx="51">
                  <c:v>41066.5</c:v>
                </c:pt>
                <c:pt idx="52">
                  <c:v>41066.541666666657</c:v>
                </c:pt>
                <c:pt idx="53">
                  <c:v>41066.583333333336</c:v>
                </c:pt>
                <c:pt idx="54">
                  <c:v>41066.624999999993</c:v>
                </c:pt>
                <c:pt idx="55">
                  <c:v>41066.666666666657</c:v>
                </c:pt>
                <c:pt idx="56">
                  <c:v>41066.708333333336</c:v>
                </c:pt>
                <c:pt idx="57">
                  <c:v>41066.75</c:v>
                </c:pt>
                <c:pt idx="58">
                  <c:v>41066.79166666665</c:v>
                </c:pt>
                <c:pt idx="59">
                  <c:v>41066.833333333336</c:v>
                </c:pt>
                <c:pt idx="60">
                  <c:v>41066.875</c:v>
                </c:pt>
                <c:pt idx="61">
                  <c:v>41066.916666666664</c:v>
                </c:pt>
                <c:pt idx="62">
                  <c:v>41066.958333333343</c:v>
                </c:pt>
                <c:pt idx="63">
                  <c:v>41067</c:v>
                </c:pt>
                <c:pt idx="64">
                  <c:v>41067.041666666657</c:v>
                </c:pt>
                <c:pt idx="65">
                  <c:v>41067.083333333336</c:v>
                </c:pt>
                <c:pt idx="66">
                  <c:v>41067.124999999993</c:v>
                </c:pt>
                <c:pt idx="67">
                  <c:v>41067.166666666657</c:v>
                </c:pt>
                <c:pt idx="68">
                  <c:v>41067.208333333336</c:v>
                </c:pt>
                <c:pt idx="69">
                  <c:v>41067.25</c:v>
                </c:pt>
                <c:pt idx="70">
                  <c:v>41067.29166666665</c:v>
                </c:pt>
                <c:pt idx="71">
                  <c:v>41067.333333333336</c:v>
                </c:pt>
                <c:pt idx="72">
                  <c:v>41067.375</c:v>
                </c:pt>
                <c:pt idx="73">
                  <c:v>41067.416666666664</c:v>
                </c:pt>
                <c:pt idx="74">
                  <c:v>41067.458333333343</c:v>
                </c:pt>
                <c:pt idx="75">
                  <c:v>41067.5</c:v>
                </c:pt>
                <c:pt idx="76">
                  <c:v>41067.541666666657</c:v>
                </c:pt>
                <c:pt idx="77">
                  <c:v>41067.583333333336</c:v>
                </c:pt>
                <c:pt idx="78">
                  <c:v>41067.624999999993</c:v>
                </c:pt>
                <c:pt idx="79">
                  <c:v>41067.666666666657</c:v>
                </c:pt>
                <c:pt idx="80">
                  <c:v>41067.708333333336</c:v>
                </c:pt>
                <c:pt idx="81">
                  <c:v>41067.75</c:v>
                </c:pt>
                <c:pt idx="82">
                  <c:v>41067.79166666665</c:v>
                </c:pt>
                <c:pt idx="83">
                  <c:v>41067.833333333336</c:v>
                </c:pt>
                <c:pt idx="84">
                  <c:v>41067.875</c:v>
                </c:pt>
                <c:pt idx="85">
                  <c:v>41067.916666666664</c:v>
                </c:pt>
                <c:pt idx="86">
                  <c:v>41067.958333333343</c:v>
                </c:pt>
                <c:pt idx="87">
                  <c:v>41068</c:v>
                </c:pt>
                <c:pt idx="88">
                  <c:v>41068.041666666657</c:v>
                </c:pt>
                <c:pt idx="89">
                  <c:v>41068.083333333336</c:v>
                </c:pt>
                <c:pt idx="90">
                  <c:v>41068.124999999993</c:v>
                </c:pt>
                <c:pt idx="91">
                  <c:v>41068.166666666657</c:v>
                </c:pt>
                <c:pt idx="92">
                  <c:v>41068.208333333336</c:v>
                </c:pt>
                <c:pt idx="93">
                  <c:v>41068.25</c:v>
                </c:pt>
                <c:pt idx="94">
                  <c:v>41068.29166666665</c:v>
                </c:pt>
                <c:pt idx="95">
                  <c:v>41068.333333333336</c:v>
                </c:pt>
                <c:pt idx="96">
                  <c:v>41068.375</c:v>
                </c:pt>
                <c:pt idx="97">
                  <c:v>41068.416666666664</c:v>
                </c:pt>
                <c:pt idx="98">
                  <c:v>41068.458333333343</c:v>
                </c:pt>
                <c:pt idx="99">
                  <c:v>41068.5</c:v>
                </c:pt>
                <c:pt idx="100">
                  <c:v>41068.541666666657</c:v>
                </c:pt>
                <c:pt idx="101">
                  <c:v>41068.583333333336</c:v>
                </c:pt>
                <c:pt idx="102">
                  <c:v>41068.624999999993</c:v>
                </c:pt>
                <c:pt idx="103">
                  <c:v>41068.666666666657</c:v>
                </c:pt>
                <c:pt idx="104">
                  <c:v>41068.708333333336</c:v>
                </c:pt>
                <c:pt idx="105">
                  <c:v>41068.75</c:v>
                </c:pt>
                <c:pt idx="106">
                  <c:v>41068.79166666665</c:v>
                </c:pt>
                <c:pt idx="107">
                  <c:v>41068.833333333336</c:v>
                </c:pt>
                <c:pt idx="108">
                  <c:v>41068.875</c:v>
                </c:pt>
                <c:pt idx="109">
                  <c:v>41068.916666666664</c:v>
                </c:pt>
                <c:pt idx="110">
                  <c:v>41068.958333333343</c:v>
                </c:pt>
                <c:pt idx="111">
                  <c:v>41069</c:v>
                </c:pt>
                <c:pt idx="112">
                  <c:v>41069.041666666657</c:v>
                </c:pt>
                <c:pt idx="113">
                  <c:v>41069.083333333336</c:v>
                </c:pt>
                <c:pt idx="114">
                  <c:v>41069.124999999993</c:v>
                </c:pt>
                <c:pt idx="115">
                  <c:v>41069.166666666657</c:v>
                </c:pt>
                <c:pt idx="116">
                  <c:v>41069.208333333336</c:v>
                </c:pt>
                <c:pt idx="117">
                  <c:v>41069.25</c:v>
                </c:pt>
                <c:pt idx="118">
                  <c:v>41069.29166666665</c:v>
                </c:pt>
                <c:pt idx="119">
                  <c:v>41069.333333333336</c:v>
                </c:pt>
                <c:pt idx="120">
                  <c:v>41069.375</c:v>
                </c:pt>
                <c:pt idx="121">
                  <c:v>41069.416666666664</c:v>
                </c:pt>
                <c:pt idx="122">
                  <c:v>41069.458333333343</c:v>
                </c:pt>
                <c:pt idx="123">
                  <c:v>41069.5</c:v>
                </c:pt>
                <c:pt idx="124">
                  <c:v>41069.541666666657</c:v>
                </c:pt>
                <c:pt idx="125">
                  <c:v>41069.583333333336</c:v>
                </c:pt>
                <c:pt idx="126">
                  <c:v>41069.624999999993</c:v>
                </c:pt>
                <c:pt idx="127">
                  <c:v>41069.666666666657</c:v>
                </c:pt>
                <c:pt idx="128">
                  <c:v>41069.708333333336</c:v>
                </c:pt>
                <c:pt idx="129">
                  <c:v>41069.75</c:v>
                </c:pt>
                <c:pt idx="130">
                  <c:v>41069.79166666665</c:v>
                </c:pt>
                <c:pt idx="131">
                  <c:v>41069.833333333336</c:v>
                </c:pt>
                <c:pt idx="132">
                  <c:v>41069.875</c:v>
                </c:pt>
                <c:pt idx="133">
                  <c:v>41069.916666666664</c:v>
                </c:pt>
                <c:pt idx="134">
                  <c:v>41069.958333333343</c:v>
                </c:pt>
                <c:pt idx="135">
                  <c:v>41070</c:v>
                </c:pt>
                <c:pt idx="136">
                  <c:v>41070.041666666657</c:v>
                </c:pt>
                <c:pt idx="137">
                  <c:v>41070.083333333336</c:v>
                </c:pt>
                <c:pt idx="138">
                  <c:v>41070.124999999993</c:v>
                </c:pt>
                <c:pt idx="139">
                  <c:v>41070.166666666657</c:v>
                </c:pt>
                <c:pt idx="140">
                  <c:v>41070.208333333336</c:v>
                </c:pt>
                <c:pt idx="141">
                  <c:v>41070.25</c:v>
                </c:pt>
                <c:pt idx="142">
                  <c:v>41070.29166666665</c:v>
                </c:pt>
                <c:pt idx="143">
                  <c:v>41070.333333333336</c:v>
                </c:pt>
                <c:pt idx="144">
                  <c:v>41070.375</c:v>
                </c:pt>
                <c:pt idx="145">
                  <c:v>41070.416666666664</c:v>
                </c:pt>
                <c:pt idx="146">
                  <c:v>41070.458333333343</c:v>
                </c:pt>
                <c:pt idx="147">
                  <c:v>41070.5</c:v>
                </c:pt>
                <c:pt idx="148">
                  <c:v>41070.541666666657</c:v>
                </c:pt>
                <c:pt idx="149">
                  <c:v>41070.583333333336</c:v>
                </c:pt>
                <c:pt idx="150">
                  <c:v>41070.624999999993</c:v>
                </c:pt>
                <c:pt idx="151">
                  <c:v>41070.666666666657</c:v>
                </c:pt>
                <c:pt idx="152">
                  <c:v>41070.708333333336</c:v>
                </c:pt>
                <c:pt idx="153">
                  <c:v>41070.75</c:v>
                </c:pt>
                <c:pt idx="154">
                  <c:v>41070.79166666665</c:v>
                </c:pt>
                <c:pt idx="155">
                  <c:v>41070.833333333336</c:v>
                </c:pt>
                <c:pt idx="156">
                  <c:v>41070.875</c:v>
                </c:pt>
                <c:pt idx="157">
                  <c:v>41070.916666666664</c:v>
                </c:pt>
                <c:pt idx="158">
                  <c:v>41070.958333333343</c:v>
                </c:pt>
                <c:pt idx="159">
                  <c:v>41071</c:v>
                </c:pt>
                <c:pt idx="160">
                  <c:v>41071.041666666657</c:v>
                </c:pt>
                <c:pt idx="161">
                  <c:v>41071.083333333336</c:v>
                </c:pt>
                <c:pt idx="162">
                  <c:v>41071.124999999993</c:v>
                </c:pt>
                <c:pt idx="163">
                  <c:v>41071.166666666657</c:v>
                </c:pt>
                <c:pt idx="164">
                  <c:v>41071.208333333336</c:v>
                </c:pt>
                <c:pt idx="165">
                  <c:v>41071.25</c:v>
                </c:pt>
                <c:pt idx="166">
                  <c:v>41071.29166666665</c:v>
                </c:pt>
                <c:pt idx="167">
                  <c:v>41071.333333333336</c:v>
                </c:pt>
                <c:pt idx="168">
                  <c:v>41071.375</c:v>
                </c:pt>
                <c:pt idx="169">
                  <c:v>41071.416666666664</c:v>
                </c:pt>
                <c:pt idx="170">
                  <c:v>41071.458333333343</c:v>
                </c:pt>
                <c:pt idx="171">
                  <c:v>41071.5</c:v>
                </c:pt>
                <c:pt idx="172">
                  <c:v>41071.541666666657</c:v>
                </c:pt>
                <c:pt idx="173">
                  <c:v>41071.583333333336</c:v>
                </c:pt>
                <c:pt idx="174">
                  <c:v>41071.624999999993</c:v>
                </c:pt>
                <c:pt idx="175">
                  <c:v>41071.666666666657</c:v>
                </c:pt>
                <c:pt idx="176">
                  <c:v>41071.708333333336</c:v>
                </c:pt>
                <c:pt idx="177">
                  <c:v>41071.75</c:v>
                </c:pt>
                <c:pt idx="178">
                  <c:v>41071.79166666665</c:v>
                </c:pt>
                <c:pt idx="179">
                  <c:v>41071.833333333336</c:v>
                </c:pt>
                <c:pt idx="180">
                  <c:v>41071.875</c:v>
                </c:pt>
                <c:pt idx="181">
                  <c:v>41071.916666666664</c:v>
                </c:pt>
                <c:pt idx="182">
                  <c:v>41071.958333333343</c:v>
                </c:pt>
                <c:pt idx="183">
                  <c:v>41072</c:v>
                </c:pt>
                <c:pt idx="184">
                  <c:v>41072.041666666657</c:v>
                </c:pt>
                <c:pt idx="185">
                  <c:v>41072.083333333336</c:v>
                </c:pt>
                <c:pt idx="186">
                  <c:v>41072.124999999993</c:v>
                </c:pt>
                <c:pt idx="187">
                  <c:v>41072.166666666657</c:v>
                </c:pt>
                <c:pt idx="188">
                  <c:v>41072.208333333336</c:v>
                </c:pt>
                <c:pt idx="189">
                  <c:v>41072.25</c:v>
                </c:pt>
                <c:pt idx="190">
                  <c:v>41072.29166666665</c:v>
                </c:pt>
                <c:pt idx="191">
                  <c:v>41072.333333333336</c:v>
                </c:pt>
                <c:pt idx="192">
                  <c:v>41072.375</c:v>
                </c:pt>
                <c:pt idx="193">
                  <c:v>41072.416666666664</c:v>
                </c:pt>
                <c:pt idx="194">
                  <c:v>41072.458333333343</c:v>
                </c:pt>
                <c:pt idx="195">
                  <c:v>41072.5</c:v>
                </c:pt>
                <c:pt idx="196">
                  <c:v>41072.541666666657</c:v>
                </c:pt>
                <c:pt idx="197">
                  <c:v>41072.583333333336</c:v>
                </c:pt>
                <c:pt idx="198">
                  <c:v>41072.624999999993</c:v>
                </c:pt>
                <c:pt idx="199">
                  <c:v>41072.666666666657</c:v>
                </c:pt>
                <c:pt idx="200">
                  <c:v>41072.708333333336</c:v>
                </c:pt>
                <c:pt idx="201">
                  <c:v>41072.75</c:v>
                </c:pt>
                <c:pt idx="202">
                  <c:v>41072.79166666665</c:v>
                </c:pt>
                <c:pt idx="203">
                  <c:v>41072.833333333336</c:v>
                </c:pt>
                <c:pt idx="204">
                  <c:v>41072.875</c:v>
                </c:pt>
                <c:pt idx="205">
                  <c:v>41072.916666666664</c:v>
                </c:pt>
                <c:pt idx="206">
                  <c:v>41072.958333333343</c:v>
                </c:pt>
                <c:pt idx="207">
                  <c:v>41073</c:v>
                </c:pt>
                <c:pt idx="208">
                  <c:v>41073.041666666657</c:v>
                </c:pt>
                <c:pt idx="209">
                  <c:v>41073.083333333336</c:v>
                </c:pt>
                <c:pt idx="210">
                  <c:v>41073.124999999993</c:v>
                </c:pt>
                <c:pt idx="211">
                  <c:v>41073.166666666657</c:v>
                </c:pt>
                <c:pt idx="212">
                  <c:v>41073.208333333336</c:v>
                </c:pt>
                <c:pt idx="213">
                  <c:v>41073.25</c:v>
                </c:pt>
                <c:pt idx="214">
                  <c:v>41073.29166666665</c:v>
                </c:pt>
                <c:pt idx="215">
                  <c:v>41073.333333333336</c:v>
                </c:pt>
                <c:pt idx="216">
                  <c:v>41073.375</c:v>
                </c:pt>
                <c:pt idx="217">
                  <c:v>41073.416666666664</c:v>
                </c:pt>
                <c:pt idx="218">
                  <c:v>41073.458333333343</c:v>
                </c:pt>
                <c:pt idx="219">
                  <c:v>41073.5</c:v>
                </c:pt>
                <c:pt idx="220">
                  <c:v>41073.541666666657</c:v>
                </c:pt>
                <c:pt idx="221">
                  <c:v>41073.583333333336</c:v>
                </c:pt>
                <c:pt idx="222">
                  <c:v>41073.624999999993</c:v>
                </c:pt>
                <c:pt idx="223">
                  <c:v>41073.666666666657</c:v>
                </c:pt>
                <c:pt idx="224">
                  <c:v>41073.708333333336</c:v>
                </c:pt>
                <c:pt idx="225">
                  <c:v>41073.75</c:v>
                </c:pt>
                <c:pt idx="226">
                  <c:v>41073.79166666665</c:v>
                </c:pt>
                <c:pt idx="227">
                  <c:v>41073.833333333336</c:v>
                </c:pt>
                <c:pt idx="228">
                  <c:v>41073.875</c:v>
                </c:pt>
                <c:pt idx="229">
                  <c:v>41073.916666666664</c:v>
                </c:pt>
                <c:pt idx="230">
                  <c:v>41073.958333333343</c:v>
                </c:pt>
                <c:pt idx="231">
                  <c:v>41074</c:v>
                </c:pt>
                <c:pt idx="232">
                  <c:v>41074.041666666657</c:v>
                </c:pt>
                <c:pt idx="233">
                  <c:v>41074.083333333336</c:v>
                </c:pt>
                <c:pt idx="234">
                  <c:v>41074.124999999993</c:v>
                </c:pt>
                <c:pt idx="235">
                  <c:v>41074.166666666657</c:v>
                </c:pt>
                <c:pt idx="236">
                  <c:v>41074.208333333336</c:v>
                </c:pt>
                <c:pt idx="237">
                  <c:v>41074.25</c:v>
                </c:pt>
                <c:pt idx="238">
                  <c:v>41074.29166666665</c:v>
                </c:pt>
                <c:pt idx="239">
                  <c:v>41074.333333333336</c:v>
                </c:pt>
                <c:pt idx="240">
                  <c:v>41074.375</c:v>
                </c:pt>
                <c:pt idx="241">
                  <c:v>41074.416666666664</c:v>
                </c:pt>
                <c:pt idx="242">
                  <c:v>41074.458333333343</c:v>
                </c:pt>
                <c:pt idx="243">
                  <c:v>41074.5</c:v>
                </c:pt>
                <c:pt idx="244">
                  <c:v>41074.541666666657</c:v>
                </c:pt>
                <c:pt idx="245">
                  <c:v>41074.583333333336</c:v>
                </c:pt>
                <c:pt idx="246">
                  <c:v>41074.624999999993</c:v>
                </c:pt>
                <c:pt idx="247">
                  <c:v>41074.666666666657</c:v>
                </c:pt>
                <c:pt idx="248">
                  <c:v>41074.708333333336</c:v>
                </c:pt>
                <c:pt idx="249">
                  <c:v>41074.75</c:v>
                </c:pt>
                <c:pt idx="250">
                  <c:v>41074.79166666665</c:v>
                </c:pt>
                <c:pt idx="251">
                  <c:v>41074.833333333336</c:v>
                </c:pt>
                <c:pt idx="252">
                  <c:v>41074.875</c:v>
                </c:pt>
                <c:pt idx="253">
                  <c:v>41074.916666666664</c:v>
                </c:pt>
                <c:pt idx="254">
                  <c:v>41074.958333333343</c:v>
                </c:pt>
                <c:pt idx="255">
                  <c:v>41075</c:v>
                </c:pt>
                <c:pt idx="256">
                  <c:v>41075.041666666657</c:v>
                </c:pt>
                <c:pt idx="257">
                  <c:v>41075.083333333336</c:v>
                </c:pt>
                <c:pt idx="258">
                  <c:v>41075.124999999993</c:v>
                </c:pt>
                <c:pt idx="259">
                  <c:v>41075.166666666657</c:v>
                </c:pt>
                <c:pt idx="260">
                  <c:v>41075.208333333336</c:v>
                </c:pt>
                <c:pt idx="261">
                  <c:v>41075.25</c:v>
                </c:pt>
                <c:pt idx="262">
                  <c:v>41075.29166666665</c:v>
                </c:pt>
                <c:pt idx="263">
                  <c:v>41075.333333333336</c:v>
                </c:pt>
                <c:pt idx="264">
                  <c:v>41075.375</c:v>
                </c:pt>
                <c:pt idx="265">
                  <c:v>41075.416666666664</c:v>
                </c:pt>
                <c:pt idx="266">
                  <c:v>41075.458333333343</c:v>
                </c:pt>
                <c:pt idx="267">
                  <c:v>41075.5</c:v>
                </c:pt>
                <c:pt idx="268">
                  <c:v>41075.541666666657</c:v>
                </c:pt>
                <c:pt idx="269">
                  <c:v>41075.583333333336</c:v>
                </c:pt>
                <c:pt idx="270">
                  <c:v>41075.624999999993</c:v>
                </c:pt>
                <c:pt idx="271">
                  <c:v>41075.666666666657</c:v>
                </c:pt>
                <c:pt idx="272">
                  <c:v>41075.708333333336</c:v>
                </c:pt>
                <c:pt idx="273">
                  <c:v>41075.75</c:v>
                </c:pt>
                <c:pt idx="274">
                  <c:v>41075.79166666665</c:v>
                </c:pt>
                <c:pt idx="275">
                  <c:v>41075.833333333336</c:v>
                </c:pt>
                <c:pt idx="276">
                  <c:v>41075.875</c:v>
                </c:pt>
                <c:pt idx="277">
                  <c:v>41075.916666666664</c:v>
                </c:pt>
                <c:pt idx="278">
                  <c:v>41075.958333333343</c:v>
                </c:pt>
                <c:pt idx="279">
                  <c:v>41076</c:v>
                </c:pt>
                <c:pt idx="280">
                  <c:v>41076.041666666657</c:v>
                </c:pt>
                <c:pt idx="281">
                  <c:v>41076.083333333336</c:v>
                </c:pt>
                <c:pt idx="282">
                  <c:v>41076.124999999993</c:v>
                </c:pt>
                <c:pt idx="283">
                  <c:v>41076.166666666657</c:v>
                </c:pt>
                <c:pt idx="284">
                  <c:v>41076.208333333336</c:v>
                </c:pt>
                <c:pt idx="285">
                  <c:v>41076.25</c:v>
                </c:pt>
                <c:pt idx="286">
                  <c:v>41076.29166666665</c:v>
                </c:pt>
                <c:pt idx="287">
                  <c:v>41076.333333333336</c:v>
                </c:pt>
                <c:pt idx="288">
                  <c:v>41076.375</c:v>
                </c:pt>
                <c:pt idx="289">
                  <c:v>41076.416666666664</c:v>
                </c:pt>
                <c:pt idx="290">
                  <c:v>41076.458333333343</c:v>
                </c:pt>
                <c:pt idx="291">
                  <c:v>41076.5</c:v>
                </c:pt>
                <c:pt idx="292">
                  <c:v>41076.541666666657</c:v>
                </c:pt>
                <c:pt idx="293">
                  <c:v>41076.583333333336</c:v>
                </c:pt>
                <c:pt idx="294">
                  <c:v>41076.624999999993</c:v>
                </c:pt>
                <c:pt idx="295">
                  <c:v>41076.666666666657</c:v>
                </c:pt>
                <c:pt idx="296">
                  <c:v>41076.708333333336</c:v>
                </c:pt>
                <c:pt idx="297">
                  <c:v>41076.75</c:v>
                </c:pt>
                <c:pt idx="298">
                  <c:v>41076.79166666665</c:v>
                </c:pt>
                <c:pt idx="299">
                  <c:v>41076.833333333336</c:v>
                </c:pt>
                <c:pt idx="300">
                  <c:v>41076.875</c:v>
                </c:pt>
                <c:pt idx="301">
                  <c:v>41076.916666666664</c:v>
                </c:pt>
                <c:pt idx="302">
                  <c:v>41076.958333333343</c:v>
                </c:pt>
                <c:pt idx="303">
                  <c:v>41077</c:v>
                </c:pt>
                <c:pt idx="304">
                  <c:v>41077.041666666657</c:v>
                </c:pt>
                <c:pt idx="305">
                  <c:v>41077.083333333336</c:v>
                </c:pt>
                <c:pt idx="306">
                  <c:v>41077.124999999993</c:v>
                </c:pt>
                <c:pt idx="307">
                  <c:v>41077.166666666657</c:v>
                </c:pt>
                <c:pt idx="308">
                  <c:v>41077.208333333336</c:v>
                </c:pt>
                <c:pt idx="309">
                  <c:v>41077.25</c:v>
                </c:pt>
                <c:pt idx="310">
                  <c:v>41077.29166666665</c:v>
                </c:pt>
                <c:pt idx="311">
                  <c:v>41077.333333333336</c:v>
                </c:pt>
                <c:pt idx="312">
                  <c:v>41077.375</c:v>
                </c:pt>
                <c:pt idx="313">
                  <c:v>41077.416666666664</c:v>
                </c:pt>
                <c:pt idx="314">
                  <c:v>41077.458333333343</c:v>
                </c:pt>
                <c:pt idx="315">
                  <c:v>41077.5</c:v>
                </c:pt>
                <c:pt idx="316">
                  <c:v>41077.541666666657</c:v>
                </c:pt>
                <c:pt idx="317">
                  <c:v>41077.583333333336</c:v>
                </c:pt>
                <c:pt idx="318">
                  <c:v>41077.624999999993</c:v>
                </c:pt>
                <c:pt idx="319">
                  <c:v>41077.666666666657</c:v>
                </c:pt>
                <c:pt idx="320">
                  <c:v>41077.708333333336</c:v>
                </c:pt>
                <c:pt idx="321">
                  <c:v>41077.75</c:v>
                </c:pt>
                <c:pt idx="322">
                  <c:v>41077.79166666665</c:v>
                </c:pt>
                <c:pt idx="323">
                  <c:v>41077.833333333336</c:v>
                </c:pt>
                <c:pt idx="324">
                  <c:v>41077.875</c:v>
                </c:pt>
                <c:pt idx="325">
                  <c:v>41077.916666666664</c:v>
                </c:pt>
                <c:pt idx="326">
                  <c:v>41077.958333333343</c:v>
                </c:pt>
                <c:pt idx="327">
                  <c:v>41078</c:v>
                </c:pt>
                <c:pt idx="328">
                  <c:v>41078.041666666657</c:v>
                </c:pt>
                <c:pt idx="329">
                  <c:v>41078.083333333336</c:v>
                </c:pt>
                <c:pt idx="330">
                  <c:v>41078.124999999993</c:v>
                </c:pt>
                <c:pt idx="331">
                  <c:v>41078.166666666657</c:v>
                </c:pt>
                <c:pt idx="332">
                  <c:v>41078.208333333336</c:v>
                </c:pt>
                <c:pt idx="333">
                  <c:v>41078.25</c:v>
                </c:pt>
                <c:pt idx="334">
                  <c:v>41078.29166666665</c:v>
                </c:pt>
                <c:pt idx="335">
                  <c:v>41078.333333333336</c:v>
                </c:pt>
                <c:pt idx="336">
                  <c:v>41078.375</c:v>
                </c:pt>
                <c:pt idx="337">
                  <c:v>41078.416666666664</c:v>
                </c:pt>
                <c:pt idx="338">
                  <c:v>41078.458333333343</c:v>
                </c:pt>
                <c:pt idx="339">
                  <c:v>41078.5</c:v>
                </c:pt>
                <c:pt idx="340">
                  <c:v>41078.541666666657</c:v>
                </c:pt>
                <c:pt idx="341">
                  <c:v>41078.583333333336</c:v>
                </c:pt>
                <c:pt idx="342">
                  <c:v>41078.624999999993</c:v>
                </c:pt>
                <c:pt idx="343">
                  <c:v>41078.666666666657</c:v>
                </c:pt>
                <c:pt idx="344">
                  <c:v>41078.708333333336</c:v>
                </c:pt>
                <c:pt idx="345">
                  <c:v>41078.75</c:v>
                </c:pt>
                <c:pt idx="346">
                  <c:v>41078.79166666665</c:v>
                </c:pt>
                <c:pt idx="347">
                  <c:v>41078.833333333336</c:v>
                </c:pt>
                <c:pt idx="348">
                  <c:v>41078.875</c:v>
                </c:pt>
                <c:pt idx="349">
                  <c:v>41078.916666666664</c:v>
                </c:pt>
                <c:pt idx="350">
                  <c:v>41078.958333333343</c:v>
                </c:pt>
                <c:pt idx="351">
                  <c:v>41079</c:v>
                </c:pt>
                <c:pt idx="352">
                  <c:v>41079.041666666657</c:v>
                </c:pt>
                <c:pt idx="353">
                  <c:v>41079.083333333336</c:v>
                </c:pt>
                <c:pt idx="354">
                  <c:v>41079.124999999993</c:v>
                </c:pt>
                <c:pt idx="355">
                  <c:v>41079.166666666657</c:v>
                </c:pt>
                <c:pt idx="356">
                  <c:v>41079.208333333336</c:v>
                </c:pt>
                <c:pt idx="357">
                  <c:v>41079.25</c:v>
                </c:pt>
                <c:pt idx="358">
                  <c:v>41079.29166666665</c:v>
                </c:pt>
                <c:pt idx="359">
                  <c:v>41079.333333333336</c:v>
                </c:pt>
                <c:pt idx="360">
                  <c:v>41079.375</c:v>
                </c:pt>
                <c:pt idx="361">
                  <c:v>41079.416666666664</c:v>
                </c:pt>
                <c:pt idx="362">
                  <c:v>41079.458333333343</c:v>
                </c:pt>
                <c:pt idx="363">
                  <c:v>41079.5</c:v>
                </c:pt>
                <c:pt idx="364">
                  <c:v>41079.541666666657</c:v>
                </c:pt>
                <c:pt idx="365">
                  <c:v>41079.583333333336</c:v>
                </c:pt>
                <c:pt idx="366">
                  <c:v>41079.624999999993</c:v>
                </c:pt>
                <c:pt idx="367">
                  <c:v>41079.666666666657</c:v>
                </c:pt>
                <c:pt idx="368">
                  <c:v>41079.708333333336</c:v>
                </c:pt>
                <c:pt idx="369">
                  <c:v>41079.75</c:v>
                </c:pt>
                <c:pt idx="370">
                  <c:v>41079.79166666665</c:v>
                </c:pt>
                <c:pt idx="371">
                  <c:v>41079.833333333336</c:v>
                </c:pt>
                <c:pt idx="372">
                  <c:v>41079.875</c:v>
                </c:pt>
                <c:pt idx="373">
                  <c:v>41079.916666666664</c:v>
                </c:pt>
                <c:pt idx="374">
                  <c:v>41079.958333333343</c:v>
                </c:pt>
                <c:pt idx="375">
                  <c:v>41080</c:v>
                </c:pt>
                <c:pt idx="376">
                  <c:v>41080.041666666657</c:v>
                </c:pt>
                <c:pt idx="377">
                  <c:v>41080.083333333336</c:v>
                </c:pt>
                <c:pt idx="378">
                  <c:v>41080.124999999993</c:v>
                </c:pt>
                <c:pt idx="379">
                  <c:v>41080.166666666657</c:v>
                </c:pt>
                <c:pt idx="380">
                  <c:v>41080.208333333336</c:v>
                </c:pt>
                <c:pt idx="381">
                  <c:v>41080.25</c:v>
                </c:pt>
                <c:pt idx="382">
                  <c:v>41080.29166666665</c:v>
                </c:pt>
                <c:pt idx="383">
                  <c:v>41080.333333333336</c:v>
                </c:pt>
                <c:pt idx="384">
                  <c:v>41080.375</c:v>
                </c:pt>
                <c:pt idx="385">
                  <c:v>41080.416666666664</c:v>
                </c:pt>
                <c:pt idx="386">
                  <c:v>41080.458333333343</c:v>
                </c:pt>
                <c:pt idx="387">
                  <c:v>41080.5</c:v>
                </c:pt>
                <c:pt idx="388">
                  <c:v>41080.541666666657</c:v>
                </c:pt>
                <c:pt idx="389">
                  <c:v>41080.583333333336</c:v>
                </c:pt>
                <c:pt idx="390">
                  <c:v>41080.624999999993</c:v>
                </c:pt>
                <c:pt idx="391">
                  <c:v>41080.666666666657</c:v>
                </c:pt>
                <c:pt idx="392">
                  <c:v>41080.708333333336</c:v>
                </c:pt>
                <c:pt idx="393">
                  <c:v>41080.75</c:v>
                </c:pt>
                <c:pt idx="394">
                  <c:v>41080.79166666665</c:v>
                </c:pt>
                <c:pt idx="395">
                  <c:v>41080.833333333336</c:v>
                </c:pt>
                <c:pt idx="396">
                  <c:v>41080.875</c:v>
                </c:pt>
                <c:pt idx="397">
                  <c:v>41080.916666666664</c:v>
                </c:pt>
                <c:pt idx="398">
                  <c:v>41080.958333333343</c:v>
                </c:pt>
                <c:pt idx="399">
                  <c:v>41081</c:v>
                </c:pt>
                <c:pt idx="400">
                  <c:v>41081.041666666657</c:v>
                </c:pt>
                <c:pt idx="401">
                  <c:v>41081.083333333336</c:v>
                </c:pt>
                <c:pt idx="402">
                  <c:v>41081.124999999993</c:v>
                </c:pt>
                <c:pt idx="403">
                  <c:v>41081.166666666657</c:v>
                </c:pt>
                <c:pt idx="404">
                  <c:v>41081.208333333336</c:v>
                </c:pt>
                <c:pt idx="405">
                  <c:v>41081.25</c:v>
                </c:pt>
                <c:pt idx="406">
                  <c:v>41081.29166666665</c:v>
                </c:pt>
                <c:pt idx="407">
                  <c:v>41081.333333333336</c:v>
                </c:pt>
                <c:pt idx="408">
                  <c:v>41081.375</c:v>
                </c:pt>
                <c:pt idx="409">
                  <c:v>41081.416666666664</c:v>
                </c:pt>
                <c:pt idx="410">
                  <c:v>41081.458333333343</c:v>
                </c:pt>
                <c:pt idx="411">
                  <c:v>41081.5</c:v>
                </c:pt>
                <c:pt idx="412">
                  <c:v>41081.541666666657</c:v>
                </c:pt>
                <c:pt idx="413">
                  <c:v>41081.583333333336</c:v>
                </c:pt>
                <c:pt idx="414">
                  <c:v>41081.624999999993</c:v>
                </c:pt>
                <c:pt idx="415">
                  <c:v>41081.666666666657</c:v>
                </c:pt>
                <c:pt idx="416">
                  <c:v>41081.708333333336</c:v>
                </c:pt>
                <c:pt idx="417">
                  <c:v>41081.75</c:v>
                </c:pt>
                <c:pt idx="418">
                  <c:v>41081.79166666665</c:v>
                </c:pt>
                <c:pt idx="419">
                  <c:v>41081.833333333336</c:v>
                </c:pt>
                <c:pt idx="420">
                  <c:v>41081.875</c:v>
                </c:pt>
                <c:pt idx="421">
                  <c:v>41081.916666666664</c:v>
                </c:pt>
                <c:pt idx="422">
                  <c:v>41081.958333333343</c:v>
                </c:pt>
                <c:pt idx="423">
                  <c:v>41082</c:v>
                </c:pt>
                <c:pt idx="424">
                  <c:v>41082.041666666657</c:v>
                </c:pt>
                <c:pt idx="425">
                  <c:v>41082.083333333336</c:v>
                </c:pt>
                <c:pt idx="426">
                  <c:v>41082.124999999993</c:v>
                </c:pt>
                <c:pt idx="427">
                  <c:v>41082.166666666657</c:v>
                </c:pt>
                <c:pt idx="428">
                  <c:v>41082.208333333336</c:v>
                </c:pt>
                <c:pt idx="429">
                  <c:v>41082.25</c:v>
                </c:pt>
                <c:pt idx="430">
                  <c:v>41082.29166666665</c:v>
                </c:pt>
                <c:pt idx="431">
                  <c:v>41082.333333333336</c:v>
                </c:pt>
                <c:pt idx="432">
                  <c:v>41082.375</c:v>
                </c:pt>
                <c:pt idx="433">
                  <c:v>41082.416666666664</c:v>
                </c:pt>
                <c:pt idx="434">
                  <c:v>41082.458333333343</c:v>
                </c:pt>
                <c:pt idx="435">
                  <c:v>41082.5</c:v>
                </c:pt>
                <c:pt idx="436">
                  <c:v>41082.541666666657</c:v>
                </c:pt>
                <c:pt idx="437">
                  <c:v>41082.583333333336</c:v>
                </c:pt>
                <c:pt idx="438">
                  <c:v>41082.624999999993</c:v>
                </c:pt>
                <c:pt idx="439">
                  <c:v>41082.666666666657</c:v>
                </c:pt>
                <c:pt idx="440">
                  <c:v>41082.708333333336</c:v>
                </c:pt>
                <c:pt idx="441">
                  <c:v>41082.75</c:v>
                </c:pt>
                <c:pt idx="442">
                  <c:v>41082.79166666665</c:v>
                </c:pt>
                <c:pt idx="443">
                  <c:v>41082.833333333336</c:v>
                </c:pt>
                <c:pt idx="444">
                  <c:v>41082.875</c:v>
                </c:pt>
                <c:pt idx="445">
                  <c:v>41082.916666666664</c:v>
                </c:pt>
                <c:pt idx="446">
                  <c:v>41082.958333333343</c:v>
                </c:pt>
                <c:pt idx="447">
                  <c:v>41083</c:v>
                </c:pt>
                <c:pt idx="448">
                  <c:v>41083.041666666657</c:v>
                </c:pt>
                <c:pt idx="449">
                  <c:v>41083.083333333336</c:v>
                </c:pt>
                <c:pt idx="450">
                  <c:v>41083.124999999993</c:v>
                </c:pt>
                <c:pt idx="451">
                  <c:v>41083.166666666657</c:v>
                </c:pt>
                <c:pt idx="452">
                  <c:v>41083.208333333336</c:v>
                </c:pt>
                <c:pt idx="453">
                  <c:v>41083.25</c:v>
                </c:pt>
                <c:pt idx="454">
                  <c:v>41083.29166666665</c:v>
                </c:pt>
                <c:pt idx="455">
                  <c:v>41083.333333333336</c:v>
                </c:pt>
                <c:pt idx="456">
                  <c:v>41083.375</c:v>
                </c:pt>
                <c:pt idx="457">
                  <c:v>41083.416666666664</c:v>
                </c:pt>
                <c:pt idx="458">
                  <c:v>41083.458333333343</c:v>
                </c:pt>
                <c:pt idx="459">
                  <c:v>41083.5</c:v>
                </c:pt>
                <c:pt idx="460">
                  <c:v>41083.541666666657</c:v>
                </c:pt>
                <c:pt idx="461">
                  <c:v>41083.583333333336</c:v>
                </c:pt>
                <c:pt idx="462">
                  <c:v>41083.624999999993</c:v>
                </c:pt>
                <c:pt idx="463">
                  <c:v>41083.666666666657</c:v>
                </c:pt>
                <c:pt idx="464">
                  <c:v>41083.708333333336</c:v>
                </c:pt>
                <c:pt idx="465">
                  <c:v>41083.75</c:v>
                </c:pt>
                <c:pt idx="466">
                  <c:v>41083.79166666665</c:v>
                </c:pt>
                <c:pt idx="467">
                  <c:v>41083.833333333336</c:v>
                </c:pt>
                <c:pt idx="468">
                  <c:v>41083.875</c:v>
                </c:pt>
                <c:pt idx="469">
                  <c:v>41083.916666666664</c:v>
                </c:pt>
                <c:pt idx="470">
                  <c:v>41083.958333333343</c:v>
                </c:pt>
                <c:pt idx="471">
                  <c:v>41084</c:v>
                </c:pt>
                <c:pt idx="472">
                  <c:v>41084.041666666657</c:v>
                </c:pt>
                <c:pt idx="473">
                  <c:v>41084.083333333336</c:v>
                </c:pt>
                <c:pt idx="474">
                  <c:v>41084.124999999993</c:v>
                </c:pt>
                <c:pt idx="475">
                  <c:v>41084.166666666657</c:v>
                </c:pt>
                <c:pt idx="476">
                  <c:v>41084.208333333336</c:v>
                </c:pt>
                <c:pt idx="477">
                  <c:v>41084.25</c:v>
                </c:pt>
                <c:pt idx="478">
                  <c:v>41084.29166666665</c:v>
                </c:pt>
                <c:pt idx="479">
                  <c:v>41084.333333333336</c:v>
                </c:pt>
                <c:pt idx="480">
                  <c:v>41084.375</c:v>
                </c:pt>
                <c:pt idx="481">
                  <c:v>41084.416666666664</c:v>
                </c:pt>
                <c:pt idx="482">
                  <c:v>41084.458333333343</c:v>
                </c:pt>
                <c:pt idx="483">
                  <c:v>41084.5</c:v>
                </c:pt>
                <c:pt idx="484">
                  <c:v>41084.541666666657</c:v>
                </c:pt>
                <c:pt idx="485">
                  <c:v>41084.583333333336</c:v>
                </c:pt>
                <c:pt idx="486">
                  <c:v>41084.624999999993</c:v>
                </c:pt>
                <c:pt idx="487">
                  <c:v>41084.666666666657</c:v>
                </c:pt>
                <c:pt idx="488">
                  <c:v>41084.708333333336</c:v>
                </c:pt>
                <c:pt idx="489">
                  <c:v>41084.75</c:v>
                </c:pt>
                <c:pt idx="490">
                  <c:v>41084.79166666665</c:v>
                </c:pt>
                <c:pt idx="491">
                  <c:v>41084.833333333336</c:v>
                </c:pt>
                <c:pt idx="492">
                  <c:v>41084.875</c:v>
                </c:pt>
                <c:pt idx="493">
                  <c:v>41084.916666666664</c:v>
                </c:pt>
                <c:pt idx="494">
                  <c:v>41084.958333333343</c:v>
                </c:pt>
                <c:pt idx="495">
                  <c:v>41085</c:v>
                </c:pt>
                <c:pt idx="496">
                  <c:v>41085.041666666657</c:v>
                </c:pt>
                <c:pt idx="497">
                  <c:v>41085.083333333336</c:v>
                </c:pt>
                <c:pt idx="498">
                  <c:v>41085.124999999993</c:v>
                </c:pt>
                <c:pt idx="499">
                  <c:v>41085.166666666657</c:v>
                </c:pt>
                <c:pt idx="500">
                  <c:v>41085.208333333336</c:v>
                </c:pt>
                <c:pt idx="501">
                  <c:v>41085.25</c:v>
                </c:pt>
                <c:pt idx="502">
                  <c:v>41085.29166666665</c:v>
                </c:pt>
                <c:pt idx="503">
                  <c:v>41085.333333333336</c:v>
                </c:pt>
                <c:pt idx="504">
                  <c:v>41085.375</c:v>
                </c:pt>
                <c:pt idx="505">
                  <c:v>41085.416666666664</c:v>
                </c:pt>
                <c:pt idx="506">
                  <c:v>41085.458333333343</c:v>
                </c:pt>
                <c:pt idx="507">
                  <c:v>41085.5</c:v>
                </c:pt>
                <c:pt idx="508">
                  <c:v>41085.541666666657</c:v>
                </c:pt>
                <c:pt idx="509">
                  <c:v>41085.583333333336</c:v>
                </c:pt>
                <c:pt idx="510">
                  <c:v>41085.624999999993</c:v>
                </c:pt>
                <c:pt idx="511">
                  <c:v>41085.666666666657</c:v>
                </c:pt>
                <c:pt idx="512">
                  <c:v>41085.708333333336</c:v>
                </c:pt>
                <c:pt idx="513">
                  <c:v>41085.75</c:v>
                </c:pt>
                <c:pt idx="514">
                  <c:v>41085.79166666665</c:v>
                </c:pt>
                <c:pt idx="515">
                  <c:v>41085.833333333336</c:v>
                </c:pt>
                <c:pt idx="516">
                  <c:v>41085.875</c:v>
                </c:pt>
                <c:pt idx="517">
                  <c:v>41085.916666666664</c:v>
                </c:pt>
                <c:pt idx="518">
                  <c:v>41085.958333333343</c:v>
                </c:pt>
                <c:pt idx="519">
                  <c:v>41086</c:v>
                </c:pt>
                <c:pt idx="520">
                  <c:v>41086.041666666657</c:v>
                </c:pt>
                <c:pt idx="521">
                  <c:v>41086.083333333336</c:v>
                </c:pt>
                <c:pt idx="522">
                  <c:v>41086.124999999993</c:v>
                </c:pt>
                <c:pt idx="523">
                  <c:v>41086.166666666657</c:v>
                </c:pt>
                <c:pt idx="524">
                  <c:v>41086.208333333336</c:v>
                </c:pt>
                <c:pt idx="525">
                  <c:v>41086.25</c:v>
                </c:pt>
                <c:pt idx="526">
                  <c:v>41086.29166666665</c:v>
                </c:pt>
                <c:pt idx="527">
                  <c:v>41086.333333333336</c:v>
                </c:pt>
                <c:pt idx="528">
                  <c:v>41086.375</c:v>
                </c:pt>
                <c:pt idx="529">
                  <c:v>41086.416666666664</c:v>
                </c:pt>
                <c:pt idx="530">
                  <c:v>41086.458333333343</c:v>
                </c:pt>
                <c:pt idx="531">
                  <c:v>41086.5</c:v>
                </c:pt>
                <c:pt idx="532">
                  <c:v>41086.541666666657</c:v>
                </c:pt>
                <c:pt idx="533">
                  <c:v>41086.583333333336</c:v>
                </c:pt>
                <c:pt idx="534">
                  <c:v>41086.624999999993</c:v>
                </c:pt>
                <c:pt idx="535">
                  <c:v>41086.666666666657</c:v>
                </c:pt>
                <c:pt idx="536">
                  <c:v>41086.708333333336</c:v>
                </c:pt>
                <c:pt idx="537">
                  <c:v>41086.75</c:v>
                </c:pt>
                <c:pt idx="538">
                  <c:v>41086.79166666665</c:v>
                </c:pt>
                <c:pt idx="539">
                  <c:v>41086.833333333336</c:v>
                </c:pt>
                <c:pt idx="540">
                  <c:v>41086.875</c:v>
                </c:pt>
                <c:pt idx="541">
                  <c:v>41086.916666666664</c:v>
                </c:pt>
                <c:pt idx="542">
                  <c:v>41086.958333333343</c:v>
                </c:pt>
                <c:pt idx="543">
                  <c:v>41087</c:v>
                </c:pt>
                <c:pt idx="544">
                  <c:v>41087.041666666657</c:v>
                </c:pt>
                <c:pt idx="545">
                  <c:v>41087.083333333336</c:v>
                </c:pt>
                <c:pt idx="546">
                  <c:v>41087.124999999993</c:v>
                </c:pt>
                <c:pt idx="547">
                  <c:v>41087.166666666657</c:v>
                </c:pt>
                <c:pt idx="548">
                  <c:v>41087.208333333336</c:v>
                </c:pt>
                <c:pt idx="549">
                  <c:v>41087.25</c:v>
                </c:pt>
                <c:pt idx="550">
                  <c:v>41087.29166666665</c:v>
                </c:pt>
                <c:pt idx="551">
                  <c:v>41087.333333333336</c:v>
                </c:pt>
                <c:pt idx="552">
                  <c:v>41087.375</c:v>
                </c:pt>
                <c:pt idx="553">
                  <c:v>41087.416666666664</c:v>
                </c:pt>
                <c:pt idx="554">
                  <c:v>41087.458333333343</c:v>
                </c:pt>
                <c:pt idx="555">
                  <c:v>41087.5</c:v>
                </c:pt>
                <c:pt idx="556">
                  <c:v>41087.541666666657</c:v>
                </c:pt>
                <c:pt idx="557">
                  <c:v>41087.583333333336</c:v>
                </c:pt>
                <c:pt idx="558">
                  <c:v>41087.624999999993</c:v>
                </c:pt>
                <c:pt idx="559">
                  <c:v>41087.666666666657</c:v>
                </c:pt>
                <c:pt idx="560">
                  <c:v>41087.708333333336</c:v>
                </c:pt>
                <c:pt idx="561">
                  <c:v>41087.75</c:v>
                </c:pt>
                <c:pt idx="562">
                  <c:v>41087.79166666665</c:v>
                </c:pt>
                <c:pt idx="563">
                  <c:v>41087.833333333336</c:v>
                </c:pt>
                <c:pt idx="564">
                  <c:v>41087.875</c:v>
                </c:pt>
                <c:pt idx="565">
                  <c:v>41087.916666666664</c:v>
                </c:pt>
                <c:pt idx="566">
                  <c:v>41087.958333333343</c:v>
                </c:pt>
                <c:pt idx="567">
                  <c:v>41088</c:v>
                </c:pt>
                <c:pt idx="568">
                  <c:v>41088.041666666657</c:v>
                </c:pt>
                <c:pt idx="569">
                  <c:v>41088.083333333336</c:v>
                </c:pt>
                <c:pt idx="570">
                  <c:v>41088.124999999993</c:v>
                </c:pt>
                <c:pt idx="571">
                  <c:v>41088.166666666657</c:v>
                </c:pt>
                <c:pt idx="572">
                  <c:v>41088.208333333336</c:v>
                </c:pt>
                <c:pt idx="573">
                  <c:v>41088.25</c:v>
                </c:pt>
                <c:pt idx="574">
                  <c:v>41088.29166666665</c:v>
                </c:pt>
                <c:pt idx="575">
                  <c:v>41088.333333333336</c:v>
                </c:pt>
                <c:pt idx="576">
                  <c:v>41088.375</c:v>
                </c:pt>
                <c:pt idx="577">
                  <c:v>41088.416666666664</c:v>
                </c:pt>
                <c:pt idx="578">
                  <c:v>41088.458333333343</c:v>
                </c:pt>
                <c:pt idx="579">
                  <c:v>41088.5</c:v>
                </c:pt>
                <c:pt idx="580">
                  <c:v>41088.541666666657</c:v>
                </c:pt>
                <c:pt idx="581">
                  <c:v>41088.583333333336</c:v>
                </c:pt>
                <c:pt idx="582">
                  <c:v>41088.624999999993</c:v>
                </c:pt>
                <c:pt idx="583">
                  <c:v>41088.666666666657</c:v>
                </c:pt>
                <c:pt idx="584">
                  <c:v>41088.708333333336</c:v>
                </c:pt>
                <c:pt idx="585">
                  <c:v>41088.75</c:v>
                </c:pt>
                <c:pt idx="586">
                  <c:v>41088.79166666665</c:v>
                </c:pt>
                <c:pt idx="587">
                  <c:v>41088.833333333336</c:v>
                </c:pt>
                <c:pt idx="588">
                  <c:v>41088.875</c:v>
                </c:pt>
                <c:pt idx="589">
                  <c:v>41088.916666666664</c:v>
                </c:pt>
                <c:pt idx="590">
                  <c:v>41088.958333333343</c:v>
                </c:pt>
                <c:pt idx="591">
                  <c:v>41089</c:v>
                </c:pt>
                <c:pt idx="592">
                  <c:v>41089.041666666657</c:v>
                </c:pt>
                <c:pt idx="593">
                  <c:v>41089.083333333336</c:v>
                </c:pt>
                <c:pt idx="594">
                  <c:v>41089.124999999993</c:v>
                </c:pt>
                <c:pt idx="595">
                  <c:v>41089.166666666657</c:v>
                </c:pt>
                <c:pt idx="596">
                  <c:v>41089.208333333336</c:v>
                </c:pt>
                <c:pt idx="597">
                  <c:v>41089.25</c:v>
                </c:pt>
                <c:pt idx="598">
                  <c:v>41089.29166666665</c:v>
                </c:pt>
                <c:pt idx="599">
                  <c:v>41089.333333333336</c:v>
                </c:pt>
                <c:pt idx="600">
                  <c:v>41089.375</c:v>
                </c:pt>
              </c:numCache>
            </c:numRef>
          </c:xVal>
          <c:yVal>
            <c:numRef>
              <c:f>Matric!$Q$8400:$Q$9000</c:f>
              <c:numCache>
                <c:formatCode>General</c:formatCode>
                <c:ptCount val="601"/>
                <c:pt idx="0">
                  <c:v>0.15800000000000003</c:v>
                </c:pt>
                <c:pt idx="1">
                  <c:v>0.15200000000000002</c:v>
                </c:pt>
                <c:pt idx="2">
                  <c:v>0.15500000000000003</c:v>
                </c:pt>
                <c:pt idx="3">
                  <c:v>0.15500000000000003</c:v>
                </c:pt>
                <c:pt idx="4">
                  <c:v>0.15500000000000003</c:v>
                </c:pt>
                <c:pt idx="5">
                  <c:v>0.16300000000000001</c:v>
                </c:pt>
                <c:pt idx="6">
                  <c:v>0.16600000000000001</c:v>
                </c:pt>
                <c:pt idx="7">
                  <c:v>0.15900000000000003</c:v>
                </c:pt>
                <c:pt idx="8">
                  <c:v>0.13900000000000001</c:v>
                </c:pt>
                <c:pt idx="9">
                  <c:v>0.13800000000000001</c:v>
                </c:pt>
                <c:pt idx="10">
                  <c:v>0.14800000000000002</c:v>
                </c:pt>
                <c:pt idx="11">
                  <c:v>0.14500000000000002</c:v>
                </c:pt>
                <c:pt idx="12">
                  <c:v>0.13800000000000001</c:v>
                </c:pt>
                <c:pt idx="13">
                  <c:v>0.14800000000000002</c:v>
                </c:pt>
                <c:pt idx="14">
                  <c:v>0.14100000000000001</c:v>
                </c:pt>
                <c:pt idx="15">
                  <c:v>0.14400000000000002</c:v>
                </c:pt>
                <c:pt idx="16">
                  <c:v>0.14400000000000002</c:v>
                </c:pt>
                <c:pt idx="17">
                  <c:v>0.14800000000000002</c:v>
                </c:pt>
                <c:pt idx="18">
                  <c:v>0.15100000000000002</c:v>
                </c:pt>
                <c:pt idx="19">
                  <c:v>0.14800000000000002</c:v>
                </c:pt>
                <c:pt idx="20">
                  <c:v>0.14400000000000002</c:v>
                </c:pt>
                <c:pt idx="21">
                  <c:v>0.14700000000000002</c:v>
                </c:pt>
                <c:pt idx="22">
                  <c:v>0.15100000000000002</c:v>
                </c:pt>
                <c:pt idx="23">
                  <c:v>0.15100000000000002</c:v>
                </c:pt>
                <c:pt idx="24">
                  <c:v>0.15100000000000002</c:v>
                </c:pt>
                <c:pt idx="25">
                  <c:v>0.14700000000000002</c:v>
                </c:pt>
                <c:pt idx="26">
                  <c:v>0.14400000000000002</c:v>
                </c:pt>
                <c:pt idx="27">
                  <c:v>0.15400000000000003</c:v>
                </c:pt>
                <c:pt idx="28">
                  <c:v>0.15400000000000003</c:v>
                </c:pt>
                <c:pt idx="29">
                  <c:v>0.14800000000000002</c:v>
                </c:pt>
                <c:pt idx="30">
                  <c:v>0.16200000000000001</c:v>
                </c:pt>
                <c:pt idx="31">
                  <c:v>0.14800000000000002</c:v>
                </c:pt>
                <c:pt idx="32">
                  <c:v>0.16200000000000001</c:v>
                </c:pt>
                <c:pt idx="33">
                  <c:v>0.15900000000000003</c:v>
                </c:pt>
                <c:pt idx="34">
                  <c:v>0.14900000000000002</c:v>
                </c:pt>
                <c:pt idx="35">
                  <c:v>0.14500000000000002</c:v>
                </c:pt>
                <c:pt idx="36">
                  <c:v>0.14200000000000002</c:v>
                </c:pt>
                <c:pt idx="37">
                  <c:v>0.14500000000000002</c:v>
                </c:pt>
                <c:pt idx="38">
                  <c:v>0.14500000000000002</c:v>
                </c:pt>
                <c:pt idx="39">
                  <c:v>0.14800000000000002</c:v>
                </c:pt>
                <c:pt idx="40">
                  <c:v>0.14500000000000002</c:v>
                </c:pt>
                <c:pt idx="41">
                  <c:v>0.14400000000000002</c:v>
                </c:pt>
                <c:pt idx="42">
                  <c:v>0.14800000000000002</c:v>
                </c:pt>
                <c:pt idx="43">
                  <c:v>0.15100000000000002</c:v>
                </c:pt>
                <c:pt idx="44">
                  <c:v>0.14800000000000002</c:v>
                </c:pt>
                <c:pt idx="45">
                  <c:v>0.14400000000000002</c:v>
                </c:pt>
                <c:pt idx="46">
                  <c:v>0.14700000000000002</c:v>
                </c:pt>
                <c:pt idx="47">
                  <c:v>0.14700000000000002</c:v>
                </c:pt>
                <c:pt idx="48">
                  <c:v>0.15400000000000003</c:v>
                </c:pt>
                <c:pt idx="49">
                  <c:v>0.161</c:v>
                </c:pt>
                <c:pt idx="50">
                  <c:v>0.15400000000000003</c:v>
                </c:pt>
                <c:pt idx="51">
                  <c:v>0.16400000000000001</c:v>
                </c:pt>
                <c:pt idx="52">
                  <c:v>0.15400000000000003</c:v>
                </c:pt>
                <c:pt idx="53">
                  <c:v>0.16500000000000001</c:v>
                </c:pt>
                <c:pt idx="54">
                  <c:v>0.16500000000000001</c:v>
                </c:pt>
                <c:pt idx="55">
                  <c:v>0.15500000000000003</c:v>
                </c:pt>
                <c:pt idx="56">
                  <c:v>0.15200000000000002</c:v>
                </c:pt>
                <c:pt idx="57">
                  <c:v>0.15200000000000002</c:v>
                </c:pt>
                <c:pt idx="58">
                  <c:v>0.15200000000000002</c:v>
                </c:pt>
                <c:pt idx="59">
                  <c:v>0.14200000000000002</c:v>
                </c:pt>
                <c:pt idx="60">
                  <c:v>0.14500000000000002</c:v>
                </c:pt>
                <c:pt idx="61">
                  <c:v>0.14800000000000002</c:v>
                </c:pt>
                <c:pt idx="62">
                  <c:v>0.14800000000000002</c:v>
                </c:pt>
                <c:pt idx="63">
                  <c:v>0.14800000000000002</c:v>
                </c:pt>
                <c:pt idx="64">
                  <c:v>0.15100000000000002</c:v>
                </c:pt>
                <c:pt idx="65">
                  <c:v>0.15100000000000002</c:v>
                </c:pt>
                <c:pt idx="66">
                  <c:v>0.14800000000000002</c:v>
                </c:pt>
                <c:pt idx="67">
                  <c:v>0.14800000000000002</c:v>
                </c:pt>
                <c:pt idx="68">
                  <c:v>0.14800000000000002</c:v>
                </c:pt>
                <c:pt idx="69">
                  <c:v>0.15100000000000002</c:v>
                </c:pt>
                <c:pt idx="70">
                  <c:v>0.15100000000000002</c:v>
                </c:pt>
                <c:pt idx="71">
                  <c:v>0.14800000000000002</c:v>
                </c:pt>
                <c:pt idx="72">
                  <c:v>0.15100000000000002</c:v>
                </c:pt>
                <c:pt idx="73">
                  <c:v>0.15100000000000002</c:v>
                </c:pt>
                <c:pt idx="74">
                  <c:v>0.15100000000000002</c:v>
                </c:pt>
                <c:pt idx="75">
                  <c:v>0.14800000000000002</c:v>
                </c:pt>
                <c:pt idx="76">
                  <c:v>0.15100000000000002</c:v>
                </c:pt>
                <c:pt idx="77">
                  <c:v>0.15100000000000002</c:v>
                </c:pt>
                <c:pt idx="78">
                  <c:v>0.15100000000000002</c:v>
                </c:pt>
                <c:pt idx="79">
                  <c:v>0.161</c:v>
                </c:pt>
                <c:pt idx="80">
                  <c:v>0.14800000000000002</c:v>
                </c:pt>
                <c:pt idx="81">
                  <c:v>0.14500000000000002</c:v>
                </c:pt>
                <c:pt idx="82">
                  <c:v>0.14800000000000002</c:v>
                </c:pt>
                <c:pt idx="83">
                  <c:v>0.14800000000000002</c:v>
                </c:pt>
                <c:pt idx="84">
                  <c:v>0.14100000000000001</c:v>
                </c:pt>
                <c:pt idx="85">
                  <c:v>0.14800000000000002</c:v>
                </c:pt>
                <c:pt idx="86">
                  <c:v>0.14800000000000002</c:v>
                </c:pt>
                <c:pt idx="87">
                  <c:v>0.14800000000000002</c:v>
                </c:pt>
                <c:pt idx="88">
                  <c:v>0.15100000000000002</c:v>
                </c:pt>
                <c:pt idx="89">
                  <c:v>0.14800000000000002</c:v>
                </c:pt>
                <c:pt idx="90">
                  <c:v>0.14800000000000002</c:v>
                </c:pt>
                <c:pt idx="91">
                  <c:v>0.14800000000000002</c:v>
                </c:pt>
                <c:pt idx="92">
                  <c:v>0.14800000000000002</c:v>
                </c:pt>
                <c:pt idx="93">
                  <c:v>0.14400000000000002</c:v>
                </c:pt>
                <c:pt idx="94">
                  <c:v>0.15100000000000002</c:v>
                </c:pt>
                <c:pt idx="95">
                  <c:v>0.14700000000000002</c:v>
                </c:pt>
                <c:pt idx="96">
                  <c:v>0.15400000000000003</c:v>
                </c:pt>
                <c:pt idx="97">
                  <c:v>0.15400000000000003</c:v>
                </c:pt>
                <c:pt idx="98">
                  <c:v>0.15400000000000003</c:v>
                </c:pt>
                <c:pt idx="99">
                  <c:v>0.15100000000000002</c:v>
                </c:pt>
                <c:pt idx="100">
                  <c:v>0.15100000000000002</c:v>
                </c:pt>
                <c:pt idx="101">
                  <c:v>0.161</c:v>
                </c:pt>
                <c:pt idx="102">
                  <c:v>0.14800000000000002</c:v>
                </c:pt>
                <c:pt idx="103">
                  <c:v>0.14800000000000002</c:v>
                </c:pt>
                <c:pt idx="104">
                  <c:v>0.15500000000000003</c:v>
                </c:pt>
                <c:pt idx="105">
                  <c:v>0.15500000000000003</c:v>
                </c:pt>
                <c:pt idx="106">
                  <c:v>0.15100000000000002</c:v>
                </c:pt>
                <c:pt idx="107">
                  <c:v>0.15100000000000002</c:v>
                </c:pt>
                <c:pt idx="108">
                  <c:v>0.14800000000000002</c:v>
                </c:pt>
                <c:pt idx="109">
                  <c:v>0.14800000000000002</c:v>
                </c:pt>
                <c:pt idx="110">
                  <c:v>0.14100000000000001</c:v>
                </c:pt>
                <c:pt idx="111">
                  <c:v>0.14800000000000002</c:v>
                </c:pt>
                <c:pt idx="112">
                  <c:v>0.14800000000000002</c:v>
                </c:pt>
                <c:pt idx="113">
                  <c:v>0.14800000000000002</c:v>
                </c:pt>
                <c:pt idx="114">
                  <c:v>0.14800000000000002</c:v>
                </c:pt>
                <c:pt idx="115">
                  <c:v>0.14800000000000002</c:v>
                </c:pt>
                <c:pt idx="116">
                  <c:v>0.15400000000000003</c:v>
                </c:pt>
                <c:pt idx="117">
                  <c:v>0.15100000000000002</c:v>
                </c:pt>
                <c:pt idx="118">
                  <c:v>0.15100000000000002</c:v>
                </c:pt>
                <c:pt idx="119">
                  <c:v>0.15400000000000003</c:v>
                </c:pt>
                <c:pt idx="120">
                  <c:v>0.15400000000000003</c:v>
                </c:pt>
                <c:pt idx="121">
                  <c:v>0.15100000000000002</c:v>
                </c:pt>
                <c:pt idx="122">
                  <c:v>0.15500000000000003</c:v>
                </c:pt>
                <c:pt idx="123">
                  <c:v>0.16200000000000001</c:v>
                </c:pt>
                <c:pt idx="124">
                  <c:v>0.16200000000000001</c:v>
                </c:pt>
                <c:pt idx="125">
                  <c:v>0.16200000000000001</c:v>
                </c:pt>
                <c:pt idx="126">
                  <c:v>0.15500000000000003</c:v>
                </c:pt>
                <c:pt idx="127">
                  <c:v>0.15500000000000003</c:v>
                </c:pt>
                <c:pt idx="128">
                  <c:v>0.15900000000000003</c:v>
                </c:pt>
                <c:pt idx="129">
                  <c:v>0.14900000000000002</c:v>
                </c:pt>
                <c:pt idx="130">
                  <c:v>0.14200000000000002</c:v>
                </c:pt>
                <c:pt idx="131">
                  <c:v>0.14600000000000002</c:v>
                </c:pt>
                <c:pt idx="132">
                  <c:v>0.14500000000000002</c:v>
                </c:pt>
                <c:pt idx="133">
                  <c:v>0.14800000000000002</c:v>
                </c:pt>
                <c:pt idx="134">
                  <c:v>0.14500000000000002</c:v>
                </c:pt>
                <c:pt idx="135">
                  <c:v>0.15200000000000002</c:v>
                </c:pt>
                <c:pt idx="136">
                  <c:v>0.15100000000000002</c:v>
                </c:pt>
                <c:pt idx="137">
                  <c:v>0.14500000000000002</c:v>
                </c:pt>
                <c:pt idx="138">
                  <c:v>0.14800000000000002</c:v>
                </c:pt>
                <c:pt idx="139">
                  <c:v>0.14800000000000002</c:v>
                </c:pt>
                <c:pt idx="140">
                  <c:v>0.14800000000000002</c:v>
                </c:pt>
                <c:pt idx="141">
                  <c:v>0.14400000000000002</c:v>
                </c:pt>
                <c:pt idx="142">
                  <c:v>0.15100000000000002</c:v>
                </c:pt>
                <c:pt idx="143">
                  <c:v>0.15100000000000002</c:v>
                </c:pt>
                <c:pt idx="144">
                  <c:v>0.15800000000000003</c:v>
                </c:pt>
                <c:pt idx="145">
                  <c:v>0.15800000000000003</c:v>
                </c:pt>
                <c:pt idx="146">
                  <c:v>0.15100000000000002</c:v>
                </c:pt>
                <c:pt idx="147">
                  <c:v>0.15900000000000003</c:v>
                </c:pt>
                <c:pt idx="148">
                  <c:v>0.15200000000000002</c:v>
                </c:pt>
                <c:pt idx="149">
                  <c:v>0.15900000000000003</c:v>
                </c:pt>
                <c:pt idx="150">
                  <c:v>0.15600000000000003</c:v>
                </c:pt>
                <c:pt idx="151">
                  <c:v>0.15600000000000003</c:v>
                </c:pt>
                <c:pt idx="152">
                  <c:v>0.15900000000000003</c:v>
                </c:pt>
                <c:pt idx="153">
                  <c:v>0.15200000000000002</c:v>
                </c:pt>
                <c:pt idx="154">
                  <c:v>0.14900000000000002</c:v>
                </c:pt>
                <c:pt idx="155">
                  <c:v>0.14600000000000002</c:v>
                </c:pt>
                <c:pt idx="156">
                  <c:v>0.13900000000000001</c:v>
                </c:pt>
                <c:pt idx="157">
                  <c:v>0.14500000000000002</c:v>
                </c:pt>
                <c:pt idx="158">
                  <c:v>0.14500000000000002</c:v>
                </c:pt>
                <c:pt idx="159">
                  <c:v>0.14500000000000002</c:v>
                </c:pt>
                <c:pt idx="160">
                  <c:v>0.14100000000000001</c:v>
                </c:pt>
                <c:pt idx="161">
                  <c:v>0.14500000000000002</c:v>
                </c:pt>
                <c:pt idx="162">
                  <c:v>0.13800000000000001</c:v>
                </c:pt>
                <c:pt idx="163">
                  <c:v>0.14400000000000002</c:v>
                </c:pt>
                <c:pt idx="164">
                  <c:v>0.14800000000000002</c:v>
                </c:pt>
                <c:pt idx="165">
                  <c:v>0.14800000000000002</c:v>
                </c:pt>
                <c:pt idx="166">
                  <c:v>0.15100000000000002</c:v>
                </c:pt>
                <c:pt idx="167">
                  <c:v>0.15400000000000003</c:v>
                </c:pt>
                <c:pt idx="168">
                  <c:v>0.15800000000000003</c:v>
                </c:pt>
                <c:pt idx="169">
                  <c:v>0.15400000000000003</c:v>
                </c:pt>
                <c:pt idx="170">
                  <c:v>0.15500000000000003</c:v>
                </c:pt>
                <c:pt idx="171">
                  <c:v>0.15500000000000003</c:v>
                </c:pt>
                <c:pt idx="172">
                  <c:v>0.15800000000000003</c:v>
                </c:pt>
                <c:pt idx="173">
                  <c:v>0.15500000000000003</c:v>
                </c:pt>
                <c:pt idx="174">
                  <c:v>0.15500000000000003</c:v>
                </c:pt>
                <c:pt idx="175">
                  <c:v>0.15900000000000003</c:v>
                </c:pt>
                <c:pt idx="176">
                  <c:v>0.15200000000000002</c:v>
                </c:pt>
                <c:pt idx="177">
                  <c:v>0.15200000000000002</c:v>
                </c:pt>
                <c:pt idx="178">
                  <c:v>0.15200000000000002</c:v>
                </c:pt>
                <c:pt idx="179">
                  <c:v>0.14900000000000002</c:v>
                </c:pt>
                <c:pt idx="180">
                  <c:v>0.14500000000000002</c:v>
                </c:pt>
                <c:pt idx="181">
                  <c:v>0.14500000000000002</c:v>
                </c:pt>
                <c:pt idx="182">
                  <c:v>0.14800000000000002</c:v>
                </c:pt>
                <c:pt idx="183">
                  <c:v>0.14800000000000002</c:v>
                </c:pt>
                <c:pt idx="184">
                  <c:v>0.15100000000000002</c:v>
                </c:pt>
                <c:pt idx="185">
                  <c:v>0.15100000000000002</c:v>
                </c:pt>
                <c:pt idx="186">
                  <c:v>0.14800000000000002</c:v>
                </c:pt>
                <c:pt idx="187">
                  <c:v>0.14800000000000002</c:v>
                </c:pt>
                <c:pt idx="188">
                  <c:v>0.14800000000000002</c:v>
                </c:pt>
                <c:pt idx="189">
                  <c:v>0.14800000000000002</c:v>
                </c:pt>
                <c:pt idx="190">
                  <c:v>0.15100000000000002</c:v>
                </c:pt>
                <c:pt idx="191">
                  <c:v>0.14400000000000002</c:v>
                </c:pt>
                <c:pt idx="192">
                  <c:v>0.14800000000000002</c:v>
                </c:pt>
                <c:pt idx="193">
                  <c:v>0.15400000000000003</c:v>
                </c:pt>
                <c:pt idx="194">
                  <c:v>0.15100000000000002</c:v>
                </c:pt>
                <c:pt idx="195">
                  <c:v>0.15100000000000002</c:v>
                </c:pt>
                <c:pt idx="196">
                  <c:v>0.15800000000000003</c:v>
                </c:pt>
                <c:pt idx="197">
                  <c:v>0.15100000000000002</c:v>
                </c:pt>
                <c:pt idx="198">
                  <c:v>0.15200000000000002</c:v>
                </c:pt>
                <c:pt idx="199">
                  <c:v>0.15500000000000003</c:v>
                </c:pt>
                <c:pt idx="200">
                  <c:v>0.15200000000000002</c:v>
                </c:pt>
                <c:pt idx="201">
                  <c:v>0.15500000000000003</c:v>
                </c:pt>
                <c:pt idx="202">
                  <c:v>0.14900000000000002</c:v>
                </c:pt>
                <c:pt idx="203">
                  <c:v>0.14200000000000002</c:v>
                </c:pt>
                <c:pt idx="204">
                  <c:v>0.14500000000000002</c:v>
                </c:pt>
                <c:pt idx="205">
                  <c:v>0.15200000000000002</c:v>
                </c:pt>
                <c:pt idx="206">
                  <c:v>0.15200000000000002</c:v>
                </c:pt>
                <c:pt idx="207">
                  <c:v>0.14800000000000002</c:v>
                </c:pt>
                <c:pt idx="208">
                  <c:v>0.13100000000000001</c:v>
                </c:pt>
                <c:pt idx="209">
                  <c:v>0.14400000000000002</c:v>
                </c:pt>
                <c:pt idx="210">
                  <c:v>0.14400000000000002</c:v>
                </c:pt>
                <c:pt idx="211">
                  <c:v>0.14100000000000001</c:v>
                </c:pt>
                <c:pt idx="212">
                  <c:v>0.14700000000000002</c:v>
                </c:pt>
                <c:pt idx="213">
                  <c:v>0.15100000000000002</c:v>
                </c:pt>
                <c:pt idx="214">
                  <c:v>0.15400000000000003</c:v>
                </c:pt>
                <c:pt idx="215">
                  <c:v>0.161</c:v>
                </c:pt>
                <c:pt idx="216">
                  <c:v>0.15100000000000002</c:v>
                </c:pt>
                <c:pt idx="217">
                  <c:v>0.15100000000000002</c:v>
                </c:pt>
                <c:pt idx="218">
                  <c:v>0.161</c:v>
                </c:pt>
                <c:pt idx="219">
                  <c:v>0.15500000000000003</c:v>
                </c:pt>
                <c:pt idx="220">
                  <c:v>0.15500000000000003</c:v>
                </c:pt>
                <c:pt idx="221">
                  <c:v>0.15500000000000003</c:v>
                </c:pt>
                <c:pt idx="222">
                  <c:v>0.15900000000000003</c:v>
                </c:pt>
                <c:pt idx="223">
                  <c:v>0.15500000000000003</c:v>
                </c:pt>
                <c:pt idx="224">
                  <c:v>0.15500000000000003</c:v>
                </c:pt>
                <c:pt idx="225">
                  <c:v>0.15200000000000002</c:v>
                </c:pt>
                <c:pt idx="226">
                  <c:v>0.14900000000000002</c:v>
                </c:pt>
                <c:pt idx="227">
                  <c:v>0.14900000000000002</c:v>
                </c:pt>
                <c:pt idx="228">
                  <c:v>0.14500000000000002</c:v>
                </c:pt>
                <c:pt idx="229">
                  <c:v>0.15200000000000002</c:v>
                </c:pt>
                <c:pt idx="230">
                  <c:v>0.14800000000000002</c:v>
                </c:pt>
                <c:pt idx="231">
                  <c:v>0.14100000000000001</c:v>
                </c:pt>
                <c:pt idx="232">
                  <c:v>0.14800000000000002</c:v>
                </c:pt>
                <c:pt idx="233">
                  <c:v>0.14500000000000002</c:v>
                </c:pt>
                <c:pt idx="234">
                  <c:v>0.14500000000000002</c:v>
                </c:pt>
                <c:pt idx="235">
                  <c:v>0.14500000000000002</c:v>
                </c:pt>
                <c:pt idx="236">
                  <c:v>0.14800000000000002</c:v>
                </c:pt>
                <c:pt idx="237">
                  <c:v>0.14400000000000002</c:v>
                </c:pt>
                <c:pt idx="238">
                  <c:v>0.14400000000000002</c:v>
                </c:pt>
                <c:pt idx="239">
                  <c:v>0.15400000000000003</c:v>
                </c:pt>
                <c:pt idx="240">
                  <c:v>0.15500000000000003</c:v>
                </c:pt>
                <c:pt idx="241">
                  <c:v>0.15800000000000003</c:v>
                </c:pt>
                <c:pt idx="242">
                  <c:v>0.15100000000000002</c:v>
                </c:pt>
                <c:pt idx="243">
                  <c:v>0.15800000000000003</c:v>
                </c:pt>
                <c:pt idx="244">
                  <c:v>0.15500000000000003</c:v>
                </c:pt>
                <c:pt idx="245">
                  <c:v>0.15900000000000003</c:v>
                </c:pt>
                <c:pt idx="246">
                  <c:v>0.16200000000000001</c:v>
                </c:pt>
                <c:pt idx="247">
                  <c:v>0.14500000000000002</c:v>
                </c:pt>
                <c:pt idx="248">
                  <c:v>0.14900000000000002</c:v>
                </c:pt>
                <c:pt idx="249">
                  <c:v>0.14900000000000002</c:v>
                </c:pt>
                <c:pt idx="250">
                  <c:v>0.128</c:v>
                </c:pt>
                <c:pt idx="251">
                  <c:v>0.15800000000000003</c:v>
                </c:pt>
                <c:pt idx="252">
                  <c:v>0.14800000000000002</c:v>
                </c:pt>
                <c:pt idx="253">
                  <c:v>0.15100000000000002</c:v>
                </c:pt>
                <c:pt idx="254">
                  <c:v>0.14800000000000002</c:v>
                </c:pt>
                <c:pt idx="255">
                  <c:v>0.14500000000000002</c:v>
                </c:pt>
                <c:pt idx="256">
                  <c:v>0.14500000000000002</c:v>
                </c:pt>
                <c:pt idx="257">
                  <c:v>0.14400000000000002</c:v>
                </c:pt>
                <c:pt idx="258">
                  <c:v>0.14800000000000002</c:v>
                </c:pt>
                <c:pt idx="259">
                  <c:v>0.14800000000000002</c:v>
                </c:pt>
                <c:pt idx="260">
                  <c:v>0.14400000000000002</c:v>
                </c:pt>
                <c:pt idx="261">
                  <c:v>0.14800000000000002</c:v>
                </c:pt>
                <c:pt idx="262">
                  <c:v>0.15100000000000002</c:v>
                </c:pt>
                <c:pt idx="263">
                  <c:v>0.15100000000000002</c:v>
                </c:pt>
                <c:pt idx="264">
                  <c:v>0.15800000000000003</c:v>
                </c:pt>
                <c:pt idx="265">
                  <c:v>0.15400000000000003</c:v>
                </c:pt>
                <c:pt idx="266">
                  <c:v>0.15100000000000002</c:v>
                </c:pt>
                <c:pt idx="267">
                  <c:v>0.15800000000000003</c:v>
                </c:pt>
                <c:pt idx="268">
                  <c:v>0.15100000000000002</c:v>
                </c:pt>
                <c:pt idx="269">
                  <c:v>0.15800000000000003</c:v>
                </c:pt>
                <c:pt idx="270">
                  <c:v>0.15800000000000003</c:v>
                </c:pt>
                <c:pt idx="271">
                  <c:v>0.15900000000000003</c:v>
                </c:pt>
                <c:pt idx="272">
                  <c:v>0.15200000000000002</c:v>
                </c:pt>
                <c:pt idx="273">
                  <c:v>0.15200000000000002</c:v>
                </c:pt>
                <c:pt idx="274">
                  <c:v>0.14200000000000002</c:v>
                </c:pt>
                <c:pt idx="275">
                  <c:v>0.14500000000000002</c:v>
                </c:pt>
                <c:pt idx="276">
                  <c:v>0.14900000000000002</c:v>
                </c:pt>
                <c:pt idx="277">
                  <c:v>0.13100000000000001</c:v>
                </c:pt>
                <c:pt idx="278">
                  <c:v>0.14100000000000001</c:v>
                </c:pt>
                <c:pt idx="279">
                  <c:v>0.14400000000000002</c:v>
                </c:pt>
                <c:pt idx="280">
                  <c:v>0.14400000000000002</c:v>
                </c:pt>
                <c:pt idx="281">
                  <c:v>0.14800000000000002</c:v>
                </c:pt>
                <c:pt idx="282">
                  <c:v>0.14800000000000002</c:v>
                </c:pt>
                <c:pt idx="283">
                  <c:v>0.15800000000000003</c:v>
                </c:pt>
                <c:pt idx="284">
                  <c:v>0.15800000000000003</c:v>
                </c:pt>
                <c:pt idx="285">
                  <c:v>0.14800000000000002</c:v>
                </c:pt>
                <c:pt idx="286">
                  <c:v>0.14800000000000002</c:v>
                </c:pt>
                <c:pt idx="287">
                  <c:v>0.15100000000000002</c:v>
                </c:pt>
                <c:pt idx="288">
                  <c:v>0.161</c:v>
                </c:pt>
                <c:pt idx="289">
                  <c:v>0.15500000000000003</c:v>
                </c:pt>
                <c:pt idx="290">
                  <c:v>0.15500000000000003</c:v>
                </c:pt>
                <c:pt idx="291">
                  <c:v>0.15100000000000002</c:v>
                </c:pt>
                <c:pt idx="292">
                  <c:v>0.15200000000000002</c:v>
                </c:pt>
                <c:pt idx="293">
                  <c:v>0.16200000000000001</c:v>
                </c:pt>
                <c:pt idx="294">
                  <c:v>0.15900000000000003</c:v>
                </c:pt>
                <c:pt idx="295">
                  <c:v>0.15200000000000002</c:v>
                </c:pt>
                <c:pt idx="296">
                  <c:v>0.15200000000000002</c:v>
                </c:pt>
                <c:pt idx="297">
                  <c:v>0.14500000000000002</c:v>
                </c:pt>
                <c:pt idx="298">
                  <c:v>0.14500000000000002</c:v>
                </c:pt>
                <c:pt idx="299">
                  <c:v>0.14500000000000002</c:v>
                </c:pt>
                <c:pt idx="300">
                  <c:v>0.14800000000000002</c:v>
                </c:pt>
                <c:pt idx="301">
                  <c:v>0.14800000000000002</c:v>
                </c:pt>
                <c:pt idx="302">
                  <c:v>0.15100000000000002</c:v>
                </c:pt>
                <c:pt idx="303">
                  <c:v>0.14500000000000002</c:v>
                </c:pt>
                <c:pt idx="304">
                  <c:v>0.14500000000000002</c:v>
                </c:pt>
                <c:pt idx="305">
                  <c:v>0.14100000000000001</c:v>
                </c:pt>
                <c:pt idx="306">
                  <c:v>0.14400000000000002</c:v>
                </c:pt>
                <c:pt idx="307">
                  <c:v>0.14800000000000002</c:v>
                </c:pt>
                <c:pt idx="308">
                  <c:v>0.14800000000000002</c:v>
                </c:pt>
                <c:pt idx="309">
                  <c:v>0.14400000000000002</c:v>
                </c:pt>
                <c:pt idx="310">
                  <c:v>0.14400000000000002</c:v>
                </c:pt>
                <c:pt idx="311">
                  <c:v>0.15400000000000003</c:v>
                </c:pt>
                <c:pt idx="312">
                  <c:v>0.15100000000000002</c:v>
                </c:pt>
                <c:pt idx="313">
                  <c:v>0.15100000000000002</c:v>
                </c:pt>
                <c:pt idx="314">
                  <c:v>0.15100000000000002</c:v>
                </c:pt>
                <c:pt idx="315">
                  <c:v>0.14800000000000002</c:v>
                </c:pt>
                <c:pt idx="316">
                  <c:v>0.15500000000000003</c:v>
                </c:pt>
                <c:pt idx="317">
                  <c:v>0.15500000000000003</c:v>
                </c:pt>
                <c:pt idx="318">
                  <c:v>0.15500000000000003</c:v>
                </c:pt>
                <c:pt idx="319">
                  <c:v>0.15500000000000003</c:v>
                </c:pt>
                <c:pt idx="320">
                  <c:v>0.15500000000000003</c:v>
                </c:pt>
                <c:pt idx="321">
                  <c:v>0.14900000000000002</c:v>
                </c:pt>
                <c:pt idx="322">
                  <c:v>0.15200000000000002</c:v>
                </c:pt>
                <c:pt idx="323">
                  <c:v>0.14900000000000002</c:v>
                </c:pt>
                <c:pt idx="324">
                  <c:v>0.14200000000000002</c:v>
                </c:pt>
                <c:pt idx="325">
                  <c:v>0.14900000000000002</c:v>
                </c:pt>
                <c:pt idx="326">
                  <c:v>0.14800000000000002</c:v>
                </c:pt>
                <c:pt idx="327">
                  <c:v>0.14800000000000002</c:v>
                </c:pt>
                <c:pt idx="328">
                  <c:v>0.14500000000000002</c:v>
                </c:pt>
                <c:pt idx="329">
                  <c:v>0.14800000000000002</c:v>
                </c:pt>
                <c:pt idx="330">
                  <c:v>0.14800000000000002</c:v>
                </c:pt>
                <c:pt idx="331">
                  <c:v>0.14800000000000002</c:v>
                </c:pt>
                <c:pt idx="332">
                  <c:v>0.14800000000000002</c:v>
                </c:pt>
                <c:pt idx="333">
                  <c:v>0.14800000000000002</c:v>
                </c:pt>
                <c:pt idx="334">
                  <c:v>0.14400000000000002</c:v>
                </c:pt>
                <c:pt idx="335">
                  <c:v>0.15400000000000003</c:v>
                </c:pt>
                <c:pt idx="336">
                  <c:v>0.15100000000000002</c:v>
                </c:pt>
                <c:pt idx="337">
                  <c:v>0.15800000000000003</c:v>
                </c:pt>
                <c:pt idx="338">
                  <c:v>0.15800000000000003</c:v>
                </c:pt>
                <c:pt idx="339">
                  <c:v>0.15800000000000003</c:v>
                </c:pt>
                <c:pt idx="340">
                  <c:v>0.15500000000000003</c:v>
                </c:pt>
                <c:pt idx="341">
                  <c:v>0.15500000000000003</c:v>
                </c:pt>
                <c:pt idx="342">
                  <c:v>0.15500000000000003</c:v>
                </c:pt>
                <c:pt idx="343">
                  <c:v>0.15600000000000003</c:v>
                </c:pt>
                <c:pt idx="344">
                  <c:v>0.15600000000000003</c:v>
                </c:pt>
                <c:pt idx="345">
                  <c:v>0.15200000000000002</c:v>
                </c:pt>
                <c:pt idx="346">
                  <c:v>0.15200000000000002</c:v>
                </c:pt>
                <c:pt idx="347">
                  <c:v>0.14900000000000002</c:v>
                </c:pt>
                <c:pt idx="348">
                  <c:v>0.13900000000000001</c:v>
                </c:pt>
                <c:pt idx="349">
                  <c:v>0.14200000000000002</c:v>
                </c:pt>
                <c:pt idx="350">
                  <c:v>0.14500000000000002</c:v>
                </c:pt>
                <c:pt idx="351">
                  <c:v>0.14500000000000002</c:v>
                </c:pt>
                <c:pt idx="352">
                  <c:v>0.14500000000000002</c:v>
                </c:pt>
                <c:pt idx="353">
                  <c:v>0.14500000000000002</c:v>
                </c:pt>
                <c:pt idx="354">
                  <c:v>0.14100000000000001</c:v>
                </c:pt>
                <c:pt idx="355">
                  <c:v>0.14800000000000002</c:v>
                </c:pt>
                <c:pt idx="356">
                  <c:v>0.14100000000000001</c:v>
                </c:pt>
                <c:pt idx="357">
                  <c:v>0.14400000000000002</c:v>
                </c:pt>
                <c:pt idx="358">
                  <c:v>0.15100000000000002</c:v>
                </c:pt>
                <c:pt idx="359">
                  <c:v>0.15500000000000003</c:v>
                </c:pt>
                <c:pt idx="360">
                  <c:v>0.14800000000000002</c:v>
                </c:pt>
                <c:pt idx="361">
                  <c:v>0.14800000000000002</c:v>
                </c:pt>
                <c:pt idx="362">
                  <c:v>0.15100000000000002</c:v>
                </c:pt>
                <c:pt idx="363">
                  <c:v>0.15100000000000002</c:v>
                </c:pt>
                <c:pt idx="364">
                  <c:v>0.15800000000000003</c:v>
                </c:pt>
                <c:pt idx="365">
                  <c:v>0.15900000000000003</c:v>
                </c:pt>
                <c:pt idx="366">
                  <c:v>0.15900000000000003</c:v>
                </c:pt>
                <c:pt idx="367">
                  <c:v>0.15500000000000003</c:v>
                </c:pt>
                <c:pt idx="368">
                  <c:v>0.15600000000000003</c:v>
                </c:pt>
                <c:pt idx="369">
                  <c:v>0.14900000000000002</c:v>
                </c:pt>
                <c:pt idx="370">
                  <c:v>0.14900000000000002</c:v>
                </c:pt>
                <c:pt idx="371">
                  <c:v>0.14500000000000002</c:v>
                </c:pt>
                <c:pt idx="372">
                  <c:v>0.14500000000000002</c:v>
                </c:pt>
                <c:pt idx="373">
                  <c:v>0.14900000000000002</c:v>
                </c:pt>
                <c:pt idx="374">
                  <c:v>0.14900000000000002</c:v>
                </c:pt>
                <c:pt idx="375">
                  <c:v>0.14200000000000002</c:v>
                </c:pt>
                <c:pt idx="376">
                  <c:v>0.14500000000000002</c:v>
                </c:pt>
                <c:pt idx="377">
                  <c:v>0.15100000000000002</c:v>
                </c:pt>
                <c:pt idx="378">
                  <c:v>0.14500000000000002</c:v>
                </c:pt>
                <c:pt idx="379">
                  <c:v>0.14400000000000002</c:v>
                </c:pt>
                <c:pt idx="380">
                  <c:v>0.14800000000000002</c:v>
                </c:pt>
                <c:pt idx="381">
                  <c:v>0.14400000000000002</c:v>
                </c:pt>
                <c:pt idx="382">
                  <c:v>0.14400000000000002</c:v>
                </c:pt>
                <c:pt idx="383">
                  <c:v>0.14800000000000002</c:v>
                </c:pt>
                <c:pt idx="384">
                  <c:v>0.14800000000000002</c:v>
                </c:pt>
                <c:pt idx="385">
                  <c:v>0.15500000000000003</c:v>
                </c:pt>
                <c:pt idx="386">
                  <c:v>0.15100000000000002</c:v>
                </c:pt>
                <c:pt idx="387">
                  <c:v>0.15100000000000002</c:v>
                </c:pt>
                <c:pt idx="388">
                  <c:v>0.15200000000000002</c:v>
                </c:pt>
                <c:pt idx="389">
                  <c:v>0.15500000000000003</c:v>
                </c:pt>
                <c:pt idx="390">
                  <c:v>0.15500000000000003</c:v>
                </c:pt>
                <c:pt idx="391">
                  <c:v>0.15500000000000003</c:v>
                </c:pt>
                <c:pt idx="392">
                  <c:v>0.15500000000000003</c:v>
                </c:pt>
                <c:pt idx="393">
                  <c:v>0.14900000000000002</c:v>
                </c:pt>
                <c:pt idx="394">
                  <c:v>0.14900000000000002</c:v>
                </c:pt>
                <c:pt idx="395">
                  <c:v>0.14900000000000002</c:v>
                </c:pt>
                <c:pt idx="396">
                  <c:v>0.14500000000000002</c:v>
                </c:pt>
                <c:pt idx="397">
                  <c:v>0.14200000000000002</c:v>
                </c:pt>
                <c:pt idx="398">
                  <c:v>0.14500000000000002</c:v>
                </c:pt>
                <c:pt idx="399">
                  <c:v>0.14500000000000002</c:v>
                </c:pt>
                <c:pt idx="400">
                  <c:v>0.14100000000000001</c:v>
                </c:pt>
                <c:pt idx="401">
                  <c:v>0.14500000000000002</c:v>
                </c:pt>
                <c:pt idx="402">
                  <c:v>0.14500000000000002</c:v>
                </c:pt>
                <c:pt idx="403">
                  <c:v>0.14800000000000002</c:v>
                </c:pt>
                <c:pt idx="404">
                  <c:v>0.14100000000000001</c:v>
                </c:pt>
                <c:pt idx="405">
                  <c:v>0.14400000000000002</c:v>
                </c:pt>
                <c:pt idx="406">
                  <c:v>0.14400000000000002</c:v>
                </c:pt>
                <c:pt idx="407">
                  <c:v>0.14800000000000002</c:v>
                </c:pt>
                <c:pt idx="408">
                  <c:v>0.15100000000000002</c:v>
                </c:pt>
                <c:pt idx="409">
                  <c:v>0.14800000000000002</c:v>
                </c:pt>
                <c:pt idx="410">
                  <c:v>0.14100000000000001</c:v>
                </c:pt>
                <c:pt idx="411">
                  <c:v>0.15500000000000003</c:v>
                </c:pt>
                <c:pt idx="412">
                  <c:v>0.15100000000000002</c:v>
                </c:pt>
                <c:pt idx="413">
                  <c:v>0.15200000000000002</c:v>
                </c:pt>
                <c:pt idx="414">
                  <c:v>0.15200000000000002</c:v>
                </c:pt>
                <c:pt idx="415">
                  <c:v>0.14800000000000002</c:v>
                </c:pt>
                <c:pt idx="416">
                  <c:v>0.16200000000000001</c:v>
                </c:pt>
                <c:pt idx="417">
                  <c:v>0.14500000000000002</c:v>
                </c:pt>
                <c:pt idx="418">
                  <c:v>0.14900000000000002</c:v>
                </c:pt>
                <c:pt idx="419">
                  <c:v>0.13800000000000001</c:v>
                </c:pt>
                <c:pt idx="420">
                  <c:v>0.14200000000000002</c:v>
                </c:pt>
                <c:pt idx="421">
                  <c:v>0.13800000000000001</c:v>
                </c:pt>
                <c:pt idx="422">
                  <c:v>0.14500000000000002</c:v>
                </c:pt>
                <c:pt idx="423">
                  <c:v>0.14800000000000002</c:v>
                </c:pt>
                <c:pt idx="424">
                  <c:v>0.14100000000000001</c:v>
                </c:pt>
                <c:pt idx="425">
                  <c:v>0.14400000000000002</c:v>
                </c:pt>
                <c:pt idx="426">
                  <c:v>0.14400000000000002</c:v>
                </c:pt>
                <c:pt idx="427">
                  <c:v>0.14400000000000002</c:v>
                </c:pt>
                <c:pt idx="428">
                  <c:v>0.14400000000000002</c:v>
                </c:pt>
                <c:pt idx="429">
                  <c:v>0.14700000000000002</c:v>
                </c:pt>
                <c:pt idx="430">
                  <c:v>0.14400000000000002</c:v>
                </c:pt>
                <c:pt idx="431">
                  <c:v>0.15100000000000002</c:v>
                </c:pt>
                <c:pt idx="432">
                  <c:v>0.15400000000000003</c:v>
                </c:pt>
                <c:pt idx="433">
                  <c:v>0.15100000000000002</c:v>
                </c:pt>
                <c:pt idx="434">
                  <c:v>0.15100000000000002</c:v>
                </c:pt>
                <c:pt idx="435">
                  <c:v>0.14500000000000002</c:v>
                </c:pt>
                <c:pt idx="436">
                  <c:v>0.15500000000000003</c:v>
                </c:pt>
                <c:pt idx="437">
                  <c:v>0.15200000000000002</c:v>
                </c:pt>
                <c:pt idx="438">
                  <c:v>0.15500000000000003</c:v>
                </c:pt>
                <c:pt idx="439">
                  <c:v>0.14800000000000002</c:v>
                </c:pt>
                <c:pt idx="440">
                  <c:v>0.15200000000000002</c:v>
                </c:pt>
                <c:pt idx="441">
                  <c:v>0.15200000000000002</c:v>
                </c:pt>
                <c:pt idx="442">
                  <c:v>0.14900000000000002</c:v>
                </c:pt>
                <c:pt idx="443">
                  <c:v>0.14500000000000002</c:v>
                </c:pt>
                <c:pt idx="444">
                  <c:v>0.14200000000000002</c:v>
                </c:pt>
                <c:pt idx="445">
                  <c:v>0.14900000000000002</c:v>
                </c:pt>
                <c:pt idx="446">
                  <c:v>0.14200000000000002</c:v>
                </c:pt>
                <c:pt idx="447">
                  <c:v>0.14200000000000002</c:v>
                </c:pt>
                <c:pt idx="448">
                  <c:v>0.14100000000000001</c:v>
                </c:pt>
                <c:pt idx="449">
                  <c:v>0.14500000000000002</c:v>
                </c:pt>
                <c:pt idx="450">
                  <c:v>0.14100000000000001</c:v>
                </c:pt>
                <c:pt idx="451">
                  <c:v>0.14400000000000002</c:v>
                </c:pt>
                <c:pt idx="452">
                  <c:v>0.14100000000000001</c:v>
                </c:pt>
                <c:pt idx="453">
                  <c:v>0.13800000000000001</c:v>
                </c:pt>
                <c:pt idx="454">
                  <c:v>0.14100000000000001</c:v>
                </c:pt>
                <c:pt idx="455">
                  <c:v>0.15100000000000002</c:v>
                </c:pt>
                <c:pt idx="456">
                  <c:v>0.15500000000000003</c:v>
                </c:pt>
                <c:pt idx="457">
                  <c:v>0.15500000000000003</c:v>
                </c:pt>
                <c:pt idx="458">
                  <c:v>0.14800000000000002</c:v>
                </c:pt>
                <c:pt idx="459">
                  <c:v>0.15200000000000002</c:v>
                </c:pt>
                <c:pt idx="460">
                  <c:v>0.15500000000000003</c:v>
                </c:pt>
                <c:pt idx="461">
                  <c:v>0.15500000000000003</c:v>
                </c:pt>
                <c:pt idx="462">
                  <c:v>0.15200000000000002</c:v>
                </c:pt>
                <c:pt idx="463">
                  <c:v>0.14900000000000002</c:v>
                </c:pt>
                <c:pt idx="464">
                  <c:v>0.14900000000000002</c:v>
                </c:pt>
                <c:pt idx="465">
                  <c:v>0.14500000000000002</c:v>
                </c:pt>
                <c:pt idx="466">
                  <c:v>0.14500000000000002</c:v>
                </c:pt>
                <c:pt idx="467">
                  <c:v>0.14200000000000002</c:v>
                </c:pt>
                <c:pt idx="468">
                  <c:v>0.13500000000000001</c:v>
                </c:pt>
                <c:pt idx="469">
                  <c:v>0.13500000000000001</c:v>
                </c:pt>
                <c:pt idx="470">
                  <c:v>0.14200000000000002</c:v>
                </c:pt>
                <c:pt idx="471">
                  <c:v>0.14100000000000001</c:v>
                </c:pt>
                <c:pt idx="472">
                  <c:v>0.14100000000000001</c:v>
                </c:pt>
                <c:pt idx="473">
                  <c:v>0.14100000000000001</c:v>
                </c:pt>
                <c:pt idx="474">
                  <c:v>0.14100000000000001</c:v>
                </c:pt>
                <c:pt idx="475">
                  <c:v>0.14100000000000001</c:v>
                </c:pt>
                <c:pt idx="476">
                  <c:v>0.14100000000000001</c:v>
                </c:pt>
                <c:pt idx="477">
                  <c:v>0.14700000000000002</c:v>
                </c:pt>
                <c:pt idx="478">
                  <c:v>0.14400000000000002</c:v>
                </c:pt>
                <c:pt idx="479">
                  <c:v>0.15100000000000002</c:v>
                </c:pt>
                <c:pt idx="480">
                  <c:v>0.15100000000000002</c:v>
                </c:pt>
                <c:pt idx="481">
                  <c:v>0.15100000000000002</c:v>
                </c:pt>
                <c:pt idx="482">
                  <c:v>0.14800000000000002</c:v>
                </c:pt>
                <c:pt idx="483">
                  <c:v>0.14800000000000002</c:v>
                </c:pt>
                <c:pt idx="484">
                  <c:v>0.15200000000000002</c:v>
                </c:pt>
                <c:pt idx="485">
                  <c:v>0.15500000000000003</c:v>
                </c:pt>
                <c:pt idx="486">
                  <c:v>0.14800000000000002</c:v>
                </c:pt>
                <c:pt idx="487">
                  <c:v>0.14900000000000002</c:v>
                </c:pt>
                <c:pt idx="488">
                  <c:v>0.14500000000000002</c:v>
                </c:pt>
                <c:pt idx="489">
                  <c:v>0.14900000000000002</c:v>
                </c:pt>
                <c:pt idx="490">
                  <c:v>0.14500000000000002</c:v>
                </c:pt>
                <c:pt idx="491">
                  <c:v>0.14200000000000002</c:v>
                </c:pt>
                <c:pt idx="492">
                  <c:v>0.13200000000000001</c:v>
                </c:pt>
                <c:pt idx="493">
                  <c:v>0.13500000000000001</c:v>
                </c:pt>
                <c:pt idx="494">
                  <c:v>0.13800000000000001</c:v>
                </c:pt>
                <c:pt idx="495">
                  <c:v>0.13800000000000001</c:v>
                </c:pt>
                <c:pt idx="496">
                  <c:v>0.14100000000000001</c:v>
                </c:pt>
                <c:pt idx="497">
                  <c:v>0.13800000000000001</c:v>
                </c:pt>
                <c:pt idx="498">
                  <c:v>0.14100000000000001</c:v>
                </c:pt>
                <c:pt idx="499">
                  <c:v>0.13800000000000001</c:v>
                </c:pt>
                <c:pt idx="500">
                  <c:v>0.13700000000000001</c:v>
                </c:pt>
                <c:pt idx="501">
                  <c:v>0.14100000000000001</c:v>
                </c:pt>
                <c:pt idx="502">
                  <c:v>0.14100000000000001</c:v>
                </c:pt>
                <c:pt idx="503">
                  <c:v>0.14700000000000002</c:v>
                </c:pt>
                <c:pt idx="504">
                  <c:v>0.14800000000000002</c:v>
                </c:pt>
                <c:pt idx="505">
                  <c:v>0.14800000000000002</c:v>
                </c:pt>
                <c:pt idx="506">
                  <c:v>0.15200000000000002</c:v>
                </c:pt>
                <c:pt idx="507">
                  <c:v>0.14800000000000002</c:v>
                </c:pt>
                <c:pt idx="508">
                  <c:v>0.14800000000000002</c:v>
                </c:pt>
                <c:pt idx="509">
                  <c:v>0.14800000000000002</c:v>
                </c:pt>
                <c:pt idx="510">
                  <c:v>0.14900000000000002</c:v>
                </c:pt>
                <c:pt idx="511">
                  <c:v>0.15200000000000002</c:v>
                </c:pt>
                <c:pt idx="512">
                  <c:v>0.14900000000000002</c:v>
                </c:pt>
                <c:pt idx="513">
                  <c:v>0.14500000000000002</c:v>
                </c:pt>
                <c:pt idx="514">
                  <c:v>0.14600000000000002</c:v>
                </c:pt>
                <c:pt idx="515">
                  <c:v>0.13900000000000001</c:v>
                </c:pt>
                <c:pt idx="516">
                  <c:v>0.129</c:v>
                </c:pt>
                <c:pt idx="517">
                  <c:v>0.125</c:v>
                </c:pt>
                <c:pt idx="518">
                  <c:v>0.13800000000000001</c:v>
                </c:pt>
                <c:pt idx="519">
                  <c:v>0.13800000000000001</c:v>
                </c:pt>
                <c:pt idx="520">
                  <c:v>0.14100000000000001</c:v>
                </c:pt>
                <c:pt idx="521">
                  <c:v>0.14500000000000002</c:v>
                </c:pt>
                <c:pt idx="522">
                  <c:v>0.14100000000000001</c:v>
                </c:pt>
                <c:pt idx="523">
                  <c:v>0.13800000000000001</c:v>
                </c:pt>
                <c:pt idx="524">
                  <c:v>0.13800000000000001</c:v>
                </c:pt>
                <c:pt idx="525">
                  <c:v>0.13400000000000001</c:v>
                </c:pt>
                <c:pt idx="526">
                  <c:v>0.13700000000000001</c:v>
                </c:pt>
                <c:pt idx="527">
                  <c:v>0.14400000000000002</c:v>
                </c:pt>
                <c:pt idx="528">
                  <c:v>0.14800000000000002</c:v>
                </c:pt>
                <c:pt idx="529">
                  <c:v>0.14500000000000002</c:v>
                </c:pt>
                <c:pt idx="530">
                  <c:v>0.14800000000000002</c:v>
                </c:pt>
                <c:pt idx="531">
                  <c:v>0.14500000000000002</c:v>
                </c:pt>
                <c:pt idx="532">
                  <c:v>0.14500000000000002</c:v>
                </c:pt>
                <c:pt idx="533">
                  <c:v>0.14900000000000002</c:v>
                </c:pt>
                <c:pt idx="534">
                  <c:v>0.14500000000000002</c:v>
                </c:pt>
                <c:pt idx="535">
                  <c:v>0.14900000000000002</c:v>
                </c:pt>
                <c:pt idx="536">
                  <c:v>0.14900000000000002</c:v>
                </c:pt>
                <c:pt idx="537">
                  <c:v>0.13900000000000001</c:v>
                </c:pt>
                <c:pt idx="538">
                  <c:v>0.14600000000000002</c:v>
                </c:pt>
                <c:pt idx="539">
                  <c:v>0.13600000000000001</c:v>
                </c:pt>
                <c:pt idx="540">
                  <c:v>0.13200000000000001</c:v>
                </c:pt>
                <c:pt idx="541">
                  <c:v>0.128</c:v>
                </c:pt>
                <c:pt idx="542">
                  <c:v>0.128</c:v>
                </c:pt>
                <c:pt idx="543">
                  <c:v>0.13800000000000001</c:v>
                </c:pt>
                <c:pt idx="544">
                  <c:v>0.13500000000000001</c:v>
                </c:pt>
                <c:pt idx="545">
                  <c:v>0.14100000000000001</c:v>
                </c:pt>
                <c:pt idx="546">
                  <c:v>0.13500000000000001</c:v>
                </c:pt>
                <c:pt idx="547">
                  <c:v>0.13800000000000001</c:v>
                </c:pt>
                <c:pt idx="548">
                  <c:v>0.13100000000000001</c:v>
                </c:pt>
                <c:pt idx="549">
                  <c:v>0.13800000000000001</c:v>
                </c:pt>
                <c:pt idx="550">
                  <c:v>0.13400000000000001</c:v>
                </c:pt>
                <c:pt idx="551">
                  <c:v>0.14800000000000002</c:v>
                </c:pt>
                <c:pt idx="552">
                  <c:v>0.14800000000000002</c:v>
                </c:pt>
                <c:pt idx="553">
                  <c:v>0.14100000000000001</c:v>
                </c:pt>
                <c:pt idx="554">
                  <c:v>0.14500000000000002</c:v>
                </c:pt>
                <c:pt idx="555">
                  <c:v>0.14500000000000002</c:v>
                </c:pt>
                <c:pt idx="556">
                  <c:v>0.14800000000000002</c:v>
                </c:pt>
                <c:pt idx="557">
                  <c:v>0.14900000000000002</c:v>
                </c:pt>
                <c:pt idx="558">
                  <c:v>0.15200000000000002</c:v>
                </c:pt>
                <c:pt idx="559">
                  <c:v>0.14500000000000002</c:v>
                </c:pt>
                <c:pt idx="560">
                  <c:v>0.14200000000000002</c:v>
                </c:pt>
                <c:pt idx="561">
                  <c:v>0.13900000000000001</c:v>
                </c:pt>
                <c:pt idx="562">
                  <c:v>0.13900000000000001</c:v>
                </c:pt>
                <c:pt idx="563">
                  <c:v>0.13900000000000001</c:v>
                </c:pt>
                <c:pt idx="564">
                  <c:v>0.129</c:v>
                </c:pt>
                <c:pt idx="565">
                  <c:v>0.13500000000000001</c:v>
                </c:pt>
                <c:pt idx="566">
                  <c:v>0.13200000000000001</c:v>
                </c:pt>
                <c:pt idx="567">
                  <c:v>0.13500000000000001</c:v>
                </c:pt>
                <c:pt idx="568">
                  <c:v>0.128</c:v>
                </c:pt>
                <c:pt idx="569">
                  <c:v>0.13100000000000001</c:v>
                </c:pt>
                <c:pt idx="570">
                  <c:v>0.13500000000000001</c:v>
                </c:pt>
                <c:pt idx="571">
                  <c:v>0.13800000000000001</c:v>
                </c:pt>
                <c:pt idx="572">
                  <c:v>0.13400000000000001</c:v>
                </c:pt>
                <c:pt idx="573">
                  <c:v>0.13100000000000001</c:v>
                </c:pt>
                <c:pt idx="574">
                  <c:v>0.13400000000000001</c:v>
                </c:pt>
                <c:pt idx="575">
                  <c:v>0.14400000000000002</c:v>
                </c:pt>
                <c:pt idx="576">
                  <c:v>0.14800000000000002</c:v>
                </c:pt>
                <c:pt idx="577">
                  <c:v>0.14100000000000001</c:v>
                </c:pt>
                <c:pt idx="578">
                  <c:v>0.14500000000000002</c:v>
                </c:pt>
                <c:pt idx="579">
                  <c:v>0.14500000000000002</c:v>
                </c:pt>
                <c:pt idx="580">
                  <c:v>0.14500000000000002</c:v>
                </c:pt>
                <c:pt idx="581">
                  <c:v>0.14200000000000002</c:v>
                </c:pt>
                <c:pt idx="582">
                  <c:v>0.14200000000000002</c:v>
                </c:pt>
                <c:pt idx="583">
                  <c:v>0.14200000000000002</c:v>
                </c:pt>
                <c:pt idx="584">
                  <c:v>0.14500000000000002</c:v>
                </c:pt>
                <c:pt idx="585">
                  <c:v>0.13900000000000001</c:v>
                </c:pt>
                <c:pt idx="586">
                  <c:v>0.13900000000000001</c:v>
                </c:pt>
                <c:pt idx="587">
                  <c:v>0.13600000000000001</c:v>
                </c:pt>
                <c:pt idx="588">
                  <c:v>0.13200000000000001</c:v>
                </c:pt>
                <c:pt idx="589">
                  <c:v>0.13200000000000001</c:v>
                </c:pt>
                <c:pt idx="590">
                  <c:v>0.128</c:v>
                </c:pt>
                <c:pt idx="591">
                  <c:v>0.13100000000000001</c:v>
                </c:pt>
                <c:pt idx="592">
                  <c:v>0.128</c:v>
                </c:pt>
                <c:pt idx="593">
                  <c:v>0.13100000000000001</c:v>
                </c:pt>
                <c:pt idx="594">
                  <c:v>0.13500000000000001</c:v>
                </c:pt>
                <c:pt idx="595">
                  <c:v>0.13400000000000001</c:v>
                </c:pt>
                <c:pt idx="596">
                  <c:v>0.13100000000000001</c:v>
                </c:pt>
                <c:pt idx="597">
                  <c:v>0.13400000000000001</c:v>
                </c:pt>
                <c:pt idx="598">
                  <c:v>0.13700000000000001</c:v>
                </c:pt>
                <c:pt idx="599">
                  <c:v>0.14100000000000001</c:v>
                </c:pt>
                <c:pt idx="600">
                  <c:v>0.14400000000000002</c:v>
                </c:pt>
              </c:numCache>
            </c:numRef>
          </c:yVal>
          <c:smooth val="1"/>
        </c:ser>
        <c:ser>
          <c:idx val="3"/>
          <c:order val="3"/>
          <c:tx>
            <c:v>HDP 20</c:v>
          </c:tx>
          <c:spPr>
            <a:ln>
              <a:solidFill>
                <a:schemeClr val="bg2">
                  <a:lumMod val="50000"/>
                </a:schemeClr>
              </a:solidFill>
            </a:ln>
          </c:spPr>
          <c:marker>
            <c:symbol val="none"/>
          </c:marker>
          <c:xVal>
            <c:numRef>
              <c:f>Matric!$A$8400:$A$9000</c:f>
              <c:numCache>
                <c:formatCode>m/d/yyyy\ h:mm</c:formatCode>
                <c:ptCount val="601"/>
                <c:pt idx="0">
                  <c:v>41064.375</c:v>
                </c:pt>
                <c:pt idx="1">
                  <c:v>41064.416666666664</c:v>
                </c:pt>
                <c:pt idx="2">
                  <c:v>41064.458333333343</c:v>
                </c:pt>
                <c:pt idx="3">
                  <c:v>41064.5</c:v>
                </c:pt>
                <c:pt idx="4">
                  <c:v>41064.541666666657</c:v>
                </c:pt>
                <c:pt idx="5">
                  <c:v>41064.583333333336</c:v>
                </c:pt>
                <c:pt idx="6">
                  <c:v>41064.624999999993</c:v>
                </c:pt>
                <c:pt idx="7">
                  <c:v>41064.666666666657</c:v>
                </c:pt>
                <c:pt idx="8">
                  <c:v>41064.708333333336</c:v>
                </c:pt>
                <c:pt idx="9">
                  <c:v>41064.75</c:v>
                </c:pt>
                <c:pt idx="10">
                  <c:v>41064.79166666665</c:v>
                </c:pt>
                <c:pt idx="11">
                  <c:v>41064.833333333336</c:v>
                </c:pt>
                <c:pt idx="12">
                  <c:v>41064.875</c:v>
                </c:pt>
                <c:pt idx="13">
                  <c:v>41064.916666666664</c:v>
                </c:pt>
                <c:pt idx="14">
                  <c:v>41064.958333333343</c:v>
                </c:pt>
                <c:pt idx="15">
                  <c:v>41065</c:v>
                </c:pt>
                <c:pt idx="16">
                  <c:v>41065.041666666657</c:v>
                </c:pt>
                <c:pt idx="17">
                  <c:v>41065.083333333336</c:v>
                </c:pt>
                <c:pt idx="18">
                  <c:v>41065.124999999993</c:v>
                </c:pt>
                <c:pt idx="19">
                  <c:v>41065.166666666657</c:v>
                </c:pt>
                <c:pt idx="20">
                  <c:v>41065.208333333336</c:v>
                </c:pt>
                <c:pt idx="21">
                  <c:v>41065.25</c:v>
                </c:pt>
                <c:pt idx="22">
                  <c:v>41065.29166666665</c:v>
                </c:pt>
                <c:pt idx="23">
                  <c:v>41065.333333333336</c:v>
                </c:pt>
                <c:pt idx="24">
                  <c:v>41065.375</c:v>
                </c:pt>
                <c:pt idx="25">
                  <c:v>41065.416666666664</c:v>
                </c:pt>
                <c:pt idx="26">
                  <c:v>41065.458333333343</c:v>
                </c:pt>
                <c:pt idx="27">
                  <c:v>41065.5</c:v>
                </c:pt>
                <c:pt idx="28">
                  <c:v>41065.541666666657</c:v>
                </c:pt>
                <c:pt idx="29">
                  <c:v>41065.583333333336</c:v>
                </c:pt>
                <c:pt idx="30">
                  <c:v>41065.624999999993</c:v>
                </c:pt>
                <c:pt idx="31">
                  <c:v>41065.666666666657</c:v>
                </c:pt>
                <c:pt idx="32">
                  <c:v>41065.708333333336</c:v>
                </c:pt>
                <c:pt idx="33">
                  <c:v>41065.75</c:v>
                </c:pt>
                <c:pt idx="34">
                  <c:v>41065.79166666665</c:v>
                </c:pt>
                <c:pt idx="35">
                  <c:v>41065.833333333336</c:v>
                </c:pt>
                <c:pt idx="36">
                  <c:v>41065.875</c:v>
                </c:pt>
                <c:pt idx="37">
                  <c:v>41065.916666666664</c:v>
                </c:pt>
                <c:pt idx="38">
                  <c:v>41065.958333333343</c:v>
                </c:pt>
                <c:pt idx="39">
                  <c:v>41066</c:v>
                </c:pt>
                <c:pt idx="40">
                  <c:v>41066.041666666657</c:v>
                </c:pt>
                <c:pt idx="41">
                  <c:v>41066.083333333336</c:v>
                </c:pt>
                <c:pt idx="42">
                  <c:v>41066.124999999993</c:v>
                </c:pt>
                <c:pt idx="43">
                  <c:v>41066.166666666657</c:v>
                </c:pt>
                <c:pt idx="44">
                  <c:v>41066.208333333336</c:v>
                </c:pt>
                <c:pt idx="45">
                  <c:v>41066.25</c:v>
                </c:pt>
                <c:pt idx="46">
                  <c:v>41066.29166666665</c:v>
                </c:pt>
                <c:pt idx="47">
                  <c:v>41066.333333333336</c:v>
                </c:pt>
                <c:pt idx="48">
                  <c:v>41066.375</c:v>
                </c:pt>
                <c:pt idx="49">
                  <c:v>41066.416666666664</c:v>
                </c:pt>
                <c:pt idx="50">
                  <c:v>41066.458333333343</c:v>
                </c:pt>
                <c:pt idx="51">
                  <c:v>41066.5</c:v>
                </c:pt>
                <c:pt idx="52">
                  <c:v>41066.541666666657</c:v>
                </c:pt>
                <c:pt idx="53">
                  <c:v>41066.583333333336</c:v>
                </c:pt>
                <c:pt idx="54">
                  <c:v>41066.624999999993</c:v>
                </c:pt>
                <c:pt idx="55">
                  <c:v>41066.666666666657</c:v>
                </c:pt>
                <c:pt idx="56">
                  <c:v>41066.708333333336</c:v>
                </c:pt>
                <c:pt idx="57">
                  <c:v>41066.75</c:v>
                </c:pt>
                <c:pt idx="58">
                  <c:v>41066.79166666665</c:v>
                </c:pt>
                <c:pt idx="59">
                  <c:v>41066.833333333336</c:v>
                </c:pt>
                <c:pt idx="60">
                  <c:v>41066.875</c:v>
                </c:pt>
                <c:pt idx="61">
                  <c:v>41066.916666666664</c:v>
                </c:pt>
                <c:pt idx="62">
                  <c:v>41066.958333333343</c:v>
                </c:pt>
                <c:pt idx="63">
                  <c:v>41067</c:v>
                </c:pt>
                <c:pt idx="64">
                  <c:v>41067.041666666657</c:v>
                </c:pt>
                <c:pt idx="65">
                  <c:v>41067.083333333336</c:v>
                </c:pt>
                <c:pt idx="66">
                  <c:v>41067.124999999993</c:v>
                </c:pt>
                <c:pt idx="67">
                  <c:v>41067.166666666657</c:v>
                </c:pt>
                <c:pt idx="68">
                  <c:v>41067.208333333336</c:v>
                </c:pt>
                <c:pt idx="69">
                  <c:v>41067.25</c:v>
                </c:pt>
                <c:pt idx="70">
                  <c:v>41067.29166666665</c:v>
                </c:pt>
                <c:pt idx="71">
                  <c:v>41067.333333333336</c:v>
                </c:pt>
                <c:pt idx="72">
                  <c:v>41067.375</c:v>
                </c:pt>
                <c:pt idx="73">
                  <c:v>41067.416666666664</c:v>
                </c:pt>
                <c:pt idx="74">
                  <c:v>41067.458333333343</c:v>
                </c:pt>
                <c:pt idx="75">
                  <c:v>41067.5</c:v>
                </c:pt>
                <c:pt idx="76">
                  <c:v>41067.541666666657</c:v>
                </c:pt>
                <c:pt idx="77">
                  <c:v>41067.583333333336</c:v>
                </c:pt>
                <c:pt idx="78">
                  <c:v>41067.624999999993</c:v>
                </c:pt>
                <c:pt idx="79">
                  <c:v>41067.666666666657</c:v>
                </c:pt>
                <c:pt idx="80">
                  <c:v>41067.708333333336</c:v>
                </c:pt>
                <c:pt idx="81">
                  <c:v>41067.75</c:v>
                </c:pt>
                <c:pt idx="82">
                  <c:v>41067.79166666665</c:v>
                </c:pt>
                <c:pt idx="83">
                  <c:v>41067.833333333336</c:v>
                </c:pt>
                <c:pt idx="84">
                  <c:v>41067.875</c:v>
                </c:pt>
                <c:pt idx="85">
                  <c:v>41067.916666666664</c:v>
                </c:pt>
                <c:pt idx="86">
                  <c:v>41067.958333333343</c:v>
                </c:pt>
                <c:pt idx="87">
                  <c:v>41068</c:v>
                </c:pt>
                <c:pt idx="88">
                  <c:v>41068.041666666657</c:v>
                </c:pt>
                <c:pt idx="89">
                  <c:v>41068.083333333336</c:v>
                </c:pt>
                <c:pt idx="90">
                  <c:v>41068.124999999993</c:v>
                </c:pt>
                <c:pt idx="91">
                  <c:v>41068.166666666657</c:v>
                </c:pt>
                <c:pt idx="92">
                  <c:v>41068.208333333336</c:v>
                </c:pt>
                <c:pt idx="93">
                  <c:v>41068.25</c:v>
                </c:pt>
                <c:pt idx="94">
                  <c:v>41068.29166666665</c:v>
                </c:pt>
                <c:pt idx="95">
                  <c:v>41068.333333333336</c:v>
                </c:pt>
                <c:pt idx="96">
                  <c:v>41068.375</c:v>
                </c:pt>
                <c:pt idx="97">
                  <c:v>41068.416666666664</c:v>
                </c:pt>
                <c:pt idx="98">
                  <c:v>41068.458333333343</c:v>
                </c:pt>
                <c:pt idx="99">
                  <c:v>41068.5</c:v>
                </c:pt>
                <c:pt idx="100">
                  <c:v>41068.541666666657</c:v>
                </c:pt>
                <c:pt idx="101">
                  <c:v>41068.583333333336</c:v>
                </c:pt>
                <c:pt idx="102">
                  <c:v>41068.624999999993</c:v>
                </c:pt>
                <c:pt idx="103">
                  <c:v>41068.666666666657</c:v>
                </c:pt>
                <c:pt idx="104">
                  <c:v>41068.708333333336</c:v>
                </c:pt>
                <c:pt idx="105">
                  <c:v>41068.75</c:v>
                </c:pt>
                <c:pt idx="106">
                  <c:v>41068.79166666665</c:v>
                </c:pt>
                <c:pt idx="107">
                  <c:v>41068.833333333336</c:v>
                </c:pt>
                <c:pt idx="108">
                  <c:v>41068.875</c:v>
                </c:pt>
                <c:pt idx="109">
                  <c:v>41068.916666666664</c:v>
                </c:pt>
                <c:pt idx="110">
                  <c:v>41068.958333333343</c:v>
                </c:pt>
                <c:pt idx="111">
                  <c:v>41069</c:v>
                </c:pt>
                <c:pt idx="112">
                  <c:v>41069.041666666657</c:v>
                </c:pt>
                <c:pt idx="113">
                  <c:v>41069.083333333336</c:v>
                </c:pt>
                <c:pt idx="114">
                  <c:v>41069.124999999993</c:v>
                </c:pt>
                <c:pt idx="115">
                  <c:v>41069.166666666657</c:v>
                </c:pt>
                <c:pt idx="116">
                  <c:v>41069.208333333336</c:v>
                </c:pt>
                <c:pt idx="117">
                  <c:v>41069.25</c:v>
                </c:pt>
                <c:pt idx="118">
                  <c:v>41069.29166666665</c:v>
                </c:pt>
                <c:pt idx="119">
                  <c:v>41069.333333333336</c:v>
                </c:pt>
                <c:pt idx="120">
                  <c:v>41069.375</c:v>
                </c:pt>
                <c:pt idx="121">
                  <c:v>41069.416666666664</c:v>
                </c:pt>
                <c:pt idx="122">
                  <c:v>41069.458333333343</c:v>
                </c:pt>
                <c:pt idx="123">
                  <c:v>41069.5</c:v>
                </c:pt>
                <c:pt idx="124">
                  <c:v>41069.541666666657</c:v>
                </c:pt>
                <c:pt idx="125">
                  <c:v>41069.583333333336</c:v>
                </c:pt>
                <c:pt idx="126">
                  <c:v>41069.624999999993</c:v>
                </c:pt>
                <c:pt idx="127">
                  <c:v>41069.666666666657</c:v>
                </c:pt>
                <c:pt idx="128">
                  <c:v>41069.708333333336</c:v>
                </c:pt>
                <c:pt idx="129">
                  <c:v>41069.75</c:v>
                </c:pt>
                <c:pt idx="130">
                  <c:v>41069.79166666665</c:v>
                </c:pt>
                <c:pt idx="131">
                  <c:v>41069.833333333336</c:v>
                </c:pt>
                <c:pt idx="132">
                  <c:v>41069.875</c:v>
                </c:pt>
                <c:pt idx="133">
                  <c:v>41069.916666666664</c:v>
                </c:pt>
                <c:pt idx="134">
                  <c:v>41069.958333333343</c:v>
                </c:pt>
                <c:pt idx="135">
                  <c:v>41070</c:v>
                </c:pt>
                <c:pt idx="136">
                  <c:v>41070.041666666657</c:v>
                </c:pt>
                <c:pt idx="137">
                  <c:v>41070.083333333336</c:v>
                </c:pt>
                <c:pt idx="138">
                  <c:v>41070.124999999993</c:v>
                </c:pt>
                <c:pt idx="139">
                  <c:v>41070.166666666657</c:v>
                </c:pt>
                <c:pt idx="140">
                  <c:v>41070.208333333336</c:v>
                </c:pt>
                <c:pt idx="141">
                  <c:v>41070.25</c:v>
                </c:pt>
                <c:pt idx="142">
                  <c:v>41070.29166666665</c:v>
                </c:pt>
                <c:pt idx="143">
                  <c:v>41070.333333333336</c:v>
                </c:pt>
                <c:pt idx="144">
                  <c:v>41070.375</c:v>
                </c:pt>
                <c:pt idx="145">
                  <c:v>41070.416666666664</c:v>
                </c:pt>
                <c:pt idx="146">
                  <c:v>41070.458333333343</c:v>
                </c:pt>
                <c:pt idx="147">
                  <c:v>41070.5</c:v>
                </c:pt>
                <c:pt idx="148">
                  <c:v>41070.541666666657</c:v>
                </c:pt>
                <c:pt idx="149">
                  <c:v>41070.583333333336</c:v>
                </c:pt>
                <c:pt idx="150">
                  <c:v>41070.624999999993</c:v>
                </c:pt>
                <c:pt idx="151">
                  <c:v>41070.666666666657</c:v>
                </c:pt>
                <c:pt idx="152">
                  <c:v>41070.708333333336</c:v>
                </c:pt>
                <c:pt idx="153">
                  <c:v>41070.75</c:v>
                </c:pt>
                <c:pt idx="154">
                  <c:v>41070.79166666665</c:v>
                </c:pt>
                <c:pt idx="155">
                  <c:v>41070.833333333336</c:v>
                </c:pt>
                <c:pt idx="156">
                  <c:v>41070.875</c:v>
                </c:pt>
                <c:pt idx="157">
                  <c:v>41070.916666666664</c:v>
                </c:pt>
                <c:pt idx="158">
                  <c:v>41070.958333333343</c:v>
                </c:pt>
                <c:pt idx="159">
                  <c:v>41071</c:v>
                </c:pt>
                <c:pt idx="160">
                  <c:v>41071.041666666657</c:v>
                </c:pt>
                <c:pt idx="161">
                  <c:v>41071.083333333336</c:v>
                </c:pt>
                <c:pt idx="162">
                  <c:v>41071.124999999993</c:v>
                </c:pt>
                <c:pt idx="163">
                  <c:v>41071.166666666657</c:v>
                </c:pt>
                <c:pt idx="164">
                  <c:v>41071.208333333336</c:v>
                </c:pt>
                <c:pt idx="165">
                  <c:v>41071.25</c:v>
                </c:pt>
                <c:pt idx="166">
                  <c:v>41071.29166666665</c:v>
                </c:pt>
                <c:pt idx="167">
                  <c:v>41071.333333333336</c:v>
                </c:pt>
                <c:pt idx="168">
                  <c:v>41071.375</c:v>
                </c:pt>
                <c:pt idx="169">
                  <c:v>41071.416666666664</c:v>
                </c:pt>
                <c:pt idx="170">
                  <c:v>41071.458333333343</c:v>
                </c:pt>
                <c:pt idx="171">
                  <c:v>41071.5</c:v>
                </c:pt>
                <c:pt idx="172">
                  <c:v>41071.541666666657</c:v>
                </c:pt>
                <c:pt idx="173">
                  <c:v>41071.583333333336</c:v>
                </c:pt>
                <c:pt idx="174">
                  <c:v>41071.624999999993</c:v>
                </c:pt>
                <c:pt idx="175">
                  <c:v>41071.666666666657</c:v>
                </c:pt>
                <c:pt idx="176">
                  <c:v>41071.708333333336</c:v>
                </c:pt>
                <c:pt idx="177">
                  <c:v>41071.75</c:v>
                </c:pt>
                <c:pt idx="178">
                  <c:v>41071.79166666665</c:v>
                </c:pt>
                <c:pt idx="179">
                  <c:v>41071.833333333336</c:v>
                </c:pt>
                <c:pt idx="180">
                  <c:v>41071.875</c:v>
                </c:pt>
                <c:pt idx="181">
                  <c:v>41071.916666666664</c:v>
                </c:pt>
                <c:pt idx="182">
                  <c:v>41071.958333333343</c:v>
                </c:pt>
                <c:pt idx="183">
                  <c:v>41072</c:v>
                </c:pt>
                <c:pt idx="184">
                  <c:v>41072.041666666657</c:v>
                </c:pt>
                <c:pt idx="185">
                  <c:v>41072.083333333336</c:v>
                </c:pt>
                <c:pt idx="186">
                  <c:v>41072.124999999993</c:v>
                </c:pt>
                <c:pt idx="187">
                  <c:v>41072.166666666657</c:v>
                </c:pt>
                <c:pt idx="188">
                  <c:v>41072.208333333336</c:v>
                </c:pt>
                <c:pt idx="189">
                  <c:v>41072.25</c:v>
                </c:pt>
                <c:pt idx="190">
                  <c:v>41072.29166666665</c:v>
                </c:pt>
                <c:pt idx="191">
                  <c:v>41072.333333333336</c:v>
                </c:pt>
                <c:pt idx="192">
                  <c:v>41072.375</c:v>
                </c:pt>
                <c:pt idx="193">
                  <c:v>41072.416666666664</c:v>
                </c:pt>
                <c:pt idx="194">
                  <c:v>41072.458333333343</c:v>
                </c:pt>
                <c:pt idx="195">
                  <c:v>41072.5</c:v>
                </c:pt>
                <c:pt idx="196">
                  <c:v>41072.541666666657</c:v>
                </c:pt>
                <c:pt idx="197">
                  <c:v>41072.583333333336</c:v>
                </c:pt>
                <c:pt idx="198">
                  <c:v>41072.624999999993</c:v>
                </c:pt>
                <c:pt idx="199">
                  <c:v>41072.666666666657</c:v>
                </c:pt>
                <c:pt idx="200">
                  <c:v>41072.708333333336</c:v>
                </c:pt>
                <c:pt idx="201">
                  <c:v>41072.75</c:v>
                </c:pt>
                <c:pt idx="202">
                  <c:v>41072.79166666665</c:v>
                </c:pt>
                <c:pt idx="203">
                  <c:v>41072.833333333336</c:v>
                </c:pt>
                <c:pt idx="204">
                  <c:v>41072.875</c:v>
                </c:pt>
                <c:pt idx="205">
                  <c:v>41072.916666666664</c:v>
                </c:pt>
                <c:pt idx="206">
                  <c:v>41072.958333333343</c:v>
                </c:pt>
                <c:pt idx="207">
                  <c:v>41073</c:v>
                </c:pt>
                <c:pt idx="208">
                  <c:v>41073.041666666657</c:v>
                </c:pt>
                <c:pt idx="209">
                  <c:v>41073.083333333336</c:v>
                </c:pt>
                <c:pt idx="210">
                  <c:v>41073.124999999993</c:v>
                </c:pt>
                <c:pt idx="211">
                  <c:v>41073.166666666657</c:v>
                </c:pt>
                <c:pt idx="212">
                  <c:v>41073.208333333336</c:v>
                </c:pt>
                <c:pt idx="213">
                  <c:v>41073.25</c:v>
                </c:pt>
                <c:pt idx="214">
                  <c:v>41073.29166666665</c:v>
                </c:pt>
                <c:pt idx="215">
                  <c:v>41073.333333333336</c:v>
                </c:pt>
                <c:pt idx="216">
                  <c:v>41073.375</c:v>
                </c:pt>
                <c:pt idx="217">
                  <c:v>41073.416666666664</c:v>
                </c:pt>
                <c:pt idx="218">
                  <c:v>41073.458333333343</c:v>
                </c:pt>
                <c:pt idx="219">
                  <c:v>41073.5</c:v>
                </c:pt>
                <c:pt idx="220">
                  <c:v>41073.541666666657</c:v>
                </c:pt>
                <c:pt idx="221">
                  <c:v>41073.583333333336</c:v>
                </c:pt>
                <c:pt idx="222">
                  <c:v>41073.624999999993</c:v>
                </c:pt>
                <c:pt idx="223">
                  <c:v>41073.666666666657</c:v>
                </c:pt>
                <c:pt idx="224">
                  <c:v>41073.708333333336</c:v>
                </c:pt>
                <c:pt idx="225">
                  <c:v>41073.75</c:v>
                </c:pt>
                <c:pt idx="226">
                  <c:v>41073.79166666665</c:v>
                </c:pt>
                <c:pt idx="227">
                  <c:v>41073.833333333336</c:v>
                </c:pt>
                <c:pt idx="228">
                  <c:v>41073.875</c:v>
                </c:pt>
                <c:pt idx="229">
                  <c:v>41073.916666666664</c:v>
                </c:pt>
                <c:pt idx="230">
                  <c:v>41073.958333333343</c:v>
                </c:pt>
                <c:pt idx="231">
                  <c:v>41074</c:v>
                </c:pt>
                <c:pt idx="232">
                  <c:v>41074.041666666657</c:v>
                </c:pt>
                <c:pt idx="233">
                  <c:v>41074.083333333336</c:v>
                </c:pt>
                <c:pt idx="234">
                  <c:v>41074.124999999993</c:v>
                </c:pt>
                <c:pt idx="235">
                  <c:v>41074.166666666657</c:v>
                </c:pt>
                <c:pt idx="236">
                  <c:v>41074.208333333336</c:v>
                </c:pt>
                <c:pt idx="237">
                  <c:v>41074.25</c:v>
                </c:pt>
                <c:pt idx="238">
                  <c:v>41074.29166666665</c:v>
                </c:pt>
                <c:pt idx="239">
                  <c:v>41074.333333333336</c:v>
                </c:pt>
                <c:pt idx="240">
                  <c:v>41074.375</c:v>
                </c:pt>
                <c:pt idx="241">
                  <c:v>41074.416666666664</c:v>
                </c:pt>
                <c:pt idx="242">
                  <c:v>41074.458333333343</c:v>
                </c:pt>
                <c:pt idx="243">
                  <c:v>41074.5</c:v>
                </c:pt>
                <c:pt idx="244">
                  <c:v>41074.541666666657</c:v>
                </c:pt>
                <c:pt idx="245">
                  <c:v>41074.583333333336</c:v>
                </c:pt>
                <c:pt idx="246">
                  <c:v>41074.624999999993</c:v>
                </c:pt>
                <c:pt idx="247">
                  <c:v>41074.666666666657</c:v>
                </c:pt>
                <c:pt idx="248">
                  <c:v>41074.708333333336</c:v>
                </c:pt>
                <c:pt idx="249">
                  <c:v>41074.75</c:v>
                </c:pt>
                <c:pt idx="250">
                  <c:v>41074.79166666665</c:v>
                </c:pt>
                <c:pt idx="251">
                  <c:v>41074.833333333336</c:v>
                </c:pt>
                <c:pt idx="252">
                  <c:v>41074.875</c:v>
                </c:pt>
                <c:pt idx="253">
                  <c:v>41074.916666666664</c:v>
                </c:pt>
                <c:pt idx="254">
                  <c:v>41074.958333333343</c:v>
                </c:pt>
                <c:pt idx="255">
                  <c:v>41075</c:v>
                </c:pt>
                <c:pt idx="256">
                  <c:v>41075.041666666657</c:v>
                </c:pt>
                <c:pt idx="257">
                  <c:v>41075.083333333336</c:v>
                </c:pt>
                <c:pt idx="258">
                  <c:v>41075.124999999993</c:v>
                </c:pt>
                <c:pt idx="259">
                  <c:v>41075.166666666657</c:v>
                </c:pt>
                <c:pt idx="260">
                  <c:v>41075.208333333336</c:v>
                </c:pt>
                <c:pt idx="261">
                  <c:v>41075.25</c:v>
                </c:pt>
                <c:pt idx="262">
                  <c:v>41075.29166666665</c:v>
                </c:pt>
                <c:pt idx="263">
                  <c:v>41075.333333333336</c:v>
                </c:pt>
                <c:pt idx="264">
                  <c:v>41075.375</c:v>
                </c:pt>
                <c:pt idx="265">
                  <c:v>41075.416666666664</c:v>
                </c:pt>
                <c:pt idx="266">
                  <c:v>41075.458333333343</c:v>
                </c:pt>
                <c:pt idx="267">
                  <c:v>41075.5</c:v>
                </c:pt>
                <c:pt idx="268">
                  <c:v>41075.541666666657</c:v>
                </c:pt>
                <c:pt idx="269">
                  <c:v>41075.583333333336</c:v>
                </c:pt>
                <c:pt idx="270">
                  <c:v>41075.624999999993</c:v>
                </c:pt>
                <c:pt idx="271">
                  <c:v>41075.666666666657</c:v>
                </c:pt>
                <c:pt idx="272">
                  <c:v>41075.708333333336</c:v>
                </c:pt>
                <c:pt idx="273">
                  <c:v>41075.75</c:v>
                </c:pt>
                <c:pt idx="274">
                  <c:v>41075.79166666665</c:v>
                </c:pt>
                <c:pt idx="275">
                  <c:v>41075.833333333336</c:v>
                </c:pt>
                <c:pt idx="276">
                  <c:v>41075.875</c:v>
                </c:pt>
                <c:pt idx="277">
                  <c:v>41075.916666666664</c:v>
                </c:pt>
                <c:pt idx="278">
                  <c:v>41075.958333333343</c:v>
                </c:pt>
                <c:pt idx="279">
                  <c:v>41076</c:v>
                </c:pt>
                <c:pt idx="280">
                  <c:v>41076.041666666657</c:v>
                </c:pt>
                <c:pt idx="281">
                  <c:v>41076.083333333336</c:v>
                </c:pt>
                <c:pt idx="282">
                  <c:v>41076.124999999993</c:v>
                </c:pt>
                <c:pt idx="283">
                  <c:v>41076.166666666657</c:v>
                </c:pt>
                <c:pt idx="284">
                  <c:v>41076.208333333336</c:v>
                </c:pt>
                <c:pt idx="285">
                  <c:v>41076.25</c:v>
                </c:pt>
                <c:pt idx="286">
                  <c:v>41076.29166666665</c:v>
                </c:pt>
                <c:pt idx="287">
                  <c:v>41076.333333333336</c:v>
                </c:pt>
                <c:pt idx="288">
                  <c:v>41076.375</c:v>
                </c:pt>
                <c:pt idx="289">
                  <c:v>41076.416666666664</c:v>
                </c:pt>
                <c:pt idx="290">
                  <c:v>41076.458333333343</c:v>
                </c:pt>
                <c:pt idx="291">
                  <c:v>41076.5</c:v>
                </c:pt>
                <c:pt idx="292">
                  <c:v>41076.541666666657</c:v>
                </c:pt>
                <c:pt idx="293">
                  <c:v>41076.583333333336</c:v>
                </c:pt>
                <c:pt idx="294">
                  <c:v>41076.624999999993</c:v>
                </c:pt>
                <c:pt idx="295">
                  <c:v>41076.666666666657</c:v>
                </c:pt>
                <c:pt idx="296">
                  <c:v>41076.708333333336</c:v>
                </c:pt>
                <c:pt idx="297">
                  <c:v>41076.75</c:v>
                </c:pt>
                <c:pt idx="298">
                  <c:v>41076.79166666665</c:v>
                </c:pt>
                <c:pt idx="299">
                  <c:v>41076.833333333336</c:v>
                </c:pt>
                <c:pt idx="300">
                  <c:v>41076.875</c:v>
                </c:pt>
                <c:pt idx="301">
                  <c:v>41076.916666666664</c:v>
                </c:pt>
                <c:pt idx="302">
                  <c:v>41076.958333333343</c:v>
                </c:pt>
                <c:pt idx="303">
                  <c:v>41077</c:v>
                </c:pt>
                <c:pt idx="304">
                  <c:v>41077.041666666657</c:v>
                </c:pt>
                <c:pt idx="305">
                  <c:v>41077.083333333336</c:v>
                </c:pt>
                <c:pt idx="306">
                  <c:v>41077.124999999993</c:v>
                </c:pt>
                <c:pt idx="307">
                  <c:v>41077.166666666657</c:v>
                </c:pt>
                <c:pt idx="308">
                  <c:v>41077.208333333336</c:v>
                </c:pt>
                <c:pt idx="309">
                  <c:v>41077.25</c:v>
                </c:pt>
                <c:pt idx="310">
                  <c:v>41077.29166666665</c:v>
                </c:pt>
                <c:pt idx="311">
                  <c:v>41077.333333333336</c:v>
                </c:pt>
                <c:pt idx="312">
                  <c:v>41077.375</c:v>
                </c:pt>
                <c:pt idx="313">
                  <c:v>41077.416666666664</c:v>
                </c:pt>
                <c:pt idx="314">
                  <c:v>41077.458333333343</c:v>
                </c:pt>
                <c:pt idx="315">
                  <c:v>41077.5</c:v>
                </c:pt>
                <c:pt idx="316">
                  <c:v>41077.541666666657</c:v>
                </c:pt>
                <c:pt idx="317">
                  <c:v>41077.583333333336</c:v>
                </c:pt>
                <c:pt idx="318">
                  <c:v>41077.624999999993</c:v>
                </c:pt>
                <c:pt idx="319">
                  <c:v>41077.666666666657</c:v>
                </c:pt>
                <c:pt idx="320">
                  <c:v>41077.708333333336</c:v>
                </c:pt>
                <c:pt idx="321">
                  <c:v>41077.75</c:v>
                </c:pt>
                <c:pt idx="322">
                  <c:v>41077.79166666665</c:v>
                </c:pt>
                <c:pt idx="323">
                  <c:v>41077.833333333336</c:v>
                </c:pt>
                <c:pt idx="324">
                  <c:v>41077.875</c:v>
                </c:pt>
                <c:pt idx="325">
                  <c:v>41077.916666666664</c:v>
                </c:pt>
                <c:pt idx="326">
                  <c:v>41077.958333333343</c:v>
                </c:pt>
                <c:pt idx="327">
                  <c:v>41078</c:v>
                </c:pt>
                <c:pt idx="328">
                  <c:v>41078.041666666657</c:v>
                </c:pt>
                <c:pt idx="329">
                  <c:v>41078.083333333336</c:v>
                </c:pt>
                <c:pt idx="330">
                  <c:v>41078.124999999993</c:v>
                </c:pt>
                <c:pt idx="331">
                  <c:v>41078.166666666657</c:v>
                </c:pt>
                <c:pt idx="332">
                  <c:v>41078.208333333336</c:v>
                </c:pt>
                <c:pt idx="333">
                  <c:v>41078.25</c:v>
                </c:pt>
                <c:pt idx="334">
                  <c:v>41078.29166666665</c:v>
                </c:pt>
                <c:pt idx="335">
                  <c:v>41078.333333333336</c:v>
                </c:pt>
                <c:pt idx="336">
                  <c:v>41078.375</c:v>
                </c:pt>
                <c:pt idx="337">
                  <c:v>41078.416666666664</c:v>
                </c:pt>
                <c:pt idx="338">
                  <c:v>41078.458333333343</c:v>
                </c:pt>
                <c:pt idx="339">
                  <c:v>41078.5</c:v>
                </c:pt>
                <c:pt idx="340">
                  <c:v>41078.541666666657</c:v>
                </c:pt>
                <c:pt idx="341">
                  <c:v>41078.583333333336</c:v>
                </c:pt>
                <c:pt idx="342">
                  <c:v>41078.624999999993</c:v>
                </c:pt>
                <c:pt idx="343">
                  <c:v>41078.666666666657</c:v>
                </c:pt>
                <c:pt idx="344">
                  <c:v>41078.708333333336</c:v>
                </c:pt>
                <c:pt idx="345">
                  <c:v>41078.75</c:v>
                </c:pt>
                <c:pt idx="346">
                  <c:v>41078.79166666665</c:v>
                </c:pt>
                <c:pt idx="347">
                  <c:v>41078.833333333336</c:v>
                </c:pt>
                <c:pt idx="348">
                  <c:v>41078.875</c:v>
                </c:pt>
                <c:pt idx="349">
                  <c:v>41078.916666666664</c:v>
                </c:pt>
                <c:pt idx="350">
                  <c:v>41078.958333333343</c:v>
                </c:pt>
                <c:pt idx="351">
                  <c:v>41079</c:v>
                </c:pt>
                <c:pt idx="352">
                  <c:v>41079.041666666657</c:v>
                </c:pt>
                <c:pt idx="353">
                  <c:v>41079.083333333336</c:v>
                </c:pt>
                <c:pt idx="354">
                  <c:v>41079.124999999993</c:v>
                </c:pt>
                <c:pt idx="355">
                  <c:v>41079.166666666657</c:v>
                </c:pt>
                <c:pt idx="356">
                  <c:v>41079.208333333336</c:v>
                </c:pt>
                <c:pt idx="357">
                  <c:v>41079.25</c:v>
                </c:pt>
                <c:pt idx="358">
                  <c:v>41079.29166666665</c:v>
                </c:pt>
                <c:pt idx="359">
                  <c:v>41079.333333333336</c:v>
                </c:pt>
                <c:pt idx="360">
                  <c:v>41079.375</c:v>
                </c:pt>
                <c:pt idx="361">
                  <c:v>41079.416666666664</c:v>
                </c:pt>
                <c:pt idx="362">
                  <c:v>41079.458333333343</c:v>
                </c:pt>
                <c:pt idx="363">
                  <c:v>41079.5</c:v>
                </c:pt>
                <c:pt idx="364">
                  <c:v>41079.541666666657</c:v>
                </c:pt>
                <c:pt idx="365">
                  <c:v>41079.583333333336</c:v>
                </c:pt>
                <c:pt idx="366">
                  <c:v>41079.624999999993</c:v>
                </c:pt>
                <c:pt idx="367">
                  <c:v>41079.666666666657</c:v>
                </c:pt>
                <c:pt idx="368">
                  <c:v>41079.708333333336</c:v>
                </c:pt>
                <c:pt idx="369">
                  <c:v>41079.75</c:v>
                </c:pt>
                <c:pt idx="370">
                  <c:v>41079.79166666665</c:v>
                </c:pt>
                <c:pt idx="371">
                  <c:v>41079.833333333336</c:v>
                </c:pt>
                <c:pt idx="372">
                  <c:v>41079.875</c:v>
                </c:pt>
                <c:pt idx="373">
                  <c:v>41079.916666666664</c:v>
                </c:pt>
                <c:pt idx="374">
                  <c:v>41079.958333333343</c:v>
                </c:pt>
                <c:pt idx="375">
                  <c:v>41080</c:v>
                </c:pt>
                <c:pt idx="376">
                  <c:v>41080.041666666657</c:v>
                </c:pt>
                <c:pt idx="377">
                  <c:v>41080.083333333336</c:v>
                </c:pt>
                <c:pt idx="378">
                  <c:v>41080.124999999993</c:v>
                </c:pt>
                <c:pt idx="379">
                  <c:v>41080.166666666657</c:v>
                </c:pt>
                <c:pt idx="380">
                  <c:v>41080.208333333336</c:v>
                </c:pt>
                <c:pt idx="381">
                  <c:v>41080.25</c:v>
                </c:pt>
                <c:pt idx="382">
                  <c:v>41080.29166666665</c:v>
                </c:pt>
                <c:pt idx="383">
                  <c:v>41080.333333333336</c:v>
                </c:pt>
                <c:pt idx="384">
                  <c:v>41080.375</c:v>
                </c:pt>
                <c:pt idx="385">
                  <c:v>41080.416666666664</c:v>
                </c:pt>
                <c:pt idx="386">
                  <c:v>41080.458333333343</c:v>
                </c:pt>
                <c:pt idx="387">
                  <c:v>41080.5</c:v>
                </c:pt>
                <c:pt idx="388">
                  <c:v>41080.541666666657</c:v>
                </c:pt>
                <c:pt idx="389">
                  <c:v>41080.583333333336</c:v>
                </c:pt>
                <c:pt idx="390">
                  <c:v>41080.624999999993</c:v>
                </c:pt>
                <c:pt idx="391">
                  <c:v>41080.666666666657</c:v>
                </c:pt>
                <c:pt idx="392">
                  <c:v>41080.708333333336</c:v>
                </c:pt>
                <c:pt idx="393">
                  <c:v>41080.75</c:v>
                </c:pt>
                <c:pt idx="394">
                  <c:v>41080.79166666665</c:v>
                </c:pt>
                <c:pt idx="395">
                  <c:v>41080.833333333336</c:v>
                </c:pt>
                <c:pt idx="396">
                  <c:v>41080.875</c:v>
                </c:pt>
                <c:pt idx="397">
                  <c:v>41080.916666666664</c:v>
                </c:pt>
                <c:pt idx="398">
                  <c:v>41080.958333333343</c:v>
                </c:pt>
                <c:pt idx="399">
                  <c:v>41081</c:v>
                </c:pt>
                <c:pt idx="400">
                  <c:v>41081.041666666657</c:v>
                </c:pt>
                <c:pt idx="401">
                  <c:v>41081.083333333336</c:v>
                </c:pt>
                <c:pt idx="402">
                  <c:v>41081.124999999993</c:v>
                </c:pt>
                <c:pt idx="403">
                  <c:v>41081.166666666657</c:v>
                </c:pt>
                <c:pt idx="404">
                  <c:v>41081.208333333336</c:v>
                </c:pt>
                <c:pt idx="405">
                  <c:v>41081.25</c:v>
                </c:pt>
                <c:pt idx="406">
                  <c:v>41081.29166666665</c:v>
                </c:pt>
                <c:pt idx="407">
                  <c:v>41081.333333333336</c:v>
                </c:pt>
                <c:pt idx="408">
                  <c:v>41081.375</c:v>
                </c:pt>
                <c:pt idx="409">
                  <c:v>41081.416666666664</c:v>
                </c:pt>
                <c:pt idx="410">
                  <c:v>41081.458333333343</c:v>
                </c:pt>
                <c:pt idx="411">
                  <c:v>41081.5</c:v>
                </c:pt>
                <c:pt idx="412">
                  <c:v>41081.541666666657</c:v>
                </c:pt>
                <c:pt idx="413">
                  <c:v>41081.583333333336</c:v>
                </c:pt>
                <c:pt idx="414">
                  <c:v>41081.624999999993</c:v>
                </c:pt>
                <c:pt idx="415">
                  <c:v>41081.666666666657</c:v>
                </c:pt>
                <c:pt idx="416">
                  <c:v>41081.708333333336</c:v>
                </c:pt>
                <c:pt idx="417">
                  <c:v>41081.75</c:v>
                </c:pt>
                <c:pt idx="418">
                  <c:v>41081.79166666665</c:v>
                </c:pt>
                <c:pt idx="419">
                  <c:v>41081.833333333336</c:v>
                </c:pt>
                <c:pt idx="420">
                  <c:v>41081.875</c:v>
                </c:pt>
                <c:pt idx="421">
                  <c:v>41081.916666666664</c:v>
                </c:pt>
                <c:pt idx="422">
                  <c:v>41081.958333333343</c:v>
                </c:pt>
                <c:pt idx="423">
                  <c:v>41082</c:v>
                </c:pt>
                <c:pt idx="424">
                  <c:v>41082.041666666657</c:v>
                </c:pt>
                <c:pt idx="425">
                  <c:v>41082.083333333336</c:v>
                </c:pt>
                <c:pt idx="426">
                  <c:v>41082.124999999993</c:v>
                </c:pt>
                <c:pt idx="427">
                  <c:v>41082.166666666657</c:v>
                </c:pt>
                <c:pt idx="428">
                  <c:v>41082.208333333336</c:v>
                </c:pt>
                <c:pt idx="429">
                  <c:v>41082.25</c:v>
                </c:pt>
                <c:pt idx="430">
                  <c:v>41082.29166666665</c:v>
                </c:pt>
                <c:pt idx="431">
                  <c:v>41082.333333333336</c:v>
                </c:pt>
                <c:pt idx="432">
                  <c:v>41082.375</c:v>
                </c:pt>
                <c:pt idx="433">
                  <c:v>41082.416666666664</c:v>
                </c:pt>
                <c:pt idx="434">
                  <c:v>41082.458333333343</c:v>
                </c:pt>
                <c:pt idx="435">
                  <c:v>41082.5</c:v>
                </c:pt>
                <c:pt idx="436">
                  <c:v>41082.541666666657</c:v>
                </c:pt>
                <c:pt idx="437">
                  <c:v>41082.583333333336</c:v>
                </c:pt>
                <c:pt idx="438">
                  <c:v>41082.624999999993</c:v>
                </c:pt>
                <c:pt idx="439">
                  <c:v>41082.666666666657</c:v>
                </c:pt>
                <c:pt idx="440">
                  <c:v>41082.708333333336</c:v>
                </c:pt>
                <c:pt idx="441">
                  <c:v>41082.75</c:v>
                </c:pt>
                <c:pt idx="442">
                  <c:v>41082.79166666665</c:v>
                </c:pt>
                <c:pt idx="443">
                  <c:v>41082.833333333336</c:v>
                </c:pt>
                <c:pt idx="444">
                  <c:v>41082.875</c:v>
                </c:pt>
                <c:pt idx="445">
                  <c:v>41082.916666666664</c:v>
                </c:pt>
                <c:pt idx="446">
                  <c:v>41082.958333333343</c:v>
                </c:pt>
                <c:pt idx="447">
                  <c:v>41083</c:v>
                </c:pt>
                <c:pt idx="448">
                  <c:v>41083.041666666657</c:v>
                </c:pt>
                <c:pt idx="449">
                  <c:v>41083.083333333336</c:v>
                </c:pt>
                <c:pt idx="450">
                  <c:v>41083.124999999993</c:v>
                </c:pt>
                <c:pt idx="451">
                  <c:v>41083.166666666657</c:v>
                </c:pt>
                <c:pt idx="452">
                  <c:v>41083.208333333336</c:v>
                </c:pt>
                <c:pt idx="453">
                  <c:v>41083.25</c:v>
                </c:pt>
                <c:pt idx="454">
                  <c:v>41083.29166666665</c:v>
                </c:pt>
                <c:pt idx="455">
                  <c:v>41083.333333333336</c:v>
                </c:pt>
                <c:pt idx="456">
                  <c:v>41083.375</c:v>
                </c:pt>
                <c:pt idx="457">
                  <c:v>41083.416666666664</c:v>
                </c:pt>
                <c:pt idx="458">
                  <c:v>41083.458333333343</c:v>
                </c:pt>
                <c:pt idx="459">
                  <c:v>41083.5</c:v>
                </c:pt>
                <c:pt idx="460">
                  <c:v>41083.541666666657</c:v>
                </c:pt>
                <c:pt idx="461">
                  <c:v>41083.583333333336</c:v>
                </c:pt>
                <c:pt idx="462">
                  <c:v>41083.624999999993</c:v>
                </c:pt>
                <c:pt idx="463">
                  <c:v>41083.666666666657</c:v>
                </c:pt>
                <c:pt idx="464">
                  <c:v>41083.708333333336</c:v>
                </c:pt>
                <c:pt idx="465">
                  <c:v>41083.75</c:v>
                </c:pt>
                <c:pt idx="466">
                  <c:v>41083.79166666665</c:v>
                </c:pt>
                <c:pt idx="467">
                  <c:v>41083.833333333336</c:v>
                </c:pt>
                <c:pt idx="468">
                  <c:v>41083.875</c:v>
                </c:pt>
                <c:pt idx="469">
                  <c:v>41083.916666666664</c:v>
                </c:pt>
                <c:pt idx="470">
                  <c:v>41083.958333333343</c:v>
                </c:pt>
                <c:pt idx="471">
                  <c:v>41084</c:v>
                </c:pt>
                <c:pt idx="472">
                  <c:v>41084.041666666657</c:v>
                </c:pt>
                <c:pt idx="473">
                  <c:v>41084.083333333336</c:v>
                </c:pt>
                <c:pt idx="474">
                  <c:v>41084.124999999993</c:v>
                </c:pt>
                <c:pt idx="475">
                  <c:v>41084.166666666657</c:v>
                </c:pt>
                <c:pt idx="476">
                  <c:v>41084.208333333336</c:v>
                </c:pt>
                <c:pt idx="477">
                  <c:v>41084.25</c:v>
                </c:pt>
                <c:pt idx="478">
                  <c:v>41084.29166666665</c:v>
                </c:pt>
                <c:pt idx="479">
                  <c:v>41084.333333333336</c:v>
                </c:pt>
                <c:pt idx="480">
                  <c:v>41084.375</c:v>
                </c:pt>
                <c:pt idx="481">
                  <c:v>41084.416666666664</c:v>
                </c:pt>
                <c:pt idx="482">
                  <c:v>41084.458333333343</c:v>
                </c:pt>
                <c:pt idx="483">
                  <c:v>41084.5</c:v>
                </c:pt>
                <c:pt idx="484">
                  <c:v>41084.541666666657</c:v>
                </c:pt>
                <c:pt idx="485">
                  <c:v>41084.583333333336</c:v>
                </c:pt>
                <c:pt idx="486">
                  <c:v>41084.624999999993</c:v>
                </c:pt>
                <c:pt idx="487">
                  <c:v>41084.666666666657</c:v>
                </c:pt>
                <c:pt idx="488">
                  <c:v>41084.708333333336</c:v>
                </c:pt>
                <c:pt idx="489">
                  <c:v>41084.75</c:v>
                </c:pt>
                <c:pt idx="490">
                  <c:v>41084.79166666665</c:v>
                </c:pt>
                <c:pt idx="491">
                  <c:v>41084.833333333336</c:v>
                </c:pt>
                <c:pt idx="492">
                  <c:v>41084.875</c:v>
                </c:pt>
                <c:pt idx="493">
                  <c:v>41084.916666666664</c:v>
                </c:pt>
                <c:pt idx="494">
                  <c:v>41084.958333333343</c:v>
                </c:pt>
                <c:pt idx="495">
                  <c:v>41085</c:v>
                </c:pt>
                <c:pt idx="496">
                  <c:v>41085.041666666657</c:v>
                </c:pt>
                <c:pt idx="497">
                  <c:v>41085.083333333336</c:v>
                </c:pt>
                <c:pt idx="498">
                  <c:v>41085.124999999993</c:v>
                </c:pt>
                <c:pt idx="499">
                  <c:v>41085.166666666657</c:v>
                </c:pt>
                <c:pt idx="500">
                  <c:v>41085.208333333336</c:v>
                </c:pt>
                <c:pt idx="501">
                  <c:v>41085.25</c:v>
                </c:pt>
                <c:pt idx="502">
                  <c:v>41085.29166666665</c:v>
                </c:pt>
                <c:pt idx="503">
                  <c:v>41085.333333333336</c:v>
                </c:pt>
                <c:pt idx="504">
                  <c:v>41085.375</c:v>
                </c:pt>
                <c:pt idx="505">
                  <c:v>41085.416666666664</c:v>
                </c:pt>
                <c:pt idx="506">
                  <c:v>41085.458333333343</c:v>
                </c:pt>
                <c:pt idx="507">
                  <c:v>41085.5</c:v>
                </c:pt>
                <c:pt idx="508">
                  <c:v>41085.541666666657</c:v>
                </c:pt>
                <c:pt idx="509">
                  <c:v>41085.583333333336</c:v>
                </c:pt>
                <c:pt idx="510">
                  <c:v>41085.624999999993</c:v>
                </c:pt>
                <c:pt idx="511">
                  <c:v>41085.666666666657</c:v>
                </c:pt>
                <c:pt idx="512">
                  <c:v>41085.708333333336</c:v>
                </c:pt>
                <c:pt idx="513">
                  <c:v>41085.75</c:v>
                </c:pt>
                <c:pt idx="514">
                  <c:v>41085.79166666665</c:v>
                </c:pt>
                <c:pt idx="515">
                  <c:v>41085.833333333336</c:v>
                </c:pt>
                <c:pt idx="516">
                  <c:v>41085.875</c:v>
                </c:pt>
                <c:pt idx="517">
                  <c:v>41085.916666666664</c:v>
                </c:pt>
                <c:pt idx="518">
                  <c:v>41085.958333333343</c:v>
                </c:pt>
                <c:pt idx="519">
                  <c:v>41086</c:v>
                </c:pt>
                <c:pt idx="520">
                  <c:v>41086.041666666657</c:v>
                </c:pt>
                <c:pt idx="521">
                  <c:v>41086.083333333336</c:v>
                </c:pt>
                <c:pt idx="522">
                  <c:v>41086.124999999993</c:v>
                </c:pt>
                <c:pt idx="523">
                  <c:v>41086.166666666657</c:v>
                </c:pt>
                <c:pt idx="524">
                  <c:v>41086.208333333336</c:v>
                </c:pt>
                <c:pt idx="525">
                  <c:v>41086.25</c:v>
                </c:pt>
                <c:pt idx="526">
                  <c:v>41086.29166666665</c:v>
                </c:pt>
                <c:pt idx="527">
                  <c:v>41086.333333333336</c:v>
                </c:pt>
                <c:pt idx="528">
                  <c:v>41086.375</c:v>
                </c:pt>
                <c:pt idx="529">
                  <c:v>41086.416666666664</c:v>
                </c:pt>
                <c:pt idx="530">
                  <c:v>41086.458333333343</c:v>
                </c:pt>
                <c:pt idx="531">
                  <c:v>41086.5</c:v>
                </c:pt>
                <c:pt idx="532">
                  <c:v>41086.541666666657</c:v>
                </c:pt>
                <c:pt idx="533">
                  <c:v>41086.583333333336</c:v>
                </c:pt>
                <c:pt idx="534">
                  <c:v>41086.624999999993</c:v>
                </c:pt>
                <c:pt idx="535">
                  <c:v>41086.666666666657</c:v>
                </c:pt>
                <c:pt idx="536">
                  <c:v>41086.708333333336</c:v>
                </c:pt>
                <c:pt idx="537">
                  <c:v>41086.75</c:v>
                </c:pt>
                <c:pt idx="538">
                  <c:v>41086.79166666665</c:v>
                </c:pt>
                <c:pt idx="539">
                  <c:v>41086.833333333336</c:v>
                </c:pt>
                <c:pt idx="540">
                  <c:v>41086.875</c:v>
                </c:pt>
                <c:pt idx="541">
                  <c:v>41086.916666666664</c:v>
                </c:pt>
                <c:pt idx="542">
                  <c:v>41086.958333333343</c:v>
                </c:pt>
                <c:pt idx="543">
                  <c:v>41087</c:v>
                </c:pt>
                <c:pt idx="544">
                  <c:v>41087.041666666657</c:v>
                </c:pt>
                <c:pt idx="545">
                  <c:v>41087.083333333336</c:v>
                </c:pt>
                <c:pt idx="546">
                  <c:v>41087.124999999993</c:v>
                </c:pt>
                <c:pt idx="547">
                  <c:v>41087.166666666657</c:v>
                </c:pt>
                <c:pt idx="548">
                  <c:v>41087.208333333336</c:v>
                </c:pt>
                <c:pt idx="549">
                  <c:v>41087.25</c:v>
                </c:pt>
                <c:pt idx="550">
                  <c:v>41087.29166666665</c:v>
                </c:pt>
                <c:pt idx="551">
                  <c:v>41087.333333333336</c:v>
                </c:pt>
                <c:pt idx="552">
                  <c:v>41087.375</c:v>
                </c:pt>
                <c:pt idx="553">
                  <c:v>41087.416666666664</c:v>
                </c:pt>
                <c:pt idx="554">
                  <c:v>41087.458333333343</c:v>
                </c:pt>
                <c:pt idx="555">
                  <c:v>41087.5</c:v>
                </c:pt>
                <c:pt idx="556">
                  <c:v>41087.541666666657</c:v>
                </c:pt>
                <c:pt idx="557">
                  <c:v>41087.583333333336</c:v>
                </c:pt>
                <c:pt idx="558">
                  <c:v>41087.624999999993</c:v>
                </c:pt>
                <c:pt idx="559">
                  <c:v>41087.666666666657</c:v>
                </c:pt>
                <c:pt idx="560">
                  <c:v>41087.708333333336</c:v>
                </c:pt>
                <c:pt idx="561">
                  <c:v>41087.75</c:v>
                </c:pt>
                <c:pt idx="562">
                  <c:v>41087.79166666665</c:v>
                </c:pt>
                <c:pt idx="563">
                  <c:v>41087.833333333336</c:v>
                </c:pt>
                <c:pt idx="564">
                  <c:v>41087.875</c:v>
                </c:pt>
                <c:pt idx="565">
                  <c:v>41087.916666666664</c:v>
                </c:pt>
                <c:pt idx="566">
                  <c:v>41087.958333333343</c:v>
                </c:pt>
                <c:pt idx="567">
                  <c:v>41088</c:v>
                </c:pt>
                <c:pt idx="568">
                  <c:v>41088.041666666657</c:v>
                </c:pt>
                <c:pt idx="569">
                  <c:v>41088.083333333336</c:v>
                </c:pt>
                <c:pt idx="570">
                  <c:v>41088.124999999993</c:v>
                </c:pt>
                <c:pt idx="571">
                  <c:v>41088.166666666657</c:v>
                </c:pt>
                <c:pt idx="572">
                  <c:v>41088.208333333336</c:v>
                </c:pt>
                <c:pt idx="573">
                  <c:v>41088.25</c:v>
                </c:pt>
                <c:pt idx="574">
                  <c:v>41088.29166666665</c:v>
                </c:pt>
                <c:pt idx="575">
                  <c:v>41088.333333333336</c:v>
                </c:pt>
                <c:pt idx="576">
                  <c:v>41088.375</c:v>
                </c:pt>
                <c:pt idx="577">
                  <c:v>41088.416666666664</c:v>
                </c:pt>
                <c:pt idx="578">
                  <c:v>41088.458333333343</c:v>
                </c:pt>
                <c:pt idx="579">
                  <c:v>41088.5</c:v>
                </c:pt>
                <c:pt idx="580">
                  <c:v>41088.541666666657</c:v>
                </c:pt>
                <c:pt idx="581">
                  <c:v>41088.583333333336</c:v>
                </c:pt>
                <c:pt idx="582">
                  <c:v>41088.624999999993</c:v>
                </c:pt>
                <c:pt idx="583">
                  <c:v>41088.666666666657</c:v>
                </c:pt>
                <c:pt idx="584">
                  <c:v>41088.708333333336</c:v>
                </c:pt>
                <c:pt idx="585">
                  <c:v>41088.75</c:v>
                </c:pt>
                <c:pt idx="586">
                  <c:v>41088.79166666665</c:v>
                </c:pt>
                <c:pt idx="587">
                  <c:v>41088.833333333336</c:v>
                </c:pt>
                <c:pt idx="588">
                  <c:v>41088.875</c:v>
                </c:pt>
                <c:pt idx="589">
                  <c:v>41088.916666666664</c:v>
                </c:pt>
                <c:pt idx="590">
                  <c:v>41088.958333333343</c:v>
                </c:pt>
                <c:pt idx="591">
                  <c:v>41089</c:v>
                </c:pt>
                <c:pt idx="592">
                  <c:v>41089.041666666657</c:v>
                </c:pt>
                <c:pt idx="593">
                  <c:v>41089.083333333336</c:v>
                </c:pt>
                <c:pt idx="594">
                  <c:v>41089.124999999993</c:v>
                </c:pt>
                <c:pt idx="595">
                  <c:v>41089.166666666657</c:v>
                </c:pt>
                <c:pt idx="596">
                  <c:v>41089.208333333336</c:v>
                </c:pt>
                <c:pt idx="597">
                  <c:v>41089.25</c:v>
                </c:pt>
                <c:pt idx="598">
                  <c:v>41089.29166666665</c:v>
                </c:pt>
                <c:pt idx="599">
                  <c:v>41089.333333333336</c:v>
                </c:pt>
                <c:pt idx="600">
                  <c:v>41089.375</c:v>
                </c:pt>
              </c:numCache>
            </c:numRef>
          </c:xVal>
          <c:yVal>
            <c:numRef>
              <c:f>Matric!$R$8400:$R$9000</c:f>
              <c:numCache>
                <c:formatCode>General</c:formatCode>
                <c:ptCount val="601"/>
                <c:pt idx="0">
                  <c:v>0.44900000000000001</c:v>
                </c:pt>
                <c:pt idx="1">
                  <c:v>0.44900000000000001</c:v>
                </c:pt>
                <c:pt idx="2">
                  <c:v>0.44600000000000001</c:v>
                </c:pt>
                <c:pt idx="3">
                  <c:v>0.45</c:v>
                </c:pt>
                <c:pt idx="4">
                  <c:v>0.44600000000000001</c:v>
                </c:pt>
                <c:pt idx="5">
                  <c:v>0.45</c:v>
                </c:pt>
                <c:pt idx="6">
                  <c:v>0.45300000000000001</c:v>
                </c:pt>
                <c:pt idx="7">
                  <c:v>0.45</c:v>
                </c:pt>
                <c:pt idx="8">
                  <c:v>0.43000000000000005</c:v>
                </c:pt>
                <c:pt idx="9">
                  <c:v>0.43300000000000005</c:v>
                </c:pt>
                <c:pt idx="10">
                  <c:v>0.43900000000000006</c:v>
                </c:pt>
                <c:pt idx="11">
                  <c:v>0.43600000000000005</c:v>
                </c:pt>
                <c:pt idx="12">
                  <c:v>0.4290000000000001</c:v>
                </c:pt>
                <c:pt idx="13">
                  <c:v>0.43600000000000005</c:v>
                </c:pt>
                <c:pt idx="14">
                  <c:v>0.43200000000000005</c:v>
                </c:pt>
                <c:pt idx="15">
                  <c:v>0.43900000000000006</c:v>
                </c:pt>
                <c:pt idx="16">
                  <c:v>0.43500000000000005</c:v>
                </c:pt>
                <c:pt idx="17">
                  <c:v>0.43500000000000005</c:v>
                </c:pt>
                <c:pt idx="18">
                  <c:v>0.442</c:v>
                </c:pt>
                <c:pt idx="19">
                  <c:v>0.43800000000000006</c:v>
                </c:pt>
                <c:pt idx="20">
                  <c:v>0.43800000000000006</c:v>
                </c:pt>
                <c:pt idx="21">
                  <c:v>0.43800000000000006</c:v>
                </c:pt>
                <c:pt idx="22">
                  <c:v>0.44500000000000001</c:v>
                </c:pt>
                <c:pt idx="23">
                  <c:v>0.43800000000000006</c:v>
                </c:pt>
                <c:pt idx="24">
                  <c:v>0.442</c:v>
                </c:pt>
                <c:pt idx="25">
                  <c:v>0.44500000000000001</c:v>
                </c:pt>
                <c:pt idx="26">
                  <c:v>0.442</c:v>
                </c:pt>
                <c:pt idx="27">
                  <c:v>0.44500000000000001</c:v>
                </c:pt>
                <c:pt idx="28">
                  <c:v>0.442</c:v>
                </c:pt>
                <c:pt idx="29">
                  <c:v>0.43900000000000006</c:v>
                </c:pt>
                <c:pt idx="30">
                  <c:v>0.44900000000000001</c:v>
                </c:pt>
                <c:pt idx="31">
                  <c:v>0.43900000000000006</c:v>
                </c:pt>
                <c:pt idx="32">
                  <c:v>0.44900000000000001</c:v>
                </c:pt>
                <c:pt idx="33">
                  <c:v>0.44600000000000001</c:v>
                </c:pt>
                <c:pt idx="34">
                  <c:v>0.43600000000000005</c:v>
                </c:pt>
                <c:pt idx="35">
                  <c:v>0.43300000000000005</c:v>
                </c:pt>
                <c:pt idx="36">
                  <c:v>0.43300000000000005</c:v>
                </c:pt>
                <c:pt idx="37">
                  <c:v>0.4290000000000001</c:v>
                </c:pt>
                <c:pt idx="38">
                  <c:v>0.43600000000000005</c:v>
                </c:pt>
                <c:pt idx="39">
                  <c:v>0.43200000000000005</c:v>
                </c:pt>
                <c:pt idx="40">
                  <c:v>0.43200000000000005</c:v>
                </c:pt>
                <c:pt idx="41">
                  <c:v>0.43500000000000005</c:v>
                </c:pt>
                <c:pt idx="42">
                  <c:v>0.43500000000000005</c:v>
                </c:pt>
                <c:pt idx="43">
                  <c:v>0.43900000000000006</c:v>
                </c:pt>
                <c:pt idx="44">
                  <c:v>0.442</c:v>
                </c:pt>
                <c:pt idx="45">
                  <c:v>0.43500000000000005</c:v>
                </c:pt>
                <c:pt idx="46">
                  <c:v>0.43200000000000005</c:v>
                </c:pt>
                <c:pt idx="47">
                  <c:v>0.43200000000000005</c:v>
                </c:pt>
                <c:pt idx="48">
                  <c:v>0.43500000000000005</c:v>
                </c:pt>
                <c:pt idx="49">
                  <c:v>0.43800000000000006</c:v>
                </c:pt>
                <c:pt idx="50">
                  <c:v>0.43800000000000006</c:v>
                </c:pt>
                <c:pt idx="51">
                  <c:v>0.45200000000000001</c:v>
                </c:pt>
                <c:pt idx="52">
                  <c:v>0.442</c:v>
                </c:pt>
                <c:pt idx="53">
                  <c:v>0.44900000000000001</c:v>
                </c:pt>
                <c:pt idx="54">
                  <c:v>0.45300000000000001</c:v>
                </c:pt>
                <c:pt idx="55">
                  <c:v>0.443</c:v>
                </c:pt>
                <c:pt idx="56">
                  <c:v>0.43600000000000005</c:v>
                </c:pt>
                <c:pt idx="57">
                  <c:v>0.43900000000000006</c:v>
                </c:pt>
                <c:pt idx="58">
                  <c:v>0.43600000000000005</c:v>
                </c:pt>
                <c:pt idx="59">
                  <c:v>0.43300000000000005</c:v>
                </c:pt>
                <c:pt idx="60">
                  <c:v>0.43300000000000005</c:v>
                </c:pt>
                <c:pt idx="61">
                  <c:v>0.43200000000000005</c:v>
                </c:pt>
                <c:pt idx="62">
                  <c:v>0.43600000000000005</c:v>
                </c:pt>
                <c:pt idx="63">
                  <c:v>0.43200000000000005</c:v>
                </c:pt>
                <c:pt idx="64">
                  <c:v>0.43200000000000005</c:v>
                </c:pt>
                <c:pt idx="65">
                  <c:v>0.43200000000000005</c:v>
                </c:pt>
                <c:pt idx="66">
                  <c:v>0.43200000000000005</c:v>
                </c:pt>
                <c:pt idx="67">
                  <c:v>0.43200000000000005</c:v>
                </c:pt>
                <c:pt idx="68">
                  <c:v>0.43200000000000005</c:v>
                </c:pt>
                <c:pt idx="69">
                  <c:v>0.43200000000000005</c:v>
                </c:pt>
                <c:pt idx="70">
                  <c:v>0.43200000000000005</c:v>
                </c:pt>
                <c:pt idx="71">
                  <c:v>0.43200000000000005</c:v>
                </c:pt>
                <c:pt idx="72">
                  <c:v>0.43200000000000005</c:v>
                </c:pt>
                <c:pt idx="73">
                  <c:v>0.43500000000000005</c:v>
                </c:pt>
                <c:pt idx="74">
                  <c:v>0.43200000000000005</c:v>
                </c:pt>
                <c:pt idx="75">
                  <c:v>0.43200000000000005</c:v>
                </c:pt>
                <c:pt idx="76">
                  <c:v>0.43500000000000005</c:v>
                </c:pt>
                <c:pt idx="77">
                  <c:v>0.43500000000000005</c:v>
                </c:pt>
                <c:pt idx="78">
                  <c:v>0.43200000000000005</c:v>
                </c:pt>
                <c:pt idx="79">
                  <c:v>0.442</c:v>
                </c:pt>
                <c:pt idx="80">
                  <c:v>0.4290000000000001</c:v>
                </c:pt>
                <c:pt idx="81">
                  <c:v>0.43200000000000005</c:v>
                </c:pt>
                <c:pt idx="82">
                  <c:v>0.4290000000000001</c:v>
                </c:pt>
                <c:pt idx="83">
                  <c:v>0.43200000000000005</c:v>
                </c:pt>
                <c:pt idx="84">
                  <c:v>0.4250000000000001</c:v>
                </c:pt>
                <c:pt idx="85">
                  <c:v>0.43200000000000005</c:v>
                </c:pt>
                <c:pt idx="86">
                  <c:v>0.4280000000000001</c:v>
                </c:pt>
                <c:pt idx="87">
                  <c:v>0.4280000000000001</c:v>
                </c:pt>
                <c:pt idx="88">
                  <c:v>0.43200000000000005</c:v>
                </c:pt>
                <c:pt idx="89">
                  <c:v>0.4290000000000001</c:v>
                </c:pt>
                <c:pt idx="90">
                  <c:v>0.4250000000000001</c:v>
                </c:pt>
                <c:pt idx="91">
                  <c:v>0.4280000000000001</c:v>
                </c:pt>
                <c:pt idx="92">
                  <c:v>0.4280000000000001</c:v>
                </c:pt>
                <c:pt idx="93">
                  <c:v>0.4280000000000001</c:v>
                </c:pt>
                <c:pt idx="94">
                  <c:v>0.43200000000000005</c:v>
                </c:pt>
                <c:pt idx="95">
                  <c:v>0.4280000000000001</c:v>
                </c:pt>
                <c:pt idx="96">
                  <c:v>0.4280000000000001</c:v>
                </c:pt>
                <c:pt idx="97">
                  <c:v>0.43100000000000011</c:v>
                </c:pt>
                <c:pt idx="98">
                  <c:v>0.43200000000000005</c:v>
                </c:pt>
                <c:pt idx="99">
                  <c:v>0.43500000000000005</c:v>
                </c:pt>
                <c:pt idx="100">
                  <c:v>0.4250000000000001</c:v>
                </c:pt>
                <c:pt idx="101">
                  <c:v>0.43500000000000005</c:v>
                </c:pt>
                <c:pt idx="102">
                  <c:v>0.4290000000000001</c:v>
                </c:pt>
                <c:pt idx="103">
                  <c:v>0.4290000000000001</c:v>
                </c:pt>
                <c:pt idx="104">
                  <c:v>0.4290000000000001</c:v>
                </c:pt>
                <c:pt idx="105">
                  <c:v>0.4290000000000001</c:v>
                </c:pt>
                <c:pt idx="106">
                  <c:v>0.4290000000000001</c:v>
                </c:pt>
                <c:pt idx="107">
                  <c:v>0.4290000000000001</c:v>
                </c:pt>
                <c:pt idx="108">
                  <c:v>0.4220000000000001</c:v>
                </c:pt>
                <c:pt idx="109">
                  <c:v>0.4250000000000001</c:v>
                </c:pt>
                <c:pt idx="110">
                  <c:v>0.4250000000000001</c:v>
                </c:pt>
                <c:pt idx="111">
                  <c:v>0.4280000000000001</c:v>
                </c:pt>
                <c:pt idx="112">
                  <c:v>0.4280000000000001</c:v>
                </c:pt>
                <c:pt idx="113">
                  <c:v>0.4250000000000001</c:v>
                </c:pt>
                <c:pt idx="114">
                  <c:v>0.4250000000000001</c:v>
                </c:pt>
                <c:pt idx="115">
                  <c:v>0.4250000000000001</c:v>
                </c:pt>
                <c:pt idx="116">
                  <c:v>0.4250000000000001</c:v>
                </c:pt>
                <c:pt idx="117">
                  <c:v>0.4250000000000001</c:v>
                </c:pt>
                <c:pt idx="118">
                  <c:v>0.4250000000000001</c:v>
                </c:pt>
                <c:pt idx="119">
                  <c:v>0.4280000000000001</c:v>
                </c:pt>
                <c:pt idx="120">
                  <c:v>0.43200000000000005</c:v>
                </c:pt>
                <c:pt idx="121">
                  <c:v>0.4250000000000001</c:v>
                </c:pt>
                <c:pt idx="122">
                  <c:v>0.43200000000000005</c:v>
                </c:pt>
                <c:pt idx="123">
                  <c:v>0.43600000000000005</c:v>
                </c:pt>
                <c:pt idx="124">
                  <c:v>0.43900000000000006</c:v>
                </c:pt>
                <c:pt idx="125">
                  <c:v>0.43600000000000005</c:v>
                </c:pt>
                <c:pt idx="126">
                  <c:v>0.4290000000000001</c:v>
                </c:pt>
                <c:pt idx="127">
                  <c:v>0.43300000000000005</c:v>
                </c:pt>
                <c:pt idx="128">
                  <c:v>0.4290000000000001</c:v>
                </c:pt>
                <c:pt idx="129">
                  <c:v>0.43000000000000005</c:v>
                </c:pt>
                <c:pt idx="130">
                  <c:v>0.42000000000000004</c:v>
                </c:pt>
                <c:pt idx="131">
                  <c:v>0.4230000000000001</c:v>
                </c:pt>
                <c:pt idx="132">
                  <c:v>0.41900000000000004</c:v>
                </c:pt>
                <c:pt idx="133">
                  <c:v>0.4260000000000001</c:v>
                </c:pt>
                <c:pt idx="134">
                  <c:v>0.41900000000000004</c:v>
                </c:pt>
                <c:pt idx="135">
                  <c:v>0.4260000000000001</c:v>
                </c:pt>
                <c:pt idx="136">
                  <c:v>0.4220000000000001</c:v>
                </c:pt>
                <c:pt idx="137">
                  <c:v>0.4220000000000001</c:v>
                </c:pt>
                <c:pt idx="138">
                  <c:v>0.4220000000000001</c:v>
                </c:pt>
                <c:pt idx="139">
                  <c:v>0.4220000000000001</c:v>
                </c:pt>
                <c:pt idx="140">
                  <c:v>0.4220000000000001</c:v>
                </c:pt>
                <c:pt idx="141">
                  <c:v>0.4220000000000001</c:v>
                </c:pt>
                <c:pt idx="142">
                  <c:v>0.4220000000000001</c:v>
                </c:pt>
                <c:pt idx="143">
                  <c:v>0.4250000000000001</c:v>
                </c:pt>
                <c:pt idx="144">
                  <c:v>0.43200000000000005</c:v>
                </c:pt>
                <c:pt idx="145">
                  <c:v>0.43500000000000005</c:v>
                </c:pt>
                <c:pt idx="146">
                  <c:v>0.4290000000000001</c:v>
                </c:pt>
                <c:pt idx="147">
                  <c:v>0.4290000000000001</c:v>
                </c:pt>
                <c:pt idx="148">
                  <c:v>0.4290000000000001</c:v>
                </c:pt>
                <c:pt idx="149">
                  <c:v>0.4260000000000001</c:v>
                </c:pt>
                <c:pt idx="150">
                  <c:v>0.4260000000000001</c:v>
                </c:pt>
                <c:pt idx="151">
                  <c:v>0.43000000000000005</c:v>
                </c:pt>
                <c:pt idx="152">
                  <c:v>0.4260000000000001</c:v>
                </c:pt>
                <c:pt idx="153">
                  <c:v>0.4230000000000001</c:v>
                </c:pt>
                <c:pt idx="154">
                  <c:v>0.4230000000000001</c:v>
                </c:pt>
                <c:pt idx="155">
                  <c:v>0.41600000000000004</c:v>
                </c:pt>
                <c:pt idx="156">
                  <c:v>0.41300000000000003</c:v>
                </c:pt>
                <c:pt idx="157">
                  <c:v>0.41900000000000004</c:v>
                </c:pt>
                <c:pt idx="158">
                  <c:v>0.41600000000000004</c:v>
                </c:pt>
                <c:pt idx="159">
                  <c:v>0.41600000000000004</c:v>
                </c:pt>
                <c:pt idx="160">
                  <c:v>0.41200000000000003</c:v>
                </c:pt>
                <c:pt idx="161">
                  <c:v>0.41900000000000004</c:v>
                </c:pt>
                <c:pt idx="162">
                  <c:v>0.41200000000000003</c:v>
                </c:pt>
                <c:pt idx="163">
                  <c:v>0.41500000000000004</c:v>
                </c:pt>
                <c:pt idx="164">
                  <c:v>0.41500000000000004</c:v>
                </c:pt>
                <c:pt idx="165">
                  <c:v>0.41800000000000004</c:v>
                </c:pt>
                <c:pt idx="166">
                  <c:v>0.41800000000000004</c:v>
                </c:pt>
                <c:pt idx="167">
                  <c:v>0.4250000000000001</c:v>
                </c:pt>
                <c:pt idx="168">
                  <c:v>0.4250000000000001</c:v>
                </c:pt>
                <c:pt idx="169">
                  <c:v>0.4250000000000001</c:v>
                </c:pt>
                <c:pt idx="170">
                  <c:v>0.4290000000000001</c:v>
                </c:pt>
                <c:pt idx="171">
                  <c:v>0.4250000000000001</c:v>
                </c:pt>
                <c:pt idx="172">
                  <c:v>0.4250000000000001</c:v>
                </c:pt>
                <c:pt idx="173">
                  <c:v>0.4220000000000001</c:v>
                </c:pt>
                <c:pt idx="174">
                  <c:v>0.4220000000000001</c:v>
                </c:pt>
                <c:pt idx="175">
                  <c:v>0.4220000000000001</c:v>
                </c:pt>
                <c:pt idx="176">
                  <c:v>0.4230000000000001</c:v>
                </c:pt>
                <c:pt idx="177">
                  <c:v>0.4230000000000001</c:v>
                </c:pt>
                <c:pt idx="178">
                  <c:v>0.41900000000000004</c:v>
                </c:pt>
                <c:pt idx="179">
                  <c:v>0.41600000000000004</c:v>
                </c:pt>
                <c:pt idx="180">
                  <c:v>0.41200000000000003</c:v>
                </c:pt>
                <c:pt idx="181">
                  <c:v>0.40500000000000008</c:v>
                </c:pt>
                <c:pt idx="182">
                  <c:v>0.41200000000000003</c:v>
                </c:pt>
                <c:pt idx="183">
                  <c:v>0.41500000000000004</c:v>
                </c:pt>
                <c:pt idx="184">
                  <c:v>0.41900000000000004</c:v>
                </c:pt>
                <c:pt idx="185">
                  <c:v>0.41900000000000004</c:v>
                </c:pt>
                <c:pt idx="186">
                  <c:v>0.41900000000000004</c:v>
                </c:pt>
                <c:pt idx="187">
                  <c:v>0.41500000000000004</c:v>
                </c:pt>
                <c:pt idx="188">
                  <c:v>0.41500000000000004</c:v>
                </c:pt>
                <c:pt idx="189">
                  <c:v>0.41800000000000004</c:v>
                </c:pt>
                <c:pt idx="190">
                  <c:v>0.41800000000000004</c:v>
                </c:pt>
                <c:pt idx="191">
                  <c:v>0.41200000000000003</c:v>
                </c:pt>
                <c:pt idx="192">
                  <c:v>0.41500000000000004</c:v>
                </c:pt>
                <c:pt idx="193">
                  <c:v>0.41800000000000004</c:v>
                </c:pt>
                <c:pt idx="194">
                  <c:v>0.41500000000000004</c:v>
                </c:pt>
                <c:pt idx="195">
                  <c:v>0.4220000000000001</c:v>
                </c:pt>
                <c:pt idx="196">
                  <c:v>0.4250000000000001</c:v>
                </c:pt>
                <c:pt idx="197">
                  <c:v>0.41900000000000004</c:v>
                </c:pt>
                <c:pt idx="198">
                  <c:v>0.41900000000000004</c:v>
                </c:pt>
                <c:pt idx="199">
                  <c:v>0.41900000000000004</c:v>
                </c:pt>
                <c:pt idx="200">
                  <c:v>0.41900000000000004</c:v>
                </c:pt>
                <c:pt idx="201">
                  <c:v>0.41900000000000004</c:v>
                </c:pt>
                <c:pt idx="202">
                  <c:v>0.41600000000000004</c:v>
                </c:pt>
                <c:pt idx="203">
                  <c:v>0.41600000000000004</c:v>
                </c:pt>
                <c:pt idx="204">
                  <c:v>0.41200000000000003</c:v>
                </c:pt>
                <c:pt idx="205">
                  <c:v>0.41200000000000003</c:v>
                </c:pt>
                <c:pt idx="206">
                  <c:v>0.41200000000000003</c:v>
                </c:pt>
                <c:pt idx="207">
                  <c:v>0.41200000000000003</c:v>
                </c:pt>
                <c:pt idx="208">
                  <c:v>0.39800000000000008</c:v>
                </c:pt>
                <c:pt idx="209">
                  <c:v>0.40800000000000003</c:v>
                </c:pt>
                <c:pt idx="210">
                  <c:v>0.40800000000000003</c:v>
                </c:pt>
                <c:pt idx="211">
                  <c:v>0.40800000000000003</c:v>
                </c:pt>
                <c:pt idx="212">
                  <c:v>0.41100000000000003</c:v>
                </c:pt>
                <c:pt idx="213">
                  <c:v>0.41100000000000003</c:v>
                </c:pt>
                <c:pt idx="214">
                  <c:v>0.41400000000000003</c:v>
                </c:pt>
                <c:pt idx="215">
                  <c:v>0.4210000000000001</c:v>
                </c:pt>
                <c:pt idx="216">
                  <c:v>0.41500000000000004</c:v>
                </c:pt>
                <c:pt idx="217">
                  <c:v>0.41800000000000004</c:v>
                </c:pt>
                <c:pt idx="218">
                  <c:v>0.4220000000000001</c:v>
                </c:pt>
                <c:pt idx="219">
                  <c:v>0.41900000000000004</c:v>
                </c:pt>
                <c:pt idx="220">
                  <c:v>0.41900000000000004</c:v>
                </c:pt>
                <c:pt idx="221">
                  <c:v>0.41500000000000004</c:v>
                </c:pt>
                <c:pt idx="222">
                  <c:v>0.41500000000000004</c:v>
                </c:pt>
                <c:pt idx="223">
                  <c:v>0.41900000000000004</c:v>
                </c:pt>
                <c:pt idx="224">
                  <c:v>0.41200000000000003</c:v>
                </c:pt>
                <c:pt idx="225">
                  <c:v>0.41900000000000004</c:v>
                </c:pt>
                <c:pt idx="226">
                  <c:v>0.40900000000000003</c:v>
                </c:pt>
                <c:pt idx="227">
                  <c:v>0.40900000000000003</c:v>
                </c:pt>
                <c:pt idx="228">
                  <c:v>0.40900000000000003</c:v>
                </c:pt>
                <c:pt idx="229">
                  <c:v>0.41200000000000003</c:v>
                </c:pt>
                <c:pt idx="230">
                  <c:v>0.41200000000000003</c:v>
                </c:pt>
                <c:pt idx="231">
                  <c:v>0.40900000000000003</c:v>
                </c:pt>
                <c:pt idx="232">
                  <c:v>0.40500000000000008</c:v>
                </c:pt>
                <c:pt idx="233">
                  <c:v>0.41200000000000003</c:v>
                </c:pt>
                <c:pt idx="234">
                  <c:v>0.40500000000000008</c:v>
                </c:pt>
                <c:pt idx="235">
                  <c:v>0.40800000000000003</c:v>
                </c:pt>
                <c:pt idx="236">
                  <c:v>0.40800000000000003</c:v>
                </c:pt>
                <c:pt idx="237">
                  <c:v>0.40500000000000008</c:v>
                </c:pt>
                <c:pt idx="238">
                  <c:v>0.40500000000000008</c:v>
                </c:pt>
                <c:pt idx="239">
                  <c:v>0.41500000000000004</c:v>
                </c:pt>
                <c:pt idx="240">
                  <c:v>0.41500000000000004</c:v>
                </c:pt>
                <c:pt idx="241">
                  <c:v>0.41800000000000004</c:v>
                </c:pt>
                <c:pt idx="242">
                  <c:v>0.41500000000000004</c:v>
                </c:pt>
                <c:pt idx="243">
                  <c:v>0.41500000000000004</c:v>
                </c:pt>
                <c:pt idx="244">
                  <c:v>0.41600000000000004</c:v>
                </c:pt>
                <c:pt idx="245">
                  <c:v>0.4220000000000001</c:v>
                </c:pt>
                <c:pt idx="246">
                  <c:v>0.41600000000000004</c:v>
                </c:pt>
                <c:pt idx="247">
                  <c:v>0.40600000000000008</c:v>
                </c:pt>
                <c:pt idx="248">
                  <c:v>0.40600000000000008</c:v>
                </c:pt>
                <c:pt idx="249">
                  <c:v>0.40900000000000003</c:v>
                </c:pt>
                <c:pt idx="250">
                  <c:v>0.38200000000000006</c:v>
                </c:pt>
                <c:pt idx="251">
                  <c:v>0.41500000000000004</c:v>
                </c:pt>
                <c:pt idx="252">
                  <c:v>0.40500000000000008</c:v>
                </c:pt>
                <c:pt idx="253">
                  <c:v>0.40800000000000003</c:v>
                </c:pt>
                <c:pt idx="254">
                  <c:v>0.40500000000000008</c:v>
                </c:pt>
                <c:pt idx="255">
                  <c:v>0.40800000000000003</c:v>
                </c:pt>
                <c:pt idx="256">
                  <c:v>0.40500000000000008</c:v>
                </c:pt>
                <c:pt idx="257">
                  <c:v>0.40500000000000008</c:v>
                </c:pt>
                <c:pt idx="258">
                  <c:v>0.40500000000000008</c:v>
                </c:pt>
                <c:pt idx="259">
                  <c:v>0.40500000000000008</c:v>
                </c:pt>
                <c:pt idx="260">
                  <c:v>0.40800000000000003</c:v>
                </c:pt>
                <c:pt idx="261">
                  <c:v>0.40500000000000008</c:v>
                </c:pt>
                <c:pt idx="262">
                  <c:v>0.40800000000000003</c:v>
                </c:pt>
                <c:pt idx="263">
                  <c:v>0.40800000000000003</c:v>
                </c:pt>
                <c:pt idx="264">
                  <c:v>0.40800000000000003</c:v>
                </c:pt>
                <c:pt idx="265">
                  <c:v>0.41100000000000003</c:v>
                </c:pt>
                <c:pt idx="266">
                  <c:v>0.41200000000000003</c:v>
                </c:pt>
                <c:pt idx="267">
                  <c:v>0.41200000000000003</c:v>
                </c:pt>
                <c:pt idx="268">
                  <c:v>0.41200000000000003</c:v>
                </c:pt>
                <c:pt idx="269">
                  <c:v>0.41900000000000004</c:v>
                </c:pt>
                <c:pt idx="270">
                  <c:v>0.41900000000000004</c:v>
                </c:pt>
                <c:pt idx="271">
                  <c:v>0.41200000000000003</c:v>
                </c:pt>
                <c:pt idx="272">
                  <c:v>0.40900000000000003</c:v>
                </c:pt>
                <c:pt idx="273">
                  <c:v>0.40900000000000003</c:v>
                </c:pt>
                <c:pt idx="274">
                  <c:v>0.39900000000000008</c:v>
                </c:pt>
                <c:pt idx="275">
                  <c:v>0.40600000000000008</c:v>
                </c:pt>
                <c:pt idx="276">
                  <c:v>0.40500000000000008</c:v>
                </c:pt>
                <c:pt idx="277">
                  <c:v>0.38500000000000006</c:v>
                </c:pt>
                <c:pt idx="278">
                  <c:v>0.39800000000000008</c:v>
                </c:pt>
                <c:pt idx="279">
                  <c:v>0.40100000000000002</c:v>
                </c:pt>
                <c:pt idx="280">
                  <c:v>0.39800000000000008</c:v>
                </c:pt>
                <c:pt idx="281">
                  <c:v>0.40500000000000008</c:v>
                </c:pt>
                <c:pt idx="282">
                  <c:v>0.40500000000000008</c:v>
                </c:pt>
                <c:pt idx="283">
                  <c:v>0.41100000000000003</c:v>
                </c:pt>
                <c:pt idx="284">
                  <c:v>0.41500000000000004</c:v>
                </c:pt>
                <c:pt idx="285">
                  <c:v>0.40800000000000003</c:v>
                </c:pt>
                <c:pt idx="286">
                  <c:v>0.40100000000000002</c:v>
                </c:pt>
                <c:pt idx="287">
                  <c:v>0.41100000000000003</c:v>
                </c:pt>
                <c:pt idx="288">
                  <c:v>0.41500000000000004</c:v>
                </c:pt>
                <c:pt idx="289">
                  <c:v>0.40800000000000003</c:v>
                </c:pt>
                <c:pt idx="290">
                  <c:v>0.41200000000000003</c:v>
                </c:pt>
                <c:pt idx="291">
                  <c:v>0.40800000000000003</c:v>
                </c:pt>
                <c:pt idx="292">
                  <c:v>0.41200000000000003</c:v>
                </c:pt>
                <c:pt idx="293">
                  <c:v>0.40900000000000003</c:v>
                </c:pt>
                <c:pt idx="294">
                  <c:v>0.41200000000000003</c:v>
                </c:pt>
                <c:pt idx="295">
                  <c:v>0.40600000000000008</c:v>
                </c:pt>
                <c:pt idx="296">
                  <c:v>0.40600000000000008</c:v>
                </c:pt>
                <c:pt idx="297">
                  <c:v>0.39900000000000008</c:v>
                </c:pt>
                <c:pt idx="298">
                  <c:v>0.40200000000000002</c:v>
                </c:pt>
                <c:pt idx="299">
                  <c:v>0.39500000000000007</c:v>
                </c:pt>
                <c:pt idx="300">
                  <c:v>0.39500000000000007</c:v>
                </c:pt>
                <c:pt idx="301">
                  <c:v>0.39900000000000008</c:v>
                </c:pt>
                <c:pt idx="302">
                  <c:v>0.40200000000000002</c:v>
                </c:pt>
                <c:pt idx="303">
                  <c:v>0.39800000000000008</c:v>
                </c:pt>
                <c:pt idx="304">
                  <c:v>0.39800000000000008</c:v>
                </c:pt>
                <c:pt idx="305">
                  <c:v>0.39800000000000008</c:v>
                </c:pt>
                <c:pt idx="306">
                  <c:v>0.40100000000000002</c:v>
                </c:pt>
                <c:pt idx="307">
                  <c:v>0.40100000000000002</c:v>
                </c:pt>
                <c:pt idx="308">
                  <c:v>0.40100000000000002</c:v>
                </c:pt>
                <c:pt idx="309">
                  <c:v>0.40100000000000002</c:v>
                </c:pt>
                <c:pt idx="310">
                  <c:v>0.39800000000000008</c:v>
                </c:pt>
                <c:pt idx="311">
                  <c:v>0.40800000000000003</c:v>
                </c:pt>
                <c:pt idx="312">
                  <c:v>0.40800000000000003</c:v>
                </c:pt>
                <c:pt idx="313">
                  <c:v>0.40500000000000008</c:v>
                </c:pt>
                <c:pt idx="314">
                  <c:v>0.40800000000000003</c:v>
                </c:pt>
                <c:pt idx="315">
                  <c:v>0.40500000000000008</c:v>
                </c:pt>
                <c:pt idx="316">
                  <c:v>0.40500000000000008</c:v>
                </c:pt>
                <c:pt idx="317">
                  <c:v>0.40500000000000008</c:v>
                </c:pt>
                <c:pt idx="318">
                  <c:v>0.40900000000000003</c:v>
                </c:pt>
                <c:pt idx="319">
                  <c:v>0.40500000000000008</c:v>
                </c:pt>
                <c:pt idx="320">
                  <c:v>0.40900000000000003</c:v>
                </c:pt>
                <c:pt idx="321">
                  <c:v>0.40200000000000002</c:v>
                </c:pt>
                <c:pt idx="322">
                  <c:v>0.40600000000000008</c:v>
                </c:pt>
                <c:pt idx="323">
                  <c:v>0.40200000000000002</c:v>
                </c:pt>
                <c:pt idx="324">
                  <c:v>0.39200000000000007</c:v>
                </c:pt>
                <c:pt idx="325">
                  <c:v>0.39200000000000007</c:v>
                </c:pt>
                <c:pt idx="326">
                  <c:v>0.40200000000000002</c:v>
                </c:pt>
                <c:pt idx="327">
                  <c:v>0.39800000000000008</c:v>
                </c:pt>
                <c:pt idx="328">
                  <c:v>0.39800000000000008</c:v>
                </c:pt>
                <c:pt idx="329">
                  <c:v>0.39800000000000008</c:v>
                </c:pt>
                <c:pt idx="330">
                  <c:v>0.39800000000000008</c:v>
                </c:pt>
                <c:pt idx="331">
                  <c:v>0.39800000000000008</c:v>
                </c:pt>
                <c:pt idx="332">
                  <c:v>0.39800000000000008</c:v>
                </c:pt>
                <c:pt idx="333">
                  <c:v>0.39800000000000008</c:v>
                </c:pt>
                <c:pt idx="334">
                  <c:v>0.39800000000000008</c:v>
                </c:pt>
                <c:pt idx="335">
                  <c:v>0.40500000000000008</c:v>
                </c:pt>
                <c:pt idx="336">
                  <c:v>0.40500000000000008</c:v>
                </c:pt>
                <c:pt idx="337">
                  <c:v>0.40500000000000008</c:v>
                </c:pt>
                <c:pt idx="338">
                  <c:v>0.40500000000000008</c:v>
                </c:pt>
                <c:pt idx="339">
                  <c:v>0.40500000000000008</c:v>
                </c:pt>
                <c:pt idx="340">
                  <c:v>0.40200000000000002</c:v>
                </c:pt>
                <c:pt idx="341">
                  <c:v>0.40500000000000008</c:v>
                </c:pt>
                <c:pt idx="342">
                  <c:v>0.40600000000000008</c:v>
                </c:pt>
                <c:pt idx="343">
                  <c:v>0.40600000000000008</c:v>
                </c:pt>
                <c:pt idx="344">
                  <c:v>0.40200000000000002</c:v>
                </c:pt>
                <c:pt idx="345">
                  <c:v>0.40200000000000002</c:v>
                </c:pt>
                <c:pt idx="346">
                  <c:v>0.39900000000000008</c:v>
                </c:pt>
                <c:pt idx="347">
                  <c:v>0.39600000000000007</c:v>
                </c:pt>
                <c:pt idx="348">
                  <c:v>0.39200000000000007</c:v>
                </c:pt>
                <c:pt idx="349">
                  <c:v>0.39200000000000007</c:v>
                </c:pt>
                <c:pt idx="350">
                  <c:v>0.39500000000000007</c:v>
                </c:pt>
                <c:pt idx="351">
                  <c:v>0.39900000000000008</c:v>
                </c:pt>
                <c:pt idx="352">
                  <c:v>0.39200000000000007</c:v>
                </c:pt>
                <c:pt idx="353">
                  <c:v>0.39500000000000007</c:v>
                </c:pt>
                <c:pt idx="354">
                  <c:v>0.39500000000000007</c:v>
                </c:pt>
                <c:pt idx="355">
                  <c:v>0.39800000000000008</c:v>
                </c:pt>
                <c:pt idx="356">
                  <c:v>0.39800000000000008</c:v>
                </c:pt>
                <c:pt idx="357">
                  <c:v>0.39500000000000007</c:v>
                </c:pt>
                <c:pt idx="358">
                  <c:v>0.39500000000000007</c:v>
                </c:pt>
                <c:pt idx="359">
                  <c:v>0.40500000000000008</c:v>
                </c:pt>
                <c:pt idx="360">
                  <c:v>0.40100000000000002</c:v>
                </c:pt>
                <c:pt idx="361">
                  <c:v>0.40100000000000002</c:v>
                </c:pt>
                <c:pt idx="362">
                  <c:v>0.40500000000000008</c:v>
                </c:pt>
                <c:pt idx="363">
                  <c:v>0.40200000000000002</c:v>
                </c:pt>
                <c:pt idx="364">
                  <c:v>0.40500000000000008</c:v>
                </c:pt>
                <c:pt idx="365">
                  <c:v>0.40500000000000008</c:v>
                </c:pt>
                <c:pt idx="366">
                  <c:v>0.40200000000000002</c:v>
                </c:pt>
                <c:pt idx="367">
                  <c:v>0.40200000000000002</c:v>
                </c:pt>
                <c:pt idx="368">
                  <c:v>0.40200000000000002</c:v>
                </c:pt>
                <c:pt idx="369">
                  <c:v>0.39600000000000007</c:v>
                </c:pt>
                <c:pt idx="370">
                  <c:v>0.39900000000000008</c:v>
                </c:pt>
                <c:pt idx="371">
                  <c:v>0.39200000000000007</c:v>
                </c:pt>
                <c:pt idx="372">
                  <c:v>0.39600000000000007</c:v>
                </c:pt>
                <c:pt idx="373">
                  <c:v>0.39200000000000007</c:v>
                </c:pt>
                <c:pt idx="374">
                  <c:v>0.39200000000000007</c:v>
                </c:pt>
                <c:pt idx="375">
                  <c:v>0.39200000000000007</c:v>
                </c:pt>
                <c:pt idx="376">
                  <c:v>0.39200000000000007</c:v>
                </c:pt>
                <c:pt idx="377">
                  <c:v>0.39100000000000007</c:v>
                </c:pt>
                <c:pt idx="378">
                  <c:v>0.39100000000000007</c:v>
                </c:pt>
                <c:pt idx="379">
                  <c:v>0.39100000000000007</c:v>
                </c:pt>
                <c:pt idx="380">
                  <c:v>0.39500000000000007</c:v>
                </c:pt>
                <c:pt idx="381">
                  <c:v>0.39100000000000007</c:v>
                </c:pt>
                <c:pt idx="382">
                  <c:v>0.39800000000000008</c:v>
                </c:pt>
                <c:pt idx="383">
                  <c:v>0.39800000000000008</c:v>
                </c:pt>
                <c:pt idx="384">
                  <c:v>0.39800000000000008</c:v>
                </c:pt>
                <c:pt idx="385">
                  <c:v>0.40100000000000002</c:v>
                </c:pt>
                <c:pt idx="386">
                  <c:v>0.39800000000000008</c:v>
                </c:pt>
                <c:pt idx="387">
                  <c:v>0.39800000000000008</c:v>
                </c:pt>
                <c:pt idx="388">
                  <c:v>0.39800000000000008</c:v>
                </c:pt>
                <c:pt idx="389">
                  <c:v>0.40200000000000002</c:v>
                </c:pt>
                <c:pt idx="390">
                  <c:v>0.40500000000000008</c:v>
                </c:pt>
                <c:pt idx="391">
                  <c:v>0.40200000000000002</c:v>
                </c:pt>
                <c:pt idx="392">
                  <c:v>0.39900000000000008</c:v>
                </c:pt>
                <c:pt idx="393">
                  <c:v>0.39600000000000007</c:v>
                </c:pt>
                <c:pt idx="394">
                  <c:v>0.39200000000000007</c:v>
                </c:pt>
                <c:pt idx="395">
                  <c:v>0.39200000000000007</c:v>
                </c:pt>
                <c:pt idx="396">
                  <c:v>0.38900000000000007</c:v>
                </c:pt>
                <c:pt idx="397">
                  <c:v>0.38500000000000006</c:v>
                </c:pt>
                <c:pt idx="398">
                  <c:v>0.38500000000000006</c:v>
                </c:pt>
                <c:pt idx="399">
                  <c:v>0.39200000000000007</c:v>
                </c:pt>
                <c:pt idx="400">
                  <c:v>0.38500000000000006</c:v>
                </c:pt>
                <c:pt idx="401">
                  <c:v>0.38800000000000007</c:v>
                </c:pt>
                <c:pt idx="402">
                  <c:v>0.39800000000000008</c:v>
                </c:pt>
                <c:pt idx="403">
                  <c:v>0.39100000000000007</c:v>
                </c:pt>
                <c:pt idx="404">
                  <c:v>0.38800000000000007</c:v>
                </c:pt>
                <c:pt idx="405">
                  <c:v>0.39100000000000007</c:v>
                </c:pt>
                <c:pt idx="406">
                  <c:v>0.39100000000000007</c:v>
                </c:pt>
                <c:pt idx="407">
                  <c:v>0.39400000000000007</c:v>
                </c:pt>
                <c:pt idx="408">
                  <c:v>0.39800000000000008</c:v>
                </c:pt>
                <c:pt idx="409">
                  <c:v>0.39100000000000007</c:v>
                </c:pt>
                <c:pt idx="410">
                  <c:v>0.38500000000000006</c:v>
                </c:pt>
                <c:pt idx="411">
                  <c:v>0.39500000000000007</c:v>
                </c:pt>
                <c:pt idx="412">
                  <c:v>0.39500000000000007</c:v>
                </c:pt>
                <c:pt idx="413">
                  <c:v>0.39800000000000008</c:v>
                </c:pt>
                <c:pt idx="414">
                  <c:v>0.39500000000000007</c:v>
                </c:pt>
                <c:pt idx="415">
                  <c:v>0.39900000000000008</c:v>
                </c:pt>
                <c:pt idx="416">
                  <c:v>0.40500000000000008</c:v>
                </c:pt>
                <c:pt idx="417">
                  <c:v>0.38500000000000006</c:v>
                </c:pt>
                <c:pt idx="418">
                  <c:v>0.39500000000000007</c:v>
                </c:pt>
                <c:pt idx="419">
                  <c:v>0.38200000000000006</c:v>
                </c:pt>
                <c:pt idx="420">
                  <c:v>0.38800000000000007</c:v>
                </c:pt>
                <c:pt idx="421">
                  <c:v>0.38500000000000006</c:v>
                </c:pt>
                <c:pt idx="422">
                  <c:v>0.38800000000000007</c:v>
                </c:pt>
                <c:pt idx="423">
                  <c:v>0.38800000000000007</c:v>
                </c:pt>
                <c:pt idx="424">
                  <c:v>0.38800000000000007</c:v>
                </c:pt>
                <c:pt idx="425">
                  <c:v>0.38400000000000006</c:v>
                </c:pt>
                <c:pt idx="426">
                  <c:v>0.39100000000000007</c:v>
                </c:pt>
                <c:pt idx="427">
                  <c:v>0.38800000000000007</c:v>
                </c:pt>
                <c:pt idx="428">
                  <c:v>0.39100000000000007</c:v>
                </c:pt>
                <c:pt idx="429">
                  <c:v>0.39100000000000007</c:v>
                </c:pt>
                <c:pt idx="430">
                  <c:v>0.39100000000000007</c:v>
                </c:pt>
                <c:pt idx="431">
                  <c:v>0.39100000000000007</c:v>
                </c:pt>
                <c:pt idx="432">
                  <c:v>0.39400000000000007</c:v>
                </c:pt>
                <c:pt idx="433">
                  <c:v>0.39800000000000008</c:v>
                </c:pt>
                <c:pt idx="434">
                  <c:v>0.39500000000000007</c:v>
                </c:pt>
                <c:pt idx="435">
                  <c:v>0.39500000000000007</c:v>
                </c:pt>
                <c:pt idx="436">
                  <c:v>0.39500000000000007</c:v>
                </c:pt>
                <c:pt idx="437">
                  <c:v>0.39500000000000007</c:v>
                </c:pt>
                <c:pt idx="438">
                  <c:v>0.39500000000000007</c:v>
                </c:pt>
                <c:pt idx="439">
                  <c:v>0.39200000000000007</c:v>
                </c:pt>
                <c:pt idx="440">
                  <c:v>0.39200000000000007</c:v>
                </c:pt>
                <c:pt idx="441">
                  <c:v>0.38800000000000007</c:v>
                </c:pt>
                <c:pt idx="442">
                  <c:v>0.38900000000000007</c:v>
                </c:pt>
                <c:pt idx="443">
                  <c:v>0.38500000000000006</c:v>
                </c:pt>
                <c:pt idx="444">
                  <c:v>0.38500000000000006</c:v>
                </c:pt>
                <c:pt idx="445">
                  <c:v>0.38100000000000006</c:v>
                </c:pt>
                <c:pt idx="446">
                  <c:v>0.38100000000000006</c:v>
                </c:pt>
                <c:pt idx="447">
                  <c:v>0.38500000000000006</c:v>
                </c:pt>
                <c:pt idx="448">
                  <c:v>0.38500000000000006</c:v>
                </c:pt>
                <c:pt idx="449">
                  <c:v>0.38400000000000006</c:v>
                </c:pt>
                <c:pt idx="450">
                  <c:v>0.38100000000000006</c:v>
                </c:pt>
                <c:pt idx="451">
                  <c:v>0.38400000000000006</c:v>
                </c:pt>
                <c:pt idx="452">
                  <c:v>0.38400000000000006</c:v>
                </c:pt>
                <c:pt idx="453">
                  <c:v>0.38100000000000006</c:v>
                </c:pt>
                <c:pt idx="454">
                  <c:v>0.39100000000000007</c:v>
                </c:pt>
                <c:pt idx="455">
                  <c:v>0.39100000000000007</c:v>
                </c:pt>
                <c:pt idx="456">
                  <c:v>0.39400000000000007</c:v>
                </c:pt>
                <c:pt idx="457">
                  <c:v>0.39100000000000007</c:v>
                </c:pt>
                <c:pt idx="458">
                  <c:v>0.39100000000000007</c:v>
                </c:pt>
                <c:pt idx="459">
                  <c:v>0.39100000000000007</c:v>
                </c:pt>
                <c:pt idx="460">
                  <c:v>0.39500000000000007</c:v>
                </c:pt>
                <c:pt idx="461">
                  <c:v>0.39500000000000007</c:v>
                </c:pt>
                <c:pt idx="462">
                  <c:v>0.39500000000000007</c:v>
                </c:pt>
                <c:pt idx="463">
                  <c:v>0.39200000000000007</c:v>
                </c:pt>
                <c:pt idx="464">
                  <c:v>0.39200000000000007</c:v>
                </c:pt>
                <c:pt idx="465">
                  <c:v>0.38800000000000007</c:v>
                </c:pt>
                <c:pt idx="466">
                  <c:v>0.38900000000000007</c:v>
                </c:pt>
                <c:pt idx="467">
                  <c:v>0.38500000000000006</c:v>
                </c:pt>
                <c:pt idx="468">
                  <c:v>0.37800000000000006</c:v>
                </c:pt>
                <c:pt idx="469">
                  <c:v>0.37800000000000006</c:v>
                </c:pt>
                <c:pt idx="470">
                  <c:v>0.38100000000000006</c:v>
                </c:pt>
                <c:pt idx="471">
                  <c:v>0.38800000000000007</c:v>
                </c:pt>
                <c:pt idx="472">
                  <c:v>0.37800000000000006</c:v>
                </c:pt>
                <c:pt idx="473">
                  <c:v>0.38100000000000006</c:v>
                </c:pt>
                <c:pt idx="474">
                  <c:v>0.38100000000000006</c:v>
                </c:pt>
                <c:pt idx="475">
                  <c:v>0.38400000000000006</c:v>
                </c:pt>
                <c:pt idx="476">
                  <c:v>0.38400000000000006</c:v>
                </c:pt>
                <c:pt idx="477">
                  <c:v>0.38400000000000006</c:v>
                </c:pt>
                <c:pt idx="478">
                  <c:v>0.38400000000000006</c:v>
                </c:pt>
                <c:pt idx="479">
                  <c:v>0.39800000000000008</c:v>
                </c:pt>
                <c:pt idx="480">
                  <c:v>0.39100000000000007</c:v>
                </c:pt>
                <c:pt idx="481">
                  <c:v>0.38800000000000007</c:v>
                </c:pt>
                <c:pt idx="482">
                  <c:v>0.39100000000000007</c:v>
                </c:pt>
                <c:pt idx="483">
                  <c:v>0.38800000000000007</c:v>
                </c:pt>
                <c:pt idx="484">
                  <c:v>0.38800000000000007</c:v>
                </c:pt>
                <c:pt idx="485">
                  <c:v>0.39500000000000007</c:v>
                </c:pt>
                <c:pt idx="486">
                  <c:v>0.38800000000000007</c:v>
                </c:pt>
                <c:pt idx="487">
                  <c:v>0.39200000000000007</c:v>
                </c:pt>
                <c:pt idx="488">
                  <c:v>0.38900000000000007</c:v>
                </c:pt>
                <c:pt idx="489">
                  <c:v>0.38800000000000007</c:v>
                </c:pt>
                <c:pt idx="490">
                  <c:v>0.38200000000000006</c:v>
                </c:pt>
                <c:pt idx="491">
                  <c:v>0.38200000000000006</c:v>
                </c:pt>
                <c:pt idx="492">
                  <c:v>0.37500000000000006</c:v>
                </c:pt>
                <c:pt idx="493">
                  <c:v>0.37500000000000006</c:v>
                </c:pt>
                <c:pt idx="494">
                  <c:v>0.37800000000000006</c:v>
                </c:pt>
                <c:pt idx="495">
                  <c:v>0.38100000000000006</c:v>
                </c:pt>
                <c:pt idx="496">
                  <c:v>0.37800000000000006</c:v>
                </c:pt>
                <c:pt idx="497">
                  <c:v>0.38100000000000006</c:v>
                </c:pt>
                <c:pt idx="498">
                  <c:v>0.38100000000000006</c:v>
                </c:pt>
                <c:pt idx="499">
                  <c:v>0.38400000000000006</c:v>
                </c:pt>
                <c:pt idx="500">
                  <c:v>0.38100000000000006</c:v>
                </c:pt>
                <c:pt idx="501">
                  <c:v>0.38100000000000006</c:v>
                </c:pt>
                <c:pt idx="502">
                  <c:v>0.38400000000000006</c:v>
                </c:pt>
                <c:pt idx="503">
                  <c:v>0.39400000000000007</c:v>
                </c:pt>
                <c:pt idx="504">
                  <c:v>0.38800000000000007</c:v>
                </c:pt>
                <c:pt idx="505">
                  <c:v>0.38800000000000007</c:v>
                </c:pt>
                <c:pt idx="506">
                  <c:v>0.39500000000000007</c:v>
                </c:pt>
                <c:pt idx="507">
                  <c:v>0.39200000000000007</c:v>
                </c:pt>
                <c:pt idx="508">
                  <c:v>0.38800000000000007</c:v>
                </c:pt>
                <c:pt idx="509">
                  <c:v>0.38800000000000007</c:v>
                </c:pt>
                <c:pt idx="510">
                  <c:v>0.38800000000000007</c:v>
                </c:pt>
                <c:pt idx="511">
                  <c:v>0.38900000000000007</c:v>
                </c:pt>
                <c:pt idx="512">
                  <c:v>0.38900000000000007</c:v>
                </c:pt>
                <c:pt idx="513">
                  <c:v>0.38500000000000006</c:v>
                </c:pt>
                <c:pt idx="514">
                  <c:v>0.38200000000000006</c:v>
                </c:pt>
                <c:pt idx="515">
                  <c:v>0.38200000000000006</c:v>
                </c:pt>
                <c:pt idx="516">
                  <c:v>0.3680000000000001</c:v>
                </c:pt>
                <c:pt idx="517">
                  <c:v>0.3680000000000001</c:v>
                </c:pt>
                <c:pt idx="518">
                  <c:v>0.37800000000000006</c:v>
                </c:pt>
                <c:pt idx="519">
                  <c:v>0.37800000000000006</c:v>
                </c:pt>
                <c:pt idx="520">
                  <c:v>0.37400000000000005</c:v>
                </c:pt>
                <c:pt idx="521">
                  <c:v>0.38100000000000006</c:v>
                </c:pt>
                <c:pt idx="522">
                  <c:v>0.37700000000000006</c:v>
                </c:pt>
                <c:pt idx="523">
                  <c:v>0.37700000000000006</c:v>
                </c:pt>
                <c:pt idx="524">
                  <c:v>0.37700000000000006</c:v>
                </c:pt>
                <c:pt idx="525">
                  <c:v>0.37700000000000006</c:v>
                </c:pt>
                <c:pt idx="526">
                  <c:v>0.37700000000000006</c:v>
                </c:pt>
                <c:pt idx="527">
                  <c:v>0.38700000000000007</c:v>
                </c:pt>
                <c:pt idx="528">
                  <c:v>0.39100000000000007</c:v>
                </c:pt>
                <c:pt idx="529">
                  <c:v>0.38800000000000007</c:v>
                </c:pt>
                <c:pt idx="530">
                  <c:v>0.39100000000000007</c:v>
                </c:pt>
                <c:pt idx="531">
                  <c:v>0.38800000000000007</c:v>
                </c:pt>
                <c:pt idx="532">
                  <c:v>0.38800000000000007</c:v>
                </c:pt>
                <c:pt idx="533">
                  <c:v>0.38800000000000007</c:v>
                </c:pt>
                <c:pt idx="534">
                  <c:v>0.38800000000000007</c:v>
                </c:pt>
                <c:pt idx="535">
                  <c:v>0.38800000000000007</c:v>
                </c:pt>
                <c:pt idx="536">
                  <c:v>0.38900000000000007</c:v>
                </c:pt>
                <c:pt idx="537">
                  <c:v>0.38200000000000006</c:v>
                </c:pt>
                <c:pt idx="538">
                  <c:v>0.37900000000000006</c:v>
                </c:pt>
                <c:pt idx="539">
                  <c:v>0.38200000000000006</c:v>
                </c:pt>
                <c:pt idx="540">
                  <c:v>0.37500000000000006</c:v>
                </c:pt>
                <c:pt idx="541">
                  <c:v>0.37100000000000005</c:v>
                </c:pt>
                <c:pt idx="542">
                  <c:v>0.37100000000000005</c:v>
                </c:pt>
                <c:pt idx="543">
                  <c:v>0.37400000000000005</c:v>
                </c:pt>
                <c:pt idx="544">
                  <c:v>0.37400000000000005</c:v>
                </c:pt>
                <c:pt idx="545">
                  <c:v>0.38100000000000006</c:v>
                </c:pt>
                <c:pt idx="546">
                  <c:v>0.37800000000000006</c:v>
                </c:pt>
                <c:pt idx="547">
                  <c:v>0.37800000000000006</c:v>
                </c:pt>
                <c:pt idx="548">
                  <c:v>0.37100000000000005</c:v>
                </c:pt>
                <c:pt idx="549">
                  <c:v>0.37700000000000006</c:v>
                </c:pt>
                <c:pt idx="550">
                  <c:v>0.37700000000000006</c:v>
                </c:pt>
                <c:pt idx="551">
                  <c:v>0.39100000000000007</c:v>
                </c:pt>
                <c:pt idx="552">
                  <c:v>0.39400000000000007</c:v>
                </c:pt>
                <c:pt idx="553">
                  <c:v>0.38400000000000006</c:v>
                </c:pt>
                <c:pt idx="554">
                  <c:v>0.38100000000000006</c:v>
                </c:pt>
                <c:pt idx="555">
                  <c:v>0.38500000000000006</c:v>
                </c:pt>
                <c:pt idx="556">
                  <c:v>0.38500000000000006</c:v>
                </c:pt>
                <c:pt idx="557">
                  <c:v>0.38800000000000007</c:v>
                </c:pt>
                <c:pt idx="558">
                  <c:v>0.38500000000000006</c:v>
                </c:pt>
                <c:pt idx="559">
                  <c:v>0.38200000000000006</c:v>
                </c:pt>
                <c:pt idx="560">
                  <c:v>0.38500000000000006</c:v>
                </c:pt>
                <c:pt idx="561">
                  <c:v>0.38200000000000006</c:v>
                </c:pt>
                <c:pt idx="562">
                  <c:v>0.38200000000000006</c:v>
                </c:pt>
                <c:pt idx="563">
                  <c:v>0.37900000000000006</c:v>
                </c:pt>
                <c:pt idx="564">
                  <c:v>0.3680000000000001</c:v>
                </c:pt>
                <c:pt idx="565">
                  <c:v>0.37500000000000006</c:v>
                </c:pt>
                <c:pt idx="566">
                  <c:v>0.37500000000000006</c:v>
                </c:pt>
                <c:pt idx="567">
                  <c:v>0.37500000000000006</c:v>
                </c:pt>
                <c:pt idx="568">
                  <c:v>0.37400000000000005</c:v>
                </c:pt>
                <c:pt idx="569">
                  <c:v>0.37400000000000005</c:v>
                </c:pt>
                <c:pt idx="570">
                  <c:v>0.37800000000000006</c:v>
                </c:pt>
                <c:pt idx="571">
                  <c:v>0.37400000000000005</c:v>
                </c:pt>
                <c:pt idx="572">
                  <c:v>0.37400000000000005</c:v>
                </c:pt>
                <c:pt idx="573">
                  <c:v>0.37400000000000005</c:v>
                </c:pt>
                <c:pt idx="574">
                  <c:v>0.37700000000000006</c:v>
                </c:pt>
                <c:pt idx="575">
                  <c:v>0.38700000000000007</c:v>
                </c:pt>
                <c:pt idx="576">
                  <c:v>0.38400000000000006</c:v>
                </c:pt>
                <c:pt idx="577">
                  <c:v>0.38800000000000007</c:v>
                </c:pt>
                <c:pt idx="578">
                  <c:v>0.38100000000000006</c:v>
                </c:pt>
                <c:pt idx="579">
                  <c:v>0.38500000000000006</c:v>
                </c:pt>
                <c:pt idx="580">
                  <c:v>0.38500000000000006</c:v>
                </c:pt>
                <c:pt idx="581">
                  <c:v>0.38500000000000006</c:v>
                </c:pt>
                <c:pt idx="582">
                  <c:v>0.38500000000000006</c:v>
                </c:pt>
                <c:pt idx="583">
                  <c:v>0.38200000000000006</c:v>
                </c:pt>
                <c:pt idx="584">
                  <c:v>0.38200000000000006</c:v>
                </c:pt>
                <c:pt idx="585">
                  <c:v>0.37900000000000006</c:v>
                </c:pt>
                <c:pt idx="586">
                  <c:v>0.38200000000000006</c:v>
                </c:pt>
                <c:pt idx="587">
                  <c:v>0.37500000000000006</c:v>
                </c:pt>
                <c:pt idx="588">
                  <c:v>0.3680000000000001</c:v>
                </c:pt>
                <c:pt idx="589">
                  <c:v>0.37100000000000005</c:v>
                </c:pt>
                <c:pt idx="590">
                  <c:v>0.3680000000000001</c:v>
                </c:pt>
                <c:pt idx="591">
                  <c:v>0.37100000000000005</c:v>
                </c:pt>
                <c:pt idx="592">
                  <c:v>0.37400000000000005</c:v>
                </c:pt>
                <c:pt idx="593">
                  <c:v>0.37800000000000006</c:v>
                </c:pt>
                <c:pt idx="594">
                  <c:v>0.37400000000000005</c:v>
                </c:pt>
                <c:pt idx="595">
                  <c:v>0.37400000000000005</c:v>
                </c:pt>
                <c:pt idx="596">
                  <c:v>0.37400000000000005</c:v>
                </c:pt>
                <c:pt idx="597">
                  <c:v>0.37400000000000005</c:v>
                </c:pt>
                <c:pt idx="598">
                  <c:v>0.37700000000000006</c:v>
                </c:pt>
                <c:pt idx="599">
                  <c:v>0.38400000000000006</c:v>
                </c:pt>
                <c:pt idx="600">
                  <c:v>0.38400000000000006</c:v>
                </c:pt>
              </c:numCache>
            </c:numRef>
          </c:yVal>
          <c:smooth val="1"/>
        </c:ser>
        <c:dLbls>
          <c:showLegendKey val="0"/>
          <c:showVal val="0"/>
          <c:showCatName val="0"/>
          <c:showSerName val="0"/>
          <c:showPercent val="0"/>
          <c:showBubbleSize val="0"/>
        </c:dLbls>
        <c:axId val="115608576"/>
        <c:axId val="115610368"/>
      </c:scatterChart>
      <c:scatterChart>
        <c:scatterStyle val="smoothMarker"/>
        <c:varyColors val="0"/>
        <c:ser>
          <c:idx val="4"/>
          <c:order val="4"/>
          <c:tx>
            <c:v>rain, mm/15 min</c:v>
          </c:tx>
          <c:spPr>
            <a:ln w="22225">
              <a:solidFill>
                <a:schemeClr val="tx1"/>
              </a:solidFill>
              <a:prstDash val="sysDash"/>
            </a:ln>
          </c:spPr>
          <c:marker>
            <c:symbol val="none"/>
          </c:marker>
          <c:xVal>
            <c:numRef>
              <c:f>'Met data'!$A$35064:$A$37463</c:f>
              <c:numCache>
                <c:formatCode>m/d/yyyy\ h:mm</c:formatCode>
                <c:ptCount val="2400"/>
                <c:pt idx="0">
                  <c:v>41066</c:v>
                </c:pt>
                <c:pt idx="1">
                  <c:v>41066.010416666664</c:v>
                </c:pt>
                <c:pt idx="2">
                  <c:v>41066.020833333336</c:v>
                </c:pt>
                <c:pt idx="3">
                  <c:v>41066.03125</c:v>
                </c:pt>
                <c:pt idx="4">
                  <c:v>41066.041666666657</c:v>
                </c:pt>
                <c:pt idx="5">
                  <c:v>41066.052083333336</c:v>
                </c:pt>
                <c:pt idx="6">
                  <c:v>41066.0625</c:v>
                </c:pt>
                <c:pt idx="7">
                  <c:v>41066.072916666664</c:v>
                </c:pt>
                <c:pt idx="8">
                  <c:v>41066.083333333336</c:v>
                </c:pt>
                <c:pt idx="9">
                  <c:v>41066.093749999993</c:v>
                </c:pt>
                <c:pt idx="10">
                  <c:v>41066.104166666657</c:v>
                </c:pt>
                <c:pt idx="11">
                  <c:v>41066.114583333336</c:v>
                </c:pt>
                <c:pt idx="12">
                  <c:v>41066.124999999993</c:v>
                </c:pt>
                <c:pt idx="13">
                  <c:v>41066.135416666657</c:v>
                </c:pt>
                <c:pt idx="14">
                  <c:v>41066.145833333336</c:v>
                </c:pt>
                <c:pt idx="15">
                  <c:v>41066.156250000007</c:v>
                </c:pt>
                <c:pt idx="16">
                  <c:v>41066.166666666657</c:v>
                </c:pt>
                <c:pt idx="17">
                  <c:v>41066.177083333328</c:v>
                </c:pt>
                <c:pt idx="18">
                  <c:v>41066.1875</c:v>
                </c:pt>
                <c:pt idx="19">
                  <c:v>41066.197916666657</c:v>
                </c:pt>
                <c:pt idx="20">
                  <c:v>41066.208333333336</c:v>
                </c:pt>
                <c:pt idx="21">
                  <c:v>41066.21875</c:v>
                </c:pt>
                <c:pt idx="22">
                  <c:v>41066.22916666665</c:v>
                </c:pt>
                <c:pt idx="23">
                  <c:v>41066.239583333328</c:v>
                </c:pt>
                <c:pt idx="24">
                  <c:v>41066.25</c:v>
                </c:pt>
                <c:pt idx="25">
                  <c:v>41066.260416666657</c:v>
                </c:pt>
                <c:pt idx="26">
                  <c:v>41066.270833333336</c:v>
                </c:pt>
                <c:pt idx="27">
                  <c:v>41066.28125</c:v>
                </c:pt>
                <c:pt idx="28">
                  <c:v>41066.29166666665</c:v>
                </c:pt>
                <c:pt idx="29">
                  <c:v>41066.302083333336</c:v>
                </c:pt>
                <c:pt idx="30">
                  <c:v>41066.312500000007</c:v>
                </c:pt>
                <c:pt idx="31">
                  <c:v>41066.322916666664</c:v>
                </c:pt>
                <c:pt idx="32">
                  <c:v>41066.333333333336</c:v>
                </c:pt>
                <c:pt idx="33">
                  <c:v>41066.34375</c:v>
                </c:pt>
                <c:pt idx="34">
                  <c:v>41066.354166666664</c:v>
                </c:pt>
                <c:pt idx="35">
                  <c:v>41066.364583333336</c:v>
                </c:pt>
                <c:pt idx="36">
                  <c:v>41066.375</c:v>
                </c:pt>
                <c:pt idx="37">
                  <c:v>41066.385416666664</c:v>
                </c:pt>
                <c:pt idx="38">
                  <c:v>41066.395833333336</c:v>
                </c:pt>
                <c:pt idx="39">
                  <c:v>41066.406250000007</c:v>
                </c:pt>
                <c:pt idx="40">
                  <c:v>41066.416666666664</c:v>
                </c:pt>
                <c:pt idx="41">
                  <c:v>41066.427083333328</c:v>
                </c:pt>
                <c:pt idx="42">
                  <c:v>41066.4375</c:v>
                </c:pt>
                <c:pt idx="43">
                  <c:v>41066.447916666664</c:v>
                </c:pt>
                <c:pt idx="44">
                  <c:v>41066.458333333343</c:v>
                </c:pt>
                <c:pt idx="45">
                  <c:v>41066.46875</c:v>
                </c:pt>
                <c:pt idx="46">
                  <c:v>41066.479166666657</c:v>
                </c:pt>
                <c:pt idx="47">
                  <c:v>41066.489583333336</c:v>
                </c:pt>
                <c:pt idx="48">
                  <c:v>41066.5</c:v>
                </c:pt>
                <c:pt idx="49">
                  <c:v>41066.510416666664</c:v>
                </c:pt>
                <c:pt idx="50">
                  <c:v>41066.520833333336</c:v>
                </c:pt>
                <c:pt idx="51">
                  <c:v>41066.53125</c:v>
                </c:pt>
                <c:pt idx="52">
                  <c:v>41066.541666666657</c:v>
                </c:pt>
                <c:pt idx="53">
                  <c:v>41066.552083333336</c:v>
                </c:pt>
                <c:pt idx="54">
                  <c:v>41066.5625</c:v>
                </c:pt>
                <c:pt idx="55">
                  <c:v>41066.572916666664</c:v>
                </c:pt>
                <c:pt idx="56">
                  <c:v>41066.583333333336</c:v>
                </c:pt>
                <c:pt idx="57">
                  <c:v>41066.593749999993</c:v>
                </c:pt>
                <c:pt idx="58">
                  <c:v>41066.604166666657</c:v>
                </c:pt>
                <c:pt idx="59">
                  <c:v>41066.614583333336</c:v>
                </c:pt>
                <c:pt idx="60">
                  <c:v>41066.624999999993</c:v>
                </c:pt>
                <c:pt idx="61">
                  <c:v>41066.635416666657</c:v>
                </c:pt>
                <c:pt idx="62">
                  <c:v>41066.645833333336</c:v>
                </c:pt>
                <c:pt idx="63">
                  <c:v>41066.656250000007</c:v>
                </c:pt>
                <c:pt idx="64">
                  <c:v>41066.666666666657</c:v>
                </c:pt>
                <c:pt idx="65">
                  <c:v>41066.677083333328</c:v>
                </c:pt>
                <c:pt idx="66">
                  <c:v>41066.6875</c:v>
                </c:pt>
                <c:pt idx="67">
                  <c:v>41066.697916666657</c:v>
                </c:pt>
                <c:pt idx="68">
                  <c:v>41066.708333333336</c:v>
                </c:pt>
                <c:pt idx="69">
                  <c:v>41066.71875</c:v>
                </c:pt>
                <c:pt idx="70">
                  <c:v>41066.72916666665</c:v>
                </c:pt>
                <c:pt idx="71">
                  <c:v>41066.739583333328</c:v>
                </c:pt>
                <c:pt idx="72">
                  <c:v>41066.75</c:v>
                </c:pt>
                <c:pt idx="73">
                  <c:v>41066.760416666657</c:v>
                </c:pt>
                <c:pt idx="74">
                  <c:v>41066.770833333336</c:v>
                </c:pt>
                <c:pt idx="75">
                  <c:v>41066.78125</c:v>
                </c:pt>
                <c:pt idx="76">
                  <c:v>41066.79166666665</c:v>
                </c:pt>
                <c:pt idx="77">
                  <c:v>41066.802083333336</c:v>
                </c:pt>
                <c:pt idx="78">
                  <c:v>41066.812500000007</c:v>
                </c:pt>
                <c:pt idx="79">
                  <c:v>41066.822916666664</c:v>
                </c:pt>
                <c:pt idx="80">
                  <c:v>41066.833333333336</c:v>
                </c:pt>
                <c:pt idx="81">
                  <c:v>41066.84375</c:v>
                </c:pt>
                <c:pt idx="82">
                  <c:v>41066.854166666664</c:v>
                </c:pt>
                <c:pt idx="83">
                  <c:v>41066.864583333336</c:v>
                </c:pt>
                <c:pt idx="84">
                  <c:v>41066.875</c:v>
                </c:pt>
                <c:pt idx="85">
                  <c:v>41066.885416666664</c:v>
                </c:pt>
                <c:pt idx="86">
                  <c:v>41066.895833333336</c:v>
                </c:pt>
                <c:pt idx="87">
                  <c:v>41066.906250000007</c:v>
                </c:pt>
                <c:pt idx="88">
                  <c:v>41066.916666666664</c:v>
                </c:pt>
                <c:pt idx="89">
                  <c:v>41066.927083333328</c:v>
                </c:pt>
                <c:pt idx="90">
                  <c:v>41066.9375</c:v>
                </c:pt>
                <c:pt idx="91">
                  <c:v>41066.947916666664</c:v>
                </c:pt>
                <c:pt idx="92">
                  <c:v>41066.958333333343</c:v>
                </c:pt>
                <c:pt idx="93">
                  <c:v>41066.96875</c:v>
                </c:pt>
                <c:pt idx="94">
                  <c:v>41066.979166666657</c:v>
                </c:pt>
                <c:pt idx="95">
                  <c:v>41066.989583333336</c:v>
                </c:pt>
                <c:pt idx="96">
                  <c:v>41067</c:v>
                </c:pt>
                <c:pt idx="97">
                  <c:v>41067.010416666664</c:v>
                </c:pt>
                <c:pt idx="98">
                  <c:v>41067.020833333336</c:v>
                </c:pt>
                <c:pt idx="99">
                  <c:v>41067.03125</c:v>
                </c:pt>
                <c:pt idx="100">
                  <c:v>41067.041666666657</c:v>
                </c:pt>
                <c:pt idx="101">
                  <c:v>41067.052083333336</c:v>
                </c:pt>
                <c:pt idx="102">
                  <c:v>41067.0625</c:v>
                </c:pt>
                <c:pt idx="103">
                  <c:v>41067.072916666664</c:v>
                </c:pt>
                <c:pt idx="104">
                  <c:v>41067.083333333336</c:v>
                </c:pt>
                <c:pt idx="105">
                  <c:v>41067.093749999993</c:v>
                </c:pt>
                <c:pt idx="106">
                  <c:v>41067.104166666657</c:v>
                </c:pt>
                <c:pt idx="107">
                  <c:v>41067.114583333336</c:v>
                </c:pt>
                <c:pt idx="108">
                  <c:v>41067.124999999993</c:v>
                </c:pt>
                <c:pt idx="109">
                  <c:v>41067.135416666657</c:v>
                </c:pt>
                <c:pt idx="110">
                  <c:v>41067.145833333336</c:v>
                </c:pt>
                <c:pt idx="111">
                  <c:v>41067.156250000007</c:v>
                </c:pt>
                <c:pt idx="112">
                  <c:v>41067.166666666657</c:v>
                </c:pt>
                <c:pt idx="113">
                  <c:v>41067.177083333328</c:v>
                </c:pt>
                <c:pt idx="114">
                  <c:v>41067.1875</c:v>
                </c:pt>
                <c:pt idx="115">
                  <c:v>41067.197916666657</c:v>
                </c:pt>
                <c:pt idx="116">
                  <c:v>41067.208333333336</c:v>
                </c:pt>
                <c:pt idx="117">
                  <c:v>41067.21875</c:v>
                </c:pt>
                <c:pt idx="118">
                  <c:v>41067.22916666665</c:v>
                </c:pt>
                <c:pt idx="119">
                  <c:v>41067.239583333328</c:v>
                </c:pt>
                <c:pt idx="120">
                  <c:v>41067.25</c:v>
                </c:pt>
                <c:pt idx="121">
                  <c:v>41067.260416666657</c:v>
                </c:pt>
                <c:pt idx="122">
                  <c:v>41067.270833333336</c:v>
                </c:pt>
                <c:pt idx="123">
                  <c:v>41067.28125</c:v>
                </c:pt>
                <c:pt idx="124">
                  <c:v>41067.29166666665</c:v>
                </c:pt>
                <c:pt idx="125">
                  <c:v>41067.302083333336</c:v>
                </c:pt>
                <c:pt idx="126">
                  <c:v>41067.312500000007</c:v>
                </c:pt>
                <c:pt idx="127">
                  <c:v>41067.322916666664</c:v>
                </c:pt>
                <c:pt idx="128">
                  <c:v>41067.333333333336</c:v>
                </c:pt>
                <c:pt idx="129">
                  <c:v>41067.34375</c:v>
                </c:pt>
                <c:pt idx="130">
                  <c:v>41067.354166666664</c:v>
                </c:pt>
                <c:pt idx="131">
                  <c:v>41067.364583333336</c:v>
                </c:pt>
                <c:pt idx="132">
                  <c:v>41067.375</c:v>
                </c:pt>
                <c:pt idx="133">
                  <c:v>41067.385416666664</c:v>
                </c:pt>
                <c:pt idx="134">
                  <c:v>41067.395833333336</c:v>
                </c:pt>
                <c:pt idx="135">
                  <c:v>41067.406250000007</c:v>
                </c:pt>
                <c:pt idx="136">
                  <c:v>41067.416666666664</c:v>
                </c:pt>
                <c:pt idx="137">
                  <c:v>41067.427083333328</c:v>
                </c:pt>
                <c:pt idx="138">
                  <c:v>41067.4375</c:v>
                </c:pt>
                <c:pt idx="139">
                  <c:v>41067.447916666664</c:v>
                </c:pt>
                <c:pt idx="140">
                  <c:v>41067.458333333343</c:v>
                </c:pt>
                <c:pt idx="141">
                  <c:v>41067.46875</c:v>
                </c:pt>
                <c:pt idx="142">
                  <c:v>41067.479166666657</c:v>
                </c:pt>
                <c:pt idx="143">
                  <c:v>41067.489583333336</c:v>
                </c:pt>
                <c:pt idx="144">
                  <c:v>41067.5</c:v>
                </c:pt>
                <c:pt idx="145">
                  <c:v>41067.510416666664</c:v>
                </c:pt>
                <c:pt idx="146">
                  <c:v>41067.520833333336</c:v>
                </c:pt>
                <c:pt idx="147">
                  <c:v>41067.53125</c:v>
                </c:pt>
                <c:pt idx="148">
                  <c:v>41067.541666666657</c:v>
                </c:pt>
                <c:pt idx="149">
                  <c:v>41067.552083333336</c:v>
                </c:pt>
                <c:pt idx="150">
                  <c:v>41067.5625</c:v>
                </c:pt>
                <c:pt idx="151">
                  <c:v>41067.572916666664</c:v>
                </c:pt>
                <c:pt idx="152">
                  <c:v>41067.583333333336</c:v>
                </c:pt>
                <c:pt idx="153">
                  <c:v>41067.593749999993</c:v>
                </c:pt>
                <c:pt idx="154">
                  <c:v>41067.604166666657</c:v>
                </c:pt>
                <c:pt idx="155">
                  <c:v>41067.614583333336</c:v>
                </c:pt>
                <c:pt idx="156">
                  <c:v>41067.624999999993</c:v>
                </c:pt>
                <c:pt idx="157">
                  <c:v>41067.635416666657</c:v>
                </c:pt>
                <c:pt idx="158">
                  <c:v>41067.645833333336</c:v>
                </c:pt>
                <c:pt idx="159">
                  <c:v>41067.656250000007</c:v>
                </c:pt>
                <c:pt idx="160">
                  <c:v>41067.666666666657</c:v>
                </c:pt>
                <c:pt idx="161">
                  <c:v>41067.677083333328</c:v>
                </c:pt>
                <c:pt idx="162">
                  <c:v>41067.6875</c:v>
                </c:pt>
                <c:pt idx="163">
                  <c:v>41067.697916666657</c:v>
                </c:pt>
                <c:pt idx="164">
                  <c:v>41067.708333333336</c:v>
                </c:pt>
                <c:pt idx="165">
                  <c:v>41067.71875</c:v>
                </c:pt>
                <c:pt idx="166">
                  <c:v>41067.72916666665</c:v>
                </c:pt>
                <c:pt idx="167">
                  <c:v>41067.739583333328</c:v>
                </c:pt>
                <c:pt idx="168">
                  <c:v>41067.75</c:v>
                </c:pt>
                <c:pt idx="169">
                  <c:v>41067.760416666657</c:v>
                </c:pt>
                <c:pt idx="170">
                  <c:v>41067.770833333336</c:v>
                </c:pt>
                <c:pt idx="171">
                  <c:v>41067.78125</c:v>
                </c:pt>
                <c:pt idx="172">
                  <c:v>41067.79166666665</c:v>
                </c:pt>
                <c:pt idx="173">
                  <c:v>41067.802083333336</c:v>
                </c:pt>
                <c:pt idx="174">
                  <c:v>41067.812500000007</c:v>
                </c:pt>
                <c:pt idx="175">
                  <c:v>41067.822916666664</c:v>
                </c:pt>
                <c:pt idx="176">
                  <c:v>41067.833333333336</c:v>
                </c:pt>
                <c:pt idx="177">
                  <c:v>41067.84375</c:v>
                </c:pt>
                <c:pt idx="178">
                  <c:v>41067.854166666664</c:v>
                </c:pt>
                <c:pt idx="179">
                  <c:v>41067.864583333336</c:v>
                </c:pt>
                <c:pt idx="180">
                  <c:v>41067.875</c:v>
                </c:pt>
                <c:pt idx="181">
                  <c:v>41067.885416666664</c:v>
                </c:pt>
                <c:pt idx="182">
                  <c:v>41067.895833333336</c:v>
                </c:pt>
                <c:pt idx="183">
                  <c:v>41067.906250000007</c:v>
                </c:pt>
                <c:pt idx="184">
                  <c:v>41067.916666666664</c:v>
                </c:pt>
                <c:pt idx="185">
                  <c:v>41067.927083333328</c:v>
                </c:pt>
                <c:pt idx="186">
                  <c:v>41067.9375</c:v>
                </c:pt>
                <c:pt idx="187">
                  <c:v>41067.947916666664</c:v>
                </c:pt>
                <c:pt idx="188">
                  <c:v>41067.958333333343</c:v>
                </c:pt>
                <c:pt idx="189">
                  <c:v>41067.96875</c:v>
                </c:pt>
                <c:pt idx="190">
                  <c:v>41067.979166666657</c:v>
                </c:pt>
                <c:pt idx="191">
                  <c:v>41067.989583333336</c:v>
                </c:pt>
                <c:pt idx="192">
                  <c:v>41068</c:v>
                </c:pt>
                <c:pt idx="193">
                  <c:v>41068.010416666664</c:v>
                </c:pt>
                <c:pt idx="194">
                  <c:v>41068.020833333336</c:v>
                </c:pt>
                <c:pt idx="195">
                  <c:v>41068.03125</c:v>
                </c:pt>
                <c:pt idx="196">
                  <c:v>41068.041666666657</c:v>
                </c:pt>
                <c:pt idx="197">
                  <c:v>41068.052083333336</c:v>
                </c:pt>
                <c:pt idx="198">
                  <c:v>41068.0625</c:v>
                </c:pt>
                <c:pt idx="199">
                  <c:v>41068.072916666664</c:v>
                </c:pt>
                <c:pt idx="200">
                  <c:v>41068.083333333336</c:v>
                </c:pt>
                <c:pt idx="201">
                  <c:v>41068.093749999993</c:v>
                </c:pt>
                <c:pt idx="202">
                  <c:v>41068.104166666657</c:v>
                </c:pt>
                <c:pt idx="203">
                  <c:v>41068.114583333336</c:v>
                </c:pt>
                <c:pt idx="204">
                  <c:v>41068.124999999993</c:v>
                </c:pt>
                <c:pt idx="205">
                  <c:v>41068.135416666657</c:v>
                </c:pt>
                <c:pt idx="206">
                  <c:v>41068.145833333336</c:v>
                </c:pt>
                <c:pt idx="207">
                  <c:v>41068.156250000007</c:v>
                </c:pt>
                <c:pt idx="208">
                  <c:v>41068.166666666657</c:v>
                </c:pt>
                <c:pt idx="209">
                  <c:v>41068.177083333328</c:v>
                </c:pt>
                <c:pt idx="210">
                  <c:v>41068.1875</c:v>
                </c:pt>
                <c:pt idx="211">
                  <c:v>41068.197916666657</c:v>
                </c:pt>
                <c:pt idx="212">
                  <c:v>41068.208333333336</c:v>
                </c:pt>
                <c:pt idx="213">
                  <c:v>41068.21875</c:v>
                </c:pt>
                <c:pt idx="214">
                  <c:v>41068.22916666665</c:v>
                </c:pt>
                <c:pt idx="215">
                  <c:v>41068.239583333328</c:v>
                </c:pt>
                <c:pt idx="216">
                  <c:v>41068.25</c:v>
                </c:pt>
                <c:pt idx="217">
                  <c:v>41068.260416666657</c:v>
                </c:pt>
                <c:pt idx="218">
                  <c:v>41068.270833333336</c:v>
                </c:pt>
                <c:pt idx="219">
                  <c:v>41068.28125</c:v>
                </c:pt>
                <c:pt idx="220">
                  <c:v>41068.29166666665</c:v>
                </c:pt>
                <c:pt idx="221">
                  <c:v>41068.302083333336</c:v>
                </c:pt>
                <c:pt idx="222">
                  <c:v>41068.312500000007</c:v>
                </c:pt>
                <c:pt idx="223">
                  <c:v>41068.322916666664</c:v>
                </c:pt>
                <c:pt idx="224">
                  <c:v>41068.333333333336</c:v>
                </c:pt>
                <c:pt idx="225">
                  <c:v>41068.34375</c:v>
                </c:pt>
                <c:pt idx="226">
                  <c:v>41068.354166666664</c:v>
                </c:pt>
                <c:pt idx="227">
                  <c:v>41068.364583333336</c:v>
                </c:pt>
                <c:pt idx="228">
                  <c:v>41068.375</c:v>
                </c:pt>
                <c:pt idx="229">
                  <c:v>41068.385416666664</c:v>
                </c:pt>
                <c:pt idx="230">
                  <c:v>41068.395833333336</c:v>
                </c:pt>
                <c:pt idx="231">
                  <c:v>41068.406250000007</c:v>
                </c:pt>
                <c:pt idx="232">
                  <c:v>41068.416666666664</c:v>
                </c:pt>
                <c:pt idx="233">
                  <c:v>41068.427083333328</c:v>
                </c:pt>
                <c:pt idx="234">
                  <c:v>41068.4375</c:v>
                </c:pt>
                <c:pt idx="235">
                  <c:v>41068.447916666664</c:v>
                </c:pt>
                <c:pt idx="236">
                  <c:v>41068.458333333343</c:v>
                </c:pt>
                <c:pt idx="237">
                  <c:v>41068.46875</c:v>
                </c:pt>
                <c:pt idx="238">
                  <c:v>41068.479166666657</c:v>
                </c:pt>
                <c:pt idx="239">
                  <c:v>41068.489583333336</c:v>
                </c:pt>
                <c:pt idx="240">
                  <c:v>41068.5</c:v>
                </c:pt>
                <c:pt idx="241">
                  <c:v>41068.510416666664</c:v>
                </c:pt>
                <c:pt idx="242">
                  <c:v>41068.520833333336</c:v>
                </c:pt>
                <c:pt idx="243">
                  <c:v>41068.53125</c:v>
                </c:pt>
                <c:pt idx="244">
                  <c:v>41068.541666666657</c:v>
                </c:pt>
                <c:pt idx="245">
                  <c:v>41068.552083333336</c:v>
                </c:pt>
                <c:pt idx="246">
                  <c:v>41068.5625</c:v>
                </c:pt>
                <c:pt idx="247">
                  <c:v>41068.572916666664</c:v>
                </c:pt>
                <c:pt idx="248">
                  <c:v>41068.583333333336</c:v>
                </c:pt>
                <c:pt idx="249">
                  <c:v>41068.593749999993</c:v>
                </c:pt>
                <c:pt idx="250">
                  <c:v>41068.604166666657</c:v>
                </c:pt>
                <c:pt idx="251">
                  <c:v>41068.614583333336</c:v>
                </c:pt>
                <c:pt idx="252">
                  <c:v>41068.624999999993</c:v>
                </c:pt>
                <c:pt idx="253">
                  <c:v>41068.635416666657</c:v>
                </c:pt>
                <c:pt idx="254">
                  <c:v>41068.645833333336</c:v>
                </c:pt>
                <c:pt idx="255">
                  <c:v>41068.656250000007</c:v>
                </c:pt>
                <c:pt idx="256">
                  <c:v>41068.666666666657</c:v>
                </c:pt>
                <c:pt idx="257">
                  <c:v>41068.677083333328</c:v>
                </c:pt>
                <c:pt idx="258">
                  <c:v>41068.6875</c:v>
                </c:pt>
                <c:pt idx="259">
                  <c:v>41068.697916666657</c:v>
                </c:pt>
                <c:pt idx="260">
                  <c:v>41068.708333333336</c:v>
                </c:pt>
                <c:pt idx="261">
                  <c:v>41068.71875</c:v>
                </c:pt>
                <c:pt idx="262">
                  <c:v>41068.72916666665</c:v>
                </c:pt>
                <c:pt idx="263">
                  <c:v>41068.739583333328</c:v>
                </c:pt>
                <c:pt idx="264">
                  <c:v>41068.75</c:v>
                </c:pt>
                <c:pt idx="265">
                  <c:v>41068.760416666657</c:v>
                </c:pt>
                <c:pt idx="266">
                  <c:v>41068.770833333336</c:v>
                </c:pt>
                <c:pt idx="267">
                  <c:v>41068.78125</c:v>
                </c:pt>
                <c:pt idx="268">
                  <c:v>41068.79166666665</c:v>
                </c:pt>
                <c:pt idx="269">
                  <c:v>41068.802083333336</c:v>
                </c:pt>
                <c:pt idx="270">
                  <c:v>41068.812500000007</c:v>
                </c:pt>
                <c:pt idx="271">
                  <c:v>41068.822916666664</c:v>
                </c:pt>
                <c:pt idx="272">
                  <c:v>41068.833333333336</c:v>
                </c:pt>
                <c:pt idx="273">
                  <c:v>41068.84375</c:v>
                </c:pt>
                <c:pt idx="274">
                  <c:v>41068.854166666664</c:v>
                </c:pt>
                <c:pt idx="275">
                  <c:v>41068.864583333336</c:v>
                </c:pt>
                <c:pt idx="276">
                  <c:v>41068.875</c:v>
                </c:pt>
                <c:pt idx="277">
                  <c:v>41068.885416666664</c:v>
                </c:pt>
                <c:pt idx="278">
                  <c:v>41068.895833333336</c:v>
                </c:pt>
                <c:pt idx="279">
                  <c:v>41068.906250000007</c:v>
                </c:pt>
                <c:pt idx="280">
                  <c:v>41068.916666666664</c:v>
                </c:pt>
                <c:pt idx="281">
                  <c:v>41068.927083333328</c:v>
                </c:pt>
                <c:pt idx="282">
                  <c:v>41068.9375</c:v>
                </c:pt>
                <c:pt idx="283">
                  <c:v>41068.947916666664</c:v>
                </c:pt>
                <c:pt idx="284">
                  <c:v>41068.958333333343</c:v>
                </c:pt>
                <c:pt idx="285">
                  <c:v>41068.96875</c:v>
                </c:pt>
                <c:pt idx="286">
                  <c:v>41068.979166666657</c:v>
                </c:pt>
                <c:pt idx="287">
                  <c:v>41068.989583333336</c:v>
                </c:pt>
                <c:pt idx="288">
                  <c:v>41069</c:v>
                </c:pt>
                <c:pt idx="289">
                  <c:v>41069.010416666664</c:v>
                </c:pt>
                <c:pt idx="290">
                  <c:v>41069.020833333336</c:v>
                </c:pt>
                <c:pt idx="291">
                  <c:v>41069.03125</c:v>
                </c:pt>
                <c:pt idx="292">
                  <c:v>41069.041666666657</c:v>
                </c:pt>
                <c:pt idx="293">
                  <c:v>41069.052083333336</c:v>
                </c:pt>
                <c:pt idx="294">
                  <c:v>41069.0625</c:v>
                </c:pt>
                <c:pt idx="295">
                  <c:v>41069.072916666664</c:v>
                </c:pt>
                <c:pt idx="296">
                  <c:v>41069.083333333336</c:v>
                </c:pt>
                <c:pt idx="297">
                  <c:v>41069.093749999993</c:v>
                </c:pt>
                <c:pt idx="298">
                  <c:v>41069.104166666657</c:v>
                </c:pt>
                <c:pt idx="299">
                  <c:v>41069.114583333336</c:v>
                </c:pt>
                <c:pt idx="300">
                  <c:v>41069.124999999993</c:v>
                </c:pt>
                <c:pt idx="301">
                  <c:v>41069.135416666657</c:v>
                </c:pt>
                <c:pt idx="302">
                  <c:v>41069.145833333336</c:v>
                </c:pt>
                <c:pt idx="303">
                  <c:v>41069.156250000007</c:v>
                </c:pt>
                <c:pt idx="304">
                  <c:v>41069.166666666657</c:v>
                </c:pt>
                <c:pt idx="305">
                  <c:v>41069.177083333328</c:v>
                </c:pt>
                <c:pt idx="306">
                  <c:v>41069.1875</c:v>
                </c:pt>
                <c:pt idx="307">
                  <c:v>41069.197916666657</c:v>
                </c:pt>
                <c:pt idx="308">
                  <c:v>41069.208333333336</c:v>
                </c:pt>
                <c:pt idx="309">
                  <c:v>41069.21875</c:v>
                </c:pt>
                <c:pt idx="310">
                  <c:v>41069.22916666665</c:v>
                </c:pt>
                <c:pt idx="311">
                  <c:v>41069.239583333328</c:v>
                </c:pt>
                <c:pt idx="312">
                  <c:v>41069.25</c:v>
                </c:pt>
                <c:pt idx="313">
                  <c:v>41069.260416666657</c:v>
                </c:pt>
                <c:pt idx="314">
                  <c:v>41069.270833333336</c:v>
                </c:pt>
                <c:pt idx="315">
                  <c:v>41069.28125</c:v>
                </c:pt>
                <c:pt idx="316">
                  <c:v>41069.29166666665</c:v>
                </c:pt>
                <c:pt idx="317">
                  <c:v>41069.302083333336</c:v>
                </c:pt>
                <c:pt idx="318">
                  <c:v>41069.312500000007</c:v>
                </c:pt>
                <c:pt idx="319">
                  <c:v>41069.322916666664</c:v>
                </c:pt>
                <c:pt idx="320">
                  <c:v>41069.333333333336</c:v>
                </c:pt>
                <c:pt idx="321">
                  <c:v>41069.34375</c:v>
                </c:pt>
                <c:pt idx="322">
                  <c:v>41069.354166666664</c:v>
                </c:pt>
                <c:pt idx="323">
                  <c:v>41069.364583333336</c:v>
                </c:pt>
                <c:pt idx="324">
                  <c:v>41069.375</c:v>
                </c:pt>
                <c:pt idx="325">
                  <c:v>41069.385416666664</c:v>
                </c:pt>
                <c:pt idx="326">
                  <c:v>41069.395833333336</c:v>
                </c:pt>
                <c:pt idx="327">
                  <c:v>41069.406250000007</c:v>
                </c:pt>
                <c:pt idx="328">
                  <c:v>41069.416666666664</c:v>
                </c:pt>
                <c:pt idx="329">
                  <c:v>41069.427083333328</c:v>
                </c:pt>
                <c:pt idx="330">
                  <c:v>41069.4375</c:v>
                </c:pt>
                <c:pt idx="331">
                  <c:v>41069.447916666664</c:v>
                </c:pt>
                <c:pt idx="332">
                  <c:v>41069.458333333343</c:v>
                </c:pt>
                <c:pt idx="333">
                  <c:v>41069.46875</c:v>
                </c:pt>
                <c:pt idx="334">
                  <c:v>41069.479166666657</c:v>
                </c:pt>
                <c:pt idx="335">
                  <c:v>41069.489583333336</c:v>
                </c:pt>
                <c:pt idx="336">
                  <c:v>41069.5</c:v>
                </c:pt>
                <c:pt idx="337">
                  <c:v>41069.510416666664</c:v>
                </c:pt>
                <c:pt idx="338">
                  <c:v>41069.520833333336</c:v>
                </c:pt>
                <c:pt idx="339">
                  <c:v>41069.53125</c:v>
                </c:pt>
                <c:pt idx="340">
                  <c:v>41069.541666666657</c:v>
                </c:pt>
                <c:pt idx="341">
                  <c:v>41069.552083333336</c:v>
                </c:pt>
                <c:pt idx="342">
                  <c:v>41069.5625</c:v>
                </c:pt>
                <c:pt idx="343">
                  <c:v>41069.572916666664</c:v>
                </c:pt>
                <c:pt idx="344">
                  <c:v>41069.583333333336</c:v>
                </c:pt>
                <c:pt idx="345">
                  <c:v>41069.593749999993</c:v>
                </c:pt>
                <c:pt idx="346">
                  <c:v>41069.604166666657</c:v>
                </c:pt>
                <c:pt idx="347">
                  <c:v>41069.614583333336</c:v>
                </c:pt>
                <c:pt idx="348">
                  <c:v>41069.624999999993</c:v>
                </c:pt>
                <c:pt idx="349">
                  <c:v>41069.635416666657</c:v>
                </c:pt>
                <c:pt idx="350">
                  <c:v>41069.645833333336</c:v>
                </c:pt>
                <c:pt idx="351">
                  <c:v>41069.656250000007</c:v>
                </c:pt>
                <c:pt idx="352">
                  <c:v>41069.666666666657</c:v>
                </c:pt>
                <c:pt idx="353">
                  <c:v>41069.677083333328</c:v>
                </c:pt>
                <c:pt idx="354">
                  <c:v>41069.6875</c:v>
                </c:pt>
                <c:pt idx="355">
                  <c:v>41069.697916666657</c:v>
                </c:pt>
                <c:pt idx="356">
                  <c:v>41069.708333333336</c:v>
                </c:pt>
                <c:pt idx="357">
                  <c:v>41069.71875</c:v>
                </c:pt>
                <c:pt idx="358">
                  <c:v>41069.72916666665</c:v>
                </c:pt>
                <c:pt idx="359">
                  <c:v>41069.739583333328</c:v>
                </c:pt>
                <c:pt idx="360">
                  <c:v>41069.75</c:v>
                </c:pt>
                <c:pt idx="361">
                  <c:v>41069.760416666657</c:v>
                </c:pt>
                <c:pt idx="362">
                  <c:v>41069.770833333336</c:v>
                </c:pt>
                <c:pt idx="363">
                  <c:v>41069.78125</c:v>
                </c:pt>
                <c:pt idx="364">
                  <c:v>41069.79166666665</c:v>
                </c:pt>
                <c:pt idx="365">
                  <c:v>41069.802083333336</c:v>
                </c:pt>
                <c:pt idx="366">
                  <c:v>41069.812500000007</c:v>
                </c:pt>
                <c:pt idx="367">
                  <c:v>41069.822916666664</c:v>
                </c:pt>
                <c:pt idx="368">
                  <c:v>41069.833333333336</c:v>
                </c:pt>
                <c:pt idx="369">
                  <c:v>41069.84375</c:v>
                </c:pt>
                <c:pt idx="370">
                  <c:v>41069.854166666664</c:v>
                </c:pt>
                <c:pt idx="371">
                  <c:v>41069.864583333336</c:v>
                </c:pt>
                <c:pt idx="372">
                  <c:v>41069.875</c:v>
                </c:pt>
                <c:pt idx="373">
                  <c:v>41069.885416666664</c:v>
                </c:pt>
                <c:pt idx="374">
                  <c:v>41069.895833333336</c:v>
                </c:pt>
                <c:pt idx="375">
                  <c:v>41069.906250000007</c:v>
                </c:pt>
                <c:pt idx="376">
                  <c:v>41069.916666666664</c:v>
                </c:pt>
                <c:pt idx="377">
                  <c:v>41069.927083333328</c:v>
                </c:pt>
                <c:pt idx="378">
                  <c:v>41069.9375</c:v>
                </c:pt>
                <c:pt idx="379">
                  <c:v>41069.947916666664</c:v>
                </c:pt>
                <c:pt idx="380">
                  <c:v>41069.958333333343</c:v>
                </c:pt>
                <c:pt idx="381">
                  <c:v>41069.96875</c:v>
                </c:pt>
                <c:pt idx="382">
                  <c:v>41069.979166666657</c:v>
                </c:pt>
                <c:pt idx="383">
                  <c:v>41069.989583333336</c:v>
                </c:pt>
                <c:pt idx="384">
                  <c:v>41070</c:v>
                </c:pt>
                <c:pt idx="385">
                  <c:v>41070.010416666664</c:v>
                </c:pt>
                <c:pt idx="386">
                  <c:v>41070.020833333336</c:v>
                </c:pt>
                <c:pt idx="387">
                  <c:v>41070.03125</c:v>
                </c:pt>
                <c:pt idx="388">
                  <c:v>41070.041666666657</c:v>
                </c:pt>
                <c:pt idx="389">
                  <c:v>41070.052083333336</c:v>
                </c:pt>
                <c:pt idx="390">
                  <c:v>41070.0625</c:v>
                </c:pt>
                <c:pt idx="391">
                  <c:v>41070.072916666664</c:v>
                </c:pt>
                <c:pt idx="392">
                  <c:v>41070.083333333336</c:v>
                </c:pt>
                <c:pt idx="393">
                  <c:v>41070.093749999993</c:v>
                </c:pt>
                <c:pt idx="394">
                  <c:v>41070.104166666657</c:v>
                </c:pt>
                <c:pt idx="395">
                  <c:v>41070.114583333336</c:v>
                </c:pt>
                <c:pt idx="396">
                  <c:v>41070.124999999993</c:v>
                </c:pt>
                <c:pt idx="397">
                  <c:v>41070.135416666657</c:v>
                </c:pt>
                <c:pt idx="398">
                  <c:v>41070.145833333336</c:v>
                </c:pt>
                <c:pt idx="399">
                  <c:v>41070.156250000007</c:v>
                </c:pt>
                <c:pt idx="400">
                  <c:v>41070.166666666657</c:v>
                </c:pt>
                <c:pt idx="401">
                  <c:v>41070.177083333328</c:v>
                </c:pt>
                <c:pt idx="402">
                  <c:v>41070.1875</c:v>
                </c:pt>
                <c:pt idx="403">
                  <c:v>41070.197916666657</c:v>
                </c:pt>
                <c:pt idx="404">
                  <c:v>41070.208333333336</c:v>
                </c:pt>
                <c:pt idx="405">
                  <c:v>41070.21875</c:v>
                </c:pt>
                <c:pt idx="406">
                  <c:v>41070.22916666665</c:v>
                </c:pt>
                <c:pt idx="407">
                  <c:v>41070.239583333328</c:v>
                </c:pt>
                <c:pt idx="408">
                  <c:v>41070.25</c:v>
                </c:pt>
                <c:pt idx="409">
                  <c:v>41070.260416666657</c:v>
                </c:pt>
                <c:pt idx="410">
                  <c:v>41070.270833333336</c:v>
                </c:pt>
                <c:pt idx="411">
                  <c:v>41070.28125</c:v>
                </c:pt>
                <c:pt idx="412">
                  <c:v>41070.29166666665</c:v>
                </c:pt>
                <c:pt idx="413">
                  <c:v>41070.302083333336</c:v>
                </c:pt>
                <c:pt idx="414">
                  <c:v>41070.312500000007</c:v>
                </c:pt>
                <c:pt idx="415">
                  <c:v>41070.322916666664</c:v>
                </c:pt>
                <c:pt idx="416">
                  <c:v>41070.333333333336</c:v>
                </c:pt>
                <c:pt idx="417">
                  <c:v>41070.34375</c:v>
                </c:pt>
                <c:pt idx="418">
                  <c:v>41070.354166666664</c:v>
                </c:pt>
                <c:pt idx="419">
                  <c:v>41070.364583333336</c:v>
                </c:pt>
                <c:pt idx="420">
                  <c:v>41070.375</c:v>
                </c:pt>
                <c:pt idx="421">
                  <c:v>41070.385416666664</c:v>
                </c:pt>
                <c:pt idx="422">
                  <c:v>41070.395833333336</c:v>
                </c:pt>
                <c:pt idx="423">
                  <c:v>41070.406250000007</c:v>
                </c:pt>
                <c:pt idx="424">
                  <c:v>41070.416666666664</c:v>
                </c:pt>
                <c:pt idx="425">
                  <c:v>41070.427083333328</c:v>
                </c:pt>
                <c:pt idx="426">
                  <c:v>41070.4375</c:v>
                </c:pt>
                <c:pt idx="427">
                  <c:v>41070.447916666664</c:v>
                </c:pt>
                <c:pt idx="428">
                  <c:v>41070.458333333343</c:v>
                </c:pt>
                <c:pt idx="429">
                  <c:v>41070.46875</c:v>
                </c:pt>
                <c:pt idx="430">
                  <c:v>41070.479166666657</c:v>
                </c:pt>
                <c:pt idx="431">
                  <c:v>41070.489583333336</c:v>
                </c:pt>
                <c:pt idx="432">
                  <c:v>41070.5</c:v>
                </c:pt>
                <c:pt idx="433">
                  <c:v>41070.510416666664</c:v>
                </c:pt>
                <c:pt idx="434">
                  <c:v>41070.520833333336</c:v>
                </c:pt>
                <c:pt idx="435">
                  <c:v>41070.53125</c:v>
                </c:pt>
                <c:pt idx="436">
                  <c:v>41070.541666666657</c:v>
                </c:pt>
                <c:pt idx="437">
                  <c:v>41070.552083333336</c:v>
                </c:pt>
                <c:pt idx="438">
                  <c:v>41070.5625</c:v>
                </c:pt>
                <c:pt idx="439">
                  <c:v>41070.572916666664</c:v>
                </c:pt>
                <c:pt idx="440">
                  <c:v>41070.583333333336</c:v>
                </c:pt>
                <c:pt idx="441">
                  <c:v>41070.593749999993</c:v>
                </c:pt>
                <c:pt idx="442">
                  <c:v>41070.604166666657</c:v>
                </c:pt>
                <c:pt idx="443">
                  <c:v>41070.614583333336</c:v>
                </c:pt>
                <c:pt idx="444">
                  <c:v>41070.624999999993</c:v>
                </c:pt>
                <c:pt idx="445">
                  <c:v>41070.635416666657</c:v>
                </c:pt>
                <c:pt idx="446">
                  <c:v>41070.645833333336</c:v>
                </c:pt>
                <c:pt idx="447">
                  <c:v>41070.656250000007</c:v>
                </c:pt>
                <c:pt idx="448">
                  <c:v>41070.666666666657</c:v>
                </c:pt>
                <c:pt idx="449">
                  <c:v>41070.677083333328</c:v>
                </c:pt>
                <c:pt idx="450">
                  <c:v>41070.6875</c:v>
                </c:pt>
                <c:pt idx="451">
                  <c:v>41070.697916666657</c:v>
                </c:pt>
                <c:pt idx="452">
                  <c:v>41070.708333333336</c:v>
                </c:pt>
                <c:pt idx="453">
                  <c:v>41070.71875</c:v>
                </c:pt>
                <c:pt idx="454">
                  <c:v>41070.72916666665</c:v>
                </c:pt>
                <c:pt idx="455">
                  <c:v>41070.739583333328</c:v>
                </c:pt>
                <c:pt idx="456">
                  <c:v>41070.75</c:v>
                </c:pt>
                <c:pt idx="457">
                  <c:v>41070.760416666657</c:v>
                </c:pt>
                <c:pt idx="458">
                  <c:v>41070.770833333336</c:v>
                </c:pt>
                <c:pt idx="459">
                  <c:v>41070.78125</c:v>
                </c:pt>
                <c:pt idx="460">
                  <c:v>41070.79166666665</c:v>
                </c:pt>
                <c:pt idx="461">
                  <c:v>41070.802083333336</c:v>
                </c:pt>
                <c:pt idx="462">
                  <c:v>41070.812500000007</c:v>
                </c:pt>
                <c:pt idx="463">
                  <c:v>41070.822916666664</c:v>
                </c:pt>
                <c:pt idx="464">
                  <c:v>41070.833333333336</c:v>
                </c:pt>
                <c:pt idx="465">
                  <c:v>41070.84375</c:v>
                </c:pt>
                <c:pt idx="466">
                  <c:v>41070.854166666664</c:v>
                </c:pt>
                <c:pt idx="467">
                  <c:v>41070.864583333336</c:v>
                </c:pt>
                <c:pt idx="468">
                  <c:v>41070.875</c:v>
                </c:pt>
                <c:pt idx="469">
                  <c:v>41070.885416666664</c:v>
                </c:pt>
                <c:pt idx="470">
                  <c:v>41070.895833333336</c:v>
                </c:pt>
                <c:pt idx="471">
                  <c:v>41070.906250000007</c:v>
                </c:pt>
                <c:pt idx="472">
                  <c:v>41070.916666666664</c:v>
                </c:pt>
                <c:pt idx="473">
                  <c:v>41070.927083333328</c:v>
                </c:pt>
                <c:pt idx="474">
                  <c:v>41070.9375</c:v>
                </c:pt>
                <c:pt idx="475">
                  <c:v>41070.947916666664</c:v>
                </c:pt>
                <c:pt idx="476">
                  <c:v>41070.958333333343</c:v>
                </c:pt>
                <c:pt idx="477">
                  <c:v>41070.96875</c:v>
                </c:pt>
                <c:pt idx="478">
                  <c:v>41070.979166666657</c:v>
                </c:pt>
                <c:pt idx="479">
                  <c:v>41070.989583333336</c:v>
                </c:pt>
                <c:pt idx="480">
                  <c:v>41071</c:v>
                </c:pt>
                <c:pt idx="481">
                  <c:v>41071.010416666664</c:v>
                </c:pt>
                <c:pt idx="482">
                  <c:v>41071.020833333336</c:v>
                </c:pt>
                <c:pt idx="483">
                  <c:v>41071.03125</c:v>
                </c:pt>
                <c:pt idx="484">
                  <c:v>41071.041666666657</c:v>
                </c:pt>
                <c:pt idx="485">
                  <c:v>41071.052083333336</c:v>
                </c:pt>
                <c:pt idx="486">
                  <c:v>41071.0625</c:v>
                </c:pt>
                <c:pt idx="487">
                  <c:v>41071.072916666664</c:v>
                </c:pt>
                <c:pt idx="488">
                  <c:v>41071.083333333336</c:v>
                </c:pt>
                <c:pt idx="489">
                  <c:v>41071.093749999993</c:v>
                </c:pt>
                <c:pt idx="490">
                  <c:v>41071.104166666657</c:v>
                </c:pt>
                <c:pt idx="491">
                  <c:v>41071.114583333336</c:v>
                </c:pt>
                <c:pt idx="492">
                  <c:v>41071.124999999993</c:v>
                </c:pt>
                <c:pt idx="493">
                  <c:v>41071.135416666657</c:v>
                </c:pt>
                <c:pt idx="494">
                  <c:v>41071.145833333336</c:v>
                </c:pt>
                <c:pt idx="495">
                  <c:v>41071.156250000007</c:v>
                </c:pt>
                <c:pt idx="496">
                  <c:v>41071.166666666657</c:v>
                </c:pt>
                <c:pt idx="497">
                  <c:v>41071.177083333328</c:v>
                </c:pt>
                <c:pt idx="498">
                  <c:v>41071.1875</c:v>
                </c:pt>
                <c:pt idx="499">
                  <c:v>41071.197916666657</c:v>
                </c:pt>
                <c:pt idx="500">
                  <c:v>41071.208333333336</c:v>
                </c:pt>
                <c:pt idx="501">
                  <c:v>41071.21875</c:v>
                </c:pt>
                <c:pt idx="502">
                  <c:v>41071.22916666665</c:v>
                </c:pt>
                <c:pt idx="503">
                  <c:v>41071.239583333328</c:v>
                </c:pt>
                <c:pt idx="504">
                  <c:v>41071.25</c:v>
                </c:pt>
                <c:pt idx="505">
                  <c:v>41071.260416666657</c:v>
                </c:pt>
                <c:pt idx="506">
                  <c:v>41071.270833333336</c:v>
                </c:pt>
                <c:pt idx="507">
                  <c:v>41071.28125</c:v>
                </c:pt>
                <c:pt idx="508">
                  <c:v>41071.29166666665</c:v>
                </c:pt>
                <c:pt idx="509">
                  <c:v>41071.302083333336</c:v>
                </c:pt>
                <c:pt idx="510">
                  <c:v>41071.312500000007</c:v>
                </c:pt>
                <c:pt idx="511">
                  <c:v>41071.322916666664</c:v>
                </c:pt>
                <c:pt idx="512">
                  <c:v>41071.333333333336</c:v>
                </c:pt>
                <c:pt idx="513">
                  <c:v>41071.34375</c:v>
                </c:pt>
                <c:pt idx="514">
                  <c:v>41071.354166666664</c:v>
                </c:pt>
                <c:pt idx="515">
                  <c:v>41071.364583333336</c:v>
                </c:pt>
                <c:pt idx="516">
                  <c:v>41071.375</c:v>
                </c:pt>
                <c:pt idx="517">
                  <c:v>41071.385416666664</c:v>
                </c:pt>
                <c:pt idx="518">
                  <c:v>41071.395833333336</c:v>
                </c:pt>
                <c:pt idx="519">
                  <c:v>41071.406250000007</c:v>
                </c:pt>
                <c:pt idx="520">
                  <c:v>41071.416666666664</c:v>
                </c:pt>
                <c:pt idx="521">
                  <c:v>41071.427083333328</c:v>
                </c:pt>
                <c:pt idx="522">
                  <c:v>41071.4375</c:v>
                </c:pt>
                <c:pt idx="523">
                  <c:v>41071.447916666664</c:v>
                </c:pt>
                <c:pt idx="524">
                  <c:v>41071.458333333343</c:v>
                </c:pt>
                <c:pt idx="525">
                  <c:v>41071.46875</c:v>
                </c:pt>
                <c:pt idx="526">
                  <c:v>41071.479166666657</c:v>
                </c:pt>
                <c:pt idx="527">
                  <c:v>41071.489583333336</c:v>
                </c:pt>
                <c:pt idx="528">
                  <c:v>41071.5</c:v>
                </c:pt>
                <c:pt idx="529">
                  <c:v>41071.510416666664</c:v>
                </c:pt>
                <c:pt idx="530">
                  <c:v>41071.520833333336</c:v>
                </c:pt>
                <c:pt idx="531">
                  <c:v>41071.53125</c:v>
                </c:pt>
                <c:pt idx="532">
                  <c:v>41071.541666666657</c:v>
                </c:pt>
                <c:pt idx="533">
                  <c:v>41071.552083333336</c:v>
                </c:pt>
                <c:pt idx="534">
                  <c:v>41071.5625</c:v>
                </c:pt>
                <c:pt idx="535">
                  <c:v>41071.572916666664</c:v>
                </c:pt>
                <c:pt idx="536">
                  <c:v>41071.583333333336</c:v>
                </c:pt>
                <c:pt idx="537">
                  <c:v>41071.593749999993</c:v>
                </c:pt>
                <c:pt idx="538">
                  <c:v>41071.604166666657</c:v>
                </c:pt>
                <c:pt idx="539">
                  <c:v>41071.614583333336</c:v>
                </c:pt>
                <c:pt idx="540">
                  <c:v>41071.624999999993</c:v>
                </c:pt>
                <c:pt idx="541">
                  <c:v>41071.635416666657</c:v>
                </c:pt>
                <c:pt idx="542">
                  <c:v>41071.645833333336</c:v>
                </c:pt>
                <c:pt idx="543">
                  <c:v>41071.656250000007</c:v>
                </c:pt>
                <c:pt idx="544">
                  <c:v>41071.666666666657</c:v>
                </c:pt>
                <c:pt idx="545">
                  <c:v>41071.677083333328</c:v>
                </c:pt>
                <c:pt idx="546">
                  <c:v>41071.6875</c:v>
                </c:pt>
                <c:pt idx="547">
                  <c:v>41071.697916666657</c:v>
                </c:pt>
                <c:pt idx="548">
                  <c:v>41071.708333333336</c:v>
                </c:pt>
                <c:pt idx="549">
                  <c:v>41071.71875</c:v>
                </c:pt>
                <c:pt idx="550">
                  <c:v>41071.72916666665</c:v>
                </c:pt>
                <c:pt idx="551">
                  <c:v>41071.739583333328</c:v>
                </c:pt>
                <c:pt idx="552">
                  <c:v>41071.75</c:v>
                </c:pt>
                <c:pt idx="553">
                  <c:v>41071.760416666657</c:v>
                </c:pt>
                <c:pt idx="554">
                  <c:v>41071.770833333336</c:v>
                </c:pt>
                <c:pt idx="555">
                  <c:v>41071.78125</c:v>
                </c:pt>
                <c:pt idx="556">
                  <c:v>41071.79166666665</c:v>
                </c:pt>
                <c:pt idx="557">
                  <c:v>41071.802083333336</c:v>
                </c:pt>
                <c:pt idx="558">
                  <c:v>41071.812500000007</c:v>
                </c:pt>
                <c:pt idx="559">
                  <c:v>41071.822916666664</c:v>
                </c:pt>
                <c:pt idx="560">
                  <c:v>41071.833333333336</c:v>
                </c:pt>
                <c:pt idx="561">
                  <c:v>41071.84375</c:v>
                </c:pt>
                <c:pt idx="562">
                  <c:v>41071.854166666664</c:v>
                </c:pt>
                <c:pt idx="563">
                  <c:v>41071.864583333336</c:v>
                </c:pt>
                <c:pt idx="564">
                  <c:v>41071.875</c:v>
                </c:pt>
                <c:pt idx="565">
                  <c:v>41071.885416666664</c:v>
                </c:pt>
                <c:pt idx="566">
                  <c:v>41071.895833333336</c:v>
                </c:pt>
                <c:pt idx="567">
                  <c:v>41071.906250000007</c:v>
                </c:pt>
                <c:pt idx="568">
                  <c:v>41071.916666666664</c:v>
                </c:pt>
                <c:pt idx="569">
                  <c:v>41071.927083333328</c:v>
                </c:pt>
                <c:pt idx="570">
                  <c:v>41071.9375</c:v>
                </c:pt>
                <c:pt idx="571">
                  <c:v>41071.947916666664</c:v>
                </c:pt>
                <c:pt idx="572">
                  <c:v>41071.958333333343</c:v>
                </c:pt>
                <c:pt idx="573">
                  <c:v>41071.96875</c:v>
                </c:pt>
                <c:pt idx="574">
                  <c:v>41071.979166666657</c:v>
                </c:pt>
                <c:pt idx="575">
                  <c:v>41071.989583333336</c:v>
                </c:pt>
                <c:pt idx="576">
                  <c:v>41072</c:v>
                </c:pt>
                <c:pt idx="577">
                  <c:v>41072.010416666664</c:v>
                </c:pt>
                <c:pt idx="578">
                  <c:v>41072.020833333336</c:v>
                </c:pt>
                <c:pt idx="579">
                  <c:v>41072.03125</c:v>
                </c:pt>
                <c:pt idx="580">
                  <c:v>41072.041666666657</c:v>
                </c:pt>
                <c:pt idx="581">
                  <c:v>41072.052083333336</c:v>
                </c:pt>
                <c:pt idx="582">
                  <c:v>41072.0625</c:v>
                </c:pt>
                <c:pt idx="583">
                  <c:v>41072.072916666664</c:v>
                </c:pt>
                <c:pt idx="584">
                  <c:v>41072.083333333336</c:v>
                </c:pt>
                <c:pt idx="585">
                  <c:v>41072.093749999993</c:v>
                </c:pt>
                <c:pt idx="586">
                  <c:v>41072.104166666657</c:v>
                </c:pt>
                <c:pt idx="587">
                  <c:v>41072.114583333336</c:v>
                </c:pt>
                <c:pt idx="588">
                  <c:v>41072.124999999993</c:v>
                </c:pt>
                <c:pt idx="589">
                  <c:v>41072.135416666657</c:v>
                </c:pt>
                <c:pt idx="590">
                  <c:v>41072.145833333336</c:v>
                </c:pt>
                <c:pt idx="591">
                  <c:v>41072.156250000007</c:v>
                </c:pt>
                <c:pt idx="592">
                  <c:v>41072.166666666657</c:v>
                </c:pt>
                <c:pt idx="593">
                  <c:v>41072.177083333328</c:v>
                </c:pt>
                <c:pt idx="594">
                  <c:v>41072.1875</c:v>
                </c:pt>
                <c:pt idx="595">
                  <c:v>41072.197916666657</c:v>
                </c:pt>
                <c:pt idx="596">
                  <c:v>41072.208333333336</c:v>
                </c:pt>
                <c:pt idx="597">
                  <c:v>41072.21875</c:v>
                </c:pt>
                <c:pt idx="598">
                  <c:v>41072.22916666665</c:v>
                </c:pt>
                <c:pt idx="599">
                  <c:v>41072.239583333328</c:v>
                </c:pt>
                <c:pt idx="600">
                  <c:v>41072.25</c:v>
                </c:pt>
                <c:pt idx="601">
                  <c:v>41072.260416666657</c:v>
                </c:pt>
                <c:pt idx="602">
                  <c:v>41072.270833333336</c:v>
                </c:pt>
                <c:pt idx="603">
                  <c:v>41072.28125</c:v>
                </c:pt>
                <c:pt idx="604">
                  <c:v>41072.29166666665</c:v>
                </c:pt>
                <c:pt idx="605">
                  <c:v>41072.302083333336</c:v>
                </c:pt>
                <c:pt idx="606">
                  <c:v>41072.312500000007</c:v>
                </c:pt>
                <c:pt idx="607">
                  <c:v>41072.322916666664</c:v>
                </c:pt>
                <c:pt idx="608">
                  <c:v>41072.333333333336</c:v>
                </c:pt>
                <c:pt idx="609">
                  <c:v>41072.34375</c:v>
                </c:pt>
                <c:pt idx="610">
                  <c:v>41072.354166666664</c:v>
                </c:pt>
                <c:pt idx="611">
                  <c:v>41072.364583333336</c:v>
                </c:pt>
                <c:pt idx="612">
                  <c:v>41072.375</c:v>
                </c:pt>
                <c:pt idx="613">
                  <c:v>41072.385416666664</c:v>
                </c:pt>
                <c:pt idx="614">
                  <c:v>41072.395833333336</c:v>
                </c:pt>
                <c:pt idx="615">
                  <c:v>41072.406250000007</c:v>
                </c:pt>
                <c:pt idx="616">
                  <c:v>41072.416666666664</c:v>
                </c:pt>
                <c:pt idx="617">
                  <c:v>41072.427083333328</c:v>
                </c:pt>
                <c:pt idx="618">
                  <c:v>41072.4375</c:v>
                </c:pt>
                <c:pt idx="619">
                  <c:v>41072.447916666664</c:v>
                </c:pt>
                <c:pt idx="620">
                  <c:v>41072.458333333343</c:v>
                </c:pt>
                <c:pt idx="621">
                  <c:v>41072.46875</c:v>
                </c:pt>
                <c:pt idx="622">
                  <c:v>41072.479166666657</c:v>
                </c:pt>
                <c:pt idx="623">
                  <c:v>41072.489583333336</c:v>
                </c:pt>
                <c:pt idx="624">
                  <c:v>41072.5</c:v>
                </c:pt>
                <c:pt idx="625">
                  <c:v>41072.510416666664</c:v>
                </c:pt>
                <c:pt idx="626">
                  <c:v>41072.520833333336</c:v>
                </c:pt>
                <c:pt idx="627">
                  <c:v>41072.53125</c:v>
                </c:pt>
                <c:pt idx="628">
                  <c:v>41072.541666666657</c:v>
                </c:pt>
                <c:pt idx="629">
                  <c:v>41072.552083333336</c:v>
                </c:pt>
                <c:pt idx="630">
                  <c:v>41072.5625</c:v>
                </c:pt>
                <c:pt idx="631">
                  <c:v>41072.572916666664</c:v>
                </c:pt>
                <c:pt idx="632">
                  <c:v>41072.583333333336</c:v>
                </c:pt>
                <c:pt idx="633">
                  <c:v>41072.593749999993</c:v>
                </c:pt>
                <c:pt idx="634">
                  <c:v>41072.604166666657</c:v>
                </c:pt>
                <c:pt idx="635">
                  <c:v>41072.614583333336</c:v>
                </c:pt>
                <c:pt idx="636">
                  <c:v>41072.624999999993</c:v>
                </c:pt>
                <c:pt idx="637">
                  <c:v>41072.635416666657</c:v>
                </c:pt>
                <c:pt idx="638">
                  <c:v>41072.645833333336</c:v>
                </c:pt>
                <c:pt idx="639">
                  <c:v>41072.656250000007</c:v>
                </c:pt>
                <c:pt idx="640">
                  <c:v>41072.666666666657</c:v>
                </c:pt>
                <c:pt idx="641">
                  <c:v>41072.677083333328</c:v>
                </c:pt>
                <c:pt idx="642">
                  <c:v>41072.6875</c:v>
                </c:pt>
                <c:pt idx="643">
                  <c:v>41072.697916666657</c:v>
                </c:pt>
                <c:pt idx="644">
                  <c:v>41072.708333333336</c:v>
                </c:pt>
                <c:pt idx="645">
                  <c:v>41072.71875</c:v>
                </c:pt>
                <c:pt idx="646">
                  <c:v>41072.72916666665</c:v>
                </c:pt>
                <c:pt idx="647">
                  <c:v>41072.739583333328</c:v>
                </c:pt>
                <c:pt idx="648">
                  <c:v>41072.75</c:v>
                </c:pt>
                <c:pt idx="649">
                  <c:v>41072.760416666657</c:v>
                </c:pt>
                <c:pt idx="650">
                  <c:v>41072.770833333336</c:v>
                </c:pt>
                <c:pt idx="651">
                  <c:v>41072.78125</c:v>
                </c:pt>
                <c:pt idx="652">
                  <c:v>41072.79166666665</c:v>
                </c:pt>
                <c:pt idx="653">
                  <c:v>41072.802083333336</c:v>
                </c:pt>
                <c:pt idx="654">
                  <c:v>41072.812500000007</c:v>
                </c:pt>
                <c:pt idx="655">
                  <c:v>41072.822916666664</c:v>
                </c:pt>
                <c:pt idx="656">
                  <c:v>41072.833333333336</c:v>
                </c:pt>
                <c:pt idx="657">
                  <c:v>41072.84375</c:v>
                </c:pt>
                <c:pt idx="658">
                  <c:v>41072.854166666664</c:v>
                </c:pt>
                <c:pt idx="659">
                  <c:v>41072.864583333336</c:v>
                </c:pt>
                <c:pt idx="660">
                  <c:v>41072.875</c:v>
                </c:pt>
                <c:pt idx="661">
                  <c:v>41072.885416666664</c:v>
                </c:pt>
                <c:pt idx="662">
                  <c:v>41072.895833333336</c:v>
                </c:pt>
                <c:pt idx="663">
                  <c:v>41072.906250000007</c:v>
                </c:pt>
                <c:pt idx="664">
                  <c:v>41072.916666666664</c:v>
                </c:pt>
                <c:pt idx="665">
                  <c:v>41072.927083333328</c:v>
                </c:pt>
                <c:pt idx="666">
                  <c:v>41072.9375</c:v>
                </c:pt>
                <c:pt idx="667">
                  <c:v>41072.947916666664</c:v>
                </c:pt>
                <c:pt idx="668">
                  <c:v>41072.958333333343</c:v>
                </c:pt>
                <c:pt idx="669">
                  <c:v>41072.96875</c:v>
                </c:pt>
                <c:pt idx="670">
                  <c:v>41072.979166666657</c:v>
                </c:pt>
                <c:pt idx="671">
                  <c:v>41072.989583333336</c:v>
                </c:pt>
                <c:pt idx="672">
                  <c:v>41073</c:v>
                </c:pt>
                <c:pt idx="673">
                  <c:v>41073.010416666664</c:v>
                </c:pt>
                <c:pt idx="674">
                  <c:v>41073.020833333336</c:v>
                </c:pt>
                <c:pt idx="675">
                  <c:v>41073.03125</c:v>
                </c:pt>
                <c:pt idx="676">
                  <c:v>41073.041666666657</c:v>
                </c:pt>
                <c:pt idx="677">
                  <c:v>41073.052083333336</c:v>
                </c:pt>
                <c:pt idx="678">
                  <c:v>41073.0625</c:v>
                </c:pt>
                <c:pt idx="679">
                  <c:v>41073.072916666664</c:v>
                </c:pt>
                <c:pt idx="680">
                  <c:v>41073.083333333336</c:v>
                </c:pt>
                <c:pt idx="681">
                  <c:v>41073.093749999993</c:v>
                </c:pt>
                <c:pt idx="682">
                  <c:v>41073.104166666657</c:v>
                </c:pt>
                <c:pt idx="683">
                  <c:v>41073.114583333336</c:v>
                </c:pt>
                <c:pt idx="684">
                  <c:v>41073.124999999993</c:v>
                </c:pt>
                <c:pt idx="685">
                  <c:v>41073.135416666657</c:v>
                </c:pt>
                <c:pt idx="686">
                  <c:v>41073.145833333336</c:v>
                </c:pt>
                <c:pt idx="687">
                  <c:v>41073.156250000007</c:v>
                </c:pt>
                <c:pt idx="688">
                  <c:v>41073.166666666657</c:v>
                </c:pt>
                <c:pt idx="689">
                  <c:v>41073.177083333328</c:v>
                </c:pt>
                <c:pt idx="690">
                  <c:v>41073.1875</c:v>
                </c:pt>
                <c:pt idx="691">
                  <c:v>41073.197916666657</c:v>
                </c:pt>
                <c:pt idx="692">
                  <c:v>41073.208333333336</c:v>
                </c:pt>
                <c:pt idx="693">
                  <c:v>41073.21875</c:v>
                </c:pt>
                <c:pt idx="694">
                  <c:v>41073.22916666665</c:v>
                </c:pt>
                <c:pt idx="695">
                  <c:v>41073.239583333328</c:v>
                </c:pt>
                <c:pt idx="696">
                  <c:v>41073.25</c:v>
                </c:pt>
                <c:pt idx="697">
                  <c:v>41073.260416666657</c:v>
                </c:pt>
                <c:pt idx="698">
                  <c:v>41073.270833333336</c:v>
                </c:pt>
                <c:pt idx="699">
                  <c:v>41073.28125</c:v>
                </c:pt>
                <c:pt idx="700">
                  <c:v>41073.29166666665</c:v>
                </c:pt>
                <c:pt idx="701">
                  <c:v>41073.302083333336</c:v>
                </c:pt>
                <c:pt idx="702">
                  <c:v>41073.312500000007</c:v>
                </c:pt>
                <c:pt idx="703">
                  <c:v>41073.322916666664</c:v>
                </c:pt>
                <c:pt idx="704">
                  <c:v>41073.333333333336</c:v>
                </c:pt>
                <c:pt idx="705">
                  <c:v>41073.34375</c:v>
                </c:pt>
                <c:pt idx="706">
                  <c:v>41073.354166666664</c:v>
                </c:pt>
                <c:pt idx="707">
                  <c:v>41073.364583333336</c:v>
                </c:pt>
                <c:pt idx="708">
                  <c:v>41073.375</c:v>
                </c:pt>
                <c:pt idx="709">
                  <c:v>41073.385416666664</c:v>
                </c:pt>
                <c:pt idx="710">
                  <c:v>41073.395833333336</c:v>
                </c:pt>
                <c:pt idx="711">
                  <c:v>41073.406250000007</c:v>
                </c:pt>
                <c:pt idx="712">
                  <c:v>41073.416666666664</c:v>
                </c:pt>
                <c:pt idx="713">
                  <c:v>41073.427083333328</c:v>
                </c:pt>
                <c:pt idx="714">
                  <c:v>41073.4375</c:v>
                </c:pt>
                <c:pt idx="715">
                  <c:v>41073.447916666664</c:v>
                </c:pt>
                <c:pt idx="716">
                  <c:v>41073.458333333343</c:v>
                </c:pt>
                <c:pt idx="717">
                  <c:v>41073.46875</c:v>
                </c:pt>
                <c:pt idx="718">
                  <c:v>41073.479166666657</c:v>
                </c:pt>
                <c:pt idx="719">
                  <c:v>41073.489583333336</c:v>
                </c:pt>
                <c:pt idx="720">
                  <c:v>41073.5</c:v>
                </c:pt>
                <c:pt idx="721">
                  <c:v>41073.510416666664</c:v>
                </c:pt>
                <c:pt idx="722">
                  <c:v>41073.520833333336</c:v>
                </c:pt>
                <c:pt idx="723">
                  <c:v>41073.53125</c:v>
                </c:pt>
                <c:pt idx="724">
                  <c:v>41073.541666666657</c:v>
                </c:pt>
                <c:pt idx="725">
                  <c:v>41073.552083333336</c:v>
                </c:pt>
                <c:pt idx="726">
                  <c:v>41073.5625</c:v>
                </c:pt>
                <c:pt idx="727">
                  <c:v>41073.572916666664</c:v>
                </c:pt>
                <c:pt idx="728">
                  <c:v>41073.583333333336</c:v>
                </c:pt>
                <c:pt idx="729">
                  <c:v>41073.593749999993</c:v>
                </c:pt>
                <c:pt idx="730">
                  <c:v>41073.604166666657</c:v>
                </c:pt>
                <c:pt idx="731">
                  <c:v>41073.614583333336</c:v>
                </c:pt>
                <c:pt idx="732">
                  <c:v>41073.624999999993</c:v>
                </c:pt>
                <c:pt idx="733">
                  <c:v>41073.635416666657</c:v>
                </c:pt>
                <c:pt idx="734">
                  <c:v>41073.645833333336</c:v>
                </c:pt>
                <c:pt idx="735">
                  <c:v>41073.656250000007</c:v>
                </c:pt>
                <c:pt idx="736">
                  <c:v>41073.666666666657</c:v>
                </c:pt>
                <c:pt idx="737">
                  <c:v>41073.677083333328</c:v>
                </c:pt>
                <c:pt idx="738">
                  <c:v>41073.6875</c:v>
                </c:pt>
                <c:pt idx="739">
                  <c:v>41073.697916666657</c:v>
                </c:pt>
                <c:pt idx="740">
                  <c:v>41073.708333333336</c:v>
                </c:pt>
                <c:pt idx="741">
                  <c:v>41073.71875</c:v>
                </c:pt>
                <c:pt idx="742">
                  <c:v>41073.72916666665</c:v>
                </c:pt>
                <c:pt idx="743">
                  <c:v>41073.739583333328</c:v>
                </c:pt>
                <c:pt idx="744">
                  <c:v>41073.75</c:v>
                </c:pt>
                <c:pt idx="745">
                  <c:v>41073.760416666657</c:v>
                </c:pt>
                <c:pt idx="746">
                  <c:v>41073.770833333336</c:v>
                </c:pt>
                <c:pt idx="747">
                  <c:v>41073.78125</c:v>
                </c:pt>
                <c:pt idx="748">
                  <c:v>41073.79166666665</c:v>
                </c:pt>
                <c:pt idx="749">
                  <c:v>41073.802083333336</c:v>
                </c:pt>
                <c:pt idx="750">
                  <c:v>41073.812500000007</c:v>
                </c:pt>
                <c:pt idx="751">
                  <c:v>41073.822916666664</c:v>
                </c:pt>
                <c:pt idx="752">
                  <c:v>41073.833333333336</c:v>
                </c:pt>
                <c:pt idx="753">
                  <c:v>41073.84375</c:v>
                </c:pt>
                <c:pt idx="754">
                  <c:v>41073.854166666664</c:v>
                </c:pt>
                <c:pt idx="755">
                  <c:v>41073.864583333336</c:v>
                </c:pt>
                <c:pt idx="756">
                  <c:v>41073.875</c:v>
                </c:pt>
                <c:pt idx="757">
                  <c:v>41073.885416666664</c:v>
                </c:pt>
                <c:pt idx="758">
                  <c:v>41073.895833333336</c:v>
                </c:pt>
                <c:pt idx="759">
                  <c:v>41073.906250000007</c:v>
                </c:pt>
                <c:pt idx="760">
                  <c:v>41073.916666666664</c:v>
                </c:pt>
                <c:pt idx="761">
                  <c:v>41073.927083333328</c:v>
                </c:pt>
                <c:pt idx="762">
                  <c:v>41073.9375</c:v>
                </c:pt>
                <c:pt idx="763">
                  <c:v>41073.947916666664</c:v>
                </c:pt>
                <c:pt idx="764">
                  <c:v>41073.958333333343</c:v>
                </c:pt>
                <c:pt idx="765">
                  <c:v>41073.96875</c:v>
                </c:pt>
                <c:pt idx="766">
                  <c:v>41073.979166666657</c:v>
                </c:pt>
                <c:pt idx="767">
                  <c:v>41073.989583333336</c:v>
                </c:pt>
                <c:pt idx="768">
                  <c:v>41074</c:v>
                </c:pt>
                <c:pt idx="769">
                  <c:v>41074.010416666664</c:v>
                </c:pt>
                <c:pt idx="770">
                  <c:v>41074.020833333336</c:v>
                </c:pt>
                <c:pt idx="771">
                  <c:v>41074.03125</c:v>
                </c:pt>
                <c:pt idx="772">
                  <c:v>41074.041666666657</c:v>
                </c:pt>
                <c:pt idx="773">
                  <c:v>41074.052083333336</c:v>
                </c:pt>
                <c:pt idx="774">
                  <c:v>41074.0625</c:v>
                </c:pt>
                <c:pt idx="775">
                  <c:v>41074.072916666664</c:v>
                </c:pt>
                <c:pt idx="776">
                  <c:v>41074.083333333336</c:v>
                </c:pt>
                <c:pt idx="777">
                  <c:v>41074.093749999993</c:v>
                </c:pt>
                <c:pt idx="778">
                  <c:v>41074.104166666657</c:v>
                </c:pt>
                <c:pt idx="779">
                  <c:v>41074.114583333336</c:v>
                </c:pt>
                <c:pt idx="780">
                  <c:v>41074.124999999993</c:v>
                </c:pt>
                <c:pt idx="781">
                  <c:v>41074.135416666657</c:v>
                </c:pt>
                <c:pt idx="782">
                  <c:v>41074.145833333336</c:v>
                </c:pt>
                <c:pt idx="783">
                  <c:v>41074.156250000007</c:v>
                </c:pt>
                <c:pt idx="784">
                  <c:v>41074.166666666657</c:v>
                </c:pt>
                <c:pt idx="785">
                  <c:v>41074.177083333328</c:v>
                </c:pt>
                <c:pt idx="786">
                  <c:v>41074.1875</c:v>
                </c:pt>
                <c:pt idx="787">
                  <c:v>41074.197916666657</c:v>
                </c:pt>
                <c:pt idx="788">
                  <c:v>41074.208333333336</c:v>
                </c:pt>
                <c:pt idx="789">
                  <c:v>41074.21875</c:v>
                </c:pt>
                <c:pt idx="790">
                  <c:v>41074.22916666665</c:v>
                </c:pt>
                <c:pt idx="791">
                  <c:v>41074.239583333328</c:v>
                </c:pt>
                <c:pt idx="792">
                  <c:v>41074.25</c:v>
                </c:pt>
                <c:pt idx="793">
                  <c:v>41074.260416666657</c:v>
                </c:pt>
                <c:pt idx="794">
                  <c:v>41074.270833333336</c:v>
                </c:pt>
                <c:pt idx="795">
                  <c:v>41074.28125</c:v>
                </c:pt>
                <c:pt idx="796">
                  <c:v>41074.29166666665</c:v>
                </c:pt>
                <c:pt idx="797">
                  <c:v>41074.302083333336</c:v>
                </c:pt>
                <c:pt idx="798">
                  <c:v>41074.312500000007</c:v>
                </c:pt>
                <c:pt idx="799">
                  <c:v>41074.322916666664</c:v>
                </c:pt>
                <c:pt idx="800">
                  <c:v>41074.333333333336</c:v>
                </c:pt>
                <c:pt idx="801">
                  <c:v>41074.34375</c:v>
                </c:pt>
                <c:pt idx="802">
                  <c:v>41074.354166666664</c:v>
                </c:pt>
                <c:pt idx="803">
                  <c:v>41074.364583333336</c:v>
                </c:pt>
                <c:pt idx="804">
                  <c:v>41074.375</c:v>
                </c:pt>
                <c:pt idx="805">
                  <c:v>41074.385416666664</c:v>
                </c:pt>
                <c:pt idx="806">
                  <c:v>41074.395833333336</c:v>
                </c:pt>
                <c:pt idx="807">
                  <c:v>41074.406250000007</c:v>
                </c:pt>
                <c:pt idx="808">
                  <c:v>41074.416666666664</c:v>
                </c:pt>
                <c:pt idx="809">
                  <c:v>41074.427083333328</c:v>
                </c:pt>
                <c:pt idx="810">
                  <c:v>41074.4375</c:v>
                </c:pt>
                <c:pt idx="811">
                  <c:v>41074.447916666664</c:v>
                </c:pt>
                <c:pt idx="812">
                  <c:v>41074.458333333343</c:v>
                </c:pt>
                <c:pt idx="813">
                  <c:v>41074.46875</c:v>
                </c:pt>
                <c:pt idx="814">
                  <c:v>41074.479166666657</c:v>
                </c:pt>
                <c:pt idx="815">
                  <c:v>41074.489583333336</c:v>
                </c:pt>
                <c:pt idx="816">
                  <c:v>41074.5</c:v>
                </c:pt>
                <c:pt idx="817">
                  <c:v>41074.510416666664</c:v>
                </c:pt>
                <c:pt idx="818">
                  <c:v>41074.520833333336</c:v>
                </c:pt>
                <c:pt idx="819">
                  <c:v>41074.53125</c:v>
                </c:pt>
                <c:pt idx="820">
                  <c:v>41074.541666666657</c:v>
                </c:pt>
                <c:pt idx="821">
                  <c:v>41074.552083333336</c:v>
                </c:pt>
                <c:pt idx="822">
                  <c:v>41074.5625</c:v>
                </c:pt>
                <c:pt idx="823">
                  <c:v>41074.572916666664</c:v>
                </c:pt>
                <c:pt idx="824">
                  <c:v>41074.583333333336</c:v>
                </c:pt>
                <c:pt idx="825">
                  <c:v>41074.593749999993</c:v>
                </c:pt>
                <c:pt idx="826">
                  <c:v>41074.604166666657</c:v>
                </c:pt>
                <c:pt idx="827">
                  <c:v>41074.614583333336</c:v>
                </c:pt>
                <c:pt idx="828">
                  <c:v>41074.624999999993</c:v>
                </c:pt>
                <c:pt idx="829">
                  <c:v>41074.635416666657</c:v>
                </c:pt>
                <c:pt idx="830">
                  <c:v>41074.645833333336</c:v>
                </c:pt>
                <c:pt idx="831">
                  <c:v>41074.656250000007</c:v>
                </c:pt>
                <c:pt idx="832">
                  <c:v>41074.666666666657</c:v>
                </c:pt>
                <c:pt idx="833">
                  <c:v>41074.677083333328</c:v>
                </c:pt>
                <c:pt idx="834">
                  <c:v>41074.6875</c:v>
                </c:pt>
                <c:pt idx="835">
                  <c:v>41074.697916666657</c:v>
                </c:pt>
                <c:pt idx="836">
                  <c:v>41074.708333333336</c:v>
                </c:pt>
                <c:pt idx="837">
                  <c:v>41074.71875</c:v>
                </c:pt>
                <c:pt idx="838">
                  <c:v>41074.72916666665</c:v>
                </c:pt>
                <c:pt idx="839">
                  <c:v>41074.739583333328</c:v>
                </c:pt>
                <c:pt idx="840">
                  <c:v>41074.75</c:v>
                </c:pt>
                <c:pt idx="841">
                  <c:v>41074.760416666657</c:v>
                </c:pt>
                <c:pt idx="842">
                  <c:v>41074.770833333336</c:v>
                </c:pt>
                <c:pt idx="843">
                  <c:v>41074.78125</c:v>
                </c:pt>
                <c:pt idx="844">
                  <c:v>41074.79166666665</c:v>
                </c:pt>
                <c:pt idx="845">
                  <c:v>41074.802083333336</c:v>
                </c:pt>
                <c:pt idx="846">
                  <c:v>41074.812500000007</c:v>
                </c:pt>
                <c:pt idx="847">
                  <c:v>41074.822916666664</c:v>
                </c:pt>
                <c:pt idx="848">
                  <c:v>41074.833333333336</c:v>
                </c:pt>
                <c:pt idx="849">
                  <c:v>41074.84375</c:v>
                </c:pt>
                <c:pt idx="850">
                  <c:v>41074.854166666664</c:v>
                </c:pt>
                <c:pt idx="851">
                  <c:v>41074.864583333336</c:v>
                </c:pt>
                <c:pt idx="852">
                  <c:v>41074.875</c:v>
                </c:pt>
                <c:pt idx="853">
                  <c:v>41074.885416666664</c:v>
                </c:pt>
                <c:pt idx="854">
                  <c:v>41074.895833333336</c:v>
                </c:pt>
                <c:pt idx="855">
                  <c:v>41074.906250000007</c:v>
                </c:pt>
                <c:pt idx="856">
                  <c:v>41074.916666666664</c:v>
                </c:pt>
                <c:pt idx="857">
                  <c:v>41074.927083333328</c:v>
                </c:pt>
                <c:pt idx="858">
                  <c:v>41074.9375</c:v>
                </c:pt>
                <c:pt idx="859">
                  <c:v>41074.947916666664</c:v>
                </c:pt>
                <c:pt idx="860">
                  <c:v>41074.958333333343</c:v>
                </c:pt>
                <c:pt idx="861">
                  <c:v>41074.96875</c:v>
                </c:pt>
                <c:pt idx="862">
                  <c:v>41074.979166666657</c:v>
                </c:pt>
                <c:pt idx="863">
                  <c:v>41074.989583333336</c:v>
                </c:pt>
                <c:pt idx="864">
                  <c:v>41075</c:v>
                </c:pt>
                <c:pt idx="865">
                  <c:v>41075.010416666664</c:v>
                </c:pt>
                <c:pt idx="866">
                  <c:v>41075.020833333336</c:v>
                </c:pt>
                <c:pt idx="867">
                  <c:v>41075.03125</c:v>
                </c:pt>
                <c:pt idx="868">
                  <c:v>41075.041666666657</c:v>
                </c:pt>
                <c:pt idx="869">
                  <c:v>41075.052083333336</c:v>
                </c:pt>
                <c:pt idx="870">
                  <c:v>41075.0625</c:v>
                </c:pt>
                <c:pt idx="871">
                  <c:v>41075.072916666664</c:v>
                </c:pt>
                <c:pt idx="872">
                  <c:v>41075.083333333336</c:v>
                </c:pt>
                <c:pt idx="873">
                  <c:v>41075.093749999993</c:v>
                </c:pt>
                <c:pt idx="874">
                  <c:v>41075.104166666657</c:v>
                </c:pt>
                <c:pt idx="875">
                  <c:v>41075.114583333336</c:v>
                </c:pt>
                <c:pt idx="876">
                  <c:v>41075.124999999993</c:v>
                </c:pt>
                <c:pt idx="877">
                  <c:v>41075.135416666657</c:v>
                </c:pt>
                <c:pt idx="878">
                  <c:v>41075.145833333336</c:v>
                </c:pt>
                <c:pt idx="879">
                  <c:v>41075.156250000007</c:v>
                </c:pt>
                <c:pt idx="880">
                  <c:v>41075.166666666657</c:v>
                </c:pt>
                <c:pt idx="881">
                  <c:v>41075.177083333328</c:v>
                </c:pt>
                <c:pt idx="882">
                  <c:v>41075.1875</c:v>
                </c:pt>
                <c:pt idx="883">
                  <c:v>41075.197916666657</c:v>
                </c:pt>
                <c:pt idx="884">
                  <c:v>41075.208333333336</c:v>
                </c:pt>
                <c:pt idx="885">
                  <c:v>41075.21875</c:v>
                </c:pt>
                <c:pt idx="886">
                  <c:v>41075.22916666665</c:v>
                </c:pt>
                <c:pt idx="887">
                  <c:v>41075.239583333328</c:v>
                </c:pt>
                <c:pt idx="888">
                  <c:v>41075.25</c:v>
                </c:pt>
                <c:pt idx="889">
                  <c:v>41075.260416666657</c:v>
                </c:pt>
                <c:pt idx="890">
                  <c:v>41075.270833333336</c:v>
                </c:pt>
                <c:pt idx="891">
                  <c:v>41075.28125</c:v>
                </c:pt>
                <c:pt idx="892">
                  <c:v>41075.29166666665</c:v>
                </c:pt>
                <c:pt idx="893">
                  <c:v>41075.302083333336</c:v>
                </c:pt>
                <c:pt idx="894">
                  <c:v>41075.312500000007</c:v>
                </c:pt>
                <c:pt idx="895">
                  <c:v>41075.322916666664</c:v>
                </c:pt>
                <c:pt idx="896">
                  <c:v>41075.333333333336</c:v>
                </c:pt>
                <c:pt idx="897">
                  <c:v>41075.34375</c:v>
                </c:pt>
                <c:pt idx="898">
                  <c:v>41075.354166666664</c:v>
                </c:pt>
                <c:pt idx="899">
                  <c:v>41075.364583333336</c:v>
                </c:pt>
                <c:pt idx="900">
                  <c:v>41075.375</c:v>
                </c:pt>
                <c:pt idx="901">
                  <c:v>41075.385416666664</c:v>
                </c:pt>
                <c:pt idx="902">
                  <c:v>41075.395833333336</c:v>
                </c:pt>
                <c:pt idx="903">
                  <c:v>41075.406250000007</c:v>
                </c:pt>
                <c:pt idx="904">
                  <c:v>41075.416666666664</c:v>
                </c:pt>
                <c:pt idx="905">
                  <c:v>41075.427083333328</c:v>
                </c:pt>
                <c:pt idx="906">
                  <c:v>41075.4375</c:v>
                </c:pt>
                <c:pt idx="907">
                  <c:v>41075.447916666664</c:v>
                </c:pt>
                <c:pt idx="908">
                  <c:v>41075.458333333343</c:v>
                </c:pt>
                <c:pt idx="909">
                  <c:v>41075.46875</c:v>
                </c:pt>
                <c:pt idx="910">
                  <c:v>41075.479166666657</c:v>
                </c:pt>
                <c:pt idx="911">
                  <c:v>41075.489583333336</c:v>
                </c:pt>
                <c:pt idx="912">
                  <c:v>41075.5</c:v>
                </c:pt>
                <c:pt idx="913">
                  <c:v>41075.510416666664</c:v>
                </c:pt>
                <c:pt idx="914">
                  <c:v>41075.520833333336</c:v>
                </c:pt>
                <c:pt idx="915">
                  <c:v>41075.53125</c:v>
                </c:pt>
                <c:pt idx="916">
                  <c:v>41075.541666666657</c:v>
                </c:pt>
                <c:pt idx="917">
                  <c:v>41075.552083333336</c:v>
                </c:pt>
                <c:pt idx="918">
                  <c:v>41075.5625</c:v>
                </c:pt>
                <c:pt idx="919">
                  <c:v>41075.572916666664</c:v>
                </c:pt>
                <c:pt idx="920">
                  <c:v>41075.583333333336</c:v>
                </c:pt>
                <c:pt idx="921">
                  <c:v>41075.593749999993</c:v>
                </c:pt>
                <c:pt idx="922">
                  <c:v>41075.604166666657</c:v>
                </c:pt>
                <c:pt idx="923">
                  <c:v>41075.614583333336</c:v>
                </c:pt>
                <c:pt idx="924">
                  <c:v>41075.624999999993</c:v>
                </c:pt>
                <c:pt idx="925">
                  <c:v>41075.635416666657</c:v>
                </c:pt>
                <c:pt idx="926">
                  <c:v>41075.645833333336</c:v>
                </c:pt>
                <c:pt idx="927">
                  <c:v>41075.656250000007</c:v>
                </c:pt>
                <c:pt idx="928">
                  <c:v>41075.666666666657</c:v>
                </c:pt>
                <c:pt idx="929">
                  <c:v>41075.677083333328</c:v>
                </c:pt>
                <c:pt idx="930">
                  <c:v>41075.6875</c:v>
                </c:pt>
                <c:pt idx="931">
                  <c:v>41075.697916666657</c:v>
                </c:pt>
                <c:pt idx="932">
                  <c:v>41075.708333333336</c:v>
                </c:pt>
                <c:pt idx="933">
                  <c:v>41075.71875</c:v>
                </c:pt>
                <c:pt idx="934">
                  <c:v>41075.72916666665</c:v>
                </c:pt>
                <c:pt idx="935">
                  <c:v>41075.739583333328</c:v>
                </c:pt>
                <c:pt idx="936">
                  <c:v>41075.75</c:v>
                </c:pt>
                <c:pt idx="937">
                  <c:v>41075.760416666657</c:v>
                </c:pt>
                <c:pt idx="938">
                  <c:v>41075.770833333336</c:v>
                </c:pt>
                <c:pt idx="939">
                  <c:v>41075.78125</c:v>
                </c:pt>
                <c:pt idx="940">
                  <c:v>41075.79166666665</c:v>
                </c:pt>
                <c:pt idx="941">
                  <c:v>41075.802083333336</c:v>
                </c:pt>
                <c:pt idx="942">
                  <c:v>41075.812500000007</c:v>
                </c:pt>
                <c:pt idx="943">
                  <c:v>41075.822916666664</c:v>
                </c:pt>
                <c:pt idx="944">
                  <c:v>41075.833333333336</c:v>
                </c:pt>
                <c:pt idx="945">
                  <c:v>41075.84375</c:v>
                </c:pt>
                <c:pt idx="946">
                  <c:v>41075.854166666664</c:v>
                </c:pt>
                <c:pt idx="947">
                  <c:v>41075.864583333336</c:v>
                </c:pt>
                <c:pt idx="948">
                  <c:v>41075.875</c:v>
                </c:pt>
                <c:pt idx="949">
                  <c:v>41075.885416666664</c:v>
                </c:pt>
                <c:pt idx="950">
                  <c:v>41075.895833333336</c:v>
                </c:pt>
                <c:pt idx="951">
                  <c:v>41075.906250000007</c:v>
                </c:pt>
                <c:pt idx="952">
                  <c:v>41075.916666666664</c:v>
                </c:pt>
                <c:pt idx="953">
                  <c:v>41075.927083333328</c:v>
                </c:pt>
                <c:pt idx="954">
                  <c:v>41075.9375</c:v>
                </c:pt>
                <c:pt idx="955">
                  <c:v>41075.947916666664</c:v>
                </c:pt>
                <c:pt idx="956">
                  <c:v>41075.958333333343</c:v>
                </c:pt>
                <c:pt idx="957">
                  <c:v>41075.96875</c:v>
                </c:pt>
                <c:pt idx="958">
                  <c:v>41075.979166666657</c:v>
                </c:pt>
                <c:pt idx="959">
                  <c:v>41075.989583333336</c:v>
                </c:pt>
                <c:pt idx="960">
                  <c:v>41076</c:v>
                </c:pt>
                <c:pt idx="961">
                  <c:v>41076.010416666664</c:v>
                </c:pt>
                <c:pt idx="962">
                  <c:v>41076.020833333336</c:v>
                </c:pt>
                <c:pt idx="963">
                  <c:v>41076.03125</c:v>
                </c:pt>
                <c:pt idx="964">
                  <c:v>41076.041666666657</c:v>
                </c:pt>
                <c:pt idx="965">
                  <c:v>41076.052083333336</c:v>
                </c:pt>
                <c:pt idx="966">
                  <c:v>41076.0625</c:v>
                </c:pt>
                <c:pt idx="967">
                  <c:v>41076.072916666664</c:v>
                </c:pt>
                <c:pt idx="968">
                  <c:v>41076.083333333336</c:v>
                </c:pt>
                <c:pt idx="969">
                  <c:v>41076.093749999993</c:v>
                </c:pt>
                <c:pt idx="970">
                  <c:v>41076.104166666657</c:v>
                </c:pt>
                <c:pt idx="971">
                  <c:v>41076.114583333336</c:v>
                </c:pt>
                <c:pt idx="972">
                  <c:v>41076.124999999993</c:v>
                </c:pt>
                <c:pt idx="973">
                  <c:v>41076.135416666657</c:v>
                </c:pt>
                <c:pt idx="974">
                  <c:v>41076.145833333336</c:v>
                </c:pt>
                <c:pt idx="975">
                  <c:v>41076.156250000007</c:v>
                </c:pt>
                <c:pt idx="976">
                  <c:v>41076.166666666657</c:v>
                </c:pt>
                <c:pt idx="977">
                  <c:v>41076.177083333328</c:v>
                </c:pt>
                <c:pt idx="978">
                  <c:v>41076.1875</c:v>
                </c:pt>
                <c:pt idx="979">
                  <c:v>41076.197916666657</c:v>
                </c:pt>
                <c:pt idx="980">
                  <c:v>41076.208333333336</c:v>
                </c:pt>
                <c:pt idx="981">
                  <c:v>41076.21875</c:v>
                </c:pt>
                <c:pt idx="982">
                  <c:v>41076.22916666665</c:v>
                </c:pt>
                <c:pt idx="983">
                  <c:v>41076.239583333328</c:v>
                </c:pt>
                <c:pt idx="984">
                  <c:v>41076.25</c:v>
                </c:pt>
                <c:pt idx="985">
                  <c:v>41076.260416666657</c:v>
                </c:pt>
                <c:pt idx="986">
                  <c:v>41076.270833333336</c:v>
                </c:pt>
                <c:pt idx="987">
                  <c:v>41076.28125</c:v>
                </c:pt>
                <c:pt idx="988">
                  <c:v>41076.29166666665</c:v>
                </c:pt>
                <c:pt idx="989">
                  <c:v>41076.302083333336</c:v>
                </c:pt>
                <c:pt idx="990">
                  <c:v>41076.312500000007</c:v>
                </c:pt>
                <c:pt idx="991">
                  <c:v>41076.322916666664</c:v>
                </c:pt>
                <c:pt idx="992">
                  <c:v>41076.333333333336</c:v>
                </c:pt>
                <c:pt idx="993">
                  <c:v>41076.34375</c:v>
                </c:pt>
                <c:pt idx="994">
                  <c:v>41076.354166666664</c:v>
                </c:pt>
                <c:pt idx="995">
                  <c:v>41076.364583333336</c:v>
                </c:pt>
                <c:pt idx="996">
                  <c:v>41076.375</c:v>
                </c:pt>
                <c:pt idx="997">
                  <c:v>41076.385416666664</c:v>
                </c:pt>
                <c:pt idx="998">
                  <c:v>41076.395833333336</c:v>
                </c:pt>
                <c:pt idx="999">
                  <c:v>41076.406250000007</c:v>
                </c:pt>
                <c:pt idx="1000">
                  <c:v>41076.416666666664</c:v>
                </c:pt>
                <c:pt idx="1001">
                  <c:v>41076.427083333328</c:v>
                </c:pt>
                <c:pt idx="1002">
                  <c:v>41076.4375</c:v>
                </c:pt>
                <c:pt idx="1003">
                  <c:v>41076.447916666664</c:v>
                </c:pt>
                <c:pt idx="1004">
                  <c:v>41076.458333333343</c:v>
                </c:pt>
                <c:pt idx="1005">
                  <c:v>41076.46875</c:v>
                </c:pt>
                <c:pt idx="1006">
                  <c:v>41076.479166666657</c:v>
                </c:pt>
                <c:pt idx="1007">
                  <c:v>41076.489583333336</c:v>
                </c:pt>
                <c:pt idx="1008">
                  <c:v>41076.5</c:v>
                </c:pt>
                <c:pt idx="1009">
                  <c:v>41076.510416666664</c:v>
                </c:pt>
                <c:pt idx="1010">
                  <c:v>41076.520833333336</c:v>
                </c:pt>
                <c:pt idx="1011">
                  <c:v>41076.53125</c:v>
                </c:pt>
                <c:pt idx="1012">
                  <c:v>41076.541666666657</c:v>
                </c:pt>
                <c:pt idx="1013">
                  <c:v>41076.552083333336</c:v>
                </c:pt>
                <c:pt idx="1014">
                  <c:v>41076.5625</c:v>
                </c:pt>
                <c:pt idx="1015">
                  <c:v>41076.572916666664</c:v>
                </c:pt>
                <c:pt idx="1016">
                  <c:v>41076.583333333336</c:v>
                </c:pt>
                <c:pt idx="1017">
                  <c:v>41076.593749999993</c:v>
                </c:pt>
                <c:pt idx="1018">
                  <c:v>41076.604166666657</c:v>
                </c:pt>
                <c:pt idx="1019">
                  <c:v>41076.614583333336</c:v>
                </c:pt>
                <c:pt idx="1020">
                  <c:v>41076.624999999993</c:v>
                </c:pt>
                <c:pt idx="1021">
                  <c:v>41076.635416666657</c:v>
                </c:pt>
                <c:pt idx="1022">
                  <c:v>41076.645833333336</c:v>
                </c:pt>
                <c:pt idx="1023">
                  <c:v>41076.656250000007</c:v>
                </c:pt>
                <c:pt idx="1024">
                  <c:v>41076.666666666657</c:v>
                </c:pt>
                <c:pt idx="1025">
                  <c:v>41076.677083333328</c:v>
                </c:pt>
                <c:pt idx="1026">
                  <c:v>41076.6875</c:v>
                </c:pt>
                <c:pt idx="1027">
                  <c:v>41076.697916666657</c:v>
                </c:pt>
                <c:pt idx="1028">
                  <c:v>41076.708333333336</c:v>
                </c:pt>
                <c:pt idx="1029">
                  <c:v>41076.71875</c:v>
                </c:pt>
                <c:pt idx="1030">
                  <c:v>41076.72916666665</c:v>
                </c:pt>
                <c:pt idx="1031">
                  <c:v>41076.739583333328</c:v>
                </c:pt>
                <c:pt idx="1032">
                  <c:v>41076.75</c:v>
                </c:pt>
                <c:pt idx="1033">
                  <c:v>41076.760416666657</c:v>
                </c:pt>
                <c:pt idx="1034">
                  <c:v>41076.770833333336</c:v>
                </c:pt>
                <c:pt idx="1035">
                  <c:v>41076.78125</c:v>
                </c:pt>
                <c:pt idx="1036">
                  <c:v>41076.79166666665</c:v>
                </c:pt>
                <c:pt idx="1037">
                  <c:v>41076.802083333336</c:v>
                </c:pt>
                <c:pt idx="1038">
                  <c:v>41076.812500000007</c:v>
                </c:pt>
                <c:pt idx="1039">
                  <c:v>41076.822916666664</c:v>
                </c:pt>
                <c:pt idx="1040">
                  <c:v>41076.833333333336</c:v>
                </c:pt>
                <c:pt idx="1041">
                  <c:v>41076.84375</c:v>
                </c:pt>
                <c:pt idx="1042">
                  <c:v>41076.854166666664</c:v>
                </c:pt>
                <c:pt idx="1043">
                  <c:v>41076.864583333336</c:v>
                </c:pt>
                <c:pt idx="1044">
                  <c:v>41076.875</c:v>
                </c:pt>
                <c:pt idx="1045">
                  <c:v>41076.885416666664</c:v>
                </c:pt>
                <c:pt idx="1046">
                  <c:v>41076.895833333336</c:v>
                </c:pt>
                <c:pt idx="1047">
                  <c:v>41076.906250000007</c:v>
                </c:pt>
                <c:pt idx="1048">
                  <c:v>41076.916666666664</c:v>
                </c:pt>
                <c:pt idx="1049">
                  <c:v>41076.927083333328</c:v>
                </c:pt>
                <c:pt idx="1050">
                  <c:v>41076.9375</c:v>
                </c:pt>
                <c:pt idx="1051">
                  <c:v>41076.947916666664</c:v>
                </c:pt>
                <c:pt idx="1052">
                  <c:v>41076.958333333343</c:v>
                </c:pt>
                <c:pt idx="1053">
                  <c:v>41076.96875</c:v>
                </c:pt>
                <c:pt idx="1054">
                  <c:v>41076.979166666657</c:v>
                </c:pt>
                <c:pt idx="1055">
                  <c:v>41076.989583333336</c:v>
                </c:pt>
                <c:pt idx="1056">
                  <c:v>41077</c:v>
                </c:pt>
                <c:pt idx="1057">
                  <c:v>41077.010416666664</c:v>
                </c:pt>
                <c:pt idx="1058">
                  <c:v>41077.020833333336</c:v>
                </c:pt>
                <c:pt idx="1059">
                  <c:v>41077.03125</c:v>
                </c:pt>
                <c:pt idx="1060">
                  <c:v>41077.041666666657</c:v>
                </c:pt>
                <c:pt idx="1061">
                  <c:v>41077.052083333336</c:v>
                </c:pt>
                <c:pt idx="1062">
                  <c:v>41077.0625</c:v>
                </c:pt>
                <c:pt idx="1063">
                  <c:v>41077.072916666664</c:v>
                </c:pt>
                <c:pt idx="1064">
                  <c:v>41077.083333333336</c:v>
                </c:pt>
                <c:pt idx="1065">
                  <c:v>41077.093749999993</c:v>
                </c:pt>
                <c:pt idx="1066">
                  <c:v>41077.104166666657</c:v>
                </c:pt>
                <c:pt idx="1067">
                  <c:v>41077.114583333336</c:v>
                </c:pt>
                <c:pt idx="1068">
                  <c:v>41077.124999999993</c:v>
                </c:pt>
                <c:pt idx="1069">
                  <c:v>41077.135416666657</c:v>
                </c:pt>
                <c:pt idx="1070">
                  <c:v>41077.145833333336</c:v>
                </c:pt>
                <c:pt idx="1071">
                  <c:v>41077.156250000007</c:v>
                </c:pt>
                <c:pt idx="1072">
                  <c:v>41077.166666666657</c:v>
                </c:pt>
                <c:pt idx="1073">
                  <c:v>41077.177083333328</c:v>
                </c:pt>
                <c:pt idx="1074">
                  <c:v>41077.1875</c:v>
                </c:pt>
                <c:pt idx="1075">
                  <c:v>41077.197916666657</c:v>
                </c:pt>
                <c:pt idx="1076">
                  <c:v>41077.208333333336</c:v>
                </c:pt>
                <c:pt idx="1077">
                  <c:v>41077.21875</c:v>
                </c:pt>
                <c:pt idx="1078">
                  <c:v>41077.22916666665</c:v>
                </c:pt>
                <c:pt idx="1079">
                  <c:v>41077.239583333328</c:v>
                </c:pt>
                <c:pt idx="1080">
                  <c:v>41077.25</c:v>
                </c:pt>
                <c:pt idx="1081">
                  <c:v>41077.260416666657</c:v>
                </c:pt>
                <c:pt idx="1082">
                  <c:v>41077.270833333336</c:v>
                </c:pt>
                <c:pt idx="1083">
                  <c:v>41077.28125</c:v>
                </c:pt>
                <c:pt idx="1084">
                  <c:v>41077.29166666665</c:v>
                </c:pt>
                <c:pt idx="1085">
                  <c:v>41077.302083333336</c:v>
                </c:pt>
                <c:pt idx="1086">
                  <c:v>41077.312500000007</c:v>
                </c:pt>
                <c:pt idx="1087">
                  <c:v>41077.322916666664</c:v>
                </c:pt>
                <c:pt idx="1088">
                  <c:v>41077.333333333336</c:v>
                </c:pt>
                <c:pt idx="1089">
                  <c:v>41077.34375</c:v>
                </c:pt>
                <c:pt idx="1090">
                  <c:v>41077.354166666664</c:v>
                </c:pt>
                <c:pt idx="1091">
                  <c:v>41077.364583333336</c:v>
                </c:pt>
                <c:pt idx="1092">
                  <c:v>41077.375</c:v>
                </c:pt>
                <c:pt idx="1093">
                  <c:v>41077.385416666664</c:v>
                </c:pt>
                <c:pt idx="1094">
                  <c:v>41077.395833333336</c:v>
                </c:pt>
                <c:pt idx="1095">
                  <c:v>41077.406250000007</c:v>
                </c:pt>
                <c:pt idx="1096">
                  <c:v>41077.416666666664</c:v>
                </c:pt>
                <c:pt idx="1097">
                  <c:v>41077.427083333328</c:v>
                </c:pt>
                <c:pt idx="1098">
                  <c:v>41077.4375</c:v>
                </c:pt>
                <c:pt idx="1099">
                  <c:v>41077.447916666664</c:v>
                </c:pt>
                <c:pt idx="1100">
                  <c:v>41077.458333333343</c:v>
                </c:pt>
                <c:pt idx="1101">
                  <c:v>41077.46875</c:v>
                </c:pt>
                <c:pt idx="1102">
                  <c:v>41077.479166666657</c:v>
                </c:pt>
                <c:pt idx="1103">
                  <c:v>41077.489583333336</c:v>
                </c:pt>
                <c:pt idx="1104">
                  <c:v>41077.5</c:v>
                </c:pt>
                <c:pt idx="1105">
                  <c:v>41077.510416666664</c:v>
                </c:pt>
                <c:pt idx="1106">
                  <c:v>41077.520833333336</c:v>
                </c:pt>
                <c:pt idx="1107">
                  <c:v>41077.53125</c:v>
                </c:pt>
                <c:pt idx="1108">
                  <c:v>41077.541666666657</c:v>
                </c:pt>
                <c:pt idx="1109">
                  <c:v>41077.552083333336</c:v>
                </c:pt>
                <c:pt idx="1110">
                  <c:v>41077.5625</c:v>
                </c:pt>
                <c:pt idx="1111">
                  <c:v>41077.572916666664</c:v>
                </c:pt>
                <c:pt idx="1112">
                  <c:v>41077.583333333336</c:v>
                </c:pt>
                <c:pt idx="1113">
                  <c:v>41077.593749999993</c:v>
                </c:pt>
                <c:pt idx="1114">
                  <c:v>41077.604166666657</c:v>
                </c:pt>
                <c:pt idx="1115">
                  <c:v>41077.614583333336</c:v>
                </c:pt>
                <c:pt idx="1116">
                  <c:v>41077.624999999993</c:v>
                </c:pt>
                <c:pt idx="1117">
                  <c:v>41077.635416666657</c:v>
                </c:pt>
                <c:pt idx="1118">
                  <c:v>41077.645833333336</c:v>
                </c:pt>
                <c:pt idx="1119">
                  <c:v>41077.656250000007</c:v>
                </c:pt>
                <c:pt idx="1120">
                  <c:v>41077.666666666657</c:v>
                </c:pt>
                <c:pt idx="1121">
                  <c:v>41077.677083333328</c:v>
                </c:pt>
                <c:pt idx="1122">
                  <c:v>41077.6875</c:v>
                </c:pt>
                <c:pt idx="1123">
                  <c:v>41077.697916666657</c:v>
                </c:pt>
                <c:pt idx="1124">
                  <c:v>41077.708333333336</c:v>
                </c:pt>
                <c:pt idx="1125">
                  <c:v>41077.71875</c:v>
                </c:pt>
                <c:pt idx="1126">
                  <c:v>41077.72916666665</c:v>
                </c:pt>
                <c:pt idx="1127">
                  <c:v>41077.739583333328</c:v>
                </c:pt>
                <c:pt idx="1128">
                  <c:v>41077.75</c:v>
                </c:pt>
                <c:pt idx="1129">
                  <c:v>41077.760416666657</c:v>
                </c:pt>
                <c:pt idx="1130">
                  <c:v>41077.770833333336</c:v>
                </c:pt>
                <c:pt idx="1131">
                  <c:v>41077.78125</c:v>
                </c:pt>
                <c:pt idx="1132">
                  <c:v>41077.79166666665</c:v>
                </c:pt>
                <c:pt idx="1133">
                  <c:v>41077.802083333336</c:v>
                </c:pt>
                <c:pt idx="1134">
                  <c:v>41077.812500000007</c:v>
                </c:pt>
                <c:pt idx="1135">
                  <c:v>41077.822916666664</c:v>
                </c:pt>
                <c:pt idx="1136">
                  <c:v>41077.833333333336</c:v>
                </c:pt>
                <c:pt idx="1137">
                  <c:v>41077.84375</c:v>
                </c:pt>
                <c:pt idx="1138">
                  <c:v>41077.854166666664</c:v>
                </c:pt>
                <c:pt idx="1139">
                  <c:v>41077.864583333336</c:v>
                </c:pt>
                <c:pt idx="1140">
                  <c:v>41077.875</c:v>
                </c:pt>
                <c:pt idx="1141">
                  <c:v>41077.885416666664</c:v>
                </c:pt>
                <c:pt idx="1142">
                  <c:v>41077.895833333336</c:v>
                </c:pt>
                <c:pt idx="1143">
                  <c:v>41077.906250000007</c:v>
                </c:pt>
                <c:pt idx="1144">
                  <c:v>41077.916666666664</c:v>
                </c:pt>
                <c:pt idx="1145">
                  <c:v>41077.927083333328</c:v>
                </c:pt>
                <c:pt idx="1146">
                  <c:v>41077.9375</c:v>
                </c:pt>
                <c:pt idx="1147">
                  <c:v>41077.947916666664</c:v>
                </c:pt>
                <c:pt idx="1148">
                  <c:v>41077.958333333343</c:v>
                </c:pt>
                <c:pt idx="1149">
                  <c:v>41077.96875</c:v>
                </c:pt>
                <c:pt idx="1150">
                  <c:v>41077.979166666657</c:v>
                </c:pt>
                <c:pt idx="1151">
                  <c:v>41077.989583333336</c:v>
                </c:pt>
                <c:pt idx="1152">
                  <c:v>41078</c:v>
                </c:pt>
                <c:pt idx="1153">
                  <c:v>41078.010416666664</c:v>
                </c:pt>
                <c:pt idx="1154">
                  <c:v>41078.020833333336</c:v>
                </c:pt>
                <c:pt idx="1155">
                  <c:v>41078.03125</c:v>
                </c:pt>
                <c:pt idx="1156">
                  <c:v>41078.041666666657</c:v>
                </c:pt>
                <c:pt idx="1157">
                  <c:v>41078.052083333336</c:v>
                </c:pt>
                <c:pt idx="1158">
                  <c:v>41078.0625</c:v>
                </c:pt>
                <c:pt idx="1159">
                  <c:v>41078.072916666664</c:v>
                </c:pt>
                <c:pt idx="1160">
                  <c:v>41078.083333333336</c:v>
                </c:pt>
                <c:pt idx="1161">
                  <c:v>41078.093749999993</c:v>
                </c:pt>
                <c:pt idx="1162">
                  <c:v>41078.104166666657</c:v>
                </c:pt>
                <c:pt idx="1163">
                  <c:v>41078.114583333336</c:v>
                </c:pt>
                <c:pt idx="1164">
                  <c:v>41078.124999999993</c:v>
                </c:pt>
                <c:pt idx="1165">
                  <c:v>41078.135416666657</c:v>
                </c:pt>
                <c:pt idx="1166">
                  <c:v>41078.145833333336</c:v>
                </c:pt>
                <c:pt idx="1167">
                  <c:v>41078.156250000007</c:v>
                </c:pt>
                <c:pt idx="1168">
                  <c:v>41078.166666666657</c:v>
                </c:pt>
                <c:pt idx="1169">
                  <c:v>41078.177083333328</c:v>
                </c:pt>
                <c:pt idx="1170">
                  <c:v>41078.1875</c:v>
                </c:pt>
                <c:pt idx="1171">
                  <c:v>41078.197916666657</c:v>
                </c:pt>
                <c:pt idx="1172">
                  <c:v>41078.208333333336</c:v>
                </c:pt>
                <c:pt idx="1173">
                  <c:v>41078.21875</c:v>
                </c:pt>
                <c:pt idx="1174">
                  <c:v>41078.22916666665</c:v>
                </c:pt>
                <c:pt idx="1175">
                  <c:v>41078.239583333328</c:v>
                </c:pt>
                <c:pt idx="1176">
                  <c:v>41078.25</c:v>
                </c:pt>
                <c:pt idx="1177">
                  <c:v>41078.260416666657</c:v>
                </c:pt>
                <c:pt idx="1178">
                  <c:v>41078.270833333336</c:v>
                </c:pt>
                <c:pt idx="1179">
                  <c:v>41078.28125</c:v>
                </c:pt>
                <c:pt idx="1180">
                  <c:v>41078.29166666665</c:v>
                </c:pt>
                <c:pt idx="1181">
                  <c:v>41078.302083333336</c:v>
                </c:pt>
                <c:pt idx="1182">
                  <c:v>41078.312500000007</c:v>
                </c:pt>
                <c:pt idx="1183">
                  <c:v>41078.322916666664</c:v>
                </c:pt>
                <c:pt idx="1184">
                  <c:v>41078.333333333336</c:v>
                </c:pt>
                <c:pt idx="1185">
                  <c:v>41078.34375</c:v>
                </c:pt>
                <c:pt idx="1186">
                  <c:v>41078.354166666664</c:v>
                </c:pt>
                <c:pt idx="1187">
                  <c:v>41078.364583333336</c:v>
                </c:pt>
                <c:pt idx="1188">
                  <c:v>41078.375</c:v>
                </c:pt>
                <c:pt idx="1189">
                  <c:v>41078.385416666664</c:v>
                </c:pt>
                <c:pt idx="1190">
                  <c:v>41078.395833333336</c:v>
                </c:pt>
                <c:pt idx="1191">
                  <c:v>41078.406250000007</c:v>
                </c:pt>
                <c:pt idx="1192">
                  <c:v>41078.416666666664</c:v>
                </c:pt>
                <c:pt idx="1193">
                  <c:v>41078.427083333328</c:v>
                </c:pt>
                <c:pt idx="1194">
                  <c:v>41078.4375</c:v>
                </c:pt>
                <c:pt idx="1195">
                  <c:v>41078.447916666664</c:v>
                </c:pt>
                <c:pt idx="1196">
                  <c:v>41078.458333333343</c:v>
                </c:pt>
                <c:pt idx="1197">
                  <c:v>41078.46875</c:v>
                </c:pt>
                <c:pt idx="1198">
                  <c:v>41078.479166666657</c:v>
                </c:pt>
                <c:pt idx="1199">
                  <c:v>41078.489583333336</c:v>
                </c:pt>
                <c:pt idx="1200">
                  <c:v>41078.5</c:v>
                </c:pt>
                <c:pt idx="1201">
                  <c:v>41078.510416666664</c:v>
                </c:pt>
                <c:pt idx="1202">
                  <c:v>41078.520833333336</c:v>
                </c:pt>
                <c:pt idx="1203">
                  <c:v>41078.53125</c:v>
                </c:pt>
                <c:pt idx="1204">
                  <c:v>41078.541666666657</c:v>
                </c:pt>
                <c:pt idx="1205">
                  <c:v>41078.552083333336</c:v>
                </c:pt>
                <c:pt idx="1206">
                  <c:v>41078.5625</c:v>
                </c:pt>
                <c:pt idx="1207">
                  <c:v>41078.572916666664</c:v>
                </c:pt>
                <c:pt idx="1208">
                  <c:v>41078.583333333336</c:v>
                </c:pt>
                <c:pt idx="1209">
                  <c:v>41078.593749999993</c:v>
                </c:pt>
                <c:pt idx="1210">
                  <c:v>41078.604166666657</c:v>
                </c:pt>
                <c:pt idx="1211">
                  <c:v>41078.614583333336</c:v>
                </c:pt>
                <c:pt idx="1212">
                  <c:v>41078.624999999993</c:v>
                </c:pt>
                <c:pt idx="1213">
                  <c:v>41078.635416666657</c:v>
                </c:pt>
                <c:pt idx="1214">
                  <c:v>41078.645833333336</c:v>
                </c:pt>
                <c:pt idx="1215">
                  <c:v>41078.656250000007</c:v>
                </c:pt>
                <c:pt idx="1216">
                  <c:v>41078.666666666657</c:v>
                </c:pt>
                <c:pt idx="1217">
                  <c:v>41078.677083333328</c:v>
                </c:pt>
                <c:pt idx="1218">
                  <c:v>41078.6875</c:v>
                </c:pt>
                <c:pt idx="1219">
                  <c:v>41078.697916666657</c:v>
                </c:pt>
                <c:pt idx="1220">
                  <c:v>41078.708333333336</c:v>
                </c:pt>
                <c:pt idx="1221">
                  <c:v>41078.71875</c:v>
                </c:pt>
                <c:pt idx="1222">
                  <c:v>41078.72916666665</c:v>
                </c:pt>
                <c:pt idx="1223">
                  <c:v>41078.739583333328</c:v>
                </c:pt>
                <c:pt idx="1224">
                  <c:v>41078.75</c:v>
                </c:pt>
                <c:pt idx="1225">
                  <c:v>41078.760416666657</c:v>
                </c:pt>
                <c:pt idx="1226">
                  <c:v>41078.770833333336</c:v>
                </c:pt>
                <c:pt idx="1227">
                  <c:v>41078.78125</c:v>
                </c:pt>
                <c:pt idx="1228">
                  <c:v>41078.79166666665</c:v>
                </c:pt>
                <c:pt idx="1229">
                  <c:v>41078.802083333336</c:v>
                </c:pt>
                <c:pt idx="1230">
                  <c:v>41078.812500000007</c:v>
                </c:pt>
                <c:pt idx="1231">
                  <c:v>41078.822916666664</c:v>
                </c:pt>
                <c:pt idx="1232">
                  <c:v>41078.833333333336</c:v>
                </c:pt>
                <c:pt idx="1233">
                  <c:v>41078.84375</c:v>
                </c:pt>
                <c:pt idx="1234">
                  <c:v>41078.854166666664</c:v>
                </c:pt>
                <c:pt idx="1235">
                  <c:v>41078.864583333336</c:v>
                </c:pt>
                <c:pt idx="1236">
                  <c:v>41078.875</c:v>
                </c:pt>
                <c:pt idx="1237">
                  <c:v>41078.885416666664</c:v>
                </c:pt>
                <c:pt idx="1238">
                  <c:v>41078.895833333336</c:v>
                </c:pt>
                <c:pt idx="1239">
                  <c:v>41078.906250000007</c:v>
                </c:pt>
                <c:pt idx="1240">
                  <c:v>41078.916666666664</c:v>
                </c:pt>
                <c:pt idx="1241">
                  <c:v>41078.927083333328</c:v>
                </c:pt>
                <c:pt idx="1242">
                  <c:v>41078.9375</c:v>
                </c:pt>
                <c:pt idx="1243">
                  <c:v>41078.947916666664</c:v>
                </c:pt>
                <c:pt idx="1244">
                  <c:v>41078.958333333343</c:v>
                </c:pt>
                <c:pt idx="1245">
                  <c:v>41078.96875</c:v>
                </c:pt>
                <c:pt idx="1246">
                  <c:v>41078.979166666657</c:v>
                </c:pt>
                <c:pt idx="1247">
                  <c:v>41078.989583333336</c:v>
                </c:pt>
                <c:pt idx="1248">
                  <c:v>41079</c:v>
                </c:pt>
                <c:pt idx="1249">
                  <c:v>41079.010416666664</c:v>
                </c:pt>
                <c:pt idx="1250">
                  <c:v>41079.020833333336</c:v>
                </c:pt>
                <c:pt idx="1251">
                  <c:v>41079.03125</c:v>
                </c:pt>
                <c:pt idx="1252">
                  <c:v>41079.041666666657</c:v>
                </c:pt>
                <c:pt idx="1253">
                  <c:v>41079.052083333336</c:v>
                </c:pt>
                <c:pt idx="1254">
                  <c:v>41079.0625</c:v>
                </c:pt>
                <c:pt idx="1255">
                  <c:v>41079.072916666664</c:v>
                </c:pt>
                <c:pt idx="1256">
                  <c:v>41079.083333333336</c:v>
                </c:pt>
                <c:pt idx="1257">
                  <c:v>41079.093749999993</c:v>
                </c:pt>
                <c:pt idx="1258">
                  <c:v>41079.104166666657</c:v>
                </c:pt>
                <c:pt idx="1259">
                  <c:v>41079.114583333336</c:v>
                </c:pt>
                <c:pt idx="1260">
                  <c:v>41079.124999999993</c:v>
                </c:pt>
                <c:pt idx="1261">
                  <c:v>41079.135416666657</c:v>
                </c:pt>
                <c:pt idx="1262">
                  <c:v>41079.145833333336</c:v>
                </c:pt>
                <c:pt idx="1263">
                  <c:v>41079.156250000007</c:v>
                </c:pt>
                <c:pt idx="1264">
                  <c:v>41079.166666666657</c:v>
                </c:pt>
                <c:pt idx="1265">
                  <c:v>41079.177083333328</c:v>
                </c:pt>
                <c:pt idx="1266">
                  <c:v>41079.1875</c:v>
                </c:pt>
                <c:pt idx="1267">
                  <c:v>41079.197916666657</c:v>
                </c:pt>
                <c:pt idx="1268">
                  <c:v>41079.208333333336</c:v>
                </c:pt>
                <c:pt idx="1269">
                  <c:v>41079.21875</c:v>
                </c:pt>
                <c:pt idx="1270">
                  <c:v>41079.22916666665</c:v>
                </c:pt>
                <c:pt idx="1271">
                  <c:v>41079.239583333328</c:v>
                </c:pt>
                <c:pt idx="1272">
                  <c:v>41079.25</c:v>
                </c:pt>
                <c:pt idx="1273">
                  <c:v>41079.260416666657</c:v>
                </c:pt>
                <c:pt idx="1274">
                  <c:v>41079.270833333336</c:v>
                </c:pt>
                <c:pt idx="1275">
                  <c:v>41079.28125</c:v>
                </c:pt>
                <c:pt idx="1276">
                  <c:v>41079.29166666665</c:v>
                </c:pt>
                <c:pt idx="1277">
                  <c:v>41079.302083333336</c:v>
                </c:pt>
                <c:pt idx="1278">
                  <c:v>41079.312500000007</c:v>
                </c:pt>
                <c:pt idx="1279">
                  <c:v>41079.322916666664</c:v>
                </c:pt>
                <c:pt idx="1280">
                  <c:v>41079.333333333336</c:v>
                </c:pt>
                <c:pt idx="1281">
                  <c:v>41079.34375</c:v>
                </c:pt>
                <c:pt idx="1282">
                  <c:v>41079.354166666664</c:v>
                </c:pt>
                <c:pt idx="1283">
                  <c:v>41079.364583333336</c:v>
                </c:pt>
                <c:pt idx="1284">
                  <c:v>41079.375</c:v>
                </c:pt>
                <c:pt idx="1285">
                  <c:v>41079.385416666664</c:v>
                </c:pt>
                <c:pt idx="1286">
                  <c:v>41079.395833333336</c:v>
                </c:pt>
                <c:pt idx="1287">
                  <c:v>41079.406250000007</c:v>
                </c:pt>
                <c:pt idx="1288">
                  <c:v>41079.416666666664</c:v>
                </c:pt>
                <c:pt idx="1289">
                  <c:v>41079.427083333328</c:v>
                </c:pt>
                <c:pt idx="1290">
                  <c:v>41079.4375</c:v>
                </c:pt>
                <c:pt idx="1291">
                  <c:v>41079.447916666664</c:v>
                </c:pt>
                <c:pt idx="1292">
                  <c:v>41079.458333333343</c:v>
                </c:pt>
                <c:pt idx="1293">
                  <c:v>41079.46875</c:v>
                </c:pt>
                <c:pt idx="1294">
                  <c:v>41079.479166666657</c:v>
                </c:pt>
                <c:pt idx="1295">
                  <c:v>41079.489583333336</c:v>
                </c:pt>
                <c:pt idx="1296">
                  <c:v>41079.5</c:v>
                </c:pt>
                <c:pt idx="1297">
                  <c:v>41079.510416666664</c:v>
                </c:pt>
                <c:pt idx="1298">
                  <c:v>41079.520833333336</c:v>
                </c:pt>
                <c:pt idx="1299">
                  <c:v>41079.53125</c:v>
                </c:pt>
                <c:pt idx="1300">
                  <c:v>41079.541666666657</c:v>
                </c:pt>
                <c:pt idx="1301">
                  <c:v>41079.552083333336</c:v>
                </c:pt>
                <c:pt idx="1302">
                  <c:v>41079.5625</c:v>
                </c:pt>
                <c:pt idx="1303">
                  <c:v>41079.572916666664</c:v>
                </c:pt>
                <c:pt idx="1304">
                  <c:v>41079.583333333336</c:v>
                </c:pt>
                <c:pt idx="1305">
                  <c:v>41079.593749999993</c:v>
                </c:pt>
                <c:pt idx="1306">
                  <c:v>41079.604166666657</c:v>
                </c:pt>
                <c:pt idx="1307">
                  <c:v>41079.614583333336</c:v>
                </c:pt>
                <c:pt idx="1308">
                  <c:v>41079.624999999993</c:v>
                </c:pt>
                <c:pt idx="1309">
                  <c:v>41079.635416666657</c:v>
                </c:pt>
                <c:pt idx="1310">
                  <c:v>41079.645833333336</c:v>
                </c:pt>
                <c:pt idx="1311">
                  <c:v>41079.656250000007</c:v>
                </c:pt>
                <c:pt idx="1312">
                  <c:v>41079.666666666657</c:v>
                </c:pt>
                <c:pt idx="1313">
                  <c:v>41079.677083333328</c:v>
                </c:pt>
                <c:pt idx="1314">
                  <c:v>41079.6875</c:v>
                </c:pt>
                <c:pt idx="1315">
                  <c:v>41079.697916666657</c:v>
                </c:pt>
                <c:pt idx="1316">
                  <c:v>41079.708333333336</c:v>
                </c:pt>
                <c:pt idx="1317">
                  <c:v>41079.71875</c:v>
                </c:pt>
                <c:pt idx="1318">
                  <c:v>41079.72916666665</c:v>
                </c:pt>
                <c:pt idx="1319">
                  <c:v>41079.739583333328</c:v>
                </c:pt>
                <c:pt idx="1320">
                  <c:v>41079.75</c:v>
                </c:pt>
                <c:pt idx="1321">
                  <c:v>41079.760416666657</c:v>
                </c:pt>
                <c:pt idx="1322">
                  <c:v>41079.770833333336</c:v>
                </c:pt>
                <c:pt idx="1323">
                  <c:v>41079.78125</c:v>
                </c:pt>
                <c:pt idx="1324">
                  <c:v>41079.79166666665</c:v>
                </c:pt>
                <c:pt idx="1325">
                  <c:v>41079.802083333336</c:v>
                </c:pt>
                <c:pt idx="1326">
                  <c:v>41079.812500000007</c:v>
                </c:pt>
                <c:pt idx="1327">
                  <c:v>41079.822916666664</c:v>
                </c:pt>
                <c:pt idx="1328">
                  <c:v>41079.833333333336</c:v>
                </c:pt>
                <c:pt idx="1329">
                  <c:v>41079.84375</c:v>
                </c:pt>
                <c:pt idx="1330">
                  <c:v>41079.854166666664</c:v>
                </c:pt>
                <c:pt idx="1331">
                  <c:v>41079.864583333336</c:v>
                </c:pt>
                <c:pt idx="1332">
                  <c:v>41079.875</c:v>
                </c:pt>
                <c:pt idx="1333">
                  <c:v>41079.885416666664</c:v>
                </c:pt>
                <c:pt idx="1334">
                  <c:v>41079.895833333336</c:v>
                </c:pt>
                <c:pt idx="1335">
                  <c:v>41079.906250000007</c:v>
                </c:pt>
                <c:pt idx="1336">
                  <c:v>41079.916666666664</c:v>
                </c:pt>
                <c:pt idx="1337">
                  <c:v>41079.927083333328</c:v>
                </c:pt>
                <c:pt idx="1338">
                  <c:v>41079.9375</c:v>
                </c:pt>
                <c:pt idx="1339">
                  <c:v>41079.947916666664</c:v>
                </c:pt>
                <c:pt idx="1340">
                  <c:v>41079.958333333343</c:v>
                </c:pt>
                <c:pt idx="1341">
                  <c:v>41079.96875</c:v>
                </c:pt>
                <c:pt idx="1342">
                  <c:v>41079.979166666657</c:v>
                </c:pt>
                <c:pt idx="1343">
                  <c:v>41079.989583333336</c:v>
                </c:pt>
                <c:pt idx="1344">
                  <c:v>41080</c:v>
                </c:pt>
                <c:pt idx="1345">
                  <c:v>41080.010416666664</c:v>
                </c:pt>
                <c:pt idx="1346">
                  <c:v>41080.020833333336</c:v>
                </c:pt>
                <c:pt idx="1347">
                  <c:v>41080.03125</c:v>
                </c:pt>
                <c:pt idx="1348">
                  <c:v>41080.041666666657</c:v>
                </c:pt>
                <c:pt idx="1349">
                  <c:v>41080.052083333336</c:v>
                </c:pt>
                <c:pt idx="1350">
                  <c:v>41080.0625</c:v>
                </c:pt>
                <c:pt idx="1351">
                  <c:v>41080.072916666664</c:v>
                </c:pt>
                <c:pt idx="1352">
                  <c:v>41080.083333333336</c:v>
                </c:pt>
                <c:pt idx="1353">
                  <c:v>41080.093749999993</c:v>
                </c:pt>
                <c:pt idx="1354">
                  <c:v>41080.104166666657</c:v>
                </c:pt>
                <c:pt idx="1355">
                  <c:v>41080.114583333336</c:v>
                </c:pt>
                <c:pt idx="1356">
                  <c:v>41080.124999999993</c:v>
                </c:pt>
                <c:pt idx="1357">
                  <c:v>41080.135416666657</c:v>
                </c:pt>
                <c:pt idx="1358">
                  <c:v>41080.145833333336</c:v>
                </c:pt>
                <c:pt idx="1359">
                  <c:v>41080.156250000007</c:v>
                </c:pt>
                <c:pt idx="1360">
                  <c:v>41080.166666666657</c:v>
                </c:pt>
                <c:pt idx="1361">
                  <c:v>41080.177083333328</c:v>
                </c:pt>
                <c:pt idx="1362">
                  <c:v>41080.1875</c:v>
                </c:pt>
                <c:pt idx="1363">
                  <c:v>41080.197916666657</c:v>
                </c:pt>
                <c:pt idx="1364">
                  <c:v>41080.208333333336</c:v>
                </c:pt>
                <c:pt idx="1365">
                  <c:v>41080.21875</c:v>
                </c:pt>
                <c:pt idx="1366">
                  <c:v>41080.22916666665</c:v>
                </c:pt>
                <c:pt idx="1367">
                  <c:v>41080.239583333328</c:v>
                </c:pt>
                <c:pt idx="1368">
                  <c:v>41080.25</c:v>
                </c:pt>
                <c:pt idx="1369">
                  <c:v>41080.260416666657</c:v>
                </c:pt>
                <c:pt idx="1370">
                  <c:v>41080.270833333336</c:v>
                </c:pt>
                <c:pt idx="1371">
                  <c:v>41080.28125</c:v>
                </c:pt>
                <c:pt idx="1372">
                  <c:v>41080.29166666665</c:v>
                </c:pt>
                <c:pt idx="1373">
                  <c:v>41080.302083333336</c:v>
                </c:pt>
                <c:pt idx="1374">
                  <c:v>41080.312500000007</c:v>
                </c:pt>
                <c:pt idx="1375">
                  <c:v>41080.322916666664</c:v>
                </c:pt>
                <c:pt idx="1376">
                  <c:v>41080.333333333336</c:v>
                </c:pt>
                <c:pt idx="1377">
                  <c:v>41080.34375</c:v>
                </c:pt>
                <c:pt idx="1378">
                  <c:v>41080.354166666664</c:v>
                </c:pt>
                <c:pt idx="1379">
                  <c:v>41080.364583333336</c:v>
                </c:pt>
                <c:pt idx="1380">
                  <c:v>41080.375</c:v>
                </c:pt>
                <c:pt idx="1381">
                  <c:v>41080.385416666664</c:v>
                </c:pt>
                <c:pt idx="1382">
                  <c:v>41080.395833333336</c:v>
                </c:pt>
                <c:pt idx="1383">
                  <c:v>41080.406250000007</c:v>
                </c:pt>
                <c:pt idx="1384">
                  <c:v>41080.416666666664</c:v>
                </c:pt>
                <c:pt idx="1385">
                  <c:v>41080.427083333328</c:v>
                </c:pt>
                <c:pt idx="1386">
                  <c:v>41080.4375</c:v>
                </c:pt>
                <c:pt idx="1387">
                  <c:v>41080.447916666664</c:v>
                </c:pt>
                <c:pt idx="1388">
                  <c:v>41080.458333333343</c:v>
                </c:pt>
                <c:pt idx="1389">
                  <c:v>41080.46875</c:v>
                </c:pt>
                <c:pt idx="1390">
                  <c:v>41080.479166666657</c:v>
                </c:pt>
                <c:pt idx="1391">
                  <c:v>41080.489583333336</c:v>
                </c:pt>
                <c:pt idx="1392">
                  <c:v>41080.5</c:v>
                </c:pt>
                <c:pt idx="1393">
                  <c:v>41080.510416666664</c:v>
                </c:pt>
                <c:pt idx="1394">
                  <c:v>41080.520833333336</c:v>
                </c:pt>
                <c:pt idx="1395">
                  <c:v>41080.53125</c:v>
                </c:pt>
                <c:pt idx="1396">
                  <c:v>41080.541666666657</c:v>
                </c:pt>
                <c:pt idx="1397">
                  <c:v>41080.552083333336</c:v>
                </c:pt>
                <c:pt idx="1398">
                  <c:v>41080.5625</c:v>
                </c:pt>
                <c:pt idx="1399">
                  <c:v>41080.572916666664</c:v>
                </c:pt>
                <c:pt idx="1400">
                  <c:v>41080.583333333336</c:v>
                </c:pt>
                <c:pt idx="1401">
                  <c:v>41080.593749999993</c:v>
                </c:pt>
                <c:pt idx="1402">
                  <c:v>41080.604166666657</c:v>
                </c:pt>
                <c:pt idx="1403">
                  <c:v>41080.614583333336</c:v>
                </c:pt>
                <c:pt idx="1404">
                  <c:v>41080.624999999993</c:v>
                </c:pt>
                <c:pt idx="1405">
                  <c:v>41080.635416666657</c:v>
                </c:pt>
                <c:pt idx="1406">
                  <c:v>41080.645833333336</c:v>
                </c:pt>
                <c:pt idx="1407">
                  <c:v>41080.656250000007</c:v>
                </c:pt>
                <c:pt idx="1408">
                  <c:v>41080.666666666657</c:v>
                </c:pt>
                <c:pt idx="1409">
                  <c:v>41080.677083333328</c:v>
                </c:pt>
                <c:pt idx="1410">
                  <c:v>41080.6875</c:v>
                </c:pt>
                <c:pt idx="1411">
                  <c:v>41080.697916666657</c:v>
                </c:pt>
                <c:pt idx="1412">
                  <c:v>41080.708333333336</c:v>
                </c:pt>
                <c:pt idx="1413">
                  <c:v>41080.71875</c:v>
                </c:pt>
                <c:pt idx="1414">
                  <c:v>41080.72916666665</c:v>
                </c:pt>
                <c:pt idx="1415">
                  <c:v>41080.739583333328</c:v>
                </c:pt>
                <c:pt idx="1416">
                  <c:v>41080.75</c:v>
                </c:pt>
                <c:pt idx="1417">
                  <c:v>41080.760416666657</c:v>
                </c:pt>
                <c:pt idx="1418">
                  <c:v>41080.770833333336</c:v>
                </c:pt>
                <c:pt idx="1419">
                  <c:v>41080.78125</c:v>
                </c:pt>
                <c:pt idx="1420">
                  <c:v>41080.79166666665</c:v>
                </c:pt>
                <c:pt idx="1421">
                  <c:v>41080.802083333336</c:v>
                </c:pt>
                <c:pt idx="1422">
                  <c:v>41080.812500000007</c:v>
                </c:pt>
                <c:pt idx="1423">
                  <c:v>41080.822916666664</c:v>
                </c:pt>
                <c:pt idx="1424">
                  <c:v>41080.833333333336</c:v>
                </c:pt>
                <c:pt idx="1425">
                  <c:v>41080.84375</c:v>
                </c:pt>
                <c:pt idx="1426">
                  <c:v>41080.854166666664</c:v>
                </c:pt>
                <c:pt idx="1427">
                  <c:v>41080.864583333336</c:v>
                </c:pt>
                <c:pt idx="1428">
                  <c:v>41080.875</c:v>
                </c:pt>
                <c:pt idx="1429">
                  <c:v>41080.885416666664</c:v>
                </c:pt>
                <c:pt idx="1430">
                  <c:v>41080.895833333336</c:v>
                </c:pt>
                <c:pt idx="1431">
                  <c:v>41080.906250000007</c:v>
                </c:pt>
                <c:pt idx="1432">
                  <c:v>41080.916666666664</c:v>
                </c:pt>
                <c:pt idx="1433">
                  <c:v>41080.927083333328</c:v>
                </c:pt>
                <c:pt idx="1434">
                  <c:v>41080.9375</c:v>
                </c:pt>
                <c:pt idx="1435">
                  <c:v>41080.947916666664</c:v>
                </c:pt>
                <c:pt idx="1436">
                  <c:v>41080.958333333343</c:v>
                </c:pt>
                <c:pt idx="1437">
                  <c:v>41080.96875</c:v>
                </c:pt>
                <c:pt idx="1438">
                  <c:v>41080.979166666657</c:v>
                </c:pt>
                <c:pt idx="1439">
                  <c:v>41080.989583333336</c:v>
                </c:pt>
                <c:pt idx="1440">
                  <c:v>41081</c:v>
                </c:pt>
                <c:pt idx="1441">
                  <c:v>41081.010416666664</c:v>
                </c:pt>
                <c:pt idx="1442">
                  <c:v>41081.020833333336</c:v>
                </c:pt>
                <c:pt idx="1443">
                  <c:v>41081.03125</c:v>
                </c:pt>
                <c:pt idx="1444">
                  <c:v>41081.041666666657</c:v>
                </c:pt>
                <c:pt idx="1445">
                  <c:v>41081.052083333336</c:v>
                </c:pt>
                <c:pt idx="1446">
                  <c:v>41081.0625</c:v>
                </c:pt>
                <c:pt idx="1447">
                  <c:v>41081.072916666664</c:v>
                </c:pt>
                <c:pt idx="1448">
                  <c:v>41081.083333333336</c:v>
                </c:pt>
                <c:pt idx="1449">
                  <c:v>41081.093749999993</c:v>
                </c:pt>
                <c:pt idx="1450">
                  <c:v>41081.104166666657</c:v>
                </c:pt>
                <c:pt idx="1451">
                  <c:v>41081.114583333336</c:v>
                </c:pt>
                <c:pt idx="1452">
                  <c:v>41081.124999999993</c:v>
                </c:pt>
                <c:pt idx="1453">
                  <c:v>41081.135416666657</c:v>
                </c:pt>
                <c:pt idx="1454">
                  <c:v>41081.145833333336</c:v>
                </c:pt>
                <c:pt idx="1455">
                  <c:v>41081.156250000007</c:v>
                </c:pt>
                <c:pt idx="1456">
                  <c:v>41081.166666666657</c:v>
                </c:pt>
                <c:pt idx="1457">
                  <c:v>41081.177083333328</c:v>
                </c:pt>
                <c:pt idx="1458">
                  <c:v>41081.1875</c:v>
                </c:pt>
                <c:pt idx="1459">
                  <c:v>41081.197916666657</c:v>
                </c:pt>
                <c:pt idx="1460">
                  <c:v>41081.208333333336</c:v>
                </c:pt>
                <c:pt idx="1461">
                  <c:v>41081.21875</c:v>
                </c:pt>
                <c:pt idx="1462">
                  <c:v>41081.22916666665</c:v>
                </c:pt>
                <c:pt idx="1463">
                  <c:v>41081.239583333328</c:v>
                </c:pt>
                <c:pt idx="1464">
                  <c:v>41081.25</c:v>
                </c:pt>
                <c:pt idx="1465">
                  <c:v>41081.260416666657</c:v>
                </c:pt>
                <c:pt idx="1466">
                  <c:v>41081.270833333336</c:v>
                </c:pt>
                <c:pt idx="1467">
                  <c:v>41081.28125</c:v>
                </c:pt>
                <c:pt idx="1468">
                  <c:v>41081.29166666665</c:v>
                </c:pt>
                <c:pt idx="1469">
                  <c:v>41081.302083333336</c:v>
                </c:pt>
                <c:pt idx="1470">
                  <c:v>41081.312500000007</c:v>
                </c:pt>
                <c:pt idx="1471">
                  <c:v>41081.322916666664</c:v>
                </c:pt>
                <c:pt idx="1472">
                  <c:v>41081.333333333336</c:v>
                </c:pt>
                <c:pt idx="1473">
                  <c:v>41081.34375</c:v>
                </c:pt>
                <c:pt idx="1474">
                  <c:v>41081.354166666664</c:v>
                </c:pt>
                <c:pt idx="1475">
                  <c:v>41081.364583333336</c:v>
                </c:pt>
                <c:pt idx="1476">
                  <c:v>41081.375</c:v>
                </c:pt>
                <c:pt idx="1477">
                  <c:v>41081.385416666664</c:v>
                </c:pt>
                <c:pt idx="1478">
                  <c:v>41081.395833333336</c:v>
                </c:pt>
                <c:pt idx="1479">
                  <c:v>41081.406250000007</c:v>
                </c:pt>
                <c:pt idx="1480">
                  <c:v>41081.416666666664</c:v>
                </c:pt>
                <c:pt idx="1481">
                  <c:v>41081.427083333328</c:v>
                </c:pt>
                <c:pt idx="1482">
                  <c:v>41081.4375</c:v>
                </c:pt>
                <c:pt idx="1483">
                  <c:v>41081.447916666664</c:v>
                </c:pt>
                <c:pt idx="1484">
                  <c:v>41081.458333333343</c:v>
                </c:pt>
                <c:pt idx="1485">
                  <c:v>41081.46875</c:v>
                </c:pt>
                <c:pt idx="1486">
                  <c:v>41081.479166666657</c:v>
                </c:pt>
                <c:pt idx="1487">
                  <c:v>41081.489583333336</c:v>
                </c:pt>
                <c:pt idx="1488">
                  <c:v>41081.5</c:v>
                </c:pt>
                <c:pt idx="1489">
                  <c:v>41081.510416666664</c:v>
                </c:pt>
                <c:pt idx="1490">
                  <c:v>41081.520833333336</c:v>
                </c:pt>
                <c:pt idx="1491">
                  <c:v>41081.53125</c:v>
                </c:pt>
                <c:pt idx="1492">
                  <c:v>41081.541666666657</c:v>
                </c:pt>
                <c:pt idx="1493">
                  <c:v>41081.552083333336</c:v>
                </c:pt>
                <c:pt idx="1494">
                  <c:v>41081.5625</c:v>
                </c:pt>
                <c:pt idx="1495">
                  <c:v>41081.572916666664</c:v>
                </c:pt>
                <c:pt idx="1496">
                  <c:v>41081.583333333336</c:v>
                </c:pt>
                <c:pt idx="1497">
                  <c:v>41081.593749999993</c:v>
                </c:pt>
                <c:pt idx="1498">
                  <c:v>41081.604166666657</c:v>
                </c:pt>
                <c:pt idx="1499">
                  <c:v>41081.614583333336</c:v>
                </c:pt>
                <c:pt idx="1500">
                  <c:v>41081.624999999993</c:v>
                </c:pt>
                <c:pt idx="1501">
                  <c:v>41081.635416666657</c:v>
                </c:pt>
                <c:pt idx="1502">
                  <c:v>41081.645833333336</c:v>
                </c:pt>
                <c:pt idx="1503">
                  <c:v>41081.656250000007</c:v>
                </c:pt>
                <c:pt idx="1504">
                  <c:v>41081.666666666657</c:v>
                </c:pt>
                <c:pt idx="1505">
                  <c:v>41081.677083333328</c:v>
                </c:pt>
                <c:pt idx="1506">
                  <c:v>41081.6875</c:v>
                </c:pt>
                <c:pt idx="1507">
                  <c:v>41081.697916666657</c:v>
                </c:pt>
                <c:pt idx="1508">
                  <c:v>41081.708333333336</c:v>
                </c:pt>
                <c:pt idx="1509">
                  <c:v>41081.71875</c:v>
                </c:pt>
                <c:pt idx="1510">
                  <c:v>41081.72916666665</c:v>
                </c:pt>
                <c:pt idx="1511">
                  <c:v>41081.739583333328</c:v>
                </c:pt>
                <c:pt idx="1512">
                  <c:v>41081.75</c:v>
                </c:pt>
                <c:pt idx="1513">
                  <c:v>41081.760416666657</c:v>
                </c:pt>
                <c:pt idx="1514">
                  <c:v>41081.770833333336</c:v>
                </c:pt>
                <c:pt idx="1515">
                  <c:v>41081.78125</c:v>
                </c:pt>
                <c:pt idx="1516">
                  <c:v>41081.79166666665</c:v>
                </c:pt>
                <c:pt idx="1517">
                  <c:v>41081.802083333336</c:v>
                </c:pt>
                <c:pt idx="1518">
                  <c:v>41081.812500000007</c:v>
                </c:pt>
                <c:pt idx="1519">
                  <c:v>41081.822916666664</c:v>
                </c:pt>
                <c:pt idx="1520">
                  <c:v>41081.833333333336</c:v>
                </c:pt>
                <c:pt idx="1521">
                  <c:v>41081.84375</c:v>
                </c:pt>
                <c:pt idx="1522">
                  <c:v>41081.854166666664</c:v>
                </c:pt>
                <c:pt idx="1523">
                  <c:v>41081.864583333336</c:v>
                </c:pt>
                <c:pt idx="1524">
                  <c:v>41081.875</c:v>
                </c:pt>
                <c:pt idx="1525">
                  <c:v>41081.885416666664</c:v>
                </c:pt>
                <c:pt idx="1526">
                  <c:v>41081.895833333336</c:v>
                </c:pt>
                <c:pt idx="1527">
                  <c:v>41081.906250000007</c:v>
                </c:pt>
                <c:pt idx="1528">
                  <c:v>41081.916666666664</c:v>
                </c:pt>
                <c:pt idx="1529">
                  <c:v>41081.927083333328</c:v>
                </c:pt>
                <c:pt idx="1530">
                  <c:v>41081.9375</c:v>
                </c:pt>
                <c:pt idx="1531">
                  <c:v>41081.947916666664</c:v>
                </c:pt>
                <c:pt idx="1532">
                  <c:v>41081.958333333343</c:v>
                </c:pt>
                <c:pt idx="1533">
                  <c:v>41081.96875</c:v>
                </c:pt>
                <c:pt idx="1534">
                  <c:v>41081.979166666657</c:v>
                </c:pt>
                <c:pt idx="1535">
                  <c:v>41081.989583333336</c:v>
                </c:pt>
                <c:pt idx="1536">
                  <c:v>41082</c:v>
                </c:pt>
                <c:pt idx="1537">
                  <c:v>41082.010416666664</c:v>
                </c:pt>
                <c:pt idx="1538">
                  <c:v>41082.020833333336</c:v>
                </c:pt>
                <c:pt idx="1539">
                  <c:v>41082.03125</c:v>
                </c:pt>
                <c:pt idx="1540">
                  <c:v>41082.041666666657</c:v>
                </c:pt>
                <c:pt idx="1541">
                  <c:v>41082.052083333336</c:v>
                </c:pt>
                <c:pt idx="1542">
                  <c:v>41082.0625</c:v>
                </c:pt>
                <c:pt idx="1543">
                  <c:v>41082.072916666664</c:v>
                </c:pt>
                <c:pt idx="1544">
                  <c:v>41082.083333333336</c:v>
                </c:pt>
                <c:pt idx="1545">
                  <c:v>41082.093749999993</c:v>
                </c:pt>
                <c:pt idx="1546">
                  <c:v>41082.104166666657</c:v>
                </c:pt>
                <c:pt idx="1547">
                  <c:v>41082.114583333336</c:v>
                </c:pt>
                <c:pt idx="1548">
                  <c:v>41082.124999999993</c:v>
                </c:pt>
                <c:pt idx="1549">
                  <c:v>41082.135416666657</c:v>
                </c:pt>
                <c:pt idx="1550">
                  <c:v>41082.145833333336</c:v>
                </c:pt>
                <c:pt idx="1551">
                  <c:v>41082.156250000007</c:v>
                </c:pt>
                <c:pt idx="1552">
                  <c:v>41082.166666666657</c:v>
                </c:pt>
                <c:pt idx="1553">
                  <c:v>41082.177083333328</c:v>
                </c:pt>
                <c:pt idx="1554">
                  <c:v>41082.1875</c:v>
                </c:pt>
                <c:pt idx="1555">
                  <c:v>41082.197916666657</c:v>
                </c:pt>
                <c:pt idx="1556">
                  <c:v>41082.208333333336</c:v>
                </c:pt>
                <c:pt idx="1557">
                  <c:v>41082.21875</c:v>
                </c:pt>
                <c:pt idx="1558">
                  <c:v>41082.22916666665</c:v>
                </c:pt>
                <c:pt idx="1559">
                  <c:v>41082.239583333328</c:v>
                </c:pt>
                <c:pt idx="1560">
                  <c:v>41082.25</c:v>
                </c:pt>
                <c:pt idx="1561">
                  <c:v>41082.260416666657</c:v>
                </c:pt>
                <c:pt idx="1562">
                  <c:v>41082.270833333336</c:v>
                </c:pt>
                <c:pt idx="1563">
                  <c:v>41082.28125</c:v>
                </c:pt>
                <c:pt idx="1564">
                  <c:v>41082.29166666665</c:v>
                </c:pt>
                <c:pt idx="1565">
                  <c:v>41082.302083333336</c:v>
                </c:pt>
                <c:pt idx="1566">
                  <c:v>41082.312500000007</c:v>
                </c:pt>
                <c:pt idx="1567">
                  <c:v>41082.322916666664</c:v>
                </c:pt>
                <c:pt idx="1568">
                  <c:v>41082.333333333336</c:v>
                </c:pt>
                <c:pt idx="1569">
                  <c:v>41082.34375</c:v>
                </c:pt>
                <c:pt idx="1570">
                  <c:v>41082.354166666664</c:v>
                </c:pt>
                <c:pt idx="1571">
                  <c:v>41082.364583333336</c:v>
                </c:pt>
                <c:pt idx="1572">
                  <c:v>41082.375</c:v>
                </c:pt>
                <c:pt idx="1573">
                  <c:v>41082.385416666664</c:v>
                </c:pt>
                <c:pt idx="1574">
                  <c:v>41082.395833333336</c:v>
                </c:pt>
                <c:pt idx="1575">
                  <c:v>41082.406250000007</c:v>
                </c:pt>
                <c:pt idx="1576">
                  <c:v>41082.416666666664</c:v>
                </c:pt>
                <c:pt idx="1577">
                  <c:v>41082.427083333328</c:v>
                </c:pt>
                <c:pt idx="1578">
                  <c:v>41082.4375</c:v>
                </c:pt>
                <c:pt idx="1579">
                  <c:v>41082.447916666664</c:v>
                </c:pt>
                <c:pt idx="1580">
                  <c:v>41082.458333333343</c:v>
                </c:pt>
                <c:pt idx="1581">
                  <c:v>41082.46875</c:v>
                </c:pt>
                <c:pt idx="1582">
                  <c:v>41082.479166666657</c:v>
                </c:pt>
                <c:pt idx="1583">
                  <c:v>41082.489583333336</c:v>
                </c:pt>
                <c:pt idx="1584">
                  <c:v>41082.5</c:v>
                </c:pt>
                <c:pt idx="1585">
                  <c:v>41082.510416666664</c:v>
                </c:pt>
                <c:pt idx="1586">
                  <c:v>41082.520833333336</c:v>
                </c:pt>
                <c:pt idx="1587">
                  <c:v>41082.53125</c:v>
                </c:pt>
                <c:pt idx="1588">
                  <c:v>41082.541666666657</c:v>
                </c:pt>
                <c:pt idx="1589">
                  <c:v>41082.552083333336</c:v>
                </c:pt>
                <c:pt idx="1590">
                  <c:v>41082.5625</c:v>
                </c:pt>
                <c:pt idx="1591">
                  <c:v>41082.572916666664</c:v>
                </c:pt>
                <c:pt idx="1592">
                  <c:v>41082.583333333336</c:v>
                </c:pt>
                <c:pt idx="1593">
                  <c:v>41082.593749999993</c:v>
                </c:pt>
                <c:pt idx="1594">
                  <c:v>41082.604166666657</c:v>
                </c:pt>
                <c:pt idx="1595">
                  <c:v>41082.614583333336</c:v>
                </c:pt>
                <c:pt idx="1596">
                  <c:v>41082.624999999993</c:v>
                </c:pt>
                <c:pt idx="1597">
                  <c:v>41082.635416666657</c:v>
                </c:pt>
                <c:pt idx="1598">
                  <c:v>41082.645833333336</c:v>
                </c:pt>
                <c:pt idx="1599">
                  <c:v>41082.656250000007</c:v>
                </c:pt>
                <c:pt idx="1600">
                  <c:v>41082.666666666657</c:v>
                </c:pt>
                <c:pt idx="1601">
                  <c:v>41082.677083333328</c:v>
                </c:pt>
                <c:pt idx="1602">
                  <c:v>41082.6875</c:v>
                </c:pt>
                <c:pt idx="1603">
                  <c:v>41082.697916666657</c:v>
                </c:pt>
                <c:pt idx="1604">
                  <c:v>41082.708333333336</c:v>
                </c:pt>
                <c:pt idx="1605">
                  <c:v>41082.71875</c:v>
                </c:pt>
                <c:pt idx="1606">
                  <c:v>41082.72916666665</c:v>
                </c:pt>
                <c:pt idx="1607">
                  <c:v>41082.739583333328</c:v>
                </c:pt>
                <c:pt idx="1608">
                  <c:v>41082.75</c:v>
                </c:pt>
                <c:pt idx="1609">
                  <c:v>41082.760416666657</c:v>
                </c:pt>
                <c:pt idx="1610">
                  <c:v>41082.770833333336</c:v>
                </c:pt>
                <c:pt idx="1611">
                  <c:v>41082.78125</c:v>
                </c:pt>
                <c:pt idx="1612">
                  <c:v>41082.79166666665</c:v>
                </c:pt>
                <c:pt idx="1613">
                  <c:v>41082.802083333336</c:v>
                </c:pt>
                <c:pt idx="1614">
                  <c:v>41082.812500000007</c:v>
                </c:pt>
                <c:pt idx="1615">
                  <c:v>41082.822916666664</c:v>
                </c:pt>
                <c:pt idx="1616">
                  <c:v>41082.833333333336</c:v>
                </c:pt>
                <c:pt idx="1617">
                  <c:v>41082.84375</c:v>
                </c:pt>
                <c:pt idx="1618">
                  <c:v>41082.854166666664</c:v>
                </c:pt>
                <c:pt idx="1619">
                  <c:v>41082.864583333336</c:v>
                </c:pt>
                <c:pt idx="1620">
                  <c:v>41082.875</c:v>
                </c:pt>
                <c:pt idx="1621">
                  <c:v>41082.885416666664</c:v>
                </c:pt>
                <c:pt idx="1622">
                  <c:v>41082.895833333336</c:v>
                </c:pt>
                <c:pt idx="1623">
                  <c:v>41082.906250000007</c:v>
                </c:pt>
                <c:pt idx="1624">
                  <c:v>41082.916666666664</c:v>
                </c:pt>
                <c:pt idx="1625">
                  <c:v>41082.927083333328</c:v>
                </c:pt>
                <c:pt idx="1626">
                  <c:v>41082.9375</c:v>
                </c:pt>
                <c:pt idx="1627">
                  <c:v>41082.947916666664</c:v>
                </c:pt>
                <c:pt idx="1628">
                  <c:v>41082.958333333343</c:v>
                </c:pt>
                <c:pt idx="1629">
                  <c:v>41082.96875</c:v>
                </c:pt>
                <c:pt idx="1630">
                  <c:v>41082.979166666657</c:v>
                </c:pt>
                <c:pt idx="1631">
                  <c:v>41082.989583333336</c:v>
                </c:pt>
                <c:pt idx="1632">
                  <c:v>41083</c:v>
                </c:pt>
                <c:pt idx="1633">
                  <c:v>41083.010416666664</c:v>
                </c:pt>
                <c:pt idx="1634">
                  <c:v>41083.020833333336</c:v>
                </c:pt>
                <c:pt idx="1635">
                  <c:v>41083.03125</c:v>
                </c:pt>
                <c:pt idx="1636">
                  <c:v>41083.041666666657</c:v>
                </c:pt>
                <c:pt idx="1637">
                  <c:v>41083.052083333336</c:v>
                </c:pt>
                <c:pt idx="1638">
                  <c:v>41083.0625</c:v>
                </c:pt>
                <c:pt idx="1639">
                  <c:v>41083.072916666664</c:v>
                </c:pt>
                <c:pt idx="1640">
                  <c:v>41083.083333333336</c:v>
                </c:pt>
                <c:pt idx="1641">
                  <c:v>41083.093749999993</c:v>
                </c:pt>
                <c:pt idx="1642">
                  <c:v>41083.104166666657</c:v>
                </c:pt>
                <c:pt idx="1643">
                  <c:v>41083.114583333336</c:v>
                </c:pt>
                <c:pt idx="1644">
                  <c:v>41083.124999999993</c:v>
                </c:pt>
                <c:pt idx="1645">
                  <c:v>41083.135416666657</c:v>
                </c:pt>
                <c:pt idx="1646">
                  <c:v>41083.145833333336</c:v>
                </c:pt>
                <c:pt idx="1647">
                  <c:v>41083.156250000007</c:v>
                </c:pt>
                <c:pt idx="1648">
                  <c:v>41083.166666666657</c:v>
                </c:pt>
                <c:pt idx="1649">
                  <c:v>41083.177083333328</c:v>
                </c:pt>
                <c:pt idx="1650">
                  <c:v>41083.1875</c:v>
                </c:pt>
                <c:pt idx="1651">
                  <c:v>41083.197916666657</c:v>
                </c:pt>
                <c:pt idx="1652">
                  <c:v>41083.208333333336</c:v>
                </c:pt>
                <c:pt idx="1653">
                  <c:v>41083.21875</c:v>
                </c:pt>
                <c:pt idx="1654">
                  <c:v>41083.22916666665</c:v>
                </c:pt>
                <c:pt idx="1655">
                  <c:v>41083.239583333328</c:v>
                </c:pt>
                <c:pt idx="1656">
                  <c:v>41083.25</c:v>
                </c:pt>
                <c:pt idx="1657">
                  <c:v>41083.260416666657</c:v>
                </c:pt>
                <c:pt idx="1658">
                  <c:v>41083.270833333336</c:v>
                </c:pt>
                <c:pt idx="1659">
                  <c:v>41083.28125</c:v>
                </c:pt>
                <c:pt idx="1660">
                  <c:v>41083.29166666665</c:v>
                </c:pt>
                <c:pt idx="1661">
                  <c:v>41083.302083333336</c:v>
                </c:pt>
                <c:pt idx="1662">
                  <c:v>41083.312500000007</c:v>
                </c:pt>
                <c:pt idx="1663">
                  <c:v>41083.322916666664</c:v>
                </c:pt>
                <c:pt idx="1664">
                  <c:v>41083.333333333336</c:v>
                </c:pt>
                <c:pt idx="1665">
                  <c:v>41083.34375</c:v>
                </c:pt>
                <c:pt idx="1666">
                  <c:v>41083.354166666664</c:v>
                </c:pt>
                <c:pt idx="1667">
                  <c:v>41083.364583333336</c:v>
                </c:pt>
                <c:pt idx="1668">
                  <c:v>41083.375</c:v>
                </c:pt>
                <c:pt idx="1669">
                  <c:v>41083.385416666664</c:v>
                </c:pt>
                <c:pt idx="1670">
                  <c:v>41083.395833333336</c:v>
                </c:pt>
                <c:pt idx="1671">
                  <c:v>41083.406250000007</c:v>
                </c:pt>
                <c:pt idx="1672">
                  <c:v>41083.416666666664</c:v>
                </c:pt>
                <c:pt idx="1673">
                  <c:v>41083.427083333328</c:v>
                </c:pt>
                <c:pt idx="1674">
                  <c:v>41083.4375</c:v>
                </c:pt>
                <c:pt idx="1675">
                  <c:v>41083.447916666664</c:v>
                </c:pt>
                <c:pt idx="1676">
                  <c:v>41083.458333333343</c:v>
                </c:pt>
                <c:pt idx="1677">
                  <c:v>41083.46875</c:v>
                </c:pt>
                <c:pt idx="1678">
                  <c:v>41083.479166666657</c:v>
                </c:pt>
                <c:pt idx="1679">
                  <c:v>41083.489583333336</c:v>
                </c:pt>
                <c:pt idx="1680">
                  <c:v>41083.5</c:v>
                </c:pt>
                <c:pt idx="1681">
                  <c:v>41083.510416666664</c:v>
                </c:pt>
                <c:pt idx="1682">
                  <c:v>41083.520833333336</c:v>
                </c:pt>
                <c:pt idx="1683">
                  <c:v>41083.53125</c:v>
                </c:pt>
                <c:pt idx="1684">
                  <c:v>41083.541666666657</c:v>
                </c:pt>
                <c:pt idx="1685">
                  <c:v>41083.552083333336</c:v>
                </c:pt>
                <c:pt idx="1686">
                  <c:v>41083.5625</c:v>
                </c:pt>
                <c:pt idx="1687">
                  <c:v>41083.572916666664</c:v>
                </c:pt>
                <c:pt idx="1688">
                  <c:v>41083.583333333336</c:v>
                </c:pt>
                <c:pt idx="1689">
                  <c:v>41083.593749999993</c:v>
                </c:pt>
                <c:pt idx="1690">
                  <c:v>41083.604166666657</c:v>
                </c:pt>
                <c:pt idx="1691">
                  <c:v>41083.614583333336</c:v>
                </c:pt>
                <c:pt idx="1692">
                  <c:v>41083.624999999993</c:v>
                </c:pt>
                <c:pt idx="1693">
                  <c:v>41083.635416666657</c:v>
                </c:pt>
                <c:pt idx="1694">
                  <c:v>41083.645833333336</c:v>
                </c:pt>
                <c:pt idx="1695">
                  <c:v>41083.656250000007</c:v>
                </c:pt>
                <c:pt idx="1696">
                  <c:v>41083.666666666657</c:v>
                </c:pt>
                <c:pt idx="1697">
                  <c:v>41083.677083333328</c:v>
                </c:pt>
                <c:pt idx="1698">
                  <c:v>41083.6875</c:v>
                </c:pt>
                <c:pt idx="1699">
                  <c:v>41083.697916666657</c:v>
                </c:pt>
                <c:pt idx="1700">
                  <c:v>41083.708333333336</c:v>
                </c:pt>
                <c:pt idx="1701">
                  <c:v>41083.71875</c:v>
                </c:pt>
                <c:pt idx="1702">
                  <c:v>41083.72916666665</c:v>
                </c:pt>
                <c:pt idx="1703">
                  <c:v>41083.739583333328</c:v>
                </c:pt>
                <c:pt idx="1704">
                  <c:v>41083.75</c:v>
                </c:pt>
                <c:pt idx="1705">
                  <c:v>41083.760416666657</c:v>
                </c:pt>
                <c:pt idx="1706">
                  <c:v>41083.770833333336</c:v>
                </c:pt>
                <c:pt idx="1707">
                  <c:v>41083.78125</c:v>
                </c:pt>
                <c:pt idx="1708">
                  <c:v>41083.79166666665</c:v>
                </c:pt>
                <c:pt idx="1709">
                  <c:v>41083.802083333336</c:v>
                </c:pt>
                <c:pt idx="1710">
                  <c:v>41083.812500000007</c:v>
                </c:pt>
                <c:pt idx="1711">
                  <c:v>41083.822916666664</c:v>
                </c:pt>
                <c:pt idx="1712">
                  <c:v>41083.833333333336</c:v>
                </c:pt>
                <c:pt idx="1713">
                  <c:v>41083.84375</c:v>
                </c:pt>
                <c:pt idx="1714">
                  <c:v>41083.854166666664</c:v>
                </c:pt>
                <c:pt idx="1715">
                  <c:v>41083.864583333336</c:v>
                </c:pt>
                <c:pt idx="1716">
                  <c:v>41083.875</c:v>
                </c:pt>
                <c:pt idx="1717">
                  <c:v>41083.885416666664</c:v>
                </c:pt>
                <c:pt idx="1718">
                  <c:v>41083.895833333336</c:v>
                </c:pt>
                <c:pt idx="1719">
                  <c:v>41083.906250000007</c:v>
                </c:pt>
                <c:pt idx="1720">
                  <c:v>41083.916666666664</c:v>
                </c:pt>
                <c:pt idx="1721">
                  <c:v>41083.927083333328</c:v>
                </c:pt>
                <c:pt idx="1722">
                  <c:v>41083.9375</c:v>
                </c:pt>
                <c:pt idx="1723">
                  <c:v>41083.947916666664</c:v>
                </c:pt>
                <c:pt idx="1724">
                  <c:v>41083.958333333343</c:v>
                </c:pt>
                <c:pt idx="1725">
                  <c:v>41083.96875</c:v>
                </c:pt>
                <c:pt idx="1726">
                  <c:v>41083.979166666657</c:v>
                </c:pt>
                <c:pt idx="1727">
                  <c:v>41083.989583333336</c:v>
                </c:pt>
                <c:pt idx="1728">
                  <c:v>41084</c:v>
                </c:pt>
                <c:pt idx="1729">
                  <c:v>41084.010416666664</c:v>
                </c:pt>
                <c:pt idx="1730">
                  <c:v>41084.020833333336</c:v>
                </c:pt>
                <c:pt idx="1731">
                  <c:v>41084.03125</c:v>
                </c:pt>
                <c:pt idx="1732">
                  <c:v>41084.041666666657</c:v>
                </c:pt>
                <c:pt idx="1733">
                  <c:v>41084.052083333336</c:v>
                </c:pt>
                <c:pt idx="1734">
                  <c:v>41084.0625</c:v>
                </c:pt>
                <c:pt idx="1735">
                  <c:v>41084.072916666664</c:v>
                </c:pt>
                <c:pt idx="1736">
                  <c:v>41084.083333333336</c:v>
                </c:pt>
                <c:pt idx="1737">
                  <c:v>41084.093749999993</c:v>
                </c:pt>
                <c:pt idx="1738">
                  <c:v>41084.104166666657</c:v>
                </c:pt>
                <c:pt idx="1739">
                  <c:v>41084.114583333336</c:v>
                </c:pt>
                <c:pt idx="1740">
                  <c:v>41084.124999999993</c:v>
                </c:pt>
                <c:pt idx="1741">
                  <c:v>41084.135416666657</c:v>
                </c:pt>
                <c:pt idx="1742">
                  <c:v>41084.145833333336</c:v>
                </c:pt>
                <c:pt idx="1743">
                  <c:v>41084.156250000007</c:v>
                </c:pt>
                <c:pt idx="1744">
                  <c:v>41084.166666666657</c:v>
                </c:pt>
                <c:pt idx="1745">
                  <c:v>41084.177083333328</c:v>
                </c:pt>
                <c:pt idx="1746">
                  <c:v>41084.1875</c:v>
                </c:pt>
                <c:pt idx="1747">
                  <c:v>41084.197916666657</c:v>
                </c:pt>
                <c:pt idx="1748">
                  <c:v>41084.208333333336</c:v>
                </c:pt>
                <c:pt idx="1749">
                  <c:v>41084.21875</c:v>
                </c:pt>
                <c:pt idx="1750">
                  <c:v>41084.22916666665</c:v>
                </c:pt>
                <c:pt idx="1751">
                  <c:v>41084.239583333328</c:v>
                </c:pt>
                <c:pt idx="1752">
                  <c:v>41084.25</c:v>
                </c:pt>
                <c:pt idx="1753">
                  <c:v>41084.260416666657</c:v>
                </c:pt>
                <c:pt idx="1754">
                  <c:v>41084.270833333336</c:v>
                </c:pt>
                <c:pt idx="1755">
                  <c:v>41084.28125</c:v>
                </c:pt>
                <c:pt idx="1756">
                  <c:v>41084.29166666665</c:v>
                </c:pt>
                <c:pt idx="1757">
                  <c:v>41084.302083333336</c:v>
                </c:pt>
                <c:pt idx="1758">
                  <c:v>41084.312500000007</c:v>
                </c:pt>
                <c:pt idx="1759">
                  <c:v>41084.322916666664</c:v>
                </c:pt>
                <c:pt idx="1760">
                  <c:v>41084.333333333336</c:v>
                </c:pt>
                <c:pt idx="1761">
                  <c:v>41084.34375</c:v>
                </c:pt>
                <c:pt idx="1762">
                  <c:v>41084.354166666664</c:v>
                </c:pt>
                <c:pt idx="1763">
                  <c:v>41084.364583333336</c:v>
                </c:pt>
                <c:pt idx="1764">
                  <c:v>41084.375</c:v>
                </c:pt>
                <c:pt idx="1765">
                  <c:v>41084.385416666664</c:v>
                </c:pt>
                <c:pt idx="1766">
                  <c:v>41084.395833333336</c:v>
                </c:pt>
                <c:pt idx="1767">
                  <c:v>41084.406250000007</c:v>
                </c:pt>
                <c:pt idx="1768">
                  <c:v>41084.416666666664</c:v>
                </c:pt>
                <c:pt idx="1769">
                  <c:v>41084.427083333328</c:v>
                </c:pt>
                <c:pt idx="1770">
                  <c:v>41084.4375</c:v>
                </c:pt>
                <c:pt idx="1771">
                  <c:v>41084.447916666664</c:v>
                </c:pt>
                <c:pt idx="1772">
                  <c:v>41084.458333333343</c:v>
                </c:pt>
                <c:pt idx="1773">
                  <c:v>41084.46875</c:v>
                </c:pt>
                <c:pt idx="1774">
                  <c:v>41084.479166666657</c:v>
                </c:pt>
                <c:pt idx="1775">
                  <c:v>41084.489583333336</c:v>
                </c:pt>
                <c:pt idx="1776">
                  <c:v>41084.5</c:v>
                </c:pt>
                <c:pt idx="1777">
                  <c:v>41084.510416666664</c:v>
                </c:pt>
                <c:pt idx="1778">
                  <c:v>41084.520833333336</c:v>
                </c:pt>
                <c:pt idx="1779">
                  <c:v>41084.53125</c:v>
                </c:pt>
                <c:pt idx="1780">
                  <c:v>41084.541666666657</c:v>
                </c:pt>
                <c:pt idx="1781">
                  <c:v>41084.552083333336</c:v>
                </c:pt>
                <c:pt idx="1782">
                  <c:v>41084.5625</c:v>
                </c:pt>
                <c:pt idx="1783">
                  <c:v>41084.572916666664</c:v>
                </c:pt>
                <c:pt idx="1784">
                  <c:v>41084.583333333336</c:v>
                </c:pt>
                <c:pt idx="1785">
                  <c:v>41084.593749999993</c:v>
                </c:pt>
                <c:pt idx="1786">
                  <c:v>41084.604166666657</c:v>
                </c:pt>
                <c:pt idx="1787">
                  <c:v>41084.614583333336</c:v>
                </c:pt>
                <c:pt idx="1788">
                  <c:v>41084.624999999993</c:v>
                </c:pt>
                <c:pt idx="1789">
                  <c:v>41084.635416666657</c:v>
                </c:pt>
                <c:pt idx="1790">
                  <c:v>41084.645833333336</c:v>
                </c:pt>
                <c:pt idx="1791">
                  <c:v>41084.656250000007</c:v>
                </c:pt>
                <c:pt idx="1792">
                  <c:v>41084.666666666657</c:v>
                </c:pt>
                <c:pt idx="1793">
                  <c:v>41084.677083333328</c:v>
                </c:pt>
                <c:pt idx="1794">
                  <c:v>41084.6875</c:v>
                </c:pt>
                <c:pt idx="1795">
                  <c:v>41084.697916666657</c:v>
                </c:pt>
                <c:pt idx="1796">
                  <c:v>41084.708333333336</c:v>
                </c:pt>
                <c:pt idx="1797">
                  <c:v>41084.71875</c:v>
                </c:pt>
                <c:pt idx="1798">
                  <c:v>41084.72916666665</c:v>
                </c:pt>
                <c:pt idx="1799">
                  <c:v>41084.739583333328</c:v>
                </c:pt>
                <c:pt idx="1800">
                  <c:v>41084.75</c:v>
                </c:pt>
                <c:pt idx="1801">
                  <c:v>41084.760416666657</c:v>
                </c:pt>
                <c:pt idx="1802">
                  <c:v>41084.770833333336</c:v>
                </c:pt>
                <c:pt idx="1803">
                  <c:v>41084.78125</c:v>
                </c:pt>
                <c:pt idx="1804">
                  <c:v>41084.79166666665</c:v>
                </c:pt>
                <c:pt idx="1805">
                  <c:v>41084.802083333336</c:v>
                </c:pt>
                <c:pt idx="1806">
                  <c:v>41084.812500000007</c:v>
                </c:pt>
                <c:pt idx="1807">
                  <c:v>41084.822916666664</c:v>
                </c:pt>
                <c:pt idx="1808">
                  <c:v>41084.833333333336</c:v>
                </c:pt>
                <c:pt idx="1809">
                  <c:v>41084.84375</c:v>
                </c:pt>
                <c:pt idx="1810">
                  <c:v>41084.854166666664</c:v>
                </c:pt>
                <c:pt idx="1811">
                  <c:v>41084.864583333336</c:v>
                </c:pt>
                <c:pt idx="1812">
                  <c:v>41084.875</c:v>
                </c:pt>
                <c:pt idx="1813">
                  <c:v>41084.885416666664</c:v>
                </c:pt>
                <c:pt idx="1814">
                  <c:v>41084.895833333336</c:v>
                </c:pt>
                <c:pt idx="1815">
                  <c:v>41084.906250000007</c:v>
                </c:pt>
                <c:pt idx="1816">
                  <c:v>41084.916666666664</c:v>
                </c:pt>
                <c:pt idx="1817">
                  <c:v>41084.927083333328</c:v>
                </c:pt>
                <c:pt idx="1818">
                  <c:v>41084.9375</c:v>
                </c:pt>
                <c:pt idx="1819">
                  <c:v>41084.947916666664</c:v>
                </c:pt>
                <c:pt idx="1820">
                  <c:v>41084.958333333343</c:v>
                </c:pt>
                <c:pt idx="1821">
                  <c:v>41084.96875</c:v>
                </c:pt>
                <c:pt idx="1822">
                  <c:v>41084.979166666657</c:v>
                </c:pt>
                <c:pt idx="1823">
                  <c:v>41084.989583333336</c:v>
                </c:pt>
                <c:pt idx="1824">
                  <c:v>41085</c:v>
                </c:pt>
                <c:pt idx="1825">
                  <c:v>41085.010416666664</c:v>
                </c:pt>
                <c:pt idx="1826">
                  <c:v>41085.020833333336</c:v>
                </c:pt>
                <c:pt idx="1827">
                  <c:v>41085.03125</c:v>
                </c:pt>
                <c:pt idx="1828">
                  <c:v>41085.041666666657</c:v>
                </c:pt>
                <c:pt idx="1829">
                  <c:v>41085.052083333336</c:v>
                </c:pt>
                <c:pt idx="1830">
                  <c:v>41085.0625</c:v>
                </c:pt>
                <c:pt idx="1831">
                  <c:v>41085.072916666664</c:v>
                </c:pt>
                <c:pt idx="1832">
                  <c:v>41085.083333333336</c:v>
                </c:pt>
                <c:pt idx="1833">
                  <c:v>41085.093749999993</c:v>
                </c:pt>
                <c:pt idx="1834">
                  <c:v>41085.104166666657</c:v>
                </c:pt>
                <c:pt idx="1835">
                  <c:v>41085.114583333336</c:v>
                </c:pt>
                <c:pt idx="1836">
                  <c:v>41085.124999999993</c:v>
                </c:pt>
                <c:pt idx="1837">
                  <c:v>41085.135416666657</c:v>
                </c:pt>
                <c:pt idx="1838">
                  <c:v>41085.145833333336</c:v>
                </c:pt>
                <c:pt idx="1839">
                  <c:v>41085.156250000007</c:v>
                </c:pt>
                <c:pt idx="1840">
                  <c:v>41085.166666666657</c:v>
                </c:pt>
                <c:pt idx="1841">
                  <c:v>41085.177083333328</c:v>
                </c:pt>
                <c:pt idx="1842">
                  <c:v>41085.1875</c:v>
                </c:pt>
                <c:pt idx="1843">
                  <c:v>41085.197916666657</c:v>
                </c:pt>
                <c:pt idx="1844">
                  <c:v>41085.208333333336</c:v>
                </c:pt>
                <c:pt idx="1845">
                  <c:v>41085.21875</c:v>
                </c:pt>
                <c:pt idx="1846">
                  <c:v>41085.22916666665</c:v>
                </c:pt>
                <c:pt idx="1847">
                  <c:v>41085.239583333328</c:v>
                </c:pt>
                <c:pt idx="1848">
                  <c:v>41085.25</c:v>
                </c:pt>
                <c:pt idx="1849">
                  <c:v>41085.260416666657</c:v>
                </c:pt>
                <c:pt idx="1850">
                  <c:v>41085.270833333336</c:v>
                </c:pt>
                <c:pt idx="1851">
                  <c:v>41085.28125</c:v>
                </c:pt>
                <c:pt idx="1852">
                  <c:v>41085.29166666665</c:v>
                </c:pt>
                <c:pt idx="1853">
                  <c:v>41085.302083333336</c:v>
                </c:pt>
                <c:pt idx="1854">
                  <c:v>41085.312500000007</c:v>
                </c:pt>
                <c:pt idx="1855">
                  <c:v>41085.322916666664</c:v>
                </c:pt>
                <c:pt idx="1856">
                  <c:v>41085.333333333336</c:v>
                </c:pt>
                <c:pt idx="1857">
                  <c:v>41085.34375</c:v>
                </c:pt>
                <c:pt idx="1858">
                  <c:v>41085.354166666664</c:v>
                </c:pt>
                <c:pt idx="1859">
                  <c:v>41085.364583333336</c:v>
                </c:pt>
                <c:pt idx="1860">
                  <c:v>41085.375</c:v>
                </c:pt>
                <c:pt idx="1861">
                  <c:v>41085.385416666664</c:v>
                </c:pt>
                <c:pt idx="1862">
                  <c:v>41085.395833333336</c:v>
                </c:pt>
                <c:pt idx="1863">
                  <c:v>41085.406250000007</c:v>
                </c:pt>
                <c:pt idx="1864">
                  <c:v>41085.416666666664</c:v>
                </c:pt>
                <c:pt idx="1865">
                  <c:v>41085.427083333328</c:v>
                </c:pt>
                <c:pt idx="1866">
                  <c:v>41085.4375</c:v>
                </c:pt>
                <c:pt idx="1867">
                  <c:v>41085.447916666664</c:v>
                </c:pt>
                <c:pt idx="1868">
                  <c:v>41085.458333333343</c:v>
                </c:pt>
                <c:pt idx="1869">
                  <c:v>41085.46875</c:v>
                </c:pt>
                <c:pt idx="1870">
                  <c:v>41085.479166666657</c:v>
                </c:pt>
                <c:pt idx="1871">
                  <c:v>41085.489583333336</c:v>
                </c:pt>
                <c:pt idx="1872">
                  <c:v>41085.5</c:v>
                </c:pt>
                <c:pt idx="1873">
                  <c:v>41085.510416666664</c:v>
                </c:pt>
                <c:pt idx="1874">
                  <c:v>41085.520833333336</c:v>
                </c:pt>
                <c:pt idx="1875">
                  <c:v>41085.53125</c:v>
                </c:pt>
                <c:pt idx="1876">
                  <c:v>41085.541666666657</c:v>
                </c:pt>
                <c:pt idx="1877">
                  <c:v>41085.552083333336</c:v>
                </c:pt>
                <c:pt idx="1878">
                  <c:v>41085.5625</c:v>
                </c:pt>
                <c:pt idx="1879">
                  <c:v>41085.572916666664</c:v>
                </c:pt>
                <c:pt idx="1880">
                  <c:v>41085.583333333336</c:v>
                </c:pt>
                <c:pt idx="1881">
                  <c:v>41085.593749999993</c:v>
                </c:pt>
                <c:pt idx="1882">
                  <c:v>41085.604166666657</c:v>
                </c:pt>
                <c:pt idx="1883">
                  <c:v>41085.614583333336</c:v>
                </c:pt>
                <c:pt idx="1884">
                  <c:v>41085.624999999993</c:v>
                </c:pt>
                <c:pt idx="1885">
                  <c:v>41085.635416666657</c:v>
                </c:pt>
                <c:pt idx="1886">
                  <c:v>41085.645833333336</c:v>
                </c:pt>
                <c:pt idx="1887">
                  <c:v>41085.656250000007</c:v>
                </c:pt>
                <c:pt idx="1888">
                  <c:v>41085.666666666657</c:v>
                </c:pt>
                <c:pt idx="1889">
                  <c:v>41085.677083333328</c:v>
                </c:pt>
                <c:pt idx="1890">
                  <c:v>41085.6875</c:v>
                </c:pt>
                <c:pt idx="1891">
                  <c:v>41085.697916666657</c:v>
                </c:pt>
                <c:pt idx="1892">
                  <c:v>41085.708333333336</c:v>
                </c:pt>
                <c:pt idx="1893">
                  <c:v>41085.71875</c:v>
                </c:pt>
                <c:pt idx="1894">
                  <c:v>41085.72916666665</c:v>
                </c:pt>
                <c:pt idx="1895">
                  <c:v>41085.739583333328</c:v>
                </c:pt>
                <c:pt idx="1896">
                  <c:v>41085.75</c:v>
                </c:pt>
                <c:pt idx="1897">
                  <c:v>41085.760416666657</c:v>
                </c:pt>
                <c:pt idx="1898">
                  <c:v>41085.770833333336</c:v>
                </c:pt>
                <c:pt idx="1899">
                  <c:v>41085.78125</c:v>
                </c:pt>
                <c:pt idx="1900">
                  <c:v>41085.79166666665</c:v>
                </c:pt>
                <c:pt idx="1901">
                  <c:v>41085.802083333336</c:v>
                </c:pt>
                <c:pt idx="1902">
                  <c:v>41085.812500000007</c:v>
                </c:pt>
                <c:pt idx="1903">
                  <c:v>41085.822916666664</c:v>
                </c:pt>
                <c:pt idx="1904">
                  <c:v>41085.833333333336</c:v>
                </c:pt>
                <c:pt idx="1905">
                  <c:v>41085.84375</c:v>
                </c:pt>
                <c:pt idx="1906">
                  <c:v>41085.854166666664</c:v>
                </c:pt>
                <c:pt idx="1907">
                  <c:v>41085.864583333336</c:v>
                </c:pt>
                <c:pt idx="1908">
                  <c:v>41085.875</c:v>
                </c:pt>
                <c:pt idx="1909">
                  <c:v>41085.885416666664</c:v>
                </c:pt>
                <c:pt idx="1910">
                  <c:v>41085.895833333336</c:v>
                </c:pt>
                <c:pt idx="1911">
                  <c:v>41085.906250000007</c:v>
                </c:pt>
                <c:pt idx="1912">
                  <c:v>41085.916666666664</c:v>
                </c:pt>
                <c:pt idx="1913">
                  <c:v>41085.927083333328</c:v>
                </c:pt>
                <c:pt idx="1914">
                  <c:v>41085.9375</c:v>
                </c:pt>
                <c:pt idx="1915">
                  <c:v>41085.947916666664</c:v>
                </c:pt>
                <c:pt idx="1916">
                  <c:v>41085.958333333343</c:v>
                </c:pt>
                <c:pt idx="1917">
                  <c:v>41085.96875</c:v>
                </c:pt>
                <c:pt idx="1918">
                  <c:v>41085.979166666657</c:v>
                </c:pt>
                <c:pt idx="1919">
                  <c:v>41085.989583333336</c:v>
                </c:pt>
                <c:pt idx="1920">
                  <c:v>41086</c:v>
                </c:pt>
                <c:pt idx="1921">
                  <c:v>41086.010416666664</c:v>
                </c:pt>
                <c:pt idx="1922">
                  <c:v>41086.020833333336</c:v>
                </c:pt>
                <c:pt idx="1923">
                  <c:v>41086.03125</c:v>
                </c:pt>
                <c:pt idx="1924">
                  <c:v>41086.041666666657</c:v>
                </c:pt>
                <c:pt idx="1925">
                  <c:v>41086.052083333336</c:v>
                </c:pt>
                <c:pt idx="1926">
                  <c:v>41086.0625</c:v>
                </c:pt>
                <c:pt idx="1927">
                  <c:v>41086.072916666664</c:v>
                </c:pt>
                <c:pt idx="1928">
                  <c:v>41086.083333333336</c:v>
                </c:pt>
                <c:pt idx="1929">
                  <c:v>41086.093749999993</c:v>
                </c:pt>
                <c:pt idx="1930">
                  <c:v>41086.104166666657</c:v>
                </c:pt>
                <c:pt idx="1931">
                  <c:v>41086.114583333336</c:v>
                </c:pt>
                <c:pt idx="1932">
                  <c:v>41086.124999999993</c:v>
                </c:pt>
                <c:pt idx="1933">
                  <c:v>41086.135416666657</c:v>
                </c:pt>
                <c:pt idx="1934">
                  <c:v>41086.145833333336</c:v>
                </c:pt>
                <c:pt idx="1935">
                  <c:v>41086.156250000007</c:v>
                </c:pt>
                <c:pt idx="1936">
                  <c:v>41086.166666666657</c:v>
                </c:pt>
                <c:pt idx="1937">
                  <c:v>41086.177083333328</c:v>
                </c:pt>
                <c:pt idx="1938">
                  <c:v>41086.1875</c:v>
                </c:pt>
                <c:pt idx="1939">
                  <c:v>41086.197916666657</c:v>
                </c:pt>
                <c:pt idx="1940">
                  <c:v>41086.208333333336</c:v>
                </c:pt>
                <c:pt idx="1941">
                  <c:v>41086.21875</c:v>
                </c:pt>
                <c:pt idx="1942">
                  <c:v>41086.22916666665</c:v>
                </c:pt>
                <c:pt idx="1943">
                  <c:v>41086.239583333328</c:v>
                </c:pt>
                <c:pt idx="1944">
                  <c:v>41086.25</c:v>
                </c:pt>
                <c:pt idx="1945">
                  <c:v>41086.260416666657</c:v>
                </c:pt>
                <c:pt idx="1946">
                  <c:v>41086.270833333336</c:v>
                </c:pt>
                <c:pt idx="1947">
                  <c:v>41086.28125</c:v>
                </c:pt>
                <c:pt idx="1948">
                  <c:v>41086.29166666665</c:v>
                </c:pt>
                <c:pt idx="1949">
                  <c:v>41086.302083333336</c:v>
                </c:pt>
                <c:pt idx="1950">
                  <c:v>41086.312500000007</c:v>
                </c:pt>
                <c:pt idx="1951">
                  <c:v>41086.322916666664</c:v>
                </c:pt>
                <c:pt idx="1952">
                  <c:v>41086.333333333336</c:v>
                </c:pt>
                <c:pt idx="1953">
                  <c:v>41086.34375</c:v>
                </c:pt>
                <c:pt idx="1954">
                  <c:v>41086.354166666664</c:v>
                </c:pt>
                <c:pt idx="1955">
                  <c:v>41086.364583333336</c:v>
                </c:pt>
                <c:pt idx="1956">
                  <c:v>41086.375</c:v>
                </c:pt>
                <c:pt idx="1957">
                  <c:v>41086.385416666664</c:v>
                </c:pt>
                <c:pt idx="1958">
                  <c:v>41086.395833333336</c:v>
                </c:pt>
                <c:pt idx="1959">
                  <c:v>41086.406250000007</c:v>
                </c:pt>
                <c:pt idx="1960">
                  <c:v>41086.416666666664</c:v>
                </c:pt>
                <c:pt idx="1961">
                  <c:v>41086.427083333328</c:v>
                </c:pt>
                <c:pt idx="1962">
                  <c:v>41086.4375</c:v>
                </c:pt>
                <c:pt idx="1963">
                  <c:v>41086.447916666664</c:v>
                </c:pt>
                <c:pt idx="1964">
                  <c:v>41086.458333333343</c:v>
                </c:pt>
                <c:pt idx="1965">
                  <c:v>41086.46875</c:v>
                </c:pt>
                <c:pt idx="1966">
                  <c:v>41086.479166666657</c:v>
                </c:pt>
                <c:pt idx="1967">
                  <c:v>41086.489583333336</c:v>
                </c:pt>
                <c:pt idx="1968">
                  <c:v>41086.5</c:v>
                </c:pt>
                <c:pt idx="1969">
                  <c:v>41086.510416666664</c:v>
                </c:pt>
                <c:pt idx="1970">
                  <c:v>41086.520833333336</c:v>
                </c:pt>
                <c:pt idx="1971">
                  <c:v>41086.53125</c:v>
                </c:pt>
                <c:pt idx="1972">
                  <c:v>41086.541666666657</c:v>
                </c:pt>
                <c:pt idx="1973">
                  <c:v>41086.552083333336</c:v>
                </c:pt>
                <c:pt idx="1974">
                  <c:v>41086.5625</c:v>
                </c:pt>
                <c:pt idx="1975">
                  <c:v>41086.572916666664</c:v>
                </c:pt>
                <c:pt idx="1976">
                  <c:v>41086.583333333336</c:v>
                </c:pt>
                <c:pt idx="1977">
                  <c:v>41086.593749999993</c:v>
                </c:pt>
                <c:pt idx="1978">
                  <c:v>41086.604166666657</c:v>
                </c:pt>
                <c:pt idx="1979">
                  <c:v>41086.614583333336</c:v>
                </c:pt>
                <c:pt idx="1980">
                  <c:v>41086.624999999993</c:v>
                </c:pt>
                <c:pt idx="1981">
                  <c:v>41086.635416666657</c:v>
                </c:pt>
                <c:pt idx="1982">
                  <c:v>41086.645833333336</c:v>
                </c:pt>
                <c:pt idx="1983">
                  <c:v>41086.656250000007</c:v>
                </c:pt>
                <c:pt idx="1984">
                  <c:v>41086.666666666657</c:v>
                </c:pt>
                <c:pt idx="1985">
                  <c:v>41086.677083333328</c:v>
                </c:pt>
                <c:pt idx="1986">
                  <c:v>41086.6875</c:v>
                </c:pt>
                <c:pt idx="1987">
                  <c:v>41086.697916666657</c:v>
                </c:pt>
                <c:pt idx="1988">
                  <c:v>41086.708333333336</c:v>
                </c:pt>
                <c:pt idx="1989">
                  <c:v>41086.71875</c:v>
                </c:pt>
                <c:pt idx="1990">
                  <c:v>41086.72916666665</c:v>
                </c:pt>
                <c:pt idx="1991">
                  <c:v>41086.739583333328</c:v>
                </c:pt>
                <c:pt idx="1992">
                  <c:v>41086.75</c:v>
                </c:pt>
                <c:pt idx="1993">
                  <c:v>41086.760416666657</c:v>
                </c:pt>
                <c:pt idx="1994">
                  <c:v>41086.770833333336</c:v>
                </c:pt>
                <c:pt idx="1995">
                  <c:v>41086.78125</c:v>
                </c:pt>
                <c:pt idx="1996">
                  <c:v>41086.79166666665</c:v>
                </c:pt>
                <c:pt idx="1997">
                  <c:v>41086.802083333336</c:v>
                </c:pt>
                <c:pt idx="1998">
                  <c:v>41086.812500000007</c:v>
                </c:pt>
                <c:pt idx="1999">
                  <c:v>41086.822916666664</c:v>
                </c:pt>
                <c:pt idx="2000">
                  <c:v>41086.833333333336</c:v>
                </c:pt>
                <c:pt idx="2001">
                  <c:v>41086.84375</c:v>
                </c:pt>
                <c:pt idx="2002">
                  <c:v>41086.854166666664</c:v>
                </c:pt>
                <c:pt idx="2003">
                  <c:v>41086.864583333336</c:v>
                </c:pt>
                <c:pt idx="2004">
                  <c:v>41086.875</c:v>
                </c:pt>
                <c:pt idx="2005">
                  <c:v>41086.885416666664</c:v>
                </c:pt>
                <c:pt idx="2006">
                  <c:v>41086.895833333336</c:v>
                </c:pt>
                <c:pt idx="2007">
                  <c:v>41086.906250000007</c:v>
                </c:pt>
                <c:pt idx="2008">
                  <c:v>41086.916666666664</c:v>
                </c:pt>
                <c:pt idx="2009">
                  <c:v>41086.927083333328</c:v>
                </c:pt>
                <c:pt idx="2010">
                  <c:v>41086.9375</c:v>
                </c:pt>
                <c:pt idx="2011">
                  <c:v>41086.947916666664</c:v>
                </c:pt>
                <c:pt idx="2012">
                  <c:v>41086.958333333343</c:v>
                </c:pt>
                <c:pt idx="2013">
                  <c:v>41086.96875</c:v>
                </c:pt>
                <c:pt idx="2014">
                  <c:v>41086.979166666657</c:v>
                </c:pt>
                <c:pt idx="2015">
                  <c:v>41086.989583333336</c:v>
                </c:pt>
                <c:pt idx="2016">
                  <c:v>41087</c:v>
                </c:pt>
                <c:pt idx="2017">
                  <c:v>41087.010416666664</c:v>
                </c:pt>
                <c:pt idx="2018">
                  <c:v>41087.020833333336</c:v>
                </c:pt>
                <c:pt idx="2019">
                  <c:v>41087.03125</c:v>
                </c:pt>
                <c:pt idx="2020">
                  <c:v>41087.041666666657</c:v>
                </c:pt>
                <c:pt idx="2021">
                  <c:v>41087.052083333336</c:v>
                </c:pt>
                <c:pt idx="2022">
                  <c:v>41087.0625</c:v>
                </c:pt>
                <c:pt idx="2023">
                  <c:v>41087.072916666664</c:v>
                </c:pt>
                <c:pt idx="2024">
                  <c:v>41087.083333333336</c:v>
                </c:pt>
                <c:pt idx="2025">
                  <c:v>41087.093749999993</c:v>
                </c:pt>
                <c:pt idx="2026">
                  <c:v>41087.104166666657</c:v>
                </c:pt>
                <c:pt idx="2027">
                  <c:v>41087.114583333336</c:v>
                </c:pt>
                <c:pt idx="2028">
                  <c:v>41087.124999999993</c:v>
                </c:pt>
                <c:pt idx="2029">
                  <c:v>41087.135416666657</c:v>
                </c:pt>
                <c:pt idx="2030">
                  <c:v>41087.145833333336</c:v>
                </c:pt>
                <c:pt idx="2031">
                  <c:v>41087.156250000007</c:v>
                </c:pt>
                <c:pt idx="2032">
                  <c:v>41087.166666666657</c:v>
                </c:pt>
                <c:pt idx="2033">
                  <c:v>41087.177083333328</c:v>
                </c:pt>
                <c:pt idx="2034">
                  <c:v>41087.1875</c:v>
                </c:pt>
                <c:pt idx="2035">
                  <c:v>41087.197916666657</c:v>
                </c:pt>
                <c:pt idx="2036">
                  <c:v>41087.208333333336</c:v>
                </c:pt>
                <c:pt idx="2037">
                  <c:v>41087.21875</c:v>
                </c:pt>
                <c:pt idx="2038">
                  <c:v>41087.22916666665</c:v>
                </c:pt>
                <c:pt idx="2039">
                  <c:v>41087.239583333328</c:v>
                </c:pt>
                <c:pt idx="2040">
                  <c:v>41087.25</c:v>
                </c:pt>
                <c:pt idx="2041">
                  <c:v>41087.260416666657</c:v>
                </c:pt>
                <c:pt idx="2042">
                  <c:v>41087.270833333336</c:v>
                </c:pt>
                <c:pt idx="2043">
                  <c:v>41087.28125</c:v>
                </c:pt>
                <c:pt idx="2044">
                  <c:v>41087.29166666665</c:v>
                </c:pt>
                <c:pt idx="2045">
                  <c:v>41087.302083333336</c:v>
                </c:pt>
                <c:pt idx="2046">
                  <c:v>41087.312500000007</c:v>
                </c:pt>
                <c:pt idx="2047">
                  <c:v>41087.322916666664</c:v>
                </c:pt>
                <c:pt idx="2048">
                  <c:v>41087.333333333336</c:v>
                </c:pt>
                <c:pt idx="2049">
                  <c:v>41087.34375</c:v>
                </c:pt>
                <c:pt idx="2050">
                  <c:v>41087.354166666664</c:v>
                </c:pt>
                <c:pt idx="2051">
                  <c:v>41087.364583333336</c:v>
                </c:pt>
                <c:pt idx="2052">
                  <c:v>41087.375</c:v>
                </c:pt>
                <c:pt idx="2053">
                  <c:v>41087.385416666664</c:v>
                </c:pt>
                <c:pt idx="2054">
                  <c:v>41087.395833333336</c:v>
                </c:pt>
                <c:pt idx="2055">
                  <c:v>41087.406250000007</c:v>
                </c:pt>
                <c:pt idx="2056">
                  <c:v>41087.416666666664</c:v>
                </c:pt>
                <c:pt idx="2057">
                  <c:v>41087.427083333328</c:v>
                </c:pt>
                <c:pt idx="2058">
                  <c:v>41087.4375</c:v>
                </c:pt>
                <c:pt idx="2059">
                  <c:v>41087.447916666664</c:v>
                </c:pt>
                <c:pt idx="2060">
                  <c:v>41087.458333333343</c:v>
                </c:pt>
                <c:pt idx="2061">
                  <c:v>41087.46875</c:v>
                </c:pt>
                <c:pt idx="2062">
                  <c:v>41087.479166666657</c:v>
                </c:pt>
                <c:pt idx="2063">
                  <c:v>41087.489583333336</c:v>
                </c:pt>
                <c:pt idx="2064">
                  <c:v>41087.5</c:v>
                </c:pt>
                <c:pt idx="2065">
                  <c:v>41087.510416666664</c:v>
                </c:pt>
                <c:pt idx="2066">
                  <c:v>41087.520833333336</c:v>
                </c:pt>
                <c:pt idx="2067">
                  <c:v>41087.53125</c:v>
                </c:pt>
                <c:pt idx="2068">
                  <c:v>41087.541666666657</c:v>
                </c:pt>
                <c:pt idx="2069">
                  <c:v>41087.552083333336</c:v>
                </c:pt>
                <c:pt idx="2070">
                  <c:v>41087.5625</c:v>
                </c:pt>
                <c:pt idx="2071">
                  <c:v>41087.572916666664</c:v>
                </c:pt>
                <c:pt idx="2072">
                  <c:v>41087.583333333336</c:v>
                </c:pt>
                <c:pt idx="2073">
                  <c:v>41087.593749999993</c:v>
                </c:pt>
                <c:pt idx="2074">
                  <c:v>41087.604166666657</c:v>
                </c:pt>
                <c:pt idx="2075">
                  <c:v>41087.614583333336</c:v>
                </c:pt>
                <c:pt idx="2076">
                  <c:v>41087.624999999993</c:v>
                </c:pt>
                <c:pt idx="2077">
                  <c:v>41087.635416666657</c:v>
                </c:pt>
                <c:pt idx="2078">
                  <c:v>41087.645833333336</c:v>
                </c:pt>
                <c:pt idx="2079">
                  <c:v>41087.656250000007</c:v>
                </c:pt>
                <c:pt idx="2080">
                  <c:v>41087.666666666657</c:v>
                </c:pt>
                <c:pt idx="2081">
                  <c:v>41087.677083333328</c:v>
                </c:pt>
                <c:pt idx="2082">
                  <c:v>41087.6875</c:v>
                </c:pt>
                <c:pt idx="2083">
                  <c:v>41087.697916666657</c:v>
                </c:pt>
                <c:pt idx="2084">
                  <c:v>41087.708333333336</c:v>
                </c:pt>
                <c:pt idx="2085">
                  <c:v>41087.71875</c:v>
                </c:pt>
                <c:pt idx="2086">
                  <c:v>41087.72916666665</c:v>
                </c:pt>
                <c:pt idx="2087">
                  <c:v>41087.739583333328</c:v>
                </c:pt>
                <c:pt idx="2088">
                  <c:v>41087.75</c:v>
                </c:pt>
                <c:pt idx="2089">
                  <c:v>41087.760416666657</c:v>
                </c:pt>
                <c:pt idx="2090">
                  <c:v>41087.770833333336</c:v>
                </c:pt>
                <c:pt idx="2091">
                  <c:v>41087.78125</c:v>
                </c:pt>
                <c:pt idx="2092">
                  <c:v>41087.79166666665</c:v>
                </c:pt>
                <c:pt idx="2093">
                  <c:v>41087.802083333336</c:v>
                </c:pt>
                <c:pt idx="2094">
                  <c:v>41087.812500000007</c:v>
                </c:pt>
                <c:pt idx="2095">
                  <c:v>41087.822916666664</c:v>
                </c:pt>
                <c:pt idx="2096">
                  <c:v>41087.833333333336</c:v>
                </c:pt>
                <c:pt idx="2097">
                  <c:v>41087.84375</c:v>
                </c:pt>
                <c:pt idx="2098">
                  <c:v>41087.854166666664</c:v>
                </c:pt>
                <c:pt idx="2099">
                  <c:v>41087.864583333336</c:v>
                </c:pt>
                <c:pt idx="2100">
                  <c:v>41087.875</c:v>
                </c:pt>
                <c:pt idx="2101">
                  <c:v>41087.885416666664</c:v>
                </c:pt>
                <c:pt idx="2102">
                  <c:v>41087.895833333336</c:v>
                </c:pt>
                <c:pt idx="2103">
                  <c:v>41087.906250000007</c:v>
                </c:pt>
                <c:pt idx="2104">
                  <c:v>41087.916666666664</c:v>
                </c:pt>
                <c:pt idx="2105">
                  <c:v>41087.927083333328</c:v>
                </c:pt>
                <c:pt idx="2106">
                  <c:v>41087.9375</c:v>
                </c:pt>
                <c:pt idx="2107">
                  <c:v>41087.947916666664</c:v>
                </c:pt>
                <c:pt idx="2108">
                  <c:v>41087.958333333343</c:v>
                </c:pt>
                <c:pt idx="2109">
                  <c:v>41087.96875</c:v>
                </c:pt>
                <c:pt idx="2110">
                  <c:v>41087.979166666657</c:v>
                </c:pt>
                <c:pt idx="2111">
                  <c:v>41087.989583333336</c:v>
                </c:pt>
                <c:pt idx="2112">
                  <c:v>41088</c:v>
                </c:pt>
                <c:pt idx="2113">
                  <c:v>41088.010416666664</c:v>
                </c:pt>
                <c:pt idx="2114">
                  <c:v>41088.020833333336</c:v>
                </c:pt>
                <c:pt idx="2115">
                  <c:v>41088.03125</c:v>
                </c:pt>
                <c:pt idx="2116">
                  <c:v>41088.041666666657</c:v>
                </c:pt>
                <c:pt idx="2117">
                  <c:v>41088.052083333336</c:v>
                </c:pt>
                <c:pt idx="2118">
                  <c:v>41088.0625</c:v>
                </c:pt>
                <c:pt idx="2119">
                  <c:v>41088.072916666664</c:v>
                </c:pt>
                <c:pt idx="2120">
                  <c:v>41088.083333333336</c:v>
                </c:pt>
                <c:pt idx="2121">
                  <c:v>41088.093749999993</c:v>
                </c:pt>
                <c:pt idx="2122">
                  <c:v>41088.104166666657</c:v>
                </c:pt>
                <c:pt idx="2123">
                  <c:v>41088.114583333336</c:v>
                </c:pt>
                <c:pt idx="2124">
                  <c:v>41088.124999999993</c:v>
                </c:pt>
                <c:pt idx="2125">
                  <c:v>41088.135416666657</c:v>
                </c:pt>
                <c:pt idx="2126">
                  <c:v>41088.145833333336</c:v>
                </c:pt>
                <c:pt idx="2127">
                  <c:v>41088.156250000007</c:v>
                </c:pt>
                <c:pt idx="2128">
                  <c:v>41088.166666666657</c:v>
                </c:pt>
                <c:pt idx="2129">
                  <c:v>41088.177083333328</c:v>
                </c:pt>
                <c:pt idx="2130">
                  <c:v>41088.1875</c:v>
                </c:pt>
                <c:pt idx="2131">
                  <c:v>41088.197916666657</c:v>
                </c:pt>
                <c:pt idx="2132">
                  <c:v>41088.208333333336</c:v>
                </c:pt>
                <c:pt idx="2133">
                  <c:v>41088.21875</c:v>
                </c:pt>
                <c:pt idx="2134">
                  <c:v>41088.22916666665</c:v>
                </c:pt>
                <c:pt idx="2135">
                  <c:v>41088.239583333328</c:v>
                </c:pt>
                <c:pt idx="2136">
                  <c:v>41088.25</c:v>
                </c:pt>
                <c:pt idx="2137">
                  <c:v>41088.260416666657</c:v>
                </c:pt>
                <c:pt idx="2138">
                  <c:v>41088.270833333336</c:v>
                </c:pt>
                <c:pt idx="2139">
                  <c:v>41088.28125</c:v>
                </c:pt>
                <c:pt idx="2140">
                  <c:v>41088.29166666665</c:v>
                </c:pt>
                <c:pt idx="2141">
                  <c:v>41088.302083333336</c:v>
                </c:pt>
                <c:pt idx="2142">
                  <c:v>41088.312500000007</c:v>
                </c:pt>
                <c:pt idx="2143">
                  <c:v>41088.322916666664</c:v>
                </c:pt>
                <c:pt idx="2144">
                  <c:v>41088.333333333336</c:v>
                </c:pt>
                <c:pt idx="2145">
                  <c:v>41088.34375</c:v>
                </c:pt>
                <c:pt idx="2146">
                  <c:v>41088.354166666664</c:v>
                </c:pt>
                <c:pt idx="2147">
                  <c:v>41088.364583333336</c:v>
                </c:pt>
                <c:pt idx="2148">
                  <c:v>41088.375</c:v>
                </c:pt>
                <c:pt idx="2149">
                  <c:v>41088.385416666664</c:v>
                </c:pt>
                <c:pt idx="2150">
                  <c:v>41088.395833333336</c:v>
                </c:pt>
                <c:pt idx="2151">
                  <c:v>41088.406250000007</c:v>
                </c:pt>
                <c:pt idx="2152">
                  <c:v>41088.416666666664</c:v>
                </c:pt>
                <c:pt idx="2153">
                  <c:v>41088.427083333328</c:v>
                </c:pt>
                <c:pt idx="2154">
                  <c:v>41088.4375</c:v>
                </c:pt>
                <c:pt idx="2155">
                  <c:v>41088.447916666664</c:v>
                </c:pt>
                <c:pt idx="2156">
                  <c:v>41088.458333333343</c:v>
                </c:pt>
                <c:pt idx="2157">
                  <c:v>41088.46875</c:v>
                </c:pt>
                <c:pt idx="2158">
                  <c:v>41088.479166666657</c:v>
                </c:pt>
                <c:pt idx="2159">
                  <c:v>41088.489583333336</c:v>
                </c:pt>
                <c:pt idx="2160">
                  <c:v>41088.5</c:v>
                </c:pt>
                <c:pt idx="2161">
                  <c:v>41088.510416666664</c:v>
                </c:pt>
                <c:pt idx="2162">
                  <c:v>41088.520833333336</c:v>
                </c:pt>
                <c:pt idx="2163">
                  <c:v>41088.53125</c:v>
                </c:pt>
                <c:pt idx="2164">
                  <c:v>41088.541666666657</c:v>
                </c:pt>
                <c:pt idx="2165">
                  <c:v>41088.552083333336</c:v>
                </c:pt>
                <c:pt idx="2166">
                  <c:v>41088.5625</c:v>
                </c:pt>
                <c:pt idx="2167">
                  <c:v>41088.572916666664</c:v>
                </c:pt>
                <c:pt idx="2168">
                  <c:v>41088.583333333336</c:v>
                </c:pt>
                <c:pt idx="2169">
                  <c:v>41088.593749999993</c:v>
                </c:pt>
                <c:pt idx="2170">
                  <c:v>41088.604166666657</c:v>
                </c:pt>
                <c:pt idx="2171">
                  <c:v>41088.614583333336</c:v>
                </c:pt>
                <c:pt idx="2172">
                  <c:v>41088.624999999993</c:v>
                </c:pt>
                <c:pt idx="2173">
                  <c:v>41088.635416666657</c:v>
                </c:pt>
                <c:pt idx="2174">
                  <c:v>41088.645833333336</c:v>
                </c:pt>
                <c:pt idx="2175">
                  <c:v>41088.656250000007</c:v>
                </c:pt>
                <c:pt idx="2176">
                  <c:v>41088.666666666657</c:v>
                </c:pt>
                <c:pt idx="2177">
                  <c:v>41088.677083333328</c:v>
                </c:pt>
                <c:pt idx="2178">
                  <c:v>41088.6875</c:v>
                </c:pt>
                <c:pt idx="2179">
                  <c:v>41088.697916666657</c:v>
                </c:pt>
                <c:pt idx="2180">
                  <c:v>41088.708333333336</c:v>
                </c:pt>
                <c:pt idx="2181">
                  <c:v>41088.71875</c:v>
                </c:pt>
                <c:pt idx="2182">
                  <c:v>41088.72916666665</c:v>
                </c:pt>
                <c:pt idx="2183">
                  <c:v>41088.739583333328</c:v>
                </c:pt>
                <c:pt idx="2184">
                  <c:v>41088.75</c:v>
                </c:pt>
                <c:pt idx="2185">
                  <c:v>41088.760416666657</c:v>
                </c:pt>
                <c:pt idx="2186">
                  <c:v>41088.770833333336</c:v>
                </c:pt>
                <c:pt idx="2187">
                  <c:v>41088.78125</c:v>
                </c:pt>
                <c:pt idx="2188">
                  <c:v>41088.79166666665</c:v>
                </c:pt>
                <c:pt idx="2189">
                  <c:v>41088.802083333336</c:v>
                </c:pt>
                <c:pt idx="2190">
                  <c:v>41088.812500000007</c:v>
                </c:pt>
                <c:pt idx="2191">
                  <c:v>41088.822916666664</c:v>
                </c:pt>
                <c:pt idx="2192">
                  <c:v>41088.833333333336</c:v>
                </c:pt>
                <c:pt idx="2193">
                  <c:v>41088.84375</c:v>
                </c:pt>
                <c:pt idx="2194">
                  <c:v>41088.854166666664</c:v>
                </c:pt>
                <c:pt idx="2195">
                  <c:v>41088.864583333336</c:v>
                </c:pt>
                <c:pt idx="2196">
                  <c:v>41088.875</c:v>
                </c:pt>
                <c:pt idx="2197">
                  <c:v>41088.885416666664</c:v>
                </c:pt>
                <c:pt idx="2198">
                  <c:v>41088.895833333336</c:v>
                </c:pt>
                <c:pt idx="2199">
                  <c:v>41088.906250000007</c:v>
                </c:pt>
                <c:pt idx="2200">
                  <c:v>41088.916666666664</c:v>
                </c:pt>
                <c:pt idx="2201">
                  <c:v>41088.927083333328</c:v>
                </c:pt>
                <c:pt idx="2202">
                  <c:v>41088.9375</c:v>
                </c:pt>
                <c:pt idx="2203">
                  <c:v>41088.947916666664</c:v>
                </c:pt>
                <c:pt idx="2204">
                  <c:v>41088.958333333343</c:v>
                </c:pt>
                <c:pt idx="2205">
                  <c:v>41088.96875</c:v>
                </c:pt>
                <c:pt idx="2206">
                  <c:v>41088.979166666657</c:v>
                </c:pt>
                <c:pt idx="2207">
                  <c:v>41088.989583333336</c:v>
                </c:pt>
                <c:pt idx="2208">
                  <c:v>41089</c:v>
                </c:pt>
                <c:pt idx="2209">
                  <c:v>41089.010416666664</c:v>
                </c:pt>
                <c:pt idx="2210">
                  <c:v>41089.020833333336</c:v>
                </c:pt>
                <c:pt idx="2211">
                  <c:v>41089.03125</c:v>
                </c:pt>
                <c:pt idx="2212">
                  <c:v>41089.041666666657</c:v>
                </c:pt>
                <c:pt idx="2213">
                  <c:v>41089.052083333336</c:v>
                </c:pt>
                <c:pt idx="2214">
                  <c:v>41089.0625</c:v>
                </c:pt>
                <c:pt idx="2215">
                  <c:v>41089.072916666664</c:v>
                </c:pt>
                <c:pt idx="2216">
                  <c:v>41089.083333333336</c:v>
                </c:pt>
                <c:pt idx="2217">
                  <c:v>41089.093749999993</c:v>
                </c:pt>
                <c:pt idx="2218">
                  <c:v>41089.104166666657</c:v>
                </c:pt>
                <c:pt idx="2219">
                  <c:v>41089.114583333336</c:v>
                </c:pt>
                <c:pt idx="2220">
                  <c:v>41089.124999999993</c:v>
                </c:pt>
                <c:pt idx="2221">
                  <c:v>41089.135416666657</c:v>
                </c:pt>
                <c:pt idx="2222">
                  <c:v>41089.145833333336</c:v>
                </c:pt>
                <c:pt idx="2223">
                  <c:v>41089.156250000007</c:v>
                </c:pt>
                <c:pt idx="2224">
                  <c:v>41089.166666666657</c:v>
                </c:pt>
                <c:pt idx="2225">
                  <c:v>41089.177083333328</c:v>
                </c:pt>
                <c:pt idx="2226">
                  <c:v>41089.1875</c:v>
                </c:pt>
                <c:pt idx="2227">
                  <c:v>41089.197916666657</c:v>
                </c:pt>
                <c:pt idx="2228">
                  <c:v>41089.208333333336</c:v>
                </c:pt>
                <c:pt idx="2229">
                  <c:v>41089.21875</c:v>
                </c:pt>
                <c:pt idx="2230">
                  <c:v>41089.22916666665</c:v>
                </c:pt>
                <c:pt idx="2231">
                  <c:v>41089.239583333328</c:v>
                </c:pt>
                <c:pt idx="2232">
                  <c:v>41089.25</c:v>
                </c:pt>
                <c:pt idx="2233">
                  <c:v>41089.260416666657</c:v>
                </c:pt>
                <c:pt idx="2234">
                  <c:v>41089.270833333336</c:v>
                </c:pt>
                <c:pt idx="2235">
                  <c:v>41089.28125</c:v>
                </c:pt>
                <c:pt idx="2236">
                  <c:v>41089.29166666665</c:v>
                </c:pt>
                <c:pt idx="2237">
                  <c:v>41089.302083333336</c:v>
                </c:pt>
                <c:pt idx="2238">
                  <c:v>41089.312500000007</c:v>
                </c:pt>
                <c:pt idx="2239">
                  <c:v>41089.322916666664</c:v>
                </c:pt>
                <c:pt idx="2240">
                  <c:v>41089.333333333336</c:v>
                </c:pt>
                <c:pt idx="2241">
                  <c:v>41089.34375</c:v>
                </c:pt>
                <c:pt idx="2242">
                  <c:v>41089.354166666664</c:v>
                </c:pt>
                <c:pt idx="2243">
                  <c:v>41089.364583333336</c:v>
                </c:pt>
                <c:pt idx="2244">
                  <c:v>41089.375</c:v>
                </c:pt>
                <c:pt idx="2245">
                  <c:v>41089.385416666664</c:v>
                </c:pt>
                <c:pt idx="2246">
                  <c:v>41089.395833333336</c:v>
                </c:pt>
                <c:pt idx="2247">
                  <c:v>41089.406250000007</c:v>
                </c:pt>
                <c:pt idx="2248">
                  <c:v>41089.416666666664</c:v>
                </c:pt>
                <c:pt idx="2249">
                  <c:v>41089.427083333328</c:v>
                </c:pt>
                <c:pt idx="2250">
                  <c:v>41089.4375</c:v>
                </c:pt>
                <c:pt idx="2251">
                  <c:v>41089.447916666664</c:v>
                </c:pt>
                <c:pt idx="2252">
                  <c:v>41089.458333333343</c:v>
                </c:pt>
                <c:pt idx="2253">
                  <c:v>41089.46875</c:v>
                </c:pt>
                <c:pt idx="2254">
                  <c:v>41089.479166666657</c:v>
                </c:pt>
                <c:pt idx="2255">
                  <c:v>41089.489583333336</c:v>
                </c:pt>
                <c:pt idx="2256">
                  <c:v>41089.5</c:v>
                </c:pt>
                <c:pt idx="2257">
                  <c:v>41089.510416666664</c:v>
                </c:pt>
                <c:pt idx="2258">
                  <c:v>41089.520833333336</c:v>
                </c:pt>
                <c:pt idx="2259">
                  <c:v>41089.53125</c:v>
                </c:pt>
                <c:pt idx="2260">
                  <c:v>41089.541666666657</c:v>
                </c:pt>
                <c:pt idx="2261">
                  <c:v>41089.552083333336</c:v>
                </c:pt>
                <c:pt idx="2262">
                  <c:v>41089.5625</c:v>
                </c:pt>
                <c:pt idx="2263">
                  <c:v>41089.572916666664</c:v>
                </c:pt>
                <c:pt idx="2264">
                  <c:v>41089.583333333336</c:v>
                </c:pt>
                <c:pt idx="2265">
                  <c:v>41089.593749999993</c:v>
                </c:pt>
                <c:pt idx="2266">
                  <c:v>41089.604166666657</c:v>
                </c:pt>
                <c:pt idx="2267">
                  <c:v>41089.614583333336</c:v>
                </c:pt>
                <c:pt idx="2268">
                  <c:v>41089.624999999993</c:v>
                </c:pt>
                <c:pt idx="2269">
                  <c:v>41089.635416666657</c:v>
                </c:pt>
                <c:pt idx="2270">
                  <c:v>41089.645833333336</c:v>
                </c:pt>
                <c:pt idx="2271">
                  <c:v>41089.656250000007</c:v>
                </c:pt>
                <c:pt idx="2272">
                  <c:v>41089.666666666657</c:v>
                </c:pt>
                <c:pt idx="2273">
                  <c:v>41089.677083333328</c:v>
                </c:pt>
                <c:pt idx="2274">
                  <c:v>41089.6875</c:v>
                </c:pt>
                <c:pt idx="2275">
                  <c:v>41089.697916666657</c:v>
                </c:pt>
                <c:pt idx="2276">
                  <c:v>41089.708333333336</c:v>
                </c:pt>
                <c:pt idx="2277">
                  <c:v>41089.71875</c:v>
                </c:pt>
                <c:pt idx="2278">
                  <c:v>41089.72916666665</c:v>
                </c:pt>
                <c:pt idx="2279">
                  <c:v>41089.739583333328</c:v>
                </c:pt>
                <c:pt idx="2280">
                  <c:v>41089.75</c:v>
                </c:pt>
                <c:pt idx="2281">
                  <c:v>41089.760416666657</c:v>
                </c:pt>
                <c:pt idx="2282">
                  <c:v>41089.770833333336</c:v>
                </c:pt>
                <c:pt idx="2283">
                  <c:v>41089.78125</c:v>
                </c:pt>
                <c:pt idx="2284">
                  <c:v>41089.79166666665</c:v>
                </c:pt>
                <c:pt idx="2285">
                  <c:v>41089.802083333336</c:v>
                </c:pt>
                <c:pt idx="2286">
                  <c:v>41089.812500000007</c:v>
                </c:pt>
                <c:pt idx="2287">
                  <c:v>41089.822916666664</c:v>
                </c:pt>
                <c:pt idx="2288">
                  <c:v>41089.833333333336</c:v>
                </c:pt>
                <c:pt idx="2289">
                  <c:v>41089.84375</c:v>
                </c:pt>
                <c:pt idx="2290">
                  <c:v>41089.854166666664</c:v>
                </c:pt>
                <c:pt idx="2291">
                  <c:v>41089.864583333336</c:v>
                </c:pt>
                <c:pt idx="2292">
                  <c:v>41089.875</c:v>
                </c:pt>
                <c:pt idx="2293">
                  <c:v>41089.885416666664</c:v>
                </c:pt>
                <c:pt idx="2294">
                  <c:v>41089.895833333336</c:v>
                </c:pt>
                <c:pt idx="2295">
                  <c:v>41089.906250000007</c:v>
                </c:pt>
                <c:pt idx="2296">
                  <c:v>41089.916666666664</c:v>
                </c:pt>
                <c:pt idx="2297">
                  <c:v>41089.927083333328</c:v>
                </c:pt>
                <c:pt idx="2298">
                  <c:v>41089.9375</c:v>
                </c:pt>
                <c:pt idx="2299">
                  <c:v>41089.947916666664</c:v>
                </c:pt>
                <c:pt idx="2300">
                  <c:v>41089.958333333343</c:v>
                </c:pt>
                <c:pt idx="2301">
                  <c:v>41089.96875</c:v>
                </c:pt>
                <c:pt idx="2302">
                  <c:v>41089.979166666657</c:v>
                </c:pt>
                <c:pt idx="2303">
                  <c:v>41089.989583333336</c:v>
                </c:pt>
                <c:pt idx="2304">
                  <c:v>41090</c:v>
                </c:pt>
                <c:pt idx="2305">
                  <c:v>41090.010416666664</c:v>
                </c:pt>
                <c:pt idx="2306">
                  <c:v>41090.020833333336</c:v>
                </c:pt>
                <c:pt idx="2307">
                  <c:v>41090.03125</c:v>
                </c:pt>
                <c:pt idx="2308">
                  <c:v>41090.041666666657</c:v>
                </c:pt>
                <c:pt idx="2309">
                  <c:v>41090.052083333336</c:v>
                </c:pt>
                <c:pt idx="2310">
                  <c:v>41090.0625</c:v>
                </c:pt>
                <c:pt idx="2311">
                  <c:v>41090.072916666664</c:v>
                </c:pt>
                <c:pt idx="2312">
                  <c:v>41090.083333333336</c:v>
                </c:pt>
                <c:pt idx="2313">
                  <c:v>41090.093749999993</c:v>
                </c:pt>
                <c:pt idx="2314">
                  <c:v>41090.104166666657</c:v>
                </c:pt>
                <c:pt idx="2315">
                  <c:v>41090.114583333336</c:v>
                </c:pt>
                <c:pt idx="2316">
                  <c:v>41090.124999999993</c:v>
                </c:pt>
                <c:pt idx="2317">
                  <c:v>41090.135416666657</c:v>
                </c:pt>
                <c:pt idx="2318">
                  <c:v>41090.145833333336</c:v>
                </c:pt>
                <c:pt idx="2319">
                  <c:v>41090.156250000007</c:v>
                </c:pt>
                <c:pt idx="2320">
                  <c:v>41090.166666666657</c:v>
                </c:pt>
                <c:pt idx="2321">
                  <c:v>41090.177083333328</c:v>
                </c:pt>
                <c:pt idx="2322">
                  <c:v>41090.1875</c:v>
                </c:pt>
                <c:pt idx="2323">
                  <c:v>41090.197916666657</c:v>
                </c:pt>
                <c:pt idx="2324">
                  <c:v>41090.208333333336</c:v>
                </c:pt>
                <c:pt idx="2325">
                  <c:v>41090.21875</c:v>
                </c:pt>
                <c:pt idx="2326">
                  <c:v>41090.22916666665</c:v>
                </c:pt>
                <c:pt idx="2327">
                  <c:v>41090.239583333328</c:v>
                </c:pt>
                <c:pt idx="2328">
                  <c:v>41090.25</c:v>
                </c:pt>
                <c:pt idx="2329">
                  <c:v>41090.260416666657</c:v>
                </c:pt>
                <c:pt idx="2330">
                  <c:v>41090.270833333336</c:v>
                </c:pt>
                <c:pt idx="2331">
                  <c:v>41090.28125</c:v>
                </c:pt>
                <c:pt idx="2332">
                  <c:v>41090.29166666665</c:v>
                </c:pt>
                <c:pt idx="2333">
                  <c:v>41090.302083333336</c:v>
                </c:pt>
                <c:pt idx="2334">
                  <c:v>41090.312500000007</c:v>
                </c:pt>
                <c:pt idx="2335">
                  <c:v>41090.322916666664</c:v>
                </c:pt>
                <c:pt idx="2336">
                  <c:v>41090.333333333336</c:v>
                </c:pt>
                <c:pt idx="2337">
                  <c:v>41090.34375</c:v>
                </c:pt>
                <c:pt idx="2338">
                  <c:v>41090.354166666664</c:v>
                </c:pt>
                <c:pt idx="2339">
                  <c:v>41090.364583333336</c:v>
                </c:pt>
                <c:pt idx="2340">
                  <c:v>41090.375</c:v>
                </c:pt>
                <c:pt idx="2341">
                  <c:v>41090.385416666664</c:v>
                </c:pt>
                <c:pt idx="2342">
                  <c:v>41090.395833333336</c:v>
                </c:pt>
                <c:pt idx="2343">
                  <c:v>41090.406250000007</c:v>
                </c:pt>
                <c:pt idx="2344">
                  <c:v>41090.416666666664</c:v>
                </c:pt>
                <c:pt idx="2345">
                  <c:v>41090.427083333328</c:v>
                </c:pt>
                <c:pt idx="2346">
                  <c:v>41090.4375</c:v>
                </c:pt>
                <c:pt idx="2347">
                  <c:v>41090.447916666664</c:v>
                </c:pt>
                <c:pt idx="2348">
                  <c:v>41090.458333333343</c:v>
                </c:pt>
                <c:pt idx="2349">
                  <c:v>41090.46875</c:v>
                </c:pt>
                <c:pt idx="2350">
                  <c:v>41090.479166666657</c:v>
                </c:pt>
                <c:pt idx="2351">
                  <c:v>41090.489583333336</c:v>
                </c:pt>
                <c:pt idx="2352">
                  <c:v>41090.5</c:v>
                </c:pt>
                <c:pt idx="2353">
                  <c:v>41090.510416666664</c:v>
                </c:pt>
                <c:pt idx="2354">
                  <c:v>41090.520833333336</c:v>
                </c:pt>
                <c:pt idx="2355">
                  <c:v>41090.53125</c:v>
                </c:pt>
                <c:pt idx="2356">
                  <c:v>41090.541666666657</c:v>
                </c:pt>
                <c:pt idx="2357">
                  <c:v>41090.552083333336</c:v>
                </c:pt>
                <c:pt idx="2358">
                  <c:v>41090.5625</c:v>
                </c:pt>
                <c:pt idx="2359">
                  <c:v>41090.572916666664</c:v>
                </c:pt>
                <c:pt idx="2360">
                  <c:v>41090.583333333336</c:v>
                </c:pt>
                <c:pt idx="2361">
                  <c:v>41090.593749999993</c:v>
                </c:pt>
                <c:pt idx="2362">
                  <c:v>41090.604166666657</c:v>
                </c:pt>
                <c:pt idx="2363">
                  <c:v>41090.614583333336</c:v>
                </c:pt>
                <c:pt idx="2364">
                  <c:v>41090.624999999993</c:v>
                </c:pt>
                <c:pt idx="2365">
                  <c:v>41090.635416666657</c:v>
                </c:pt>
                <c:pt idx="2366">
                  <c:v>41090.645833333336</c:v>
                </c:pt>
                <c:pt idx="2367">
                  <c:v>41090.656250000007</c:v>
                </c:pt>
                <c:pt idx="2368">
                  <c:v>41090.666666666657</c:v>
                </c:pt>
                <c:pt idx="2369">
                  <c:v>41090.677083333328</c:v>
                </c:pt>
                <c:pt idx="2370">
                  <c:v>41090.6875</c:v>
                </c:pt>
                <c:pt idx="2371">
                  <c:v>41090.697916666657</c:v>
                </c:pt>
                <c:pt idx="2372">
                  <c:v>41090.708333333336</c:v>
                </c:pt>
                <c:pt idx="2373">
                  <c:v>41090.71875</c:v>
                </c:pt>
                <c:pt idx="2374">
                  <c:v>41090.72916666665</c:v>
                </c:pt>
                <c:pt idx="2375">
                  <c:v>41090.739583333328</c:v>
                </c:pt>
                <c:pt idx="2376">
                  <c:v>41090.75</c:v>
                </c:pt>
                <c:pt idx="2377">
                  <c:v>41090.760416666657</c:v>
                </c:pt>
                <c:pt idx="2378">
                  <c:v>41090.770833333336</c:v>
                </c:pt>
                <c:pt idx="2379">
                  <c:v>41090.78125</c:v>
                </c:pt>
                <c:pt idx="2380">
                  <c:v>41090.79166666665</c:v>
                </c:pt>
                <c:pt idx="2381">
                  <c:v>41090.802083333336</c:v>
                </c:pt>
                <c:pt idx="2382">
                  <c:v>41090.812500000007</c:v>
                </c:pt>
                <c:pt idx="2383">
                  <c:v>41090.822916666664</c:v>
                </c:pt>
                <c:pt idx="2384">
                  <c:v>41090.833333333336</c:v>
                </c:pt>
                <c:pt idx="2385">
                  <c:v>41090.84375</c:v>
                </c:pt>
                <c:pt idx="2386">
                  <c:v>41090.854166666664</c:v>
                </c:pt>
                <c:pt idx="2387">
                  <c:v>41090.864583333336</c:v>
                </c:pt>
                <c:pt idx="2388">
                  <c:v>41090.875</c:v>
                </c:pt>
                <c:pt idx="2389">
                  <c:v>41090.885416666664</c:v>
                </c:pt>
                <c:pt idx="2390">
                  <c:v>41090.895833333336</c:v>
                </c:pt>
                <c:pt idx="2391">
                  <c:v>41090.906250000007</c:v>
                </c:pt>
                <c:pt idx="2392">
                  <c:v>41090.916666666664</c:v>
                </c:pt>
                <c:pt idx="2393">
                  <c:v>41090.927083333328</c:v>
                </c:pt>
                <c:pt idx="2394">
                  <c:v>41090.9375</c:v>
                </c:pt>
                <c:pt idx="2395">
                  <c:v>41090.947916666664</c:v>
                </c:pt>
                <c:pt idx="2396">
                  <c:v>41090.958333333343</c:v>
                </c:pt>
                <c:pt idx="2397">
                  <c:v>41090.96875</c:v>
                </c:pt>
                <c:pt idx="2398">
                  <c:v>41090.979166666657</c:v>
                </c:pt>
                <c:pt idx="2399">
                  <c:v>41090.989583333336</c:v>
                </c:pt>
              </c:numCache>
            </c:numRef>
          </c:xVal>
          <c:yVal>
            <c:numRef>
              <c:f>'Met data'!$F$35064:$F$37463</c:f>
              <c:numCache>
                <c:formatCode>General</c:formatCode>
                <c:ptCount val="24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6.6039999999999992</c:v>
                </c:pt>
                <c:pt idx="23">
                  <c:v>11.94</c:v>
                </c:pt>
                <c:pt idx="24">
                  <c:v>13.209999999999999</c:v>
                </c:pt>
                <c:pt idx="25">
                  <c:v>3.8099999999999996</c:v>
                </c:pt>
                <c:pt idx="26">
                  <c:v>3.3019999999999996</c:v>
                </c:pt>
                <c:pt idx="27">
                  <c:v>5.3339999999999996</c:v>
                </c:pt>
                <c:pt idx="28">
                  <c:v>1.016</c:v>
                </c:pt>
                <c:pt idx="29">
                  <c:v>0.254</c:v>
                </c:pt>
                <c:pt idx="30">
                  <c:v>8.129999999999999</c:v>
                </c:pt>
                <c:pt idx="31">
                  <c:v>3.8099999999999996</c:v>
                </c:pt>
                <c:pt idx="32">
                  <c:v>1.27</c:v>
                </c:pt>
                <c:pt idx="33">
                  <c:v>0.254</c:v>
                </c:pt>
                <c:pt idx="34">
                  <c:v>0.76200000000000012</c:v>
                </c:pt>
                <c:pt idx="35">
                  <c:v>0.254</c:v>
                </c:pt>
                <c:pt idx="36">
                  <c:v>0</c:v>
                </c:pt>
                <c:pt idx="37">
                  <c:v>1.27</c:v>
                </c:pt>
                <c:pt idx="38">
                  <c:v>0.254</c:v>
                </c:pt>
                <c:pt idx="39">
                  <c:v>0</c:v>
                </c:pt>
                <c:pt idx="40">
                  <c:v>0.254</c:v>
                </c:pt>
                <c:pt idx="41">
                  <c:v>3.3019999999999996</c:v>
                </c:pt>
                <c:pt idx="42">
                  <c:v>1.016</c:v>
                </c:pt>
                <c:pt idx="43">
                  <c:v>0.254</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0.76200000000000012</c:v>
                </c:pt>
                <c:pt idx="676">
                  <c:v>1.016</c:v>
                </c:pt>
                <c:pt idx="677">
                  <c:v>0.50800000000000001</c:v>
                </c:pt>
                <c:pt idx="678">
                  <c:v>0.254</c:v>
                </c:pt>
                <c:pt idx="679">
                  <c:v>0</c:v>
                </c:pt>
                <c:pt idx="680">
                  <c:v>0.254</c:v>
                </c:pt>
                <c:pt idx="681">
                  <c:v>0</c:v>
                </c:pt>
                <c:pt idx="682">
                  <c:v>0.254</c:v>
                </c:pt>
                <c:pt idx="683">
                  <c:v>0.254</c:v>
                </c:pt>
                <c:pt idx="684">
                  <c:v>0.254</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3.8099999999999996</c:v>
                </c:pt>
                <c:pt idx="844">
                  <c:v>7.3659999999999988</c:v>
                </c:pt>
                <c:pt idx="845">
                  <c:v>1.524</c:v>
                </c:pt>
                <c:pt idx="846">
                  <c:v>0.50800000000000001</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0.254</c:v>
                </c:pt>
                <c:pt idx="952">
                  <c:v>6.35</c:v>
                </c:pt>
                <c:pt idx="953">
                  <c:v>5.08</c:v>
                </c:pt>
                <c:pt idx="954">
                  <c:v>1.524</c:v>
                </c:pt>
                <c:pt idx="955">
                  <c:v>0.254</c:v>
                </c:pt>
                <c:pt idx="956">
                  <c:v>0.76200000000000012</c:v>
                </c:pt>
                <c:pt idx="957">
                  <c:v>0.76200000000000012</c:v>
                </c:pt>
                <c:pt idx="958">
                  <c:v>1.524</c:v>
                </c:pt>
                <c:pt idx="959">
                  <c:v>1.016</c:v>
                </c:pt>
                <c:pt idx="960">
                  <c:v>2.0319999999999996</c:v>
                </c:pt>
                <c:pt idx="961">
                  <c:v>1.524</c:v>
                </c:pt>
                <c:pt idx="962">
                  <c:v>2.286</c:v>
                </c:pt>
                <c:pt idx="963">
                  <c:v>1.778</c:v>
                </c:pt>
                <c:pt idx="964">
                  <c:v>1.27</c:v>
                </c:pt>
                <c:pt idx="965">
                  <c:v>0.50800000000000001</c:v>
                </c:pt>
                <c:pt idx="966">
                  <c:v>0</c:v>
                </c:pt>
                <c:pt idx="967">
                  <c:v>0</c:v>
                </c:pt>
                <c:pt idx="968">
                  <c:v>0.254</c:v>
                </c:pt>
                <c:pt idx="969">
                  <c:v>0</c:v>
                </c:pt>
                <c:pt idx="970">
                  <c:v>0</c:v>
                </c:pt>
                <c:pt idx="971">
                  <c:v>0</c:v>
                </c:pt>
                <c:pt idx="972">
                  <c:v>0.254</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numCache>
            </c:numRef>
          </c:yVal>
          <c:smooth val="1"/>
        </c:ser>
        <c:ser>
          <c:idx val="5"/>
          <c:order val="5"/>
          <c:tx>
            <c:v>WL</c:v>
          </c:tx>
          <c:spPr>
            <a:ln w="28575">
              <a:solidFill>
                <a:srgbClr val="0070C0"/>
              </a:solidFill>
            </a:ln>
          </c:spPr>
          <c:marker>
            <c:symbol val="none"/>
          </c:marker>
          <c:xVal>
            <c:numRef>
              <c:f>Hourly!$A$3130:$A$3800</c:f>
              <c:numCache>
                <c:formatCode>m/d/yyyy\ h:mm</c:formatCode>
                <c:ptCount val="671"/>
                <c:pt idx="0">
                  <c:v>41065.583333333336</c:v>
                </c:pt>
                <c:pt idx="1">
                  <c:v>41065.624999999993</c:v>
                </c:pt>
                <c:pt idx="2">
                  <c:v>41065.666666666657</c:v>
                </c:pt>
                <c:pt idx="3">
                  <c:v>41065.708333333336</c:v>
                </c:pt>
                <c:pt idx="4">
                  <c:v>41065.75</c:v>
                </c:pt>
                <c:pt idx="5">
                  <c:v>41065.79166666665</c:v>
                </c:pt>
                <c:pt idx="6">
                  <c:v>41065.833333333336</c:v>
                </c:pt>
                <c:pt idx="7">
                  <c:v>41065.875</c:v>
                </c:pt>
                <c:pt idx="8">
                  <c:v>41065.916666666664</c:v>
                </c:pt>
                <c:pt idx="9">
                  <c:v>41065.958333333343</c:v>
                </c:pt>
                <c:pt idx="10">
                  <c:v>41066</c:v>
                </c:pt>
                <c:pt idx="11">
                  <c:v>41066.041666666657</c:v>
                </c:pt>
                <c:pt idx="12">
                  <c:v>41066.083333333336</c:v>
                </c:pt>
                <c:pt idx="13">
                  <c:v>41066.124999999993</c:v>
                </c:pt>
                <c:pt idx="14">
                  <c:v>41066.166666666657</c:v>
                </c:pt>
                <c:pt idx="15">
                  <c:v>41066.208333333336</c:v>
                </c:pt>
                <c:pt idx="16">
                  <c:v>41066.25</c:v>
                </c:pt>
                <c:pt idx="17">
                  <c:v>41066.29166666665</c:v>
                </c:pt>
                <c:pt idx="18">
                  <c:v>41066.333333333336</c:v>
                </c:pt>
                <c:pt idx="19">
                  <c:v>41066.375</c:v>
                </c:pt>
                <c:pt idx="20">
                  <c:v>41066.416666666664</c:v>
                </c:pt>
                <c:pt idx="21">
                  <c:v>41066.458333333343</c:v>
                </c:pt>
                <c:pt idx="22">
                  <c:v>41066.5</c:v>
                </c:pt>
                <c:pt idx="23">
                  <c:v>41066.541666666657</c:v>
                </c:pt>
                <c:pt idx="24">
                  <c:v>41066.583333333336</c:v>
                </c:pt>
                <c:pt idx="25">
                  <c:v>41066.624999999993</c:v>
                </c:pt>
                <c:pt idx="26">
                  <c:v>41066.666666666657</c:v>
                </c:pt>
                <c:pt idx="27">
                  <c:v>41066.708333333336</c:v>
                </c:pt>
                <c:pt idx="28">
                  <c:v>41066.75</c:v>
                </c:pt>
                <c:pt idx="29">
                  <c:v>41066.79166666665</c:v>
                </c:pt>
                <c:pt idx="30">
                  <c:v>41066.833333333336</c:v>
                </c:pt>
                <c:pt idx="31">
                  <c:v>41066.875</c:v>
                </c:pt>
                <c:pt idx="32">
                  <c:v>41066.916666666664</c:v>
                </c:pt>
                <c:pt idx="33">
                  <c:v>41066.958333333343</c:v>
                </c:pt>
                <c:pt idx="34">
                  <c:v>41067</c:v>
                </c:pt>
                <c:pt idx="35">
                  <c:v>41067.041666666657</c:v>
                </c:pt>
                <c:pt idx="36">
                  <c:v>41067.083333333336</c:v>
                </c:pt>
                <c:pt idx="37">
                  <c:v>41067.124999999993</c:v>
                </c:pt>
                <c:pt idx="38">
                  <c:v>41067.166666666657</c:v>
                </c:pt>
                <c:pt idx="39">
                  <c:v>41067.208333333336</c:v>
                </c:pt>
                <c:pt idx="40">
                  <c:v>41067.25</c:v>
                </c:pt>
                <c:pt idx="41">
                  <c:v>41067.29166666665</c:v>
                </c:pt>
                <c:pt idx="42">
                  <c:v>41067.333333333336</c:v>
                </c:pt>
                <c:pt idx="43">
                  <c:v>41067.375</c:v>
                </c:pt>
                <c:pt idx="44">
                  <c:v>41067.416666666664</c:v>
                </c:pt>
                <c:pt idx="45">
                  <c:v>41067.458333333343</c:v>
                </c:pt>
                <c:pt idx="46">
                  <c:v>41067.5</c:v>
                </c:pt>
                <c:pt idx="47">
                  <c:v>41067.541666666657</c:v>
                </c:pt>
                <c:pt idx="48">
                  <c:v>41067.583333333336</c:v>
                </c:pt>
                <c:pt idx="49">
                  <c:v>41067.624999999993</c:v>
                </c:pt>
                <c:pt idx="50">
                  <c:v>41067.666666666657</c:v>
                </c:pt>
                <c:pt idx="51">
                  <c:v>41067.708333333336</c:v>
                </c:pt>
                <c:pt idx="52">
                  <c:v>41067.75</c:v>
                </c:pt>
                <c:pt idx="53">
                  <c:v>41067.79166666665</c:v>
                </c:pt>
                <c:pt idx="54">
                  <c:v>41067.833333333336</c:v>
                </c:pt>
                <c:pt idx="55">
                  <c:v>41067.875</c:v>
                </c:pt>
                <c:pt idx="56">
                  <c:v>41067.916666666664</c:v>
                </c:pt>
                <c:pt idx="57">
                  <c:v>41067.958333333343</c:v>
                </c:pt>
                <c:pt idx="58">
                  <c:v>41068</c:v>
                </c:pt>
                <c:pt idx="59">
                  <c:v>41068.041666666657</c:v>
                </c:pt>
                <c:pt idx="60">
                  <c:v>41068.083333333336</c:v>
                </c:pt>
                <c:pt idx="61">
                  <c:v>41068.124999999993</c:v>
                </c:pt>
                <c:pt idx="62">
                  <c:v>41068.166666666657</c:v>
                </c:pt>
                <c:pt idx="63">
                  <c:v>41068.208333333336</c:v>
                </c:pt>
                <c:pt idx="64">
                  <c:v>41068.25</c:v>
                </c:pt>
                <c:pt idx="65">
                  <c:v>41068.29166666665</c:v>
                </c:pt>
                <c:pt idx="66">
                  <c:v>41068.333333333336</c:v>
                </c:pt>
                <c:pt idx="67">
                  <c:v>41068.375</c:v>
                </c:pt>
                <c:pt idx="68">
                  <c:v>41068.416666666664</c:v>
                </c:pt>
                <c:pt idx="69">
                  <c:v>41068.458333333343</c:v>
                </c:pt>
                <c:pt idx="70">
                  <c:v>41068.5</c:v>
                </c:pt>
                <c:pt idx="71">
                  <c:v>41068.541666666657</c:v>
                </c:pt>
                <c:pt idx="72">
                  <c:v>41068.583333333336</c:v>
                </c:pt>
                <c:pt idx="73">
                  <c:v>41068.624999999993</c:v>
                </c:pt>
                <c:pt idx="74">
                  <c:v>41068.666666666657</c:v>
                </c:pt>
                <c:pt idx="75">
                  <c:v>41068.708333333336</c:v>
                </c:pt>
                <c:pt idx="76">
                  <c:v>41068.75</c:v>
                </c:pt>
                <c:pt idx="77">
                  <c:v>41068.79166666665</c:v>
                </c:pt>
                <c:pt idx="78">
                  <c:v>41068.833333333336</c:v>
                </c:pt>
                <c:pt idx="79">
                  <c:v>41068.875</c:v>
                </c:pt>
                <c:pt idx="80">
                  <c:v>41068.916666666664</c:v>
                </c:pt>
                <c:pt idx="81">
                  <c:v>41068.958333333343</c:v>
                </c:pt>
                <c:pt idx="82">
                  <c:v>41069</c:v>
                </c:pt>
                <c:pt idx="83">
                  <c:v>41069.041666666657</c:v>
                </c:pt>
                <c:pt idx="84">
                  <c:v>41069.083333333336</c:v>
                </c:pt>
                <c:pt idx="85">
                  <c:v>41069.124999999993</c:v>
                </c:pt>
                <c:pt idx="86">
                  <c:v>41069.166666666657</c:v>
                </c:pt>
                <c:pt idx="87">
                  <c:v>41069.208333333336</c:v>
                </c:pt>
                <c:pt idx="88">
                  <c:v>41069.25</c:v>
                </c:pt>
                <c:pt idx="89">
                  <c:v>41069.29166666665</c:v>
                </c:pt>
                <c:pt idx="90">
                  <c:v>41069.333333333336</c:v>
                </c:pt>
                <c:pt idx="91">
                  <c:v>41069.375</c:v>
                </c:pt>
                <c:pt idx="92">
                  <c:v>41069.416666666664</c:v>
                </c:pt>
                <c:pt idx="93">
                  <c:v>41069.458333333343</c:v>
                </c:pt>
                <c:pt idx="94">
                  <c:v>41069.5</c:v>
                </c:pt>
                <c:pt idx="95">
                  <c:v>41069.541666666657</c:v>
                </c:pt>
                <c:pt idx="96">
                  <c:v>41069.583333333336</c:v>
                </c:pt>
                <c:pt idx="97">
                  <c:v>41069.624999999993</c:v>
                </c:pt>
                <c:pt idx="98">
                  <c:v>41069.666666666657</c:v>
                </c:pt>
                <c:pt idx="99">
                  <c:v>41069.708333333336</c:v>
                </c:pt>
                <c:pt idx="100">
                  <c:v>41069.75</c:v>
                </c:pt>
                <c:pt idx="101">
                  <c:v>41069.79166666665</c:v>
                </c:pt>
                <c:pt idx="102">
                  <c:v>41069.833333333336</c:v>
                </c:pt>
                <c:pt idx="103">
                  <c:v>41069.875</c:v>
                </c:pt>
                <c:pt idx="104">
                  <c:v>41069.916666666664</c:v>
                </c:pt>
                <c:pt idx="105">
                  <c:v>41069.958333333343</c:v>
                </c:pt>
                <c:pt idx="106">
                  <c:v>41070</c:v>
                </c:pt>
                <c:pt idx="107">
                  <c:v>41070.041666666657</c:v>
                </c:pt>
                <c:pt idx="108">
                  <c:v>41070.083333333336</c:v>
                </c:pt>
                <c:pt idx="109">
                  <c:v>41070.124999999993</c:v>
                </c:pt>
                <c:pt idx="110">
                  <c:v>41070.166666666657</c:v>
                </c:pt>
                <c:pt idx="111">
                  <c:v>41070.208333333336</c:v>
                </c:pt>
                <c:pt idx="112">
                  <c:v>41070.25</c:v>
                </c:pt>
                <c:pt idx="113">
                  <c:v>41070.29166666665</c:v>
                </c:pt>
                <c:pt idx="114">
                  <c:v>41070.333333333336</c:v>
                </c:pt>
                <c:pt idx="115">
                  <c:v>41070.375</c:v>
                </c:pt>
                <c:pt idx="116">
                  <c:v>41070.416666666664</c:v>
                </c:pt>
                <c:pt idx="117">
                  <c:v>41070.458333333343</c:v>
                </c:pt>
                <c:pt idx="118">
                  <c:v>41070.5</c:v>
                </c:pt>
                <c:pt idx="119">
                  <c:v>41070.541666666657</c:v>
                </c:pt>
                <c:pt idx="120">
                  <c:v>41070.583333333336</c:v>
                </c:pt>
                <c:pt idx="121">
                  <c:v>41070.624999999993</c:v>
                </c:pt>
                <c:pt idx="122">
                  <c:v>41070.666666666657</c:v>
                </c:pt>
                <c:pt idx="123">
                  <c:v>41070.708333333336</c:v>
                </c:pt>
                <c:pt idx="124">
                  <c:v>41070.75</c:v>
                </c:pt>
                <c:pt idx="125">
                  <c:v>41070.79166666665</c:v>
                </c:pt>
                <c:pt idx="126">
                  <c:v>41070.833333333336</c:v>
                </c:pt>
                <c:pt idx="127">
                  <c:v>41070.875</c:v>
                </c:pt>
                <c:pt idx="128">
                  <c:v>41070.916666666664</c:v>
                </c:pt>
                <c:pt idx="129">
                  <c:v>41070.958333333343</c:v>
                </c:pt>
                <c:pt idx="130">
                  <c:v>41071</c:v>
                </c:pt>
                <c:pt idx="131">
                  <c:v>41071.041666666657</c:v>
                </c:pt>
                <c:pt idx="132">
                  <c:v>41071.083333333336</c:v>
                </c:pt>
                <c:pt idx="133">
                  <c:v>41071.124999999993</c:v>
                </c:pt>
                <c:pt idx="134">
                  <c:v>41071.166666666657</c:v>
                </c:pt>
                <c:pt idx="135">
                  <c:v>41071.208333333336</c:v>
                </c:pt>
                <c:pt idx="136">
                  <c:v>41071.25</c:v>
                </c:pt>
                <c:pt idx="137">
                  <c:v>41071.29166666665</c:v>
                </c:pt>
                <c:pt idx="138">
                  <c:v>41071.333333333336</c:v>
                </c:pt>
                <c:pt idx="139">
                  <c:v>41071.375</c:v>
                </c:pt>
                <c:pt idx="140">
                  <c:v>41071.416666666664</c:v>
                </c:pt>
                <c:pt idx="141">
                  <c:v>41071.458333333343</c:v>
                </c:pt>
                <c:pt idx="142">
                  <c:v>41071.5</c:v>
                </c:pt>
                <c:pt idx="143">
                  <c:v>41071.541666666657</c:v>
                </c:pt>
                <c:pt idx="144">
                  <c:v>41071.583333333336</c:v>
                </c:pt>
                <c:pt idx="145">
                  <c:v>41071.624999999993</c:v>
                </c:pt>
                <c:pt idx="146">
                  <c:v>41071.666666666657</c:v>
                </c:pt>
                <c:pt idx="147">
                  <c:v>41071.708333333336</c:v>
                </c:pt>
                <c:pt idx="148">
                  <c:v>41071.75</c:v>
                </c:pt>
                <c:pt idx="149">
                  <c:v>41071.79166666665</c:v>
                </c:pt>
                <c:pt idx="150">
                  <c:v>41071.833333333336</c:v>
                </c:pt>
                <c:pt idx="151">
                  <c:v>41071.875</c:v>
                </c:pt>
                <c:pt idx="152">
                  <c:v>41071.916666666664</c:v>
                </c:pt>
                <c:pt idx="153">
                  <c:v>41071.958333333343</c:v>
                </c:pt>
                <c:pt idx="154">
                  <c:v>41072</c:v>
                </c:pt>
                <c:pt idx="155">
                  <c:v>41072.041666666657</c:v>
                </c:pt>
                <c:pt idx="156">
                  <c:v>41072.083333333336</c:v>
                </c:pt>
                <c:pt idx="157">
                  <c:v>41072.124999999993</c:v>
                </c:pt>
                <c:pt idx="158">
                  <c:v>41072.166666666657</c:v>
                </c:pt>
                <c:pt idx="159">
                  <c:v>41072.208333333336</c:v>
                </c:pt>
                <c:pt idx="160">
                  <c:v>41072.25</c:v>
                </c:pt>
                <c:pt idx="161">
                  <c:v>41072.29166666665</c:v>
                </c:pt>
                <c:pt idx="162">
                  <c:v>41072.333333333336</c:v>
                </c:pt>
                <c:pt idx="163">
                  <c:v>41072.375</c:v>
                </c:pt>
                <c:pt idx="164">
                  <c:v>41072.416666666664</c:v>
                </c:pt>
                <c:pt idx="165">
                  <c:v>41072.458333333343</c:v>
                </c:pt>
                <c:pt idx="166">
                  <c:v>41072.5</c:v>
                </c:pt>
                <c:pt idx="167">
                  <c:v>41072.541666666657</c:v>
                </c:pt>
                <c:pt idx="168">
                  <c:v>41072.583333333336</c:v>
                </c:pt>
                <c:pt idx="169">
                  <c:v>41072.624999999993</c:v>
                </c:pt>
                <c:pt idx="170">
                  <c:v>41072.666666666657</c:v>
                </c:pt>
                <c:pt idx="171">
                  <c:v>41072.708333333336</c:v>
                </c:pt>
                <c:pt idx="172">
                  <c:v>41072.75</c:v>
                </c:pt>
                <c:pt idx="173">
                  <c:v>41072.79166666665</c:v>
                </c:pt>
                <c:pt idx="174">
                  <c:v>41072.833333333336</c:v>
                </c:pt>
                <c:pt idx="175">
                  <c:v>41072.875</c:v>
                </c:pt>
                <c:pt idx="176">
                  <c:v>41072.916666666664</c:v>
                </c:pt>
                <c:pt idx="177">
                  <c:v>41072.958333333343</c:v>
                </c:pt>
                <c:pt idx="178">
                  <c:v>41073</c:v>
                </c:pt>
                <c:pt idx="179">
                  <c:v>41073.041666666657</c:v>
                </c:pt>
                <c:pt idx="180">
                  <c:v>41073.083333333336</c:v>
                </c:pt>
                <c:pt idx="181">
                  <c:v>41073.124999999993</c:v>
                </c:pt>
                <c:pt idx="182">
                  <c:v>41073.166666666657</c:v>
                </c:pt>
                <c:pt idx="183">
                  <c:v>41073.208333333336</c:v>
                </c:pt>
                <c:pt idx="184">
                  <c:v>41073.25</c:v>
                </c:pt>
                <c:pt idx="185">
                  <c:v>41073.29166666665</c:v>
                </c:pt>
                <c:pt idx="186">
                  <c:v>41073.333333333336</c:v>
                </c:pt>
                <c:pt idx="187">
                  <c:v>41073.375</c:v>
                </c:pt>
                <c:pt idx="188">
                  <c:v>41073.416666666664</c:v>
                </c:pt>
                <c:pt idx="189">
                  <c:v>41073.458333333343</c:v>
                </c:pt>
                <c:pt idx="190">
                  <c:v>41073.5</c:v>
                </c:pt>
                <c:pt idx="191">
                  <c:v>41073.541666666657</c:v>
                </c:pt>
                <c:pt idx="192">
                  <c:v>41073.583333333336</c:v>
                </c:pt>
                <c:pt idx="193">
                  <c:v>41073.624999999993</c:v>
                </c:pt>
                <c:pt idx="194">
                  <c:v>41073.666666666657</c:v>
                </c:pt>
                <c:pt idx="195">
                  <c:v>41073.708333333336</c:v>
                </c:pt>
                <c:pt idx="196">
                  <c:v>41073.75</c:v>
                </c:pt>
                <c:pt idx="197">
                  <c:v>41073.79166666665</c:v>
                </c:pt>
                <c:pt idx="198">
                  <c:v>41073.833333333336</c:v>
                </c:pt>
                <c:pt idx="199">
                  <c:v>41073.875</c:v>
                </c:pt>
                <c:pt idx="200">
                  <c:v>41073.916666666664</c:v>
                </c:pt>
                <c:pt idx="201">
                  <c:v>41073.958333333343</c:v>
                </c:pt>
                <c:pt idx="202">
                  <c:v>41074</c:v>
                </c:pt>
                <c:pt idx="203">
                  <c:v>41074.041666666657</c:v>
                </c:pt>
                <c:pt idx="204">
                  <c:v>41074.083333333336</c:v>
                </c:pt>
                <c:pt idx="205">
                  <c:v>41074.124999999993</c:v>
                </c:pt>
                <c:pt idx="206">
                  <c:v>41074.166666666657</c:v>
                </c:pt>
                <c:pt idx="207">
                  <c:v>41074.208333333336</c:v>
                </c:pt>
                <c:pt idx="208">
                  <c:v>41074.25</c:v>
                </c:pt>
                <c:pt idx="209">
                  <c:v>41074.29166666665</c:v>
                </c:pt>
                <c:pt idx="210">
                  <c:v>41074.333333333336</c:v>
                </c:pt>
                <c:pt idx="211">
                  <c:v>41074.375</c:v>
                </c:pt>
                <c:pt idx="212">
                  <c:v>41074.416666666664</c:v>
                </c:pt>
                <c:pt idx="213">
                  <c:v>41074.458333333343</c:v>
                </c:pt>
                <c:pt idx="214">
                  <c:v>41074.5</c:v>
                </c:pt>
                <c:pt idx="215">
                  <c:v>41074.541666666657</c:v>
                </c:pt>
                <c:pt idx="216">
                  <c:v>41074.583333333336</c:v>
                </c:pt>
                <c:pt idx="217">
                  <c:v>41074.624999999993</c:v>
                </c:pt>
                <c:pt idx="218">
                  <c:v>41074.666666666657</c:v>
                </c:pt>
                <c:pt idx="219">
                  <c:v>41074.708333333336</c:v>
                </c:pt>
                <c:pt idx="220">
                  <c:v>41074.75</c:v>
                </c:pt>
                <c:pt idx="221">
                  <c:v>41074.79166666665</c:v>
                </c:pt>
                <c:pt idx="222">
                  <c:v>41074.833333333336</c:v>
                </c:pt>
                <c:pt idx="223">
                  <c:v>41074.875</c:v>
                </c:pt>
                <c:pt idx="224">
                  <c:v>41074.916666666664</c:v>
                </c:pt>
                <c:pt idx="225">
                  <c:v>41074.958333333343</c:v>
                </c:pt>
                <c:pt idx="226">
                  <c:v>41075</c:v>
                </c:pt>
                <c:pt idx="227">
                  <c:v>41075.041666666657</c:v>
                </c:pt>
                <c:pt idx="228">
                  <c:v>41075.083333333336</c:v>
                </c:pt>
                <c:pt idx="229">
                  <c:v>41075.124999999993</c:v>
                </c:pt>
                <c:pt idx="230">
                  <c:v>41075.166666666657</c:v>
                </c:pt>
                <c:pt idx="231">
                  <c:v>41075.208333333336</c:v>
                </c:pt>
                <c:pt idx="232">
                  <c:v>41075.25</c:v>
                </c:pt>
                <c:pt idx="233">
                  <c:v>41075.29166666665</c:v>
                </c:pt>
                <c:pt idx="234">
                  <c:v>41075.333333333336</c:v>
                </c:pt>
                <c:pt idx="235">
                  <c:v>41075.375</c:v>
                </c:pt>
                <c:pt idx="236">
                  <c:v>41075.416666666664</c:v>
                </c:pt>
                <c:pt idx="237">
                  <c:v>41075.458333333343</c:v>
                </c:pt>
                <c:pt idx="238">
                  <c:v>41075.5</c:v>
                </c:pt>
                <c:pt idx="239">
                  <c:v>41075.541666666657</c:v>
                </c:pt>
                <c:pt idx="240">
                  <c:v>41075.583333333336</c:v>
                </c:pt>
                <c:pt idx="241">
                  <c:v>41075.624999999993</c:v>
                </c:pt>
                <c:pt idx="242">
                  <c:v>41075.666666666657</c:v>
                </c:pt>
                <c:pt idx="243">
                  <c:v>41075.708333333336</c:v>
                </c:pt>
                <c:pt idx="244">
                  <c:v>41075.75</c:v>
                </c:pt>
                <c:pt idx="245">
                  <c:v>41075.79166666665</c:v>
                </c:pt>
                <c:pt idx="246">
                  <c:v>41075.833333333336</c:v>
                </c:pt>
                <c:pt idx="247">
                  <c:v>41075.875</c:v>
                </c:pt>
                <c:pt idx="248">
                  <c:v>41075.916666666664</c:v>
                </c:pt>
                <c:pt idx="249">
                  <c:v>41075.958333333343</c:v>
                </c:pt>
                <c:pt idx="250">
                  <c:v>41076</c:v>
                </c:pt>
                <c:pt idx="251">
                  <c:v>41076.041666666657</c:v>
                </c:pt>
                <c:pt idx="252">
                  <c:v>41076.083333333336</c:v>
                </c:pt>
                <c:pt idx="253">
                  <c:v>41076.124999999993</c:v>
                </c:pt>
                <c:pt idx="254">
                  <c:v>41076.166666666657</c:v>
                </c:pt>
                <c:pt idx="255">
                  <c:v>41076.208333333336</c:v>
                </c:pt>
                <c:pt idx="256">
                  <c:v>41076.25</c:v>
                </c:pt>
                <c:pt idx="257">
                  <c:v>41076.29166666665</c:v>
                </c:pt>
                <c:pt idx="258">
                  <c:v>41076.333333333336</c:v>
                </c:pt>
                <c:pt idx="259">
                  <c:v>41076.375</c:v>
                </c:pt>
                <c:pt idx="260">
                  <c:v>41076.416666666664</c:v>
                </c:pt>
                <c:pt idx="261">
                  <c:v>41076.458333333343</c:v>
                </c:pt>
                <c:pt idx="262">
                  <c:v>41076.5</c:v>
                </c:pt>
                <c:pt idx="263">
                  <c:v>41076.541666666657</c:v>
                </c:pt>
                <c:pt idx="264">
                  <c:v>41076.583333333336</c:v>
                </c:pt>
                <c:pt idx="265">
                  <c:v>41076.624999999993</c:v>
                </c:pt>
                <c:pt idx="266">
                  <c:v>41076.666666666657</c:v>
                </c:pt>
                <c:pt idx="267">
                  <c:v>41076.708333333336</c:v>
                </c:pt>
                <c:pt idx="268">
                  <c:v>41076.75</c:v>
                </c:pt>
                <c:pt idx="269">
                  <c:v>41076.79166666665</c:v>
                </c:pt>
                <c:pt idx="270">
                  <c:v>41076.833333333336</c:v>
                </c:pt>
                <c:pt idx="271">
                  <c:v>41076.875</c:v>
                </c:pt>
                <c:pt idx="272">
                  <c:v>41076.916666666664</c:v>
                </c:pt>
                <c:pt idx="273">
                  <c:v>41076.958333333343</c:v>
                </c:pt>
                <c:pt idx="274">
                  <c:v>41077</c:v>
                </c:pt>
                <c:pt idx="275">
                  <c:v>41077.041666666657</c:v>
                </c:pt>
                <c:pt idx="276">
                  <c:v>41077.083333333336</c:v>
                </c:pt>
                <c:pt idx="277">
                  <c:v>41077.124999999993</c:v>
                </c:pt>
                <c:pt idx="278">
                  <c:v>41077.166666666657</c:v>
                </c:pt>
                <c:pt idx="279">
                  <c:v>41077.208333333336</c:v>
                </c:pt>
                <c:pt idx="280">
                  <c:v>41077.25</c:v>
                </c:pt>
                <c:pt idx="281">
                  <c:v>41077.29166666665</c:v>
                </c:pt>
                <c:pt idx="282">
                  <c:v>41077.333333333336</c:v>
                </c:pt>
                <c:pt idx="283">
                  <c:v>41077.375</c:v>
                </c:pt>
                <c:pt idx="284">
                  <c:v>41077.416666666664</c:v>
                </c:pt>
                <c:pt idx="285">
                  <c:v>41077.458333333343</c:v>
                </c:pt>
                <c:pt idx="286">
                  <c:v>41077.5</c:v>
                </c:pt>
                <c:pt idx="287">
                  <c:v>41077.541666666657</c:v>
                </c:pt>
                <c:pt idx="288">
                  <c:v>41077.583333333336</c:v>
                </c:pt>
                <c:pt idx="289">
                  <c:v>41077.624999999993</c:v>
                </c:pt>
                <c:pt idx="290">
                  <c:v>41077.666666666657</c:v>
                </c:pt>
                <c:pt idx="291">
                  <c:v>41077.708333333336</c:v>
                </c:pt>
                <c:pt idx="292">
                  <c:v>41077.75</c:v>
                </c:pt>
                <c:pt idx="293">
                  <c:v>41077.79166666665</c:v>
                </c:pt>
                <c:pt idx="294">
                  <c:v>41077.833333333336</c:v>
                </c:pt>
                <c:pt idx="295">
                  <c:v>41077.875</c:v>
                </c:pt>
                <c:pt idx="296">
                  <c:v>41077.916666666664</c:v>
                </c:pt>
                <c:pt idx="297">
                  <c:v>41077.958333333343</c:v>
                </c:pt>
                <c:pt idx="298">
                  <c:v>41078</c:v>
                </c:pt>
                <c:pt idx="299">
                  <c:v>41078.041666666657</c:v>
                </c:pt>
                <c:pt idx="300">
                  <c:v>41078.083333333336</c:v>
                </c:pt>
                <c:pt idx="301">
                  <c:v>41078.124999999993</c:v>
                </c:pt>
                <c:pt idx="302">
                  <c:v>41078.166666666657</c:v>
                </c:pt>
                <c:pt idx="303">
                  <c:v>41078.208333333336</c:v>
                </c:pt>
                <c:pt idx="304">
                  <c:v>41078.25</c:v>
                </c:pt>
                <c:pt idx="305">
                  <c:v>41078.29166666665</c:v>
                </c:pt>
                <c:pt idx="306">
                  <c:v>41078.333333333336</c:v>
                </c:pt>
                <c:pt idx="307">
                  <c:v>41078.375</c:v>
                </c:pt>
                <c:pt idx="308">
                  <c:v>41078.416666666664</c:v>
                </c:pt>
                <c:pt idx="309">
                  <c:v>41078.458333333343</c:v>
                </c:pt>
                <c:pt idx="310">
                  <c:v>41078.5</c:v>
                </c:pt>
                <c:pt idx="311">
                  <c:v>41078.541666666657</c:v>
                </c:pt>
                <c:pt idx="312">
                  <c:v>41078.583333333336</c:v>
                </c:pt>
                <c:pt idx="313">
                  <c:v>41078.624999999993</c:v>
                </c:pt>
                <c:pt idx="314">
                  <c:v>41078.666666666657</c:v>
                </c:pt>
                <c:pt idx="315">
                  <c:v>41078.708333333336</c:v>
                </c:pt>
                <c:pt idx="316">
                  <c:v>41078.75</c:v>
                </c:pt>
                <c:pt idx="317">
                  <c:v>41078.79166666665</c:v>
                </c:pt>
                <c:pt idx="318">
                  <c:v>41078.833333333336</c:v>
                </c:pt>
                <c:pt idx="319">
                  <c:v>41078.875</c:v>
                </c:pt>
                <c:pt idx="320">
                  <c:v>41078.916666666664</c:v>
                </c:pt>
                <c:pt idx="321">
                  <c:v>41078.958333333343</c:v>
                </c:pt>
                <c:pt idx="322">
                  <c:v>41079</c:v>
                </c:pt>
                <c:pt idx="323">
                  <c:v>41079.041666666657</c:v>
                </c:pt>
                <c:pt idx="324">
                  <c:v>41079.083333333336</c:v>
                </c:pt>
                <c:pt idx="325">
                  <c:v>41079.124999999993</c:v>
                </c:pt>
                <c:pt idx="326">
                  <c:v>41079.166666666657</c:v>
                </c:pt>
                <c:pt idx="327">
                  <c:v>41079.208333333336</c:v>
                </c:pt>
                <c:pt idx="328">
                  <c:v>41079.25</c:v>
                </c:pt>
                <c:pt idx="329">
                  <c:v>41079.29166666665</c:v>
                </c:pt>
                <c:pt idx="330">
                  <c:v>41079.333333333336</c:v>
                </c:pt>
                <c:pt idx="331">
                  <c:v>41079.375</c:v>
                </c:pt>
                <c:pt idx="332">
                  <c:v>41079.416666666664</c:v>
                </c:pt>
                <c:pt idx="333">
                  <c:v>41079.458333333343</c:v>
                </c:pt>
                <c:pt idx="334">
                  <c:v>41079.5</c:v>
                </c:pt>
                <c:pt idx="335">
                  <c:v>41079.541666666657</c:v>
                </c:pt>
                <c:pt idx="336">
                  <c:v>41079.583333333336</c:v>
                </c:pt>
                <c:pt idx="337">
                  <c:v>41079.624999999993</c:v>
                </c:pt>
                <c:pt idx="338">
                  <c:v>41079.666666666657</c:v>
                </c:pt>
                <c:pt idx="339">
                  <c:v>41079.708333333336</c:v>
                </c:pt>
                <c:pt idx="340">
                  <c:v>41079.75</c:v>
                </c:pt>
                <c:pt idx="341">
                  <c:v>41079.79166666665</c:v>
                </c:pt>
                <c:pt idx="342">
                  <c:v>41079.833333333336</c:v>
                </c:pt>
                <c:pt idx="343">
                  <c:v>41079.875</c:v>
                </c:pt>
                <c:pt idx="344">
                  <c:v>41079.916666666664</c:v>
                </c:pt>
                <c:pt idx="345">
                  <c:v>41079.958333333343</c:v>
                </c:pt>
                <c:pt idx="346">
                  <c:v>41080</c:v>
                </c:pt>
                <c:pt idx="347">
                  <c:v>41080.041666666657</c:v>
                </c:pt>
                <c:pt idx="348">
                  <c:v>41080.083333333336</c:v>
                </c:pt>
                <c:pt idx="349">
                  <c:v>41080.124999999993</c:v>
                </c:pt>
                <c:pt idx="350">
                  <c:v>41080.166666666657</c:v>
                </c:pt>
                <c:pt idx="351">
                  <c:v>41080.208333333336</c:v>
                </c:pt>
                <c:pt idx="352">
                  <c:v>41080.25</c:v>
                </c:pt>
                <c:pt idx="353">
                  <c:v>41080.29166666665</c:v>
                </c:pt>
                <c:pt idx="354">
                  <c:v>41080.333333333336</c:v>
                </c:pt>
                <c:pt idx="355">
                  <c:v>41080.375</c:v>
                </c:pt>
                <c:pt idx="356">
                  <c:v>41080.416666666664</c:v>
                </c:pt>
                <c:pt idx="357">
                  <c:v>41080.458333333343</c:v>
                </c:pt>
                <c:pt idx="358">
                  <c:v>41080.5</c:v>
                </c:pt>
                <c:pt idx="359">
                  <c:v>41080.541666666657</c:v>
                </c:pt>
                <c:pt idx="360">
                  <c:v>41080.583333333336</c:v>
                </c:pt>
                <c:pt idx="361">
                  <c:v>41080.624999999993</c:v>
                </c:pt>
                <c:pt idx="362">
                  <c:v>41080.666666666657</c:v>
                </c:pt>
                <c:pt idx="363">
                  <c:v>41080.708333333336</c:v>
                </c:pt>
                <c:pt idx="364">
                  <c:v>41080.75</c:v>
                </c:pt>
                <c:pt idx="365">
                  <c:v>41080.79166666665</c:v>
                </c:pt>
                <c:pt idx="366">
                  <c:v>41080.833333333336</c:v>
                </c:pt>
                <c:pt idx="367">
                  <c:v>41080.875</c:v>
                </c:pt>
                <c:pt idx="368">
                  <c:v>41080.916666666664</c:v>
                </c:pt>
                <c:pt idx="369">
                  <c:v>41080.958333333343</c:v>
                </c:pt>
                <c:pt idx="370">
                  <c:v>41081</c:v>
                </c:pt>
                <c:pt idx="371">
                  <c:v>41081.041666666657</c:v>
                </c:pt>
                <c:pt idx="372">
                  <c:v>41081.083333333336</c:v>
                </c:pt>
                <c:pt idx="373">
                  <c:v>41081.124999999993</c:v>
                </c:pt>
                <c:pt idx="374">
                  <c:v>41081.166666666657</c:v>
                </c:pt>
                <c:pt idx="375">
                  <c:v>41081.208333333336</c:v>
                </c:pt>
                <c:pt idx="376">
                  <c:v>41081.25</c:v>
                </c:pt>
                <c:pt idx="377">
                  <c:v>41081.29166666665</c:v>
                </c:pt>
                <c:pt idx="378">
                  <c:v>41081.333333333336</c:v>
                </c:pt>
                <c:pt idx="379">
                  <c:v>41081.375</c:v>
                </c:pt>
                <c:pt idx="380">
                  <c:v>41081.416666666664</c:v>
                </c:pt>
                <c:pt idx="381">
                  <c:v>41081.458333333343</c:v>
                </c:pt>
                <c:pt idx="382">
                  <c:v>41081.5</c:v>
                </c:pt>
                <c:pt idx="383">
                  <c:v>41081.541666666657</c:v>
                </c:pt>
                <c:pt idx="384">
                  <c:v>41081.583333333336</c:v>
                </c:pt>
                <c:pt idx="385">
                  <c:v>41081.624999999993</c:v>
                </c:pt>
                <c:pt idx="386">
                  <c:v>41081.666666666657</c:v>
                </c:pt>
                <c:pt idx="387">
                  <c:v>41081.708333333336</c:v>
                </c:pt>
                <c:pt idx="388">
                  <c:v>41081.75</c:v>
                </c:pt>
                <c:pt idx="389">
                  <c:v>41081.79166666665</c:v>
                </c:pt>
                <c:pt idx="390">
                  <c:v>41081.833333333336</c:v>
                </c:pt>
                <c:pt idx="391">
                  <c:v>41081.875</c:v>
                </c:pt>
                <c:pt idx="392">
                  <c:v>41081.916666666664</c:v>
                </c:pt>
                <c:pt idx="393">
                  <c:v>41081.958333333343</c:v>
                </c:pt>
                <c:pt idx="394">
                  <c:v>41082</c:v>
                </c:pt>
                <c:pt idx="395">
                  <c:v>41082.041666666657</c:v>
                </c:pt>
                <c:pt idx="396">
                  <c:v>41082.083333333336</c:v>
                </c:pt>
                <c:pt idx="397">
                  <c:v>41082.124999999993</c:v>
                </c:pt>
                <c:pt idx="398">
                  <c:v>41082.166666666657</c:v>
                </c:pt>
                <c:pt idx="399">
                  <c:v>41082.208333333336</c:v>
                </c:pt>
                <c:pt idx="400">
                  <c:v>41082.25</c:v>
                </c:pt>
                <c:pt idx="401">
                  <c:v>41082.29166666665</c:v>
                </c:pt>
                <c:pt idx="402">
                  <c:v>41082.333333333336</c:v>
                </c:pt>
                <c:pt idx="403">
                  <c:v>41082.375</c:v>
                </c:pt>
                <c:pt idx="404">
                  <c:v>41082.416666666664</c:v>
                </c:pt>
                <c:pt idx="405">
                  <c:v>41082.458333333343</c:v>
                </c:pt>
                <c:pt idx="406">
                  <c:v>41082.5</c:v>
                </c:pt>
                <c:pt idx="407">
                  <c:v>41082.541666666657</c:v>
                </c:pt>
                <c:pt idx="408">
                  <c:v>41082.583333333336</c:v>
                </c:pt>
                <c:pt idx="409">
                  <c:v>41082.624999999993</c:v>
                </c:pt>
                <c:pt idx="410">
                  <c:v>41082.666666666657</c:v>
                </c:pt>
                <c:pt idx="411">
                  <c:v>41082.708333333336</c:v>
                </c:pt>
                <c:pt idx="412">
                  <c:v>41082.75</c:v>
                </c:pt>
                <c:pt idx="413">
                  <c:v>41082.79166666665</c:v>
                </c:pt>
                <c:pt idx="414">
                  <c:v>41082.833333333336</c:v>
                </c:pt>
                <c:pt idx="415">
                  <c:v>41082.875</c:v>
                </c:pt>
                <c:pt idx="416">
                  <c:v>41082.916666666664</c:v>
                </c:pt>
                <c:pt idx="417">
                  <c:v>41082.958333333343</c:v>
                </c:pt>
                <c:pt idx="418">
                  <c:v>41083</c:v>
                </c:pt>
                <c:pt idx="419">
                  <c:v>41083.041666666657</c:v>
                </c:pt>
                <c:pt idx="420">
                  <c:v>41083.083333333336</c:v>
                </c:pt>
                <c:pt idx="421">
                  <c:v>41083.124999999993</c:v>
                </c:pt>
                <c:pt idx="422">
                  <c:v>41083.166666666657</c:v>
                </c:pt>
                <c:pt idx="423">
                  <c:v>41083.208333333336</c:v>
                </c:pt>
                <c:pt idx="424">
                  <c:v>41083.25</c:v>
                </c:pt>
                <c:pt idx="425">
                  <c:v>41083.29166666665</c:v>
                </c:pt>
                <c:pt idx="426">
                  <c:v>41083.333333333336</c:v>
                </c:pt>
                <c:pt idx="427">
                  <c:v>41083.375</c:v>
                </c:pt>
                <c:pt idx="428">
                  <c:v>41083.416666666664</c:v>
                </c:pt>
                <c:pt idx="429">
                  <c:v>41083.458333333343</c:v>
                </c:pt>
                <c:pt idx="430">
                  <c:v>41083.5</c:v>
                </c:pt>
                <c:pt idx="431">
                  <c:v>41083.541666666657</c:v>
                </c:pt>
                <c:pt idx="432">
                  <c:v>41083.583333333336</c:v>
                </c:pt>
                <c:pt idx="433">
                  <c:v>41083.624999999993</c:v>
                </c:pt>
                <c:pt idx="434">
                  <c:v>41083.666666666657</c:v>
                </c:pt>
                <c:pt idx="435">
                  <c:v>41083.708333333336</c:v>
                </c:pt>
                <c:pt idx="436">
                  <c:v>41083.75</c:v>
                </c:pt>
                <c:pt idx="437">
                  <c:v>41083.79166666665</c:v>
                </c:pt>
                <c:pt idx="438">
                  <c:v>41083.833333333336</c:v>
                </c:pt>
                <c:pt idx="439">
                  <c:v>41083.875</c:v>
                </c:pt>
                <c:pt idx="440">
                  <c:v>41083.916666666664</c:v>
                </c:pt>
                <c:pt idx="441">
                  <c:v>41083.958333333343</c:v>
                </c:pt>
                <c:pt idx="442">
                  <c:v>41084</c:v>
                </c:pt>
                <c:pt idx="443">
                  <c:v>41084.041666666657</c:v>
                </c:pt>
                <c:pt idx="444">
                  <c:v>41084.083333333336</c:v>
                </c:pt>
                <c:pt idx="445">
                  <c:v>41084.124999999993</c:v>
                </c:pt>
                <c:pt idx="446">
                  <c:v>41084.166666666657</c:v>
                </c:pt>
                <c:pt idx="447">
                  <c:v>41084.208333333336</c:v>
                </c:pt>
                <c:pt idx="448">
                  <c:v>41084.25</c:v>
                </c:pt>
                <c:pt idx="449">
                  <c:v>41084.29166666665</c:v>
                </c:pt>
                <c:pt idx="450">
                  <c:v>41084.333333333336</c:v>
                </c:pt>
                <c:pt idx="451">
                  <c:v>41084.375</c:v>
                </c:pt>
                <c:pt idx="452">
                  <c:v>41084.416666666664</c:v>
                </c:pt>
                <c:pt idx="453">
                  <c:v>41084.458333333343</c:v>
                </c:pt>
                <c:pt idx="454">
                  <c:v>41084.5</c:v>
                </c:pt>
                <c:pt idx="455">
                  <c:v>41084.541666666657</c:v>
                </c:pt>
                <c:pt idx="456">
                  <c:v>41084.583333333336</c:v>
                </c:pt>
                <c:pt idx="457">
                  <c:v>41084.624999999993</c:v>
                </c:pt>
                <c:pt idx="458">
                  <c:v>41084.666666666657</c:v>
                </c:pt>
                <c:pt idx="459">
                  <c:v>41084.708333333336</c:v>
                </c:pt>
                <c:pt idx="460">
                  <c:v>41084.75</c:v>
                </c:pt>
                <c:pt idx="461">
                  <c:v>41084.79166666665</c:v>
                </c:pt>
                <c:pt idx="462">
                  <c:v>41084.833333333336</c:v>
                </c:pt>
                <c:pt idx="463">
                  <c:v>41084.875</c:v>
                </c:pt>
                <c:pt idx="464">
                  <c:v>41084.916666666664</c:v>
                </c:pt>
                <c:pt idx="465">
                  <c:v>41084.958333333343</c:v>
                </c:pt>
                <c:pt idx="466">
                  <c:v>41085</c:v>
                </c:pt>
                <c:pt idx="467">
                  <c:v>41085.041666666657</c:v>
                </c:pt>
                <c:pt idx="468">
                  <c:v>41085.083333333336</c:v>
                </c:pt>
                <c:pt idx="469">
                  <c:v>41085.124999999993</c:v>
                </c:pt>
                <c:pt idx="470">
                  <c:v>41085.166666666657</c:v>
                </c:pt>
                <c:pt idx="471">
                  <c:v>41085.208333333336</c:v>
                </c:pt>
                <c:pt idx="472">
                  <c:v>41085.25</c:v>
                </c:pt>
                <c:pt idx="473">
                  <c:v>41085.29166666665</c:v>
                </c:pt>
                <c:pt idx="474">
                  <c:v>41085.333333333336</c:v>
                </c:pt>
                <c:pt idx="475">
                  <c:v>41085.375</c:v>
                </c:pt>
                <c:pt idx="476">
                  <c:v>41085.416666666664</c:v>
                </c:pt>
                <c:pt idx="477">
                  <c:v>41085.458333333343</c:v>
                </c:pt>
                <c:pt idx="478">
                  <c:v>41085.5</c:v>
                </c:pt>
                <c:pt idx="479">
                  <c:v>41085.541666666657</c:v>
                </c:pt>
                <c:pt idx="480">
                  <c:v>41085.583333333336</c:v>
                </c:pt>
                <c:pt idx="481">
                  <c:v>41085.624999999993</c:v>
                </c:pt>
                <c:pt idx="482">
                  <c:v>41085.666666666657</c:v>
                </c:pt>
                <c:pt idx="483">
                  <c:v>41085.708333333336</c:v>
                </c:pt>
                <c:pt idx="484">
                  <c:v>41085.75</c:v>
                </c:pt>
                <c:pt idx="485">
                  <c:v>41085.79166666665</c:v>
                </c:pt>
                <c:pt idx="486">
                  <c:v>41085.833333333336</c:v>
                </c:pt>
                <c:pt idx="487">
                  <c:v>41085.875</c:v>
                </c:pt>
                <c:pt idx="488">
                  <c:v>41085.916666666664</c:v>
                </c:pt>
                <c:pt idx="489">
                  <c:v>41085.958333333343</c:v>
                </c:pt>
                <c:pt idx="490">
                  <c:v>41086</c:v>
                </c:pt>
                <c:pt idx="491">
                  <c:v>41086.041666666657</c:v>
                </c:pt>
                <c:pt idx="492">
                  <c:v>41086.083333333336</c:v>
                </c:pt>
                <c:pt idx="493">
                  <c:v>41086.124999999993</c:v>
                </c:pt>
                <c:pt idx="494">
                  <c:v>41086.166666666657</c:v>
                </c:pt>
                <c:pt idx="495">
                  <c:v>41086.208333333336</c:v>
                </c:pt>
                <c:pt idx="496">
                  <c:v>41086.25</c:v>
                </c:pt>
                <c:pt idx="497">
                  <c:v>41086.29166666665</c:v>
                </c:pt>
                <c:pt idx="498">
                  <c:v>41086.333333333336</c:v>
                </c:pt>
                <c:pt idx="499">
                  <c:v>41086.375</c:v>
                </c:pt>
                <c:pt idx="500">
                  <c:v>41086.416666666664</c:v>
                </c:pt>
                <c:pt idx="501">
                  <c:v>41086.458333333343</c:v>
                </c:pt>
                <c:pt idx="502">
                  <c:v>41086.5</c:v>
                </c:pt>
                <c:pt idx="503">
                  <c:v>41086.541666666657</c:v>
                </c:pt>
                <c:pt idx="504">
                  <c:v>41086.583333333336</c:v>
                </c:pt>
                <c:pt idx="505">
                  <c:v>41086.624999999993</c:v>
                </c:pt>
                <c:pt idx="506">
                  <c:v>41086.666666666657</c:v>
                </c:pt>
                <c:pt idx="507">
                  <c:v>41086.708333333336</c:v>
                </c:pt>
                <c:pt idx="508">
                  <c:v>41086.75</c:v>
                </c:pt>
                <c:pt idx="509">
                  <c:v>41086.79166666665</c:v>
                </c:pt>
                <c:pt idx="510">
                  <c:v>41086.833333333336</c:v>
                </c:pt>
                <c:pt idx="511">
                  <c:v>41086.875</c:v>
                </c:pt>
                <c:pt idx="512">
                  <c:v>41086.916666666664</c:v>
                </c:pt>
                <c:pt idx="513">
                  <c:v>41086.958333333343</c:v>
                </c:pt>
                <c:pt idx="514">
                  <c:v>41087</c:v>
                </c:pt>
                <c:pt idx="515">
                  <c:v>41087.041666666657</c:v>
                </c:pt>
                <c:pt idx="516">
                  <c:v>41087.083333333336</c:v>
                </c:pt>
                <c:pt idx="517">
                  <c:v>41087.124999999993</c:v>
                </c:pt>
                <c:pt idx="518">
                  <c:v>41087.166666666657</c:v>
                </c:pt>
                <c:pt idx="519">
                  <c:v>41087.208333333336</c:v>
                </c:pt>
                <c:pt idx="520">
                  <c:v>41087.25</c:v>
                </c:pt>
                <c:pt idx="521">
                  <c:v>41087.29166666665</c:v>
                </c:pt>
                <c:pt idx="522">
                  <c:v>41087.333333333336</c:v>
                </c:pt>
                <c:pt idx="523">
                  <c:v>41087.375</c:v>
                </c:pt>
                <c:pt idx="524">
                  <c:v>41087.416666666664</c:v>
                </c:pt>
                <c:pt idx="525">
                  <c:v>41087.458333333343</c:v>
                </c:pt>
                <c:pt idx="526">
                  <c:v>41087.5</c:v>
                </c:pt>
                <c:pt idx="527">
                  <c:v>41087.541666666657</c:v>
                </c:pt>
                <c:pt idx="528">
                  <c:v>41087.583333333336</c:v>
                </c:pt>
                <c:pt idx="529">
                  <c:v>41087.624999999993</c:v>
                </c:pt>
                <c:pt idx="530">
                  <c:v>41087.666666666657</c:v>
                </c:pt>
                <c:pt idx="531">
                  <c:v>41087.708333333336</c:v>
                </c:pt>
                <c:pt idx="532">
                  <c:v>41087.75</c:v>
                </c:pt>
                <c:pt idx="533">
                  <c:v>41087.79166666665</c:v>
                </c:pt>
                <c:pt idx="534">
                  <c:v>41087.833333333336</c:v>
                </c:pt>
                <c:pt idx="535">
                  <c:v>41087.875</c:v>
                </c:pt>
                <c:pt idx="536">
                  <c:v>41087.916666666664</c:v>
                </c:pt>
                <c:pt idx="537">
                  <c:v>41087.958333333343</c:v>
                </c:pt>
                <c:pt idx="538">
                  <c:v>41088</c:v>
                </c:pt>
                <c:pt idx="539">
                  <c:v>41088.041666666657</c:v>
                </c:pt>
                <c:pt idx="540">
                  <c:v>41088.083333333336</c:v>
                </c:pt>
                <c:pt idx="541">
                  <c:v>41088.124999999993</c:v>
                </c:pt>
                <c:pt idx="542">
                  <c:v>41088.166666666657</c:v>
                </c:pt>
                <c:pt idx="543">
                  <c:v>41088.208333333336</c:v>
                </c:pt>
                <c:pt idx="544">
                  <c:v>41088.25</c:v>
                </c:pt>
                <c:pt idx="545">
                  <c:v>41088.29166666665</c:v>
                </c:pt>
                <c:pt idx="546">
                  <c:v>41088.333333333336</c:v>
                </c:pt>
                <c:pt idx="547">
                  <c:v>41088.375</c:v>
                </c:pt>
                <c:pt idx="548">
                  <c:v>41088.416666666664</c:v>
                </c:pt>
                <c:pt idx="549">
                  <c:v>41088.458333333343</c:v>
                </c:pt>
                <c:pt idx="550">
                  <c:v>41088.5</c:v>
                </c:pt>
                <c:pt idx="551">
                  <c:v>41088.541666666657</c:v>
                </c:pt>
                <c:pt idx="552">
                  <c:v>41088.583333333336</c:v>
                </c:pt>
                <c:pt idx="553">
                  <c:v>41088.624999999993</c:v>
                </c:pt>
                <c:pt idx="554">
                  <c:v>41088.666666666657</c:v>
                </c:pt>
                <c:pt idx="555">
                  <c:v>41088.708333333336</c:v>
                </c:pt>
                <c:pt idx="556">
                  <c:v>41088.75</c:v>
                </c:pt>
                <c:pt idx="557">
                  <c:v>41088.79166666665</c:v>
                </c:pt>
                <c:pt idx="558">
                  <c:v>41088.833333333336</c:v>
                </c:pt>
                <c:pt idx="559">
                  <c:v>41088.875</c:v>
                </c:pt>
                <c:pt idx="560">
                  <c:v>41088.916666666664</c:v>
                </c:pt>
                <c:pt idx="561">
                  <c:v>41088.958333333343</c:v>
                </c:pt>
                <c:pt idx="562">
                  <c:v>41089</c:v>
                </c:pt>
                <c:pt idx="563">
                  <c:v>41089.041666666657</c:v>
                </c:pt>
                <c:pt idx="564">
                  <c:v>41089.083333333336</c:v>
                </c:pt>
                <c:pt idx="565">
                  <c:v>41089.124999999993</c:v>
                </c:pt>
                <c:pt idx="566">
                  <c:v>41089.166666666657</c:v>
                </c:pt>
                <c:pt idx="567">
                  <c:v>41089.208333333336</c:v>
                </c:pt>
                <c:pt idx="568">
                  <c:v>41089.25</c:v>
                </c:pt>
                <c:pt idx="569">
                  <c:v>41089.29166666665</c:v>
                </c:pt>
                <c:pt idx="570">
                  <c:v>41089.333333333336</c:v>
                </c:pt>
                <c:pt idx="571">
                  <c:v>41089.375</c:v>
                </c:pt>
                <c:pt idx="572">
                  <c:v>41089.416666666664</c:v>
                </c:pt>
                <c:pt idx="573">
                  <c:v>41089.458333333343</c:v>
                </c:pt>
                <c:pt idx="574">
                  <c:v>41089.5</c:v>
                </c:pt>
                <c:pt idx="575">
                  <c:v>41089.541666666657</c:v>
                </c:pt>
                <c:pt idx="576">
                  <c:v>41089.583333333336</c:v>
                </c:pt>
                <c:pt idx="577">
                  <c:v>41089.624999999993</c:v>
                </c:pt>
                <c:pt idx="578">
                  <c:v>41089.666666666657</c:v>
                </c:pt>
                <c:pt idx="579">
                  <c:v>41089.708333333336</c:v>
                </c:pt>
                <c:pt idx="580">
                  <c:v>41089.75</c:v>
                </c:pt>
                <c:pt idx="581">
                  <c:v>41089.79166666665</c:v>
                </c:pt>
                <c:pt idx="582">
                  <c:v>41089.833333333336</c:v>
                </c:pt>
                <c:pt idx="583">
                  <c:v>41089.875</c:v>
                </c:pt>
                <c:pt idx="584">
                  <c:v>41089.916666666664</c:v>
                </c:pt>
                <c:pt idx="585">
                  <c:v>41089.958333333343</c:v>
                </c:pt>
                <c:pt idx="586">
                  <c:v>41090</c:v>
                </c:pt>
                <c:pt idx="587">
                  <c:v>41090.041666666657</c:v>
                </c:pt>
                <c:pt idx="588">
                  <c:v>41090.083333333336</c:v>
                </c:pt>
                <c:pt idx="589">
                  <c:v>41090.124999999993</c:v>
                </c:pt>
                <c:pt idx="590">
                  <c:v>41090.166666666657</c:v>
                </c:pt>
                <c:pt idx="591">
                  <c:v>41090.208333333336</c:v>
                </c:pt>
                <c:pt idx="592">
                  <c:v>41090.25</c:v>
                </c:pt>
                <c:pt idx="593">
                  <c:v>41090.29166666665</c:v>
                </c:pt>
                <c:pt idx="594">
                  <c:v>41090.333333333336</c:v>
                </c:pt>
                <c:pt idx="595">
                  <c:v>41090.375</c:v>
                </c:pt>
                <c:pt idx="596">
                  <c:v>41090.416666666664</c:v>
                </c:pt>
                <c:pt idx="597">
                  <c:v>41090.458333333343</c:v>
                </c:pt>
                <c:pt idx="598">
                  <c:v>41090.5</c:v>
                </c:pt>
                <c:pt idx="599">
                  <c:v>41090.541666666657</c:v>
                </c:pt>
                <c:pt idx="600">
                  <c:v>41090.583333333336</c:v>
                </c:pt>
                <c:pt idx="601">
                  <c:v>41090.624999999993</c:v>
                </c:pt>
                <c:pt idx="602">
                  <c:v>41090.666666666657</c:v>
                </c:pt>
                <c:pt idx="603">
                  <c:v>41090.708333333336</c:v>
                </c:pt>
                <c:pt idx="604">
                  <c:v>41090.75</c:v>
                </c:pt>
                <c:pt idx="605">
                  <c:v>41090.79166666665</c:v>
                </c:pt>
                <c:pt idx="606">
                  <c:v>41090.833333333336</c:v>
                </c:pt>
                <c:pt idx="607">
                  <c:v>41090.875</c:v>
                </c:pt>
                <c:pt idx="608">
                  <c:v>41090.916666666664</c:v>
                </c:pt>
                <c:pt idx="609">
                  <c:v>41090.958333333343</c:v>
                </c:pt>
                <c:pt idx="610">
                  <c:v>41091</c:v>
                </c:pt>
                <c:pt idx="611">
                  <c:v>41091.041666666657</c:v>
                </c:pt>
                <c:pt idx="612">
                  <c:v>41091.083333333336</c:v>
                </c:pt>
                <c:pt idx="613">
                  <c:v>41091.124999999993</c:v>
                </c:pt>
                <c:pt idx="614">
                  <c:v>41091.166666666657</c:v>
                </c:pt>
                <c:pt idx="615">
                  <c:v>41091.208333333336</c:v>
                </c:pt>
                <c:pt idx="616">
                  <c:v>41091.25</c:v>
                </c:pt>
                <c:pt idx="617">
                  <c:v>41091.29166666665</c:v>
                </c:pt>
                <c:pt idx="618">
                  <c:v>41091.333333333336</c:v>
                </c:pt>
                <c:pt idx="619">
                  <c:v>41091.375</c:v>
                </c:pt>
                <c:pt idx="620">
                  <c:v>41091.416666666664</c:v>
                </c:pt>
                <c:pt idx="621">
                  <c:v>41091.458333333343</c:v>
                </c:pt>
                <c:pt idx="622">
                  <c:v>41091.5</c:v>
                </c:pt>
                <c:pt idx="623">
                  <c:v>41091.541666666657</c:v>
                </c:pt>
                <c:pt idx="624">
                  <c:v>41091.583333333336</c:v>
                </c:pt>
                <c:pt idx="625">
                  <c:v>41091.624999999993</c:v>
                </c:pt>
                <c:pt idx="626">
                  <c:v>41091.666666666657</c:v>
                </c:pt>
                <c:pt idx="627">
                  <c:v>41091.708333333336</c:v>
                </c:pt>
                <c:pt idx="628">
                  <c:v>41091.75</c:v>
                </c:pt>
                <c:pt idx="629">
                  <c:v>41091.79166666665</c:v>
                </c:pt>
                <c:pt idx="630">
                  <c:v>41091.833333333336</c:v>
                </c:pt>
                <c:pt idx="631">
                  <c:v>41091.875</c:v>
                </c:pt>
                <c:pt idx="632">
                  <c:v>41091.916666666664</c:v>
                </c:pt>
                <c:pt idx="633">
                  <c:v>41091.958333333343</c:v>
                </c:pt>
                <c:pt idx="634">
                  <c:v>41092</c:v>
                </c:pt>
                <c:pt idx="635">
                  <c:v>41092.041666666657</c:v>
                </c:pt>
                <c:pt idx="636">
                  <c:v>41092.083333333336</c:v>
                </c:pt>
                <c:pt idx="637">
                  <c:v>41092.124999999993</c:v>
                </c:pt>
                <c:pt idx="638">
                  <c:v>41092.166666666657</c:v>
                </c:pt>
                <c:pt idx="639">
                  <c:v>41092.208333333336</c:v>
                </c:pt>
                <c:pt idx="640">
                  <c:v>41092.25</c:v>
                </c:pt>
                <c:pt idx="641">
                  <c:v>41092.29166666665</c:v>
                </c:pt>
                <c:pt idx="642">
                  <c:v>41092.333333333336</c:v>
                </c:pt>
                <c:pt idx="643">
                  <c:v>41092.375</c:v>
                </c:pt>
                <c:pt idx="644">
                  <c:v>41092.416666666664</c:v>
                </c:pt>
                <c:pt idx="645">
                  <c:v>41092.458333333343</c:v>
                </c:pt>
                <c:pt idx="646">
                  <c:v>41092.5</c:v>
                </c:pt>
                <c:pt idx="647">
                  <c:v>41092.541666666657</c:v>
                </c:pt>
                <c:pt idx="648">
                  <c:v>41092.583333333336</c:v>
                </c:pt>
                <c:pt idx="649">
                  <c:v>41092.624999999993</c:v>
                </c:pt>
                <c:pt idx="650">
                  <c:v>41092.666666666657</c:v>
                </c:pt>
                <c:pt idx="651">
                  <c:v>41092.708333333336</c:v>
                </c:pt>
                <c:pt idx="652">
                  <c:v>41092.75</c:v>
                </c:pt>
                <c:pt idx="653">
                  <c:v>41092.79166666665</c:v>
                </c:pt>
                <c:pt idx="654">
                  <c:v>41092.833333333336</c:v>
                </c:pt>
                <c:pt idx="655">
                  <c:v>41092.875</c:v>
                </c:pt>
                <c:pt idx="656">
                  <c:v>41092.916666666664</c:v>
                </c:pt>
                <c:pt idx="657">
                  <c:v>41092.958333333343</c:v>
                </c:pt>
                <c:pt idx="658">
                  <c:v>41093</c:v>
                </c:pt>
                <c:pt idx="659">
                  <c:v>41093.041666666657</c:v>
                </c:pt>
                <c:pt idx="660">
                  <c:v>41093.083333333336</c:v>
                </c:pt>
                <c:pt idx="661">
                  <c:v>41093.124999999993</c:v>
                </c:pt>
                <c:pt idx="662">
                  <c:v>41093.166666666657</c:v>
                </c:pt>
                <c:pt idx="663">
                  <c:v>41093.208333333336</c:v>
                </c:pt>
                <c:pt idx="664">
                  <c:v>41093.25</c:v>
                </c:pt>
                <c:pt idx="665">
                  <c:v>41093.29166666665</c:v>
                </c:pt>
                <c:pt idx="666">
                  <c:v>41093.333333333336</c:v>
                </c:pt>
                <c:pt idx="667">
                  <c:v>41093.375</c:v>
                </c:pt>
                <c:pt idx="668">
                  <c:v>41093.416666666664</c:v>
                </c:pt>
                <c:pt idx="669">
                  <c:v>41093.458333333343</c:v>
                </c:pt>
                <c:pt idx="670">
                  <c:v>41093.5</c:v>
                </c:pt>
              </c:numCache>
            </c:numRef>
          </c:xVal>
          <c:yVal>
            <c:numRef>
              <c:f>Hourly!$AC$3130:$AC$3800</c:f>
              <c:numCache>
                <c:formatCode>General</c:formatCode>
                <c:ptCount val="671"/>
                <c:pt idx="0">
                  <c:v>-1.0409342422231656</c:v>
                </c:pt>
                <c:pt idx="1">
                  <c:v>-1.2033966637001656</c:v>
                </c:pt>
                <c:pt idx="2">
                  <c:v>-1.0306219758829254</c:v>
                </c:pt>
                <c:pt idx="3">
                  <c:v>-1.3206307709893772</c:v>
                </c:pt>
                <c:pt idx="4">
                  <c:v>-1.0321848924003658</c:v>
                </c:pt>
                <c:pt idx="5">
                  <c:v>-0.83755407561694051</c:v>
                </c:pt>
                <c:pt idx="6">
                  <c:v>-1.1790547156196445</c:v>
                </c:pt>
                <c:pt idx="7">
                  <c:v>-1.4529864456974877</c:v>
                </c:pt>
                <c:pt idx="8">
                  <c:v>-0.82848533793597068</c:v>
                </c:pt>
                <c:pt idx="9">
                  <c:v>-1.5913933052786313</c:v>
                </c:pt>
                <c:pt idx="10">
                  <c:v>-1.0165310917455839</c:v>
                </c:pt>
                <c:pt idx="11">
                  <c:v>-0.76107097522413392</c:v>
                </c:pt>
                <c:pt idx="12">
                  <c:v>-0.76137977292300973</c:v>
                </c:pt>
                <c:pt idx="13">
                  <c:v>-1.147941910583292</c:v>
                </c:pt>
                <c:pt idx="14">
                  <c:v>-1.0455223123513493</c:v>
                </c:pt>
                <c:pt idx="15">
                  <c:v>-2.0992287859988537</c:v>
                </c:pt>
                <c:pt idx="16">
                  <c:v>-1.6226664456976723</c:v>
                </c:pt>
                <c:pt idx="17">
                  <c:v>-1.481887643232279</c:v>
                </c:pt>
                <c:pt idx="18">
                  <c:v>-1.7746162917455828</c:v>
                </c:pt>
                <c:pt idx="19">
                  <c:v>12.171583932457828</c:v>
                </c:pt>
                <c:pt idx="20">
                  <c:v>18.982902699756153</c:v>
                </c:pt>
                <c:pt idx="21">
                  <c:v>30.011412684298882</c:v>
                </c:pt>
                <c:pt idx="22">
                  <c:v>35.109079761072174</c:v>
                </c:pt>
                <c:pt idx="23">
                  <c:v>39.671648010477782</c:v>
                </c:pt>
                <c:pt idx="24">
                  <c:v>41.639185323525261</c:v>
                </c:pt>
                <c:pt idx="25">
                  <c:v>43.501535102325796</c:v>
                </c:pt>
                <c:pt idx="26">
                  <c:v>44.544328341597648</c:v>
                </c:pt>
                <c:pt idx="27">
                  <c:v>45.241521674930901</c:v>
                </c:pt>
                <c:pt idx="28">
                  <c:v>45.28297599397699</c:v>
                </c:pt>
                <c:pt idx="29">
                  <c:v>45.687764295607778</c:v>
                </c:pt>
                <c:pt idx="30">
                  <c:v>45.516048627412765</c:v>
                </c:pt>
                <c:pt idx="31">
                  <c:v>45.856406506824136</c:v>
                </c:pt>
                <c:pt idx="32">
                  <c:v>46.302808194436821</c:v>
                </c:pt>
                <c:pt idx="33">
                  <c:v>46.741926516547501</c:v>
                </c:pt>
                <c:pt idx="34">
                  <c:v>45.826981403390562</c:v>
                </c:pt>
                <c:pt idx="35">
                  <c:v>46.203474450023144</c:v>
                </c:pt>
                <c:pt idx="36">
                  <c:v>46.000658902262991</c:v>
                </c:pt>
                <c:pt idx="37">
                  <c:v>45.681374450023171</c:v>
                </c:pt>
                <c:pt idx="38">
                  <c:v>45.57982333686612</c:v>
                </c:pt>
                <c:pt idx="39">
                  <c:v>45.782140341629542</c:v>
                </c:pt>
                <c:pt idx="40">
                  <c:v>45.848853711708351</c:v>
                </c:pt>
                <c:pt idx="41">
                  <c:v>45.228028511708231</c:v>
                </c:pt>
                <c:pt idx="42">
                  <c:v>45.134818453365021</c:v>
                </c:pt>
                <c:pt idx="43">
                  <c:v>45.418683339152665</c:v>
                </c:pt>
                <c:pt idx="44">
                  <c:v>45.141845242695595</c:v>
                </c:pt>
                <c:pt idx="45">
                  <c:v>44.92671526278923</c:v>
                </c:pt>
                <c:pt idx="46">
                  <c:v>44.797422215363767</c:v>
                </c:pt>
                <c:pt idx="47">
                  <c:v>44.959219523678527</c:v>
                </c:pt>
                <c:pt idx="48">
                  <c:v>44.717912436273039</c:v>
                </c:pt>
                <c:pt idx="49">
                  <c:v>44.514002662789245</c:v>
                </c:pt>
                <c:pt idx="50">
                  <c:v>44.162802662789197</c:v>
                </c:pt>
                <c:pt idx="51">
                  <c:v>45.021027358356449</c:v>
                </c:pt>
                <c:pt idx="52">
                  <c:v>44.818487873246504</c:v>
                </c:pt>
                <c:pt idx="53">
                  <c:v>44.909845477372833</c:v>
                </c:pt>
                <c:pt idx="54">
                  <c:v>45.006914125969537</c:v>
                </c:pt>
                <c:pt idx="55">
                  <c:v>44.686574125969713</c:v>
                </c:pt>
                <c:pt idx="56">
                  <c:v>44.849391410706204</c:v>
                </c:pt>
                <c:pt idx="57">
                  <c:v>44.700215205819241</c:v>
                </c:pt>
                <c:pt idx="58">
                  <c:v>44.607457405819247</c:v>
                </c:pt>
                <c:pt idx="59">
                  <c:v>44.780474472485942</c:v>
                </c:pt>
                <c:pt idx="60">
                  <c:v>44.688447621245793</c:v>
                </c:pt>
                <c:pt idx="61">
                  <c:v>44.435003686830797</c:v>
                </c:pt>
                <c:pt idx="62">
                  <c:v>44.201166586698314</c:v>
                </c:pt>
                <c:pt idx="63">
                  <c:v>44.647030504109559</c:v>
                </c:pt>
                <c:pt idx="64">
                  <c:v>44.192087459302904</c:v>
                </c:pt>
                <c:pt idx="65">
                  <c:v>44.293195021245737</c:v>
                </c:pt>
                <c:pt idx="66">
                  <c:v>43.799699006579885</c:v>
                </c:pt>
                <c:pt idx="67">
                  <c:v>43.491192161583783</c:v>
                </c:pt>
                <c:pt idx="68">
                  <c:v>43.427684723678588</c:v>
                </c:pt>
                <c:pt idx="69">
                  <c:v>43.535017323678602</c:v>
                </c:pt>
                <c:pt idx="70">
                  <c:v>43.675084415363891</c:v>
                </c:pt>
                <c:pt idx="71">
                  <c:v>43.656208332662011</c:v>
                </c:pt>
                <c:pt idx="72">
                  <c:v>43.182319739913083</c:v>
                </c:pt>
                <c:pt idx="73">
                  <c:v>43.838930353497496</c:v>
                </c:pt>
                <c:pt idx="74">
                  <c:v>43.595296705320877</c:v>
                </c:pt>
                <c:pt idx="75">
                  <c:v>43.223951461112996</c:v>
                </c:pt>
                <c:pt idx="76">
                  <c:v>43.338204235484426</c:v>
                </c:pt>
                <c:pt idx="77">
                  <c:v>43.503570106891431</c:v>
                </c:pt>
                <c:pt idx="78">
                  <c:v>44.309469579249281</c:v>
                </c:pt>
                <c:pt idx="79">
                  <c:v>43.780234368992225</c:v>
                </c:pt>
                <c:pt idx="80">
                  <c:v>43.719776027412848</c:v>
                </c:pt>
                <c:pt idx="81">
                  <c:v>43.629121358376651</c:v>
                </c:pt>
                <c:pt idx="82">
                  <c:v>43.632706904621919</c:v>
                </c:pt>
                <c:pt idx="83">
                  <c:v>43.556635634860299</c:v>
                </c:pt>
                <c:pt idx="84">
                  <c:v>43.817565151598544</c:v>
                </c:pt>
                <c:pt idx="85">
                  <c:v>43.353532257209011</c:v>
                </c:pt>
                <c:pt idx="86">
                  <c:v>43.5316918863099</c:v>
                </c:pt>
                <c:pt idx="87">
                  <c:v>43.180987401149842</c:v>
                </c:pt>
                <c:pt idx="88">
                  <c:v>43.122456549382399</c:v>
                </c:pt>
                <c:pt idx="89">
                  <c:v>42.696367315413703</c:v>
                </c:pt>
                <c:pt idx="90">
                  <c:v>42.422400704285977</c:v>
                </c:pt>
                <c:pt idx="91">
                  <c:v>42.443468430086099</c:v>
                </c:pt>
                <c:pt idx="92">
                  <c:v>41.885414715413667</c:v>
                </c:pt>
                <c:pt idx="93">
                  <c:v>41.942997296752843</c:v>
                </c:pt>
                <c:pt idx="94">
                  <c:v>41.885150741174691</c:v>
                </c:pt>
                <c:pt idx="95">
                  <c:v>42.177389366548596</c:v>
                </c:pt>
                <c:pt idx="96">
                  <c:v>42.382170522480202</c:v>
                </c:pt>
                <c:pt idx="97">
                  <c:v>42.908775109758643</c:v>
                </c:pt>
                <c:pt idx="98">
                  <c:v>42.596673101570005</c:v>
                </c:pt>
                <c:pt idx="99">
                  <c:v>43.034929987807828</c:v>
                </c:pt>
                <c:pt idx="100">
                  <c:v>42.874239027738859</c:v>
                </c:pt>
                <c:pt idx="101">
                  <c:v>42.835242219254958</c:v>
                </c:pt>
                <c:pt idx="102">
                  <c:v>42.629794505229754</c:v>
                </c:pt>
                <c:pt idx="103">
                  <c:v>42.650189305229702</c:v>
                </c:pt>
                <c:pt idx="104">
                  <c:v>42.315162638563223</c:v>
                </c:pt>
                <c:pt idx="105">
                  <c:v>41.742656005719702</c:v>
                </c:pt>
                <c:pt idx="106">
                  <c:v>42.634628885921543</c:v>
                </c:pt>
                <c:pt idx="107">
                  <c:v>42.624345696666673</c:v>
                </c:pt>
                <c:pt idx="108">
                  <c:v>41.89249301778456</c:v>
                </c:pt>
                <c:pt idx="109">
                  <c:v>41.936227084451197</c:v>
                </c:pt>
                <c:pt idx="110">
                  <c:v>41.568418995335087</c:v>
                </c:pt>
                <c:pt idx="111">
                  <c:v>40.956804193674593</c:v>
                </c:pt>
                <c:pt idx="112">
                  <c:v>40.765179665704252</c:v>
                </c:pt>
                <c:pt idx="113">
                  <c:v>40.711789371123459</c:v>
                </c:pt>
                <c:pt idx="114">
                  <c:v>41.192153644199216</c:v>
                </c:pt>
                <c:pt idx="115">
                  <c:v>41.084456383434194</c:v>
                </c:pt>
                <c:pt idx="116">
                  <c:v>40.502217528803122</c:v>
                </c:pt>
                <c:pt idx="117">
                  <c:v>40.437742188009352</c:v>
                </c:pt>
                <c:pt idx="118">
                  <c:v>40.433359784799059</c:v>
                </c:pt>
                <c:pt idx="119">
                  <c:v>40.765487184798992</c:v>
                </c:pt>
                <c:pt idx="120">
                  <c:v>41.320137346399726</c:v>
                </c:pt>
                <c:pt idx="121">
                  <c:v>40.804645662136586</c:v>
                </c:pt>
                <c:pt idx="122">
                  <c:v>41.118955162984335</c:v>
                </c:pt>
                <c:pt idx="123">
                  <c:v>40.820464832828655</c:v>
                </c:pt>
                <c:pt idx="124">
                  <c:v>41.097628444199152</c:v>
                </c:pt>
                <c:pt idx="125">
                  <c:v>40.388735361874602</c:v>
                </c:pt>
                <c:pt idx="126">
                  <c:v>41.254196177932002</c:v>
                </c:pt>
                <c:pt idx="127">
                  <c:v>40.859462111265358</c:v>
                </c:pt>
                <c:pt idx="128">
                  <c:v>40.428248152588182</c:v>
                </c:pt>
                <c:pt idx="129">
                  <c:v>40.275400494405488</c:v>
                </c:pt>
                <c:pt idx="130">
                  <c:v>40.502694429651072</c:v>
                </c:pt>
                <c:pt idx="131">
                  <c:v>40.440494429650997</c:v>
                </c:pt>
                <c:pt idx="132">
                  <c:v>40.172884670081757</c:v>
                </c:pt>
                <c:pt idx="133">
                  <c:v>40.039506136748606</c:v>
                </c:pt>
                <c:pt idx="134">
                  <c:v>39.712855162984305</c:v>
                </c:pt>
                <c:pt idx="135">
                  <c:v>38.935948945836735</c:v>
                </c:pt>
                <c:pt idx="136">
                  <c:v>39.344747250852066</c:v>
                </c:pt>
                <c:pt idx="137">
                  <c:v>38.621581776425217</c:v>
                </c:pt>
                <c:pt idx="138">
                  <c:v>38.941846717482612</c:v>
                </c:pt>
                <c:pt idx="139">
                  <c:v>37.554741360999159</c:v>
                </c:pt>
                <c:pt idx="140">
                  <c:v>38.155818923875756</c:v>
                </c:pt>
                <c:pt idx="141">
                  <c:v>37.588869069016724</c:v>
                </c:pt>
                <c:pt idx="142">
                  <c:v>38.005407291709879</c:v>
                </c:pt>
                <c:pt idx="143">
                  <c:v>38.391794368992322</c:v>
                </c:pt>
                <c:pt idx="144">
                  <c:v>38.962141469761526</c:v>
                </c:pt>
                <c:pt idx="145">
                  <c:v>39.17244302855589</c:v>
                </c:pt>
                <c:pt idx="146">
                  <c:v>38.987685807768948</c:v>
                </c:pt>
                <c:pt idx="147">
                  <c:v>38.952152474435728</c:v>
                </c:pt>
                <c:pt idx="148">
                  <c:v>38.986287274435639</c:v>
                </c:pt>
                <c:pt idx="149">
                  <c:v>38.782183135683432</c:v>
                </c:pt>
                <c:pt idx="150">
                  <c:v>39.05965719019207</c:v>
                </c:pt>
                <c:pt idx="151">
                  <c:v>39.329029373436505</c:v>
                </c:pt>
                <c:pt idx="152">
                  <c:v>38.959395634860272</c:v>
                </c:pt>
                <c:pt idx="153">
                  <c:v>38.519852837955348</c:v>
                </c:pt>
                <c:pt idx="154">
                  <c:v>38.129306968992367</c:v>
                </c:pt>
                <c:pt idx="155">
                  <c:v>38.771083393977015</c:v>
                </c:pt>
                <c:pt idx="156">
                  <c:v>38.449731983110446</c:v>
                </c:pt>
                <c:pt idx="157">
                  <c:v>38.447841768992411</c:v>
                </c:pt>
                <c:pt idx="158">
                  <c:v>39.14138376188918</c:v>
                </c:pt>
                <c:pt idx="159">
                  <c:v>37.901102854975072</c:v>
                </c:pt>
                <c:pt idx="160">
                  <c:v>36.084398801192151</c:v>
                </c:pt>
                <c:pt idx="161">
                  <c:v>38.10306226110341</c:v>
                </c:pt>
                <c:pt idx="162">
                  <c:v>37.912839760196199</c:v>
                </c:pt>
                <c:pt idx="163">
                  <c:v>37.766009965173403</c:v>
                </c:pt>
                <c:pt idx="164">
                  <c:v>37.84246554162965</c:v>
                </c:pt>
                <c:pt idx="165">
                  <c:v>36.68881449359052</c:v>
                </c:pt>
                <c:pt idx="166">
                  <c:v>36.197472562685235</c:v>
                </c:pt>
                <c:pt idx="167">
                  <c:v>36.7457940033906</c:v>
                </c:pt>
                <c:pt idx="168">
                  <c:v>37.341443991149724</c:v>
                </c:pt>
                <c:pt idx="169">
                  <c:v>36.648334304621919</c:v>
                </c:pt>
                <c:pt idx="170">
                  <c:v>36.063124345127179</c:v>
                </c:pt>
                <c:pt idx="171">
                  <c:v>36.88907345685864</c:v>
                </c:pt>
                <c:pt idx="172">
                  <c:v>36.825047170071436</c:v>
                </c:pt>
                <c:pt idx="173">
                  <c:v>36.815957442916371</c:v>
                </c:pt>
                <c:pt idx="174">
                  <c:v>37.402274684157881</c:v>
                </c:pt>
                <c:pt idx="175">
                  <c:v>36.473414037619449</c:v>
                </c:pt>
                <c:pt idx="176">
                  <c:v>36.914338016049093</c:v>
                </c:pt>
                <c:pt idx="177">
                  <c:v>36.743887335681258</c:v>
                </c:pt>
                <c:pt idx="178">
                  <c:v>37.836510144487818</c:v>
                </c:pt>
                <c:pt idx="179">
                  <c:v>32.932013384149379</c:v>
                </c:pt>
                <c:pt idx="180">
                  <c:v>36.988567637955256</c:v>
                </c:pt>
                <c:pt idx="181">
                  <c:v>39.43339819236266</c:v>
                </c:pt>
                <c:pt idx="182">
                  <c:v>34.562313416425319</c:v>
                </c:pt>
                <c:pt idx="183">
                  <c:v>35.644502077144345</c:v>
                </c:pt>
                <c:pt idx="184">
                  <c:v>36.560188224030682</c:v>
                </c:pt>
                <c:pt idx="185">
                  <c:v>36.878490776249549</c:v>
                </c:pt>
                <c:pt idx="186">
                  <c:v>36.527804682715846</c:v>
                </c:pt>
                <c:pt idx="187">
                  <c:v>35.451393950824595</c:v>
                </c:pt>
                <c:pt idx="188">
                  <c:v>35.71700914938242</c:v>
                </c:pt>
                <c:pt idx="189">
                  <c:v>34.920651363419644</c:v>
                </c:pt>
                <c:pt idx="190">
                  <c:v>34.605054715413644</c:v>
                </c:pt>
                <c:pt idx="191">
                  <c:v>35.233348750824639</c:v>
                </c:pt>
                <c:pt idx="192">
                  <c:v>35.60695807347858</c:v>
                </c:pt>
                <c:pt idx="193">
                  <c:v>35.946729623827295</c:v>
                </c:pt>
                <c:pt idx="194">
                  <c:v>35.532640836964248</c:v>
                </c:pt>
                <c:pt idx="195">
                  <c:v>36.38744333758487</c:v>
                </c:pt>
                <c:pt idx="196">
                  <c:v>35.765091595469897</c:v>
                </c:pt>
                <c:pt idx="197">
                  <c:v>36.838391336748408</c:v>
                </c:pt>
                <c:pt idx="198">
                  <c:v>36.471586244199187</c:v>
                </c:pt>
                <c:pt idx="199">
                  <c:v>36.224500885801909</c:v>
                </c:pt>
                <c:pt idx="200">
                  <c:v>36.477017261855245</c:v>
                </c:pt>
                <c:pt idx="201">
                  <c:v>35.894691182711384</c:v>
                </c:pt>
                <c:pt idx="202">
                  <c:v>35.746783195188506</c:v>
                </c:pt>
                <c:pt idx="203">
                  <c:v>35.578537432828789</c:v>
                </c:pt>
                <c:pt idx="204">
                  <c:v>36.156249495590941</c:v>
                </c:pt>
                <c:pt idx="205">
                  <c:v>35.851532649377951</c:v>
                </c:pt>
                <c:pt idx="206">
                  <c:v>35.626370161874767</c:v>
                </c:pt>
                <c:pt idx="207">
                  <c:v>35.259137472386399</c:v>
                </c:pt>
                <c:pt idx="208">
                  <c:v>34.937962672386497</c:v>
                </c:pt>
                <c:pt idx="209">
                  <c:v>35.230885696666483</c:v>
                </c:pt>
                <c:pt idx="210">
                  <c:v>35.061759763333214</c:v>
                </c:pt>
                <c:pt idx="211">
                  <c:v>34.955629428541272</c:v>
                </c:pt>
                <c:pt idx="212">
                  <c:v>34.327073096666552</c:v>
                </c:pt>
                <c:pt idx="213">
                  <c:v>34.387362028541432</c:v>
                </c:pt>
                <c:pt idx="214">
                  <c:v>33.910107832535864</c:v>
                </c:pt>
                <c:pt idx="215">
                  <c:v>34.266307099202599</c:v>
                </c:pt>
                <c:pt idx="216">
                  <c:v>34.635191532370769</c:v>
                </c:pt>
                <c:pt idx="217">
                  <c:v>34.88264199367454</c:v>
                </c:pt>
                <c:pt idx="218">
                  <c:v>35.168322947884619</c:v>
                </c:pt>
                <c:pt idx="219">
                  <c:v>34.861324421464509</c:v>
                </c:pt>
                <c:pt idx="220">
                  <c:v>35.400277333242236</c:v>
                </c:pt>
                <c:pt idx="221">
                  <c:v>30.539318743938633</c:v>
                </c:pt>
                <c:pt idx="222">
                  <c:v>38.388365050852094</c:v>
                </c:pt>
                <c:pt idx="223">
                  <c:v>38.427102219255019</c:v>
                </c:pt>
                <c:pt idx="224">
                  <c:v>36.780687931730249</c:v>
                </c:pt>
                <c:pt idx="225">
                  <c:v>36.667348571896433</c:v>
                </c:pt>
                <c:pt idx="226">
                  <c:v>36.140444516044496</c:v>
                </c:pt>
                <c:pt idx="227">
                  <c:v>37.325821251465655</c:v>
                </c:pt>
                <c:pt idx="228">
                  <c:v>36.682648034200255</c:v>
                </c:pt>
                <c:pt idx="229">
                  <c:v>36.952368862938677</c:v>
                </c:pt>
                <c:pt idx="230">
                  <c:v>37.568959850852089</c:v>
                </c:pt>
                <c:pt idx="231">
                  <c:v>37.474812368236549</c:v>
                </c:pt>
                <c:pt idx="232">
                  <c:v>36.780900518132455</c:v>
                </c:pt>
                <c:pt idx="233">
                  <c:v>35.580119034903184</c:v>
                </c:pt>
                <c:pt idx="234">
                  <c:v>36.920260784149178</c:v>
                </c:pt>
                <c:pt idx="235">
                  <c:v>35.92846554117461</c:v>
                </c:pt>
                <c:pt idx="236">
                  <c:v>36.093092601149955</c:v>
                </c:pt>
                <c:pt idx="237">
                  <c:v>36.357495624030726</c:v>
                </c:pt>
                <c:pt idx="238">
                  <c:v>35.337530645322644</c:v>
                </c:pt>
                <c:pt idx="239">
                  <c:v>36.109701557364119</c:v>
                </c:pt>
                <c:pt idx="240">
                  <c:v>35.969151378656008</c:v>
                </c:pt>
                <c:pt idx="241">
                  <c:v>36.299629144290122</c:v>
                </c:pt>
                <c:pt idx="242">
                  <c:v>36.499295504286046</c:v>
                </c:pt>
                <c:pt idx="243">
                  <c:v>36.65476428297471</c:v>
                </c:pt>
                <c:pt idx="244">
                  <c:v>37.120094503426124</c:v>
                </c:pt>
                <c:pt idx="245">
                  <c:v>37.327946962582779</c:v>
                </c:pt>
                <c:pt idx="246">
                  <c:v>36.797926517518761</c:v>
                </c:pt>
                <c:pt idx="247">
                  <c:v>36.648045232318438</c:v>
                </c:pt>
                <c:pt idx="248">
                  <c:v>34.745948014327972</c:v>
                </c:pt>
                <c:pt idx="249">
                  <c:v>36.025235931352142</c:v>
                </c:pt>
                <c:pt idx="250">
                  <c:v>37.931827008296089</c:v>
                </c:pt>
                <c:pt idx="251">
                  <c:v>43.314205623038859</c:v>
                </c:pt>
                <c:pt idx="252">
                  <c:v>46.643109463725196</c:v>
                </c:pt>
                <c:pt idx="253">
                  <c:v>50.738021239922332</c:v>
                </c:pt>
                <c:pt idx="254">
                  <c:v>50.403120705612928</c:v>
                </c:pt>
                <c:pt idx="255">
                  <c:v>51.310092056088344</c:v>
                </c:pt>
                <c:pt idx="256">
                  <c:v>49.987574437471352</c:v>
                </c:pt>
                <c:pt idx="257">
                  <c:v>49.025263009543373</c:v>
                </c:pt>
                <c:pt idx="258">
                  <c:v>49.647740620505004</c:v>
                </c:pt>
                <c:pt idx="259">
                  <c:v>48.612518718973</c:v>
                </c:pt>
                <c:pt idx="260">
                  <c:v>48.737453064447799</c:v>
                </c:pt>
                <c:pt idx="261">
                  <c:v>48.130741169287354</c:v>
                </c:pt>
                <c:pt idx="262">
                  <c:v>48.103161239922208</c:v>
                </c:pt>
                <c:pt idx="263">
                  <c:v>48.211295622386295</c:v>
                </c:pt>
                <c:pt idx="264">
                  <c:v>48.791652556241552</c:v>
                </c:pt>
                <c:pt idx="265">
                  <c:v>48.670705781319555</c:v>
                </c:pt>
                <c:pt idx="266">
                  <c:v>48.939232135371014</c:v>
                </c:pt>
                <c:pt idx="267">
                  <c:v>50.003053839922352</c:v>
                </c:pt>
                <c:pt idx="268">
                  <c:v>49.215100705612947</c:v>
                </c:pt>
                <c:pt idx="269">
                  <c:v>48.638920922755062</c:v>
                </c:pt>
                <c:pt idx="270">
                  <c:v>48.953151318973013</c:v>
                </c:pt>
                <c:pt idx="271">
                  <c:v>48.483259159836571</c:v>
                </c:pt>
                <c:pt idx="272">
                  <c:v>47.990762821811849</c:v>
                </c:pt>
                <c:pt idx="273">
                  <c:v>47.839618644907873</c:v>
                </c:pt>
                <c:pt idx="274">
                  <c:v>49.632346209477284</c:v>
                </c:pt>
                <c:pt idx="275">
                  <c:v>49.426346729449051</c:v>
                </c:pt>
                <c:pt idx="276">
                  <c:v>48.455949792001476</c:v>
                </c:pt>
                <c:pt idx="277">
                  <c:v>49.846150867608166</c:v>
                </c:pt>
                <c:pt idx="278">
                  <c:v>50.004888840456758</c:v>
                </c:pt>
                <c:pt idx="279">
                  <c:v>49.700387940387756</c:v>
                </c:pt>
                <c:pt idx="280">
                  <c:v>48.990529672820443</c:v>
                </c:pt>
                <c:pt idx="281">
                  <c:v>48.715893226503262</c:v>
                </c:pt>
                <c:pt idx="282">
                  <c:v>47.8121287327386</c:v>
                </c:pt>
                <c:pt idx="283">
                  <c:v>47.742436238946361</c:v>
                </c:pt>
                <c:pt idx="284">
                  <c:v>47.265663530391805</c:v>
                </c:pt>
                <c:pt idx="285">
                  <c:v>47.552731992893698</c:v>
                </c:pt>
                <c:pt idx="286">
                  <c:v>47.413871261417768</c:v>
                </c:pt>
                <c:pt idx="287">
                  <c:v>48.091176596710064</c:v>
                </c:pt>
                <c:pt idx="288">
                  <c:v>47.916705137499932</c:v>
                </c:pt>
                <c:pt idx="289">
                  <c:v>47.654098543277222</c:v>
                </c:pt>
                <c:pt idx="290">
                  <c:v>47.877553753954466</c:v>
                </c:pt>
                <c:pt idx="291">
                  <c:v>48.214993169606274</c:v>
                </c:pt>
                <c:pt idx="292">
                  <c:v>47.949240954579039</c:v>
                </c:pt>
                <c:pt idx="293">
                  <c:v>48.148413136805956</c:v>
                </c:pt>
                <c:pt idx="294">
                  <c:v>48.319727029453297</c:v>
                </c:pt>
                <c:pt idx="295">
                  <c:v>48.206333760257273</c:v>
                </c:pt>
                <c:pt idx="296">
                  <c:v>47.971227160196321</c:v>
                </c:pt>
                <c:pt idx="297">
                  <c:v>47.031199849880878</c:v>
                </c:pt>
                <c:pt idx="298">
                  <c:v>47.674041902263035</c:v>
                </c:pt>
                <c:pt idx="299">
                  <c:v>47.781198960257335</c:v>
                </c:pt>
                <c:pt idx="300">
                  <c:v>47.867377649880829</c:v>
                </c:pt>
                <c:pt idx="301">
                  <c:v>47.651996040224645</c:v>
                </c:pt>
                <c:pt idx="302">
                  <c:v>47.730891695607745</c:v>
                </c:pt>
                <c:pt idx="303">
                  <c:v>47.365324119913616</c:v>
                </c:pt>
                <c:pt idx="304">
                  <c:v>47.086956040103303</c:v>
                </c:pt>
                <c:pt idx="305">
                  <c:v>46.698809069016832</c:v>
                </c:pt>
                <c:pt idx="306">
                  <c:v>46.783515634860287</c:v>
                </c:pt>
                <c:pt idx="307">
                  <c:v>46.591947667858683</c:v>
                </c:pt>
                <c:pt idx="308">
                  <c:v>46.119488968193444</c:v>
                </c:pt>
                <c:pt idx="309">
                  <c:v>46.090003768193526</c:v>
                </c:pt>
                <c:pt idx="310">
                  <c:v>45.364612992362602</c:v>
                </c:pt>
                <c:pt idx="311">
                  <c:v>45.656017459029435</c:v>
                </c:pt>
                <c:pt idx="312">
                  <c:v>46.073898192362662</c:v>
                </c:pt>
                <c:pt idx="313">
                  <c:v>46.370445078460484</c:v>
                </c:pt>
                <c:pt idx="314">
                  <c:v>46.453103752976666</c:v>
                </c:pt>
                <c:pt idx="315">
                  <c:v>46.383658098736618</c:v>
                </c:pt>
                <c:pt idx="316">
                  <c:v>46.308421343811105</c:v>
                </c:pt>
                <c:pt idx="317">
                  <c:v>46.013820704286069</c:v>
                </c:pt>
                <c:pt idx="318">
                  <c:v>46.09311168297463</c:v>
                </c:pt>
                <c:pt idx="319">
                  <c:v>45.733030949641332</c:v>
                </c:pt>
                <c:pt idx="320">
                  <c:v>45.492152207841237</c:v>
                </c:pt>
                <c:pt idx="321">
                  <c:v>44.785693217491051</c:v>
                </c:pt>
                <c:pt idx="322">
                  <c:v>44.918173334483157</c:v>
                </c:pt>
                <c:pt idx="323">
                  <c:v>45.019280090697407</c:v>
                </c:pt>
                <c:pt idx="324">
                  <c:v>45.580565219643191</c:v>
                </c:pt>
                <c:pt idx="325">
                  <c:v>45.430851003410417</c:v>
                </c:pt>
                <c:pt idx="326">
                  <c:v>45.659276811154676</c:v>
                </c:pt>
                <c:pt idx="327">
                  <c:v>45.012729965403182</c:v>
                </c:pt>
                <c:pt idx="328">
                  <c:v>45.039934157364073</c:v>
                </c:pt>
                <c:pt idx="329">
                  <c:v>44.785444211154548</c:v>
                </c:pt>
                <c:pt idx="330">
                  <c:v>44.801723752976599</c:v>
                </c:pt>
                <c:pt idx="331">
                  <c:v>44.304565952976482</c:v>
                </c:pt>
                <c:pt idx="332">
                  <c:v>43.673849859812037</c:v>
                </c:pt>
                <c:pt idx="333">
                  <c:v>43.980336664685524</c:v>
                </c:pt>
                <c:pt idx="334">
                  <c:v>43.071588636738362</c:v>
                </c:pt>
                <c:pt idx="335">
                  <c:v>43.801249031522218</c:v>
                </c:pt>
                <c:pt idx="336">
                  <c:v>43.697306870949561</c:v>
                </c:pt>
                <c:pt idx="337">
                  <c:v>44.23919913674375</c:v>
                </c:pt>
                <c:pt idx="338">
                  <c:v>43.530832077623373</c:v>
                </c:pt>
                <c:pt idx="339">
                  <c:v>43.94259729675295</c:v>
                </c:pt>
                <c:pt idx="340">
                  <c:v>44.516937277623363</c:v>
                </c:pt>
                <c:pt idx="341">
                  <c:v>43.587510949641384</c:v>
                </c:pt>
                <c:pt idx="342">
                  <c:v>43.878207103426078</c:v>
                </c:pt>
                <c:pt idx="343">
                  <c:v>43.961339082974789</c:v>
                </c:pt>
                <c:pt idx="344">
                  <c:v>43.28036088837753</c:v>
                </c:pt>
                <c:pt idx="345">
                  <c:v>43.422226543811085</c:v>
                </c:pt>
                <c:pt idx="346">
                  <c:v>43.570764109582974</c:v>
                </c:pt>
                <c:pt idx="347">
                  <c:v>43.509360937616144</c:v>
                </c:pt>
                <c:pt idx="348">
                  <c:v>44.254606126478642</c:v>
                </c:pt>
                <c:pt idx="349">
                  <c:v>43.899954270949529</c:v>
                </c:pt>
                <c:pt idx="350">
                  <c:v>43.921876811154476</c:v>
                </c:pt>
                <c:pt idx="351">
                  <c:v>43.378799267816447</c:v>
                </c:pt>
                <c:pt idx="352">
                  <c:v>43.459206757364051</c:v>
                </c:pt>
                <c:pt idx="353">
                  <c:v>42.997416709582964</c:v>
                </c:pt>
                <c:pt idx="354">
                  <c:v>42.082147604282866</c:v>
                </c:pt>
                <c:pt idx="355">
                  <c:v>42.886636188308458</c:v>
                </c:pt>
                <c:pt idx="356">
                  <c:v>41.617545811793775</c:v>
                </c:pt>
                <c:pt idx="357">
                  <c:v>42.079668234860264</c:v>
                </c:pt>
                <c:pt idx="358">
                  <c:v>42.119406904621883</c:v>
                </c:pt>
                <c:pt idx="359">
                  <c:v>41.880825807768971</c:v>
                </c:pt>
                <c:pt idx="360">
                  <c:v>42.556745437955236</c:v>
                </c:pt>
                <c:pt idx="361">
                  <c:v>42.441916719913543</c:v>
                </c:pt>
                <c:pt idx="362">
                  <c:v>43.119105825043192</c:v>
                </c:pt>
                <c:pt idx="363">
                  <c:v>43.034399141102391</c:v>
                </c:pt>
                <c:pt idx="364">
                  <c:v>42.83021213452551</c:v>
                </c:pt>
                <c:pt idx="365">
                  <c:v>42.686224173436536</c:v>
                </c:pt>
                <c:pt idx="366">
                  <c:v>43.148473601192165</c:v>
                </c:pt>
                <c:pt idx="367">
                  <c:v>42.985131161889093</c:v>
                </c:pt>
                <c:pt idx="368">
                  <c:v>43.152219828941099</c:v>
                </c:pt>
                <c:pt idx="369">
                  <c:v>43.06142672417208</c:v>
                </c:pt>
                <c:pt idx="370">
                  <c:v>41.905112440157509</c:v>
                </c:pt>
                <c:pt idx="371">
                  <c:v>42.346800383356523</c:v>
                </c:pt>
                <c:pt idx="372">
                  <c:v>42.443147837975147</c:v>
                </c:pt>
                <c:pt idx="373">
                  <c:v>42.658224420164103</c:v>
                </c:pt>
                <c:pt idx="374">
                  <c:v>42.988555021245674</c:v>
                </c:pt>
                <c:pt idx="375">
                  <c:v>43.35349214403962</c:v>
                </c:pt>
                <c:pt idx="376">
                  <c:v>42.141191670139328</c:v>
                </c:pt>
                <c:pt idx="377">
                  <c:v>41.314005673246449</c:v>
                </c:pt>
                <c:pt idx="378">
                  <c:v>42.359166874032468</c:v>
                </c:pt>
                <c:pt idx="379">
                  <c:v>42.097375382656665</c:v>
                </c:pt>
                <c:pt idx="380">
                  <c:v>41.315224333263089</c:v>
                </c:pt>
                <c:pt idx="381">
                  <c:v>41.757681766768528</c:v>
                </c:pt>
                <c:pt idx="382">
                  <c:v>41.155692289705605</c:v>
                </c:pt>
                <c:pt idx="383">
                  <c:v>41.772934970009565</c:v>
                </c:pt>
                <c:pt idx="384">
                  <c:v>42.320460170009646</c:v>
                </c:pt>
                <c:pt idx="385">
                  <c:v>42.350635699957245</c:v>
                </c:pt>
                <c:pt idx="386">
                  <c:v>42.478963030246277</c:v>
                </c:pt>
                <c:pt idx="387">
                  <c:v>42.605009912814452</c:v>
                </c:pt>
                <c:pt idx="388">
                  <c:v>42.592933753954455</c:v>
                </c:pt>
                <c:pt idx="389">
                  <c:v>42.774251878646169</c:v>
                </c:pt>
                <c:pt idx="390">
                  <c:v>42.850493187692763</c:v>
                </c:pt>
                <c:pt idx="391">
                  <c:v>42.842063358894762</c:v>
                </c:pt>
                <c:pt idx="392">
                  <c:v>42.949397811979587</c:v>
                </c:pt>
                <c:pt idx="393">
                  <c:v>42.339051878646039</c:v>
                </c:pt>
                <c:pt idx="394">
                  <c:v>42.546742866596531</c:v>
                </c:pt>
                <c:pt idx="395">
                  <c:v>42.81448404183061</c:v>
                </c:pt>
                <c:pt idx="396">
                  <c:v>42.80356782062109</c:v>
                </c:pt>
                <c:pt idx="397">
                  <c:v>42.381756692228052</c:v>
                </c:pt>
                <c:pt idx="398">
                  <c:v>42.303683728074525</c:v>
                </c:pt>
                <c:pt idx="399">
                  <c:v>42.331081186225752</c:v>
                </c:pt>
                <c:pt idx="400">
                  <c:v>42.155922215363923</c:v>
                </c:pt>
                <c:pt idx="401">
                  <c:v>41.459904761583687</c:v>
                </c:pt>
                <c:pt idx="402">
                  <c:v>41.320605769606388</c:v>
                </c:pt>
                <c:pt idx="403">
                  <c:v>41.347828266722793</c:v>
                </c:pt>
                <c:pt idx="404">
                  <c:v>40.811918790345224</c:v>
                </c:pt>
                <c:pt idx="405">
                  <c:v>41.365067607365866</c:v>
                </c:pt>
                <c:pt idx="406">
                  <c:v>41.252923728074414</c:v>
                </c:pt>
                <c:pt idx="407">
                  <c:v>42.661276933263146</c:v>
                </c:pt>
                <c:pt idx="408">
                  <c:v>43.622885972520166</c:v>
                </c:pt>
                <c:pt idx="409">
                  <c:v>43.830645945312845</c:v>
                </c:pt>
                <c:pt idx="410">
                  <c:v>43.644031815363753</c:v>
                </c:pt>
                <c:pt idx="411">
                  <c:v>42.587722720389714</c:v>
                </c:pt>
                <c:pt idx="412">
                  <c:v>41.992030768929745</c:v>
                </c:pt>
                <c:pt idx="413">
                  <c:v>41.623608194436812</c:v>
                </c:pt>
                <c:pt idx="414">
                  <c:v>41.559752657505548</c:v>
                </c:pt>
                <c:pt idx="415">
                  <c:v>41.178693793976969</c:v>
                </c:pt>
                <c:pt idx="416">
                  <c:v>41.07882932731038</c:v>
                </c:pt>
                <c:pt idx="417">
                  <c:v>40.723983393977143</c:v>
                </c:pt>
                <c:pt idx="418">
                  <c:v>40.643131431530769</c:v>
                </c:pt>
                <c:pt idx="419">
                  <c:v>40.915180298197576</c:v>
                </c:pt>
                <c:pt idx="420">
                  <c:v>40.704979383110391</c:v>
                </c:pt>
                <c:pt idx="421">
                  <c:v>40.526605825043326</c:v>
                </c:pt>
                <c:pt idx="422">
                  <c:v>40.159000971288634</c:v>
                </c:pt>
                <c:pt idx="423">
                  <c:v>40.271810428555845</c:v>
                </c:pt>
                <c:pt idx="424">
                  <c:v>40.268827291710025</c:v>
                </c:pt>
                <c:pt idx="425">
                  <c:v>39.635400237955267</c:v>
                </c:pt>
                <c:pt idx="426">
                  <c:v>39.825522502325612</c:v>
                </c:pt>
                <c:pt idx="427">
                  <c:v>39.550897183110408</c:v>
                </c:pt>
                <c:pt idx="428">
                  <c:v>39.225401193977078</c:v>
                </c:pt>
                <c:pt idx="429">
                  <c:v>38.867606495607788</c:v>
                </c:pt>
                <c:pt idx="430">
                  <c:v>38.732966231530838</c:v>
                </c:pt>
                <c:pt idx="431">
                  <c:v>39.454769579249344</c:v>
                </c:pt>
                <c:pt idx="432">
                  <c:v>39.54432119397697</c:v>
                </c:pt>
                <c:pt idx="433">
                  <c:v>39.402500625043366</c:v>
                </c:pt>
                <c:pt idx="434">
                  <c:v>39.132285884931925</c:v>
                </c:pt>
                <c:pt idx="435">
                  <c:v>38.886421864685488</c:v>
                </c:pt>
                <c:pt idx="436">
                  <c:v>38.341064659812091</c:v>
                </c:pt>
                <c:pt idx="437">
                  <c:v>38.49537475552615</c:v>
                </c:pt>
                <c:pt idx="438">
                  <c:v>39.436222364855581</c:v>
                </c:pt>
                <c:pt idx="439">
                  <c:v>39.047946323875671</c:v>
                </c:pt>
                <c:pt idx="440">
                  <c:v>38.796746056858666</c:v>
                </c:pt>
                <c:pt idx="441">
                  <c:v>38.734250106769899</c:v>
                </c:pt>
                <c:pt idx="442">
                  <c:v>38.976510428555798</c:v>
                </c:pt>
                <c:pt idx="443">
                  <c:v>38.65859749407943</c:v>
                </c:pt>
                <c:pt idx="444">
                  <c:v>38.762817916443765</c:v>
                </c:pt>
                <c:pt idx="445">
                  <c:v>38.644042203094855</c:v>
                </c:pt>
                <c:pt idx="446">
                  <c:v>38.626456269761654</c:v>
                </c:pt>
                <c:pt idx="447">
                  <c:v>38.262121768992451</c:v>
                </c:pt>
                <c:pt idx="448">
                  <c:v>38.226375536428186</c:v>
                </c:pt>
                <c:pt idx="449">
                  <c:v>37.852256895607745</c:v>
                </c:pt>
                <c:pt idx="450">
                  <c:v>37.792716474931026</c:v>
                </c:pt>
                <c:pt idx="451">
                  <c:v>37.505657506891325</c:v>
                </c:pt>
                <c:pt idx="452">
                  <c:v>37.140291965316784</c:v>
                </c:pt>
                <c:pt idx="453">
                  <c:v>36.992855470057229</c:v>
                </c:pt>
                <c:pt idx="454">
                  <c:v>37.177630168817856</c:v>
                </c:pt>
                <c:pt idx="455">
                  <c:v>37.462807968817785</c:v>
                </c:pt>
                <c:pt idx="456">
                  <c:v>37.786428803390457</c:v>
                </c:pt>
                <c:pt idx="457">
                  <c:v>37.999371231983467</c:v>
                </c:pt>
                <c:pt idx="458">
                  <c:v>38.013491573557957</c:v>
                </c:pt>
                <c:pt idx="459">
                  <c:v>38.363936245915916</c:v>
                </c:pt>
                <c:pt idx="460">
                  <c:v>38.107851695607643</c:v>
                </c:pt>
                <c:pt idx="461">
                  <c:v>38.060337183110512</c:v>
                </c:pt>
                <c:pt idx="462">
                  <c:v>38.642242383110393</c:v>
                </c:pt>
                <c:pt idx="463">
                  <c:v>38.751652428941078</c:v>
                </c:pt>
                <c:pt idx="464">
                  <c:v>37.620752104621886</c:v>
                </c:pt>
                <c:pt idx="465">
                  <c:v>37.228936760746052</c:v>
                </c:pt>
                <c:pt idx="466">
                  <c:v>37.621124764864177</c:v>
                </c:pt>
                <c:pt idx="467">
                  <c:v>37.720703141597703</c:v>
                </c:pt>
                <c:pt idx="468">
                  <c:v>37.545804295607802</c:v>
                </c:pt>
                <c:pt idx="469">
                  <c:v>37.472374069761663</c:v>
                </c:pt>
                <c:pt idx="470">
                  <c:v>37.100024894079489</c:v>
                </c:pt>
                <c:pt idx="471">
                  <c:v>36.942370094079322</c:v>
                </c:pt>
                <c:pt idx="472">
                  <c:v>36.818118649777041</c:v>
                </c:pt>
                <c:pt idx="473">
                  <c:v>36.78052859397706</c:v>
                </c:pt>
                <c:pt idx="474">
                  <c:v>36.891151190838869</c:v>
                </c:pt>
                <c:pt idx="475">
                  <c:v>36.688529579249185</c:v>
                </c:pt>
                <c:pt idx="476">
                  <c:v>36.109275306891355</c:v>
                </c:pt>
                <c:pt idx="477">
                  <c:v>36.159187779446157</c:v>
                </c:pt>
                <c:pt idx="478">
                  <c:v>35.913173906824156</c:v>
                </c:pt>
                <c:pt idx="479">
                  <c:v>36.513170840224767</c:v>
                </c:pt>
                <c:pt idx="480">
                  <c:v>36.555828593977125</c:v>
                </c:pt>
                <c:pt idx="481">
                  <c:v>36.829293958376553</c:v>
                </c:pt>
                <c:pt idx="482">
                  <c:v>36.38918412569604</c:v>
                </c:pt>
                <c:pt idx="483">
                  <c:v>36.739471990191937</c:v>
                </c:pt>
                <c:pt idx="484">
                  <c:v>36.801477457209032</c:v>
                </c:pt>
                <c:pt idx="485">
                  <c:v>37.018154570071552</c:v>
                </c:pt>
                <c:pt idx="486">
                  <c:v>37.373644211154563</c:v>
                </c:pt>
                <c:pt idx="487">
                  <c:v>37.261308224030842</c:v>
                </c:pt>
                <c:pt idx="488">
                  <c:v>37.091330144487891</c:v>
                </c:pt>
                <c:pt idx="489">
                  <c:v>36.686394270949584</c:v>
                </c:pt>
                <c:pt idx="490">
                  <c:v>36.935065952976508</c:v>
                </c:pt>
                <c:pt idx="491">
                  <c:v>37.084631886309907</c:v>
                </c:pt>
                <c:pt idx="492">
                  <c:v>36.83692421115456</c:v>
                </c:pt>
                <c:pt idx="493">
                  <c:v>36.467948134483152</c:v>
                </c:pt>
                <c:pt idx="494">
                  <c:v>36.442245498736455</c:v>
                </c:pt>
                <c:pt idx="495">
                  <c:v>36.200551378656108</c:v>
                </c:pt>
                <c:pt idx="496">
                  <c:v>35.740503216049156</c:v>
                </c:pt>
                <c:pt idx="497">
                  <c:v>35.816166560999228</c:v>
                </c:pt>
                <c:pt idx="498">
                  <c:v>35.233598749382402</c:v>
                </c:pt>
                <c:pt idx="499">
                  <c:v>35.27949004291618</c:v>
                </c:pt>
                <c:pt idx="500">
                  <c:v>35.13370093761624</c:v>
                </c:pt>
                <c:pt idx="501">
                  <c:v>35.011077442916239</c:v>
                </c:pt>
                <c:pt idx="502">
                  <c:v>34.79720660234792</c:v>
                </c:pt>
                <c:pt idx="503">
                  <c:v>35.370231378656108</c:v>
                </c:pt>
                <c:pt idx="504">
                  <c:v>35.518203963419531</c:v>
                </c:pt>
                <c:pt idx="505">
                  <c:v>35.764642699881918</c:v>
                </c:pt>
                <c:pt idx="506">
                  <c:v>35.573929480994678</c:v>
                </c:pt>
                <c:pt idx="507">
                  <c:v>35.8218134164253</c:v>
                </c:pt>
                <c:pt idx="508">
                  <c:v>36.018412632318423</c:v>
                </c:pt>
                <c:pt idx="509">
                  <c:v>35.661223662938554</c:v>
                </c:pt>
                <c:pt idx="510">
                  <c:v>36.104792368236524</c:v>
                </c:pt>
                <c:pt idx="511">
                  <c:v>35.977770329605278</c:v>
                </c:pt>
                <c:pt idx="512">
                  <c:v>35.693268537584913</c:v>
                </c:pt>
                <c:pt idx="513">
                  <c:v>35.469354627702472</c:v>
                </c:pt>
                <c:pt idx="514">
                  <c:v>35.470901549758707</c:v>
                </c:pt>
                <c:pt idx="515">
                  <c:v>35.581866547661363</c:v>
                </c:pt>
                <c:pt idx="516">
                  <c:v>35.551522283092048</c:v>
                </c:pt>
                <c:pt idx="517">
                  <c:v>35.213363765651742</c:v>
                </c:pt>
                <c:pt idx="518">
                  <c:v>34.973041294369104</c:v>
                </c:pt>
                <c:pt idx="519">
                  <c:v>34.724777832318352</c:v>
                </c:pt>
                <c:pt idx="520">
                  <c:v>34.616481043091994</c:v>
                </c:pt>
                <c:pt idx="521">
                  <c:v>34.089164260018229</c:v>
                </c:pt>
                <c:pt idx="522">
                  <c:v>34.290199550345015</c:v>
                </c:pt>
                <c:pt idx="523">
                  <c:v>33.962231566548525</c:v>
                </c:pt>
                <c:pt idx="524">
                  <c:v>33.560608473478503</c:v>
                </c:pt>
                <c:pt idx="525">
                  <c:v>33.499990630086252</c:v>
                </c:pt>
                <c:pt idx="526">
                  <c:v>33.230943230086282</c:v>
                </c:pt>
                <c:pt idx="527">
                  <c:v>33.753405410956624</c:v>
                </c:pt>
                <c:pt idx="528">
                  <c:v>34.035683230086271</c:v>
                </c:pt>
                <c:pt idx="529">
                  <c:v>34.028354850815923</c:v>
                </c:pt>
                <c:pt idx="530">
                  <c:v>34.050231682974541</c:v>
                </c:pt>
                <c:pt idx="531">
                  <c:v>34.228567683678349</c:v>
                </c:pt>
                <c:pt idx="532">
                  <c:v>34.691321750344976</c:v>
                </c:pt>
                <c:pt idx="533">
                  <c:v>34.28645071230801</c:v>
                </c:pt>
                <c:pt idx="534">
                  <c:v>34.795564778974615</c:v>
                </c:pt>
                <c:pt idx="535">
                  <c:v>34.680504778974623</c:v>
                </c:pt>
                <c:pt idx="536">
                  <c:v>34.155939880994808</c:v>
                </c:pt>
                <c:pt idx="537">
                  <c:v>33.855371682974599</c:v>
                </c:pt>
                <c:pt idx="538">
                  <c:v>33.973980704285914</c:v>
                </c:pt>
                <c:pt idx="539">
                  <c:v>34.228025848746967</c:v>
                </c:pt>
                <c:pt idx="540">
                  <c:v>33.715062250816011</c:v>
                </c:pt>
                <c:pt idx="541">
                  <c:v>33.81417667450804</c:v>
                </c:pt>
                <c:pt idx="542">
                  <c:v>33.565737499881934</c:v>
                </c:pt>
                <c:pt idx="543">
                  <c:v>33.186976766548625</c:v>
                </c:pt>
                <c:pt idx="544">
                  <c:v>33.008409274508068</c:v>
                </c:pt>
                <c:pt idx="545">
                  <c:v>32.897018030086173</c:v>
                </c:pt>
                <c:pt idx="546">
                  <c:v>32.954798016049246</c:v>
                </c:pt>
                <c:pt idx="547">
                  <c:v>32.782131378656054</c:v>
                </c:pt>
                <c:pt idx="548">
                  <c:v>31.986969178656139</c:v>
                </c:pt>
                <c:pt idx="549">
                  <c:v>32.033193334483109</c:v>
                </c:pt>
                <c:pt idx="550">
                  <c:v>32.004570776249572</c:v>
                </c:pt>
                <c:pt idx="551">
                  <c:v>32.431578277821131</c:v>
                </c:pt>
                <c:pt idx="552">
                  <c:v>32.763214157364096</c:v>
                </c:pt>
                <c:pt idx="553">
                  <c:v>33.16348996540313</c:v>
                </c:pt>
                <c:pt idx="554">
                  <c:v>33.444600627665793</c:v>
                </c:pt>
                <c:pt idx="555">
                  <c:v>33.62398396341959</c:v>
                </c:pt>
                <c:pt idx="556">
                  <c:v>33.520450099881955</c:v>
                </c:pt>
                <c:pt idx="557">
                  <c:v>33.515168890493818</c:v>
                </c:pt>
                <c:pt idx="558">
                  <c:v>34.146228747661304</c:v>
                </c:pt>
                <c:pt idx="559">
                  <c:v>33.369806460018204</c:v>
                </c:pt>
                <c:pt idx="560">
                  <c:v>33.064864778974545</c:v>
                </c:pt>
                <c:pt idx="561">
                  <c:v>32.815767103425948</c:v>
                </c:pt>
                <c:pt idx="562">
                  <c:v>32.686557616307979</c:v>
                </c:pt>
                <c:pt idx="563">
                  <c:v>32.869164899882023</c:v>
                </c:pt>
                <c:pt idx="564">
                  <c:v>32.692422816308067</c:v>
                </c:pt>
                <c:pt idx="565">
                  <c:v>32.474384423827118</c:v>
                </c:pt>
                <c:pt idx="566">
                  <c:v>32.601981903425987</c:v>
                </c:pt>
                <c:pt idx="567">
                  <c:v>32.255447483091992</c:v>
                </c:pt>
                <c:pt idx="568">
                  <c:v>32.295012632318318</c:v>
                </c:pt>
                <c:pt idx="569">
                  <c:v>31.673807503630997</c:v>
                </c:pt>
                <c:pt idx="570">
                  <c:v>31.314772632318391</c:v>
                </c:pt>
                <c:pt idx="571">
                  <c:v>31.471424778974555</c:v>
                </c:pt>
                <c:pt idx="572">
                  <c:v>31.017618112307975</c:v>
                </c:pt>
                <c:pt idx="573">
                  <c:v>30.938172178974707</c:v>
                </c:pt>
                <c:pt idx="574">
                  <c:v>30.782638326684939</c:v>
                </c:pt>
                <c:pt idx="575">
                  <c:v>31.224804498984927</c:v>
                </c:pt>
                <c:pt idx="576">
                  <c:v>31.65574083696422</c:v>
                </c:pt>
                <c:pt idx="577">
                  <c:v>32.051375529605224</c:v>
                </c:pt>
                <c:pt idx="578">
                  <c:v>32.122908330374408</c:v>
                </c:pt>
                <c:pt idx="579">
                  <c:v>32.220616895591014</c:v>
                </c:pt>
                <c:pt idx="580">
                  <c:v>31.659067896666659</c:v>
                </c:pt>
                <c:pt idx="581">
                  <c:v>31.428773017784632</c:v>
                </c:pt>
                <c:pt idx="582">
                  <c:v>31.787378342840615</c:v>
                </c:pt>
                <c:pt idx="583">
                  <c:v>30.509855195641418</c:v>
                </c:pt>
                <c:pt idx="584">
                  <c:v>31.211176876173859</c:v>
                </c:pt>
                <c:pt idx="585">
                  <c:v>29.78971687617387</c:v>
                </c:pt>
                <c:pt idx="586">
                  <c:v>31.649436828541344</c:v>
                </c:pt>
                <c:pt idx="587">
                  <c:v>29.155259684451384</c:v>
                </c:pt>
                <c:pt idx="588">
                  <c:v>31.521309128522038</c:v>
                </c:pt>
                <c:pt idx="589">
                  <c:v>31.344274518584147</c:v>
                </c:pt>
                <c:pt idx="590">
                  <c:v>30.864920531730199</c:v>
                </c:pt>
                <c:pt idx="591">
                  <c:v>30.278685984598248</c:v>
                </c:pt>
                <c:pt idx="592">
                  <c:v>30.090732651265053</c:v>
                </c:pt>
                <c:pt idx="593">
                  <c:v>29.937088760344235</c:v>
                </c:pt>
                <c:pt idx="594">
                  <c:v>29.699496736706742</c:v>
                </c:pt>
                <c:pt idx="595">
                  <c:v>29.384758932370769</c:v>
                </c:pt>
                <c:pt idx="596">
                  <c:v>29.535264228541212</c:v>
                </c:pt>
                <c:pt idx="597">
                  <c:v>29.139990104456881</c:v>
                </c:pt>
                <c:pt idx="598">
                  <c:v>28.837428637790165</c:v>
                </c:pt>
                <c:pt idx="599">
                  <c:v>29.176189428541264</c:v>
                </c:pt>
                <c:pt idx="600">
                  <c:v>30.034799100076071</c:v>
                </c:pt>
                <c:pt idx="601">
                  <c:v>30.148481899202633</c:v>
                </c:pt>
                <c:pt idx="602">
                  <c:v>30.115610127007905</c:v>
                </c:pt>
                <c:pt idx="603">
                  <c:v>30.37306656034432</c:v>
                </c:pt>
                <c:pt idx="604">
                  <c:v>30.384335694392465</c:v>
                </c:pt>
                <c:pt idx="605">
                  <c:v>30.224656139747481</c:v>
                </c:pt>
                <c:pt idx="606">
                  <c:v>30.440419221464488</c:v>
                </c:pt>
                <c:pt idx="607">
                  <c:v>29.790546621464571</c:v>
                </c:pt>
                <c:pt idx="608">
                  <c:v>29.793575195641353</c:v>
                </c:pt>
                <c:pt idx="609">
                  <c:v>29.536619477272126</c:v>
                </c:pt>
                <c:pt idx="610">
                  <c:v>29.426580051264938</c:v>
                </c:pt>
                <c:pt idx="611">
                  <c:v>29.141068147884603</c:v>
                </c:pt>
                <c:pt idx="612">
                  <c:v>29.49056729367749</c:v>
                </c:pt>
                <c:pt idx="613">
                  <c:v>29.129708881217759</c:v>
                </c:pt>
                <c:pt idx="614">
                  <c:v>29.402924384245946</c:v>
                </c:pt>
                <c:pt idx="615">
                  <c:v>28.424224561059077</c:v>
                </c:pt>
                <c:pt idx="616">
                  <c:v>28.090427198396693</c:v>
                </c:pt>
                <c:pt idx="617">
                  <c:v>27.762446500075935</c:v>
                </c:pt>
                <c:pt idx="618">
                  <c:v>28.751216162257567</c:v>
                </c:pt>
                <c:pt idx="619">
                  <c:v>28.56963669949533</c:v>
                </c:pt>
                <c:pt idx="620">
                  <c:v>28.068186819135413</c:v>
                </c:pt>
                <c:pt idx="621">
                  <c:v>27.571954085921458</c:v>
                </c:pt>
                <c:pt idx="622">
                  <c:v>27.296782219254862</c:v>
                </c:pt>
                <c:pt idx="623">
                  <c:v>27.830992061855273</c:v>
                </c:pt>
                <c:pt idx="624">
                  <c:v>27.976926128521967</c:v>
                </c:pt>
                <c:pt idx="625">
                  <c:v>28.898281899495405</c:v>
                </c:pt>
                <c:pt idx="626">
                  <c:v>28.754936177932212</c:v>
                </c:pt>
                <c:pt idx="627">
                  <c:v>28.844230837790242</c:v>
                </c:pt>
                <c:pt idx="628">
                  <c:v>29.005686332370814</c:v>
                </c:pt>
                <c:pt idx="629">
                  <c:v>29.255544928668424</c:v>
                </c:pt>
                <c:pt idx="630">
                  <c:v>29.11091716105911</c:v>
                </c:pt>
                <c:pt idx="631">
                  <c:v>29.014322947884629</c:v>
                </c:pt>
                <c:pt idx="632">
                  <c:v>28.769967931730289</c:v>
                </c:pt>
                <c:pt idx="633">
                  <c:v>28.280592284451174</c:v>
                </c:pt>
                <c:pt idx="634">
                  <c:v>28.075375251917496</c:v>
                </c:pt>
                <c:pt idx="635">
                  <c:v>28.457339928771233</c:v>
                </c:pt>
                <c:pt idx="636">
                  <c:v>28.619229511265338</c:v>
                </c:pt>
                <c:pt idx="637">
                  <c:v>28.280378205719821</c:v>
                </c:pt>
                <c:pt idx="638">
                  <c:v>28.426785599037554</c:v>
                </c:pt>
                <c:pt idx="639">
                  <c:v>27.828227128668491</c:v>
                </c:pt>
                <c:pt idx="640">
                  <c:v>27.663827128668345</c:v>
                </c:pt>
                <c:pt idx="641">
                  <c:v>27.168077484451242</c:v>
                </c:pt>
                <c:pt idx="642">
                  <c:v>27.105596771123633</c:v>
                </c:pt>
                <c:pt idx="643">
                  <c:v>26.650678462104533</c:v>
                </c:pt>
                <c:pt idx="644">
                  <c:v>26.554059761072267</c:v>
                </c:pt>
                <c:pt idx="645">
                  <c:v>26.780035650101091</c:v>
                </c:pt>
                <c:pt idx="646">
                  <c:v>26.327455966162074</c:v>
                </c:pt>
                <c:pt idx="647">
                  <c:v>26.777904295591036</c:v>
                </c:pt>
                <c:pt idx="648">
                  <c:v>27.205254561072191</c:v>
                </c:pt>
                <c:pt idx="649">
                  <c:v>27.593726244199289</c:v>
                </c:pt>
                <c:pt idx="650">
                  <c:v>27.543888777932025</c:v>
                </c:pt>
                <c:pt idx="651">
                  <c:v>27.527695232535937</c:v>
                </c:pt>
                <c:pt idx="652">
                  <c:v>27.545275331730114</c:v>
                </c:pt>
                <c:pt idx="653">
                  <c:v>26.962757333242191</c:v>
                </c:pt>
                <c:pt idx="654">
                  <c:v>27.338367604252497</c:v>
                </c:pt>
                <c:pt idx="655">
                  <c:v>26.886159746212901</c:v>
                </c:pt>
                <c:pt idx="656">
                  <c:v>26.93955540641408</c:v>
                </c:pt>
                <c:pt idx="657">
                  <c:v>26.261837333242269</c:v>
                </c:pt>
                <c:pt idx="658">
                  <c:v>26.649813865063631</c:v>
                </c:pt>
                <c:pt idx="659">
                  <c:v>26.57033232866841</c:v>
                </c:pt>
                <c:pt idx="660">
                  <c:v>27.21494267004012</c:v>
                </c:pt>
                <c:pt idx="661">
                  <c:v>26.477511784246065</c:v>
                </c:pt>
                <c:pt idx="662">
                  <c:v>26.717963542840668</c:v>
                </c:pt>
                <c:pt idx="663">
                  <c:v>26.527111050912779</c:v>
                </c:pt>
                <c:pt idx="664">
                  <c:v>26.355965850912835</c:v>
                </c:pt>
                <c:pt idx="665">
                  <c:v>26.404082093677452</c:v>
                </c:pt>
                <c:pt idx="666">
                  <c:v>26.030453960344278</c:v>
                </c:pt>
                <c:pt idx="667">
                  <c:v>25.816861360344237</c:v>
                </c:pt>
                <c:pt idx="668">
                  <c:v>25.23867240950727</c:v>
                </c:pt>
                <c:pt idx="669">
                  <c:v>25.492650127007902</c:v>
                </c:pt>
                <c:pt idx="670">
                  <c:v>25.20603459839684</c:v>
                </c:pt>
              </c:numCache>
            </c:numRef>
          </c:yVal>
          <c:smooth val="1"/>
        </c:ser>
        <c:dLbls>
          <c:showLegendKey val="0"/>
          <c:showVal val="0"/>
          <c:showCatName val="0"/>
          <c:showSerName val="0"/>
          <c:showPercent val="0"/>
          <c:showBubbleSize val="0"/>
        </c:dLbls>
        <c:axId val="115614464"/>
        <c:axId val="115612288"/>
      </c:scatterChart>
      <c:valAx>
        <c:axId val="115608576"/>
        <c:scaling>
          <c:orientation val="minMax"/>
          <c:max val="41067.5"/>
          <c:min val="41066"/>
        </c:scaling>
        <c:delete val="0"/>
        <c:axPos val="b"/>
        <c:numFmt formatCode="m/d/yy\ h:mm;@" sourceLinked="0"/>
        <c:majorTickMark val="out"/>
        <c:minorTickMark val="out"/>
        <c:tickLblPos val="nextTo"/>
        <c:crossAx val="115610368"/>
        <c:crosses val="autoZero"/>
        <c:crossBetween val="midCat"/>
        <c:majorUnit val="0.5"/>
        <c:minorUnit val="4.5000000000000005E-2"/>
      </c:valAx>
      <c:valAx>
        <c:axId val="115610368"/>
        <c:scaling>
          <c:orientation val="minMax"/>
          <c:max val="1"/>
        </c:scaling>
        <c:delete val="0"/>
        <c:axPos val="l"/>
        <c:majorGridlines/>
        <c:title>
          <c:tx>
            <c:rich>
              <a:bodyPr rot="-5400000" vert="horz"/>
              <a:lstStyle/>
              <a:p>
                <a:pPr>
                  <a:defRPr/>
                </a:pPr>
                <a:r>
                  <a:rPr lang="en-US"/>
                  <a:t>Soil Moisture Index</a:t>
                </a:r>
              </a:p>
            </c:rich>
          </c:tx>
          <c:layout/>
          <c:overlay val="0"/>
        </c:title>
        <c:numFmt formatCode="General" sourceLinked="1"/>
        <c:majorTickMark val="out"/>
        <c:minorTickMark val="none"/>
        <c:tickLblPos val="nextTo"/>
        <c:crossAx val="115608576"/>
        <c:crosses val="autoZero"/>
        <c:crossBetween val="midCat"/>
      </c:valAx>
      <c:valAx>
        <c:axId val="115612288"/>
        <c:scaling>
          <c:orientation val="minMax"/>
          <c:max val="50"/>
        </c:scaling>
        <c:delete val="0"/>
        <c:axPos val="r"/>
        <c:title>
          <c:tx>
            <c:rich>
              <a:bodyPr rot="-5400000" vert="horz"/>
              <a:lstStyle/>
              <a:p>
                <a:pPr>
                  <a:defRPr/>
                </a:pPr>
                <a:r>
                  <a:rPr lang="en-US"/>
                  <a:t>Water Level</a:t>
                </a:r>
              </a:p>
            </c:rich>
          </c:tx>
          <c:layout>
            <c:manualLayout>
              <c:xMode val="edge"/>
              <c:yMode val="edge"/>
              <c:x val="0.79952841318262202"/>
              <c:y val="0.37574324336311332"/>
            </c:manualLayout>
          </c:layout>
          <c:overlay val="0"/>
        </c:title>
        <c:numFmt formatCode="General" sourceLinked="1"/>
        <c:majorTickMark val="out"/>
        <c:minorTickMark val="none"/>
        <c:tickLblPos val="nextTo"/>
        <c:crossAx val="115614464"/>
        <c:crosses val="max"/>
        <c:crossBetween val="midCat"/>
      </c:valAx>
      <c:valAx>
        <c:axId val="115614464"/>
        <c:scaling>
          <c:orientation val="minMax"/>
        </c:scaling>
        <c:delete val="1"/>
        <c:axPos val="b"/>
        <c:numFmt formatCode="m/d/yyyy\ h:mm" sourceLinked="1"/>
        <c:majorTickMark val="out"/>
        <c:minorTickMark val="none"/>
        <c:tickLblPos val="none"/>
        <c:crossAx val="115612288"/>
        <c:crosses val="autoZero"/>
        <c:crossBetween val="midCat"/>
      </c:valAx>
      <c:spPr>
        <a:ln w="12700">
          <a:solidFill>
            <a:schemeClr val="tx1"/>
          </a:solidFill>
        </a:ln>
      </c:spPr>
    </c:plotArea>
    <c:legend>
      <c:legendPos val="r"/>
      <c:layout>
        <c:manualLayout>
          <c:xMode val="edge"/>
          <c:yMode val="edge"/>
          <c:x val="0.83378959639789707"/>
          <c:y val="0.15476543783088126"/>
          <c:w val="0.16474138121692675"/>
          <c:h val="0.74225013324587974"/>
        </c:manualLayout>
      </c:layout>
      <c:overlay val="0"/>
    </c:legend>
    <c:plotVisOnly val="1"/>
    <c:dispBlanksAs val="gap"/>
    <c:showDLblsOverMax val="0"/>
  </c:chart>
  <c:spPr>
    <a:ln w="12700">
      <a:solidFill>
        <a:prstClr val="black"/>
      </a:solidFill>
    </a:ln>
  </c:spPr>
  <c:txPr>
    <a:bodyPr/>
    <a:lstStyle/>
    <a:p>
      <a:pPr>
        <a:defRPr sz="12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0.57197</cdr:x>
      <cdr:y>0.8265</cdr:y>
    </cdr:from>
    <cdr:to>
      <cdr:x>0.69571</cdr:x>
      <cdr:y>0.8265</cdr:y>
    </cdr:to>
    <cdr:cxnSp macro="">
      <cdr:nvCxnSpPr>
        <cdr:cNvPr id="4" name="Straight Arrow Connector 3"/>
        <cdr:cNvCxnSpPr/>
      </cdr:nvCxnSpPr>
      <cdr:spPr>
        <a:xfrm xmlns:a="http://schemas.openxmlformats.org/drawingml/2006/main">
          <a:off x="4707081" y="3740727"/>
          <a:ext cx="1018309" cy="0"/>
        </a:xfrm>
        <a:prstGeom xmlns:a="http://schemas.openxmlformats.org/drawingml/2006/main" prst="straightConnector1">
          <a:avLst/>
        </a:prstGeom>
        <a:ln xmlns:a="http://schemas.openxmlformats.org/drawingml/2006/main" w="31750">
          <a:solidFill>
            <a:srgbClr val="FF0000"/>
          </a:solidFill>
          <a:headEnd type="arrow"/>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0.1741</cdr:x>
      <cdr:y>0.83084</cdr:y>
    </cdr:from>
    <cdr:to>
      <cdr:x>0.24242</cdr:x>
      <cdr:y>0.8311</cdr:y>
    </cdr:to>
    <cdr:cxnSp macro="">
      <cdr:nvCxnSpPr>
        <cdr:cNvPr id="5" name="Straight Arrow Connector 4"/>
        <cdr:cNvCxnSpPr/>
      </cdr:nvCxnSpPr>
      <cdr:spPr>
        <a:xfrm xmlns:a="http://schemas.openxmlformats.org/drawingml/2006/main">
          <a:off x="1432790" y="3760354"/>
          <a:ext cx="562265" cy="1155"/>
        </a:xfrm>
        <a:prstGeom xmlns:a="http://schemas.openxmlformats.org/drawingml/2006/main" prst="straightConnector1">
          <a:avLst/>
        </a:prstGeom>
        <a:ln xmlns:a="http://schemas.openxmlformats.org/drawingml/2006/main" w="31750">
          <a:solidFill>
            <a:srgbClr val="FF0000"/>
          </a:solidFill>
          <a:headEnd type="arrow"/>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0.77539</cdr:x>
      <cdr:y>0.03334</cdr:y>
    </cdr:from>
    <cdr:to>
      <cdr:x>0.93905</cdr:x>
      <cdr:y>0.07566</cdr:y>
    </cdr:to>
    <cdr:sp macro="" textlink="">
      <cdr:nvSpPr>
        <cdr:cNvPr id="6" name="TextBox 6"/>
        <cdr:cNvSpPr txBox="1"/>
      </cdr:nvSpPr>
      <cdr:spPr>
        <a:xfrm xmlns:a="http://schemas.openxmlformats.org/drawingml/2006/main">
          <a:off x="6381109" y="150893"/>
          <a:ext cx="1346886" cy="191530"/>
        </a:xfrm>
        <a:prstGeom xmlns:a="http://schemas.openxmlformats.org/drawingml/2006/main" prst="rect">
          <a:avLst/>
        </a:prstGeom>
        <a:solidFill xmlns:a="http://schemas.openxmlformats.org/drawingml/2006/main">
          <a:sysClr val="window" lastClr="FFFFFF"/>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200" dirty="0" err="1" smtClean="0"/>
            <a:t>Evap</a:t>
          </a:r>
          <a:r>
            <a:rPr lang="en-US" sz="1200" dirty="0" smtClean="0"/>
            <a:t> loss</a:t>
          </a:r>
          <a:endParaRPr 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7DE93791-8ECE-4902-82D3-6156BE0E497C}" type="datetimeFigureOut">
              <a:rPr lang="en-US" smtClean="0"/>
              <a:t>11/2/2012</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516A596-A78D-470E-A0CA-F8A8F3B22995}" type="slidenum">
              <a:rPr lang="en-US" smtClean="0"/>
              <a:t>‹#›</a:t>
            </a:fld>
            <a:endParaRPr lang="en-US"/>
          </a:p>
        </p:txBody>
      </p:sp>
    </p:spTree>
    <p:extLst>
      <p:ext uri="{BB962C8B-B14F-4D97-AF65-F5344CB8AC3E}">
        <p14:creationId xmlns:p14="http://schemas.microsoft.com/office/powerpoint/2010/main" val="1821542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0"/>
            <a:ext cx="3043343" cy="465455"/>
          </a:xfrm>
          <a:prstGeom prst="rect">
            <a:avLst/>
          </a:prstGeom>
        </p:spPr>
        <p:txBody>
          <a:bodyPr vert="horz" lIns="93317" tIns="46659" rIns="93317" bIns="46659" rtlCol="0"/>
          <a:lstStyle>
            <a:lvl1pPr algn="r">
              <a:defRPr sz="1300"/>
            </a:lvl1pPr>
          </a:lstStyle>
          <a:p>
            <a:fld id="{9D6F9BA1-4ACC-4DFF-A80D-B5025B194DDE}" type="datetimeFigureOut">
              <a:rPr lang="en-US" smtClean="0"/>
              <a:pPr/>
              <a:t>11/2/2012</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317" tIns="46659" rIns="93317" bIns="46659" rtlCol="0" anchor="b"/>
          <a:lstStyle>
            <a:lvl1pPr algn="r">
              <a:defRPr sz="1300"/>
            </a:lvl1pPr>
          </a:lstStyle>
          <a:p>
            <a:fld id="{42121AFC-2EEA-44D6-82CC-7DFB06289EC5}" type="slidenum">
              <a:rPr lang="en-US" smtClean="0"/>
              <a:pPr/>
              <a:t>‹#›</a:t>
            </a:fld>
            <a:endParaRPr lang="en-US"/>
          </a:p>
        </p:txBody>
      </p:sp>
    </p:spTree>
    <p:extLst>
      <p:ext uri="{BB962C8B-B14F-4D97-AF65-F5344CB8AC3E}">
        <p14:creationId xmlns:p14="http://schemas.microsoft.com/office/powerpoint/2010/main" val="155592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Infiltration and recharge estimates depend on accurate data for </a:t>
            </a:r>
            <a:r>
              <a:rPr lang="en-US" baseline="0" dirty="0" err="1" smtClean="0"/>
              <a:t>evapotranspiration</a:t>
            </a:r>
            <a:r>
              <a:rPr lang="en-US" baseline="0" dirty="0" smtClean="0"/>
              <a:t>, which is calculated from meteorological observations.</a:t>
            </a:r>
            <a:endParaRPr lang="en-US" dirty="0" smtClean="0"/>
          </a:p>
          <a:p>
            <a:r>
              <a:rPr lang="en-US" dirty="0" smtClean="0"/>
              <a:t>Left hand graphic</a:t>
            </a:r>
            <a:r>
              <a:rPr lang="en-US" baseline="0" dirty="0" smtClean="0"/>
              <a:t> shows </a:t>
            </a:r>
            <a:r>
              <a:rPr lang="en-US" dirty="0" smtClean="0"/>
              <a:t>2011 ARS-Lubbock pan evaporation data and ET values calculated from a co-located met station using the Penman-Montieth equations.</a:t>
            </a:r>
          </a:p>
          <a:p>
            <a:r>
              <a:rPr lang="en-US" dirty="0" smtClean="0"/>
              <a:t>The right hand graphic compares calculated ET for the ARS-Lubbock site and</a:t>
            </a:r>
            <a:r>
              <a:rPr lang="en-US" baseline="0" dirty="0" smtClean="0"/>
              <a:t> </a:t>
            </a:r>
            <a:r>
              <a:rPr lang="en-US" dirty="0" smtClean="0"/>
              <a:t>the calculated ET for the M. Harrell playa, near Plainview.  Differences in environmental settings (urban vs. rural, open ground vs. depression, etc.) probably account for most of the differences.  Instrumental error may also contribute. </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10</a:t>
            </a:fld>
            <a:endParaRPr lang="en-US" dirty="0"/>
          </a:p>
        </p:txBody>
      </p:sp>
    </p:spTree>
    <p:extLst>
      <p:ext uri="{BB962C8B-B14F-4D97-AF65-F5344CB8AC3E}">
        <p14:creationId xmlns:p14="http://schemas.microsoft.com/office/powerpoint/2010/main" val="2071333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2011 drought, virtually all the playas were dry.  2012 remains drier than normal, but playas in Randall, Armstrong, Hale, Hockley, and Dawson Counties were flooded by early summer storms.  </a:t>
            </a:r>
            <a:r>
              <a:rPr lang="en-US" dirty="0" smtClean="0"/>
              <a:t>The following slides provide a quick tour of the results from two of these areas, including geographic setting, basin topography, water level and evaporation, and soil moisture data.</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11</a:t>
            </a:fld>
            <a:endParaRPr lang="en-US"/>
          </a:p>
        </p:txBody>
      </p:sp>
    </p:spTree>
    <p:extLst>
      <p:ext uri="{BB962C8B-B14F-4D97-AF65-F5344CB8AC3E}">
        <p14:creationId xmlns:p14="http://schemas.microsoft.com/office/powerpoint/2010/main" val="409576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26 acre playa in central Hockley</a:t>
            </a:r>
            <a:r>
              <a:rPr lang="en-US" baseline="0" dirty="0" smtClean="0"/>
              <a:t> County, about 30 miles SW of Lubbock</a:t>
            </a:r>
          </a:p>
          <a:p>
            <a:r>
              <a:rPr lang="en-US" baseline="0" dirty="0" smtClean="0"/>
              <a:t>Lightly-grazed range-land, with irrigated crops in watershed</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12</a:t>
            </a:fld>
            <a:endParaRPr lang="en-US" dirty="0"/>
          </a:p>
        </p:txBody>
      </p:sp>
    </p:spTree>
    <p:extLst>
      <p:ext uri="{BB962C8B-B14F-4D97-AF65-F5344CB8AC3E}">
        <p14:creationId xmlns:p14="http://schemas.microsoft.com/office/powerpoint/2010/main" val="380101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flows into this</a:t>
            </a:r>
            <a:r>
              <a:rPr lang="en-US" baseline="0" dirty="0" smtClean="0"/>
              <a:t> playa from the road bounding the playa to the east.  Sediment transported by the floodwaters has built up a delta structure on much of the eastern side of the playa.</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13</a:t>
            </a:fld>
            <a:endParaRPr lang="en-US" dirty="0"/>
          </a:p>
        </p:txBody>
      </p:sp>
    </p:spTree>
    <p:extLst>
      <p:ext uri="{BB962C8B-B14F-4D97-AF65-F5344CB8AC3E}">
        <p14:creationId xmlns:p14="http://schemas.microsoft.com/office/powerpoint/2010/main" val="1912837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storm events</a:t>
            </a:r>
            <a:r>
              <a:rPr lang="en-US" baseline="0" dirty="0" smtClean="0"/>
              <a:t> maintained flooded conditions in the Myatt playa for three months through the summer of 2012.</a:t>
            </a:r>
          </a:p>
          <a:p>
            <a:r>
              <a:rPr lang="en-US" baseline="0" dirty="0" smtClean="0"/>
              <a:t>The initial storm dropped over 40 mm of rain, with 35.8 mm in one hour</a:t>
            </a:r>
          </a:p>
          <a:p>
            <a:r>
              <a:rPr lang="en-US" baseline="0" dirty="0" smtClean="0"/>
              <a:t>During the first week of inundation in May the infiltration averaged nearly 17 mm/day, but declined to just over 5 mm/day in July</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14</a:t>
            </a:fld>
            <a:endParaRPr lang="en-US" dirty="0"/>
          </a:p>
        </p:txBody>
      </p:sp>
    </p:spTree>
    <p:extLst>
      <p:ext uri="{BB962C8B-B14F-4D97-AF65-F5344CB8AC3E}">
        <p14:creationId xmlns:p14="http://schemas.microsoft.com/office/powerpoint/2010/main" val="2845880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soil moisture gradient helps explain the changing infiltration rates observed in the </a:t>
            </a:r>
            <a:r>
              <a:rPr lang="en-US" smtClean="0"/>
              <a:t>Myatt playa.  Soil </a:t>
            </a:r>
            <a:r>
              <a:rPr lang="en-US" dirty="0" smtClean="0"/>
              <a:t>moisture at 4 </a:t>
            </a:r>
            <a:r>
              <a:rPr lang="en-US" dirty="0" err="1" smtClean="0"/>
              <a:t>ft</a:t>
            </a:r>
            <a:r>
              <a:rPr lang="en-US" dirty="0" smtClean="0"/>
              <a:t> initially saturates as the playa floodwater enters open cracks.  The cracks quickly swell shut and the 4 </a:t>
            </a:r>
            <a:r>
              <a:rPr lang="en-US" dirty="0" err="1" smtClean="0"/>
              <a:t>ft</a:t>
            </a:r>
            <a:r>
              <a:rPr lang="en-US" dirty="0" smtClean="0"/>
              <a:t> moisture re-equilibrates</a:t>
            </a:r>
            <a:r>
              <a:rPr lang="en-US" baseline="0" dirty="0" smtClean="0"/>
              <a:t> with the dry soil around the cracks over a period of about 2 months.  Around  June 23 the bulk soil wetting front reaches the 4 </a:t>
            </a:r>
            <a:r>
              <a:rPr lang="en-US" baseline="0" dirty="0" err="1" smtClean="0"/>
              <a:t>ft</a:t>
            </a:r>
            <a:r>
              <a:rPr lang="en-US" baseline="0" dirty="0" smtClean="0"/>
              <a:t> depth and establishes a downward gradient of soil moisture tension, allowing movement of soil moisture through the profile.</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15</a:t>
            </a:fld>
            <a:endParaRPr lang="en-US"/>
          </a:p>
        </p:txBody>
      </p:sp>
    </p:spTree>
    <p:extLst>
      <p:ext uri="{BB962C8B-B14F-4D97-AF65-F5344CB8AC3E}">
        <p14:creationId xmlns:p14="http://schemas.microsoft.com/office/powerpoint/2010/main" val="3459218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 acre playa with lightly</a:t>
            </a:r>
            <a:r>
              <a:rPr lang="en-US" baseline="0" dirty="0" smtClean="0"/>
              <a:t> grazed </a:t>
            </a:r>
            <a:r>
              <a:rPr lang="en-US" dirty="0" smtClean="0"/>
              <a:t>native vegetation in playa bottom and irrigated crop land in watershed</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Approximate</a:t>
            </a:r>
            <a:r>
              <a:rPr lang="en-US" baseline="0" dirty="0" smtClean="0"/>
              <a:t> extent of 2012 flooding shown in dark blue.</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90 percent of the </a:t>
            </a:r>
            <a:r>
              <a:rPr lang="en-US" dirty="0" err="1" smtClean="0"/>
              <a:t>ponded</a:t>
            </a:r>
            <a:r>
              <a:rPr lang="en-US" baseline="0" dirty="0" smtClean="0"/>
              <a:t> water in the M. Harrell playa was lost to evaporation.  The estimated evaporation rate at the M. Harrell location slightly exceeded the measured water level decline at the two Rieff playas, about 30 miles SW of the M. Harrell playa.  The only Hale County playa with a substantial infiltration rate is the B. Harrell playa, which had an average estimated infiltration rate of over 25 mm/day, with much higher rates during the first few days after flooding.  The B. Harrell playa lies on a wet-weather drainage of interconnected playas, and may be underlain by sandier materials than the other Hale County playas, which are not connected to other wetland areas.</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Soil moisture gain equals the entire measured flood depth at the M. Harrell</a:t>
            </a:r>
            <a:r>
              <a:rPr lang="en-US" baseline="0" dirty="0" smtClean="0"/>
              <a:t> playa</a:t>
            </a:r>
            <a:r>
              <a:rPr lang="en-US" dirty="0" smtClean="0"/>
              <a:t>, but evaporation rate estimates</a:t>
            </a:r>
            <a:r>
              <a:rPr lang="en-US" baseline="0" dirty="0" smtClean="0"/>
              <a:t> suggests that 90 percent of the </a:t>
            </a:r>
            <a:r>
              <a:rPr lang="en-US" baseline="0" dirty="0" err="1" smtClean="0"/>
              <a:t>ponded</a:t>
            </a:r>
            <a:r>
              <a:rPr lang="en-US" baseline="0" dirty="0" smtClean="0"/>
              <a:t> water evaporates.</a:t>
            </a:r>
          </a:p>
          <a:p>
            <a:r>
              <a:rPr lang="en-US" baseline="0" dirty="0" smtClean="0"/>
              <a:t>Rainfall records and soil moisture sensors indicate little or no runoff into playa in the months between July 2011 and the June 2012 flooding</a:t>
            </a:r>
          </a:p>
          <a:p>
            <a:r>
              <a:rPr lang="en-US" baseline="0" dirty="0" smtClean="0"/>
              <a:t>Rapid infiltration by initial </a:t>
            </a:r>
            <a:r>
              <a:rPr lang="en-US" baseline="0" dirty="0" err="1" smtClean="0"/>
              <a:t>stormwater</a:t>
            </a:r>
            <a:r>
              <a:rPr lang="en-US" baseline="0" dirty="0" smtClean="0"/>
              <a:t> runoff, before measureable flooding occurs, appears to be the best explanation for the discrepancy</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121AFC-2EEA-44D6-82CC-7DFB06289EC5}" type="slidenum">
              <a:rPr lang="en-US" smtClean="0"/>
              <a:pPr/>
              <a:t>2</a:t>
            </a:fld>
            <a:endParaRPr lang="en-US"/>
          </a:p>
        </p:txBody>
      </p:sp>
    </p:spTree>
    <p:extLst>
      <p:ext uri="{BB962C8B-B14F-4D97-AF65-F5344CB8AC3E}">
        <p14:creationId xmlns:p14="http://schemas.microsoft.com/office/powerpoint/2010/main" val="2075422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detailed records for rainfall,</a:t>
            </a:r>
            <a:r>
              <a:rPr lang="en-US" baseline="0" dirty="0" smtClean="0"/>
              <a:t> water level, and soil moisture during the June 2012 flood event show that the soil moisture at a 3 foot depth starts to increase within minutes in response to heavy rainfall.  The 3 foot soil moisture increases to saturation within 2 hours, before surface water begins to pond.  The surface water level increases more slowly, stabilizing after about 8 hours. The soil moisture at a 6 foot depth starts to increase slowly within hours of the storm event, and then increase more rapidly about the same time that the surface water depth reaches it maximum.</a:t>
            </a:r>
          </a:p>
          <a:p>
            <a:r>
              <a:rPr lang="en-US" baseline="0" dirty="0" smtClean="0"/>
              <a:t>It appears that a large volume of water is taken up by the near-surface soil as storm runoff flows into the dry playa basin.  This water volume is not measured and is not reflected in the water balance estimates used to determine infiltration and recharge, but may represent a significant fraction of the overall water budget.  </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121AFC-2EEA-44D6-82CC-7DFB06289EC5}" type="slidenum">
              <a:rPr lang="en-US" smtClean="0"/>
              <a:pPr/>
              <a:t>21</a:t>
            </a:fld>
            <a:endParaRPr lang="en-US"/>
          </a:p>
        </p:txBody>
      </p:sp>
    </p:spTree>
    <p:extLst>
      <p:ext uri="{BB962C8B-B14F-4D97-AF65-F5344CB8AC3E}">
        <p14:creationId xmlns:p14="http://schemas.microsoft.com/office/powerpoint/2010/main" val="564781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Continued monitoring will help put 2012 results in context with the regions’ climatic variability.</a:t>
            </a:r>
          </a:p>
          <a:p>
            <a:r>
              <a:rPr lang="en-US" dirty="0" smtClean="0"/>
              <a:t>More data on soil moisture</a:t>
            </a:r>
            <a:r>
              <a:rPr lang="en-US" baseline="0" dirty="0" smtClean="0"/>
              <a:t> is clearly needed.  Getting quantitative results at the temporal and spatial scales needed is going to be a challenge.</a:t>
            </a:r>
          </a:p>
          <a:p>
            <a:r>
              <a:rPr lang="en-US" baseline="0" dirty="0" smtClean="0"/>
              <a:t>The tracer study is set up and waiting on the rains…</a:t>
            </a:r>
          </a:p>
          <a:p>
            <a:r>
              <a:rPr lang="en-US" baseline="0" dirty="0" smtClean="0"/>
              <a:t>And we’ll be starting to screen ideas for playa modifications that could be implemented and tested.</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22</a:t>
            </a:fld>
            <a:endParaRPr lang="en-US"/>
          </a:p>
        </p:txBody>
      </p:sp>
    </p:spTree>
    <p:extLst>
      <p:ext uri="{BB962C8B-B14F-4D97-AF65-F5344CB8AC3E}">
        <p14:creationId xmlns:p14="http://schemas.microsoft.com/office/powerpoint/2010/main" val="2281399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121AFC-2EEA-44D6-82CC-7DFB06289EC5}" type="slidenum">
              <a:rPr lang="en-US" smtClean="0"/>
              <a:pPr/>
              <a:t>23</a:t>
            </a:fld>
            <a:endParaRPr lang="en-US"/>
          </a:p>
        </p:txBody>
      </p:sp>
    </p:spTree>
    <p:extLst>
      <p:ext uri="{BB962C8B-B14F-4D97-AF65-F5344CB8AC3E}">
        <p14:creationId xmlns:p14="http://schemas.microsoft.com/office/powerpoint/2010/main" val="331867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121AFC-2EEA-44D6-82CC-7DFB06289EC5}" type="slidenum">
              <a:rPr lang="en-US" smtClean="0"/>
              <a:pPr/>
              <a:t>3</a:t>
            </a:fld>
            <a:endParaRPr lang="en-US"/>
          </a:p>
        </p:txBody>
      </p:sp>
    </p:spTree>
    <p:extLst>
      <p:ext uri="{BB962C8B-B14F-4D97-AF65-F5344CB8AC3E}">
        <p14:creationId xmlns:p14="http://schemas.microsoft.com/office/powerpoint/2010/main" val="3146822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Playas primarily</a:t>
            </a:r>
            <a:r>
              <a:rPr lang="en-US" baseline="0" dirty="0" smtClean="0"/>
              <a:t> mapped on basis of characteristic </a:t>
            </a:r>
            <a:r>
              <a:rPr lang="en-US" baseline="0" dirty="0" err="1" smtClean="0"/>
              <a:t>Vertic</a:t>
            </a:r>
            <a:r>
              <a:rPr lang="en-US" baseline="0" dirty="0" smtClean="0"/>
              <a:t> soil type in playa bottoms </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4</a:t>
            </a:fld>
            <a:endParaRPr lang="en-US"/>
          </a:p>
        </p:txBody>
      </p:sp>
    </p:spTree>
    <p:extLst>
      <p:ext uri="{BB962C8B-B14F-4D97-AF65-F5344CB8AC3E}">
        <p14:creationId xmlns:p14="http://schemas.microsoft.com/office/powerpoint/2010/main" val="3365590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Locations determined largely by landowner interest and willingness to participate</a:t>
            </a:r>
          </a:p>
          <a:p>
            <a:r>
              <a:rPr lang="en-US" dirty="0" smtClean="0"/>
              <a:t>First station</a:t>
            </a:r>
            <a:r>
              <a:rPr lang="en-US" baseline="0" dirty="0" smtClean="0"/>
              <a:t> installed April 2011; installation continues as landowners sign up</a:t>
            </a:r>
          </a:p>
          <a:p>
            <a:r>
              <a:rPr lang="en-US" baseline="0" dirty="0" smtClean="0"/>
              <a:t>Project area cover ~14,000 square miles and is 400 miles from TWDB headquarters</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5</a:t>
            </a:fld>
            <a:endParaRPr lang="en-US"/>
          </a:p>
        </p:txBody>
      </p:sp>
    </p:spTree>
    <p:extLst>
      <p:ext uri="{BB962C8B-B14F-4D97-AF65-F5344CB8AC3E}">
        <p14:creationId xmlns:p14="http://schemas.microsoft.com/office/powerpoint/2010/main" val="3109374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 of TWDB sites is largely a function of landowner interest.</a:t>
            </a:r>
          </a:p>
          <a:p>
            <a:r>
              <a:rPr lang="en-US" dirty="0" smtClean="0"/>
              <a:t>The ARS-TTU</a:t>
            </a:r>
            <a:r>
              <a:rPr lang="en-US" baseline="0" dirty="0" smtClean="0"/>
              <a:t> project design includes one playa each in crop, range, and CRP settings in ten counties</a:t>
            </a:r>
          </a:p>
          <a:p>
            <a:r>
              <a:rPr lang="en-US" baseline="0" dirty="0" smtClean="0"/>
              <a:t>ARS-TTU playas have been monitored since 2007</a:t>
            </a:r>
          </a:p>
          <a:p>
            <a:pPr defTabSz="882762">
              <a:defRPr/>
            </a:pPr>
            <a:r>
              <a:rPr lang="en-US" dirty="0" smtClean="0"/>
              <a:t>Circles indicate areas where May-June</a:t>
            </a:r>
            <a:r>
              <a:rPr lang="en-US" baseline="0" dirty="0" smtClean="0"/>
              <a:t> 2012 flooding occurred</a:t>
            </a:r>
            <a:endParaRPr lang="en-US" dirty="0" smtClean="0"/>
          </a:p>
        </p:txBody>
      </p:sp>
      <p:sp>
        <p:nvSpPr>
          <p:cNvPr id="4" name="Slide Number Placeholder 3"/>
          <p:cNvSpPr>
            <a:spLocks noGrp="1"/>
          </p:cNvSpPr>
          <p:nvPr>
            <p:ph type="sldNum" sz="quarter" idx="10"/>
          </p:nvPr>
        </p:nvSpPr>
        <p:spPr/>
        <p:txBody>
          <a:bodyPr/>
          <a:lstStyle/>
          <a:p>
            <a:fld id="{42121AFC-2EEA-44D6-82CC-7DFB06289EC5}" type="slidenum">
              <a:rPr lang="en-US" smtClean="0"/>
              <a:pPr/>
              <a:t>6</a:t>
            </a:fld>
            <a:endParaRPr lang="en-US"/>
          </a:p>
        </p:txBody>
      </p:sp>
    </p:spTree>
    <p:extLst>
      <p:ext uri="{BB962C8B-B14F-4D97-AF65-F5344CB8AC3E}">
        <p14:creationId xmlns:p14="http://schemas.microsoft.com/office/powerpoint/2010/main" val="3827682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smtClean="0"/>
              <a:t>High</a:t>
            </a:r>
            <a:r>
              <a:rPr lang="en-US" baseline="0" dirty="0" smtClean="0"/>
              <a:t> resolution topographic </a:t>
            </a:r>
            <a:r>
              <a:rPr lang="en-US" dirty="0" smtClean="0"/>
              <a:t>surveys completed at all playas with adequate access</a:t>
            </a:r>
          </a:p>
          <a:p>
            <a:pPr defTabSz="933167">
              <a:defRPr/>
            </a:pPr>
            <a:r>
              <a:rPr lang="en-US" dirty="0" smtClean="0"/>
              <a:t>ARS-TTU playas are monitored for generally similar parameters, but have limited capacity</a:t>
            </a:r>
            <a:r>
              <a:rPr lang="en-US" baseline="0" dirty="0" smtClean="0"/>
              <a:t> to measure </a:t>
            </a:r>
            <a:r>
              <a:rPr lang="en-US" dirty="0" smtClean="0"/>
              <a:t>subsurface moisture </a:t>
            </a:r>
          </a:p>
          <a:p>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7</a:t>
            </a:fld>
            <a:endParaRPr lang="en-US" dirty="0"/>
          </a:p>
        </p:txBody>
      </p:sp>
    </p:spTree>
    <p:extLst>
      <p:ext uri="{BB962C8B-B14F-4D97-AF65-F5344CB8AC3E}">
        <p14:creationId xmlns:p14="http://schemas.microsoft.com/office/powerpoint/2010/main" val="277988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data from these stilling wells also shows the drop in saturation</a:t>
            </a:r>
            <a:r>
              <a:rPr lang="en-US" baseline="0" dirty="0" smtClean="0"/>
              <a:t> depth after surface water disappears.  Additional stilling wells are planned at greater depths to track the subsurface movement of the saturation front in selected playas.</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Target concentration of 20</a:t>
            </a:r>
            <a:r>
              <a:rPr lang="en-US" baseline="0" dirty="0" smtClean="0"/>
              <a:t> to 30 </a:t>
            </a:r>
            <a:r>
              <a:rPr lang="en-US" baseline="0" dirty="0" err="1" smtClean="0"/>
              <a:t>ppm</a:t>
            </a:r>
            <a:r>
              <a:rPr lang="en-US" baseline="0" dirty="0" smtClean="0"/>
              <a:t> bromide in flood water</a:t>
            </a:r>
          </a:p>
          <a:p>
            <a:r>
              <a:rPr lang="en-US" baseline="0" dirty="0" smtClean="0"/>
              <a:t>Three nests of </a:t>
            </a:r>
            <a:r>
              <a:rPr lang="en-US" baseline="0" dirty="0" err="1" smtClean="0"/>
              <a:t>lysimeters</a:t>
            </a:r>
            <a:r>
              <a:rPr lang="en-US" baseline="0" dirty="0" smtClean="0"/>
              <a:t> at 5, 10, 15, and 20 feet below ground surface</a:t>
            </a:r>
          </a:p>
          <a:p>
            <a:r>
              <a:rPr lang="en-US" baseline="0" dirty="0" smtClean="0"/>
              <a:t>Surface water and lysimeter samples to be analyzed by ion </a:t>
            </a:r>
            <a:r>
              <a:rPr lang="en-US" baseline="0" dirty="0" err="1" smtClean="0"/>
              <a:t>chromotography</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9251C9-3D71-4809-BBB4-7E2AE5D20C65}" type="datetimeFigureOut">
              <a:rPr lang="en-US" smtClean="0"/>
              <a:pPr/>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251C9-3D71-4809-BBB4-7E2AE5D20C65}" type="datetimeFigureOut">
              <a:rPr lang="en-US" smtClean="0"/>
              <a:pPr/>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251C9-3D71-4809-BBB4-7E2AE5D20C65}" type="datetimeFigureOut">
              <a:rPr lang="en-US" smtClean="0"/>
              <a:pPr/>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251C9-3D71-4809-BBB4-7E2AE5D20C65}" type="datetimeFigureOut">
              <a:rPr lang="en-US" smtClean="0"/>
              <a:pPr/>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9251C9-3D71-4809-BBB4-7E2AE5D20C65}" type="datetimeFigureOut">
              <a:rPr lang="en-US" smtClean="0"/>
              <a:pPr/>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9251C9-3D71-4809-BBB4-7E2AE5D20C65}" type="datetimeFigureOut">
              <a:rPr lang="en-US" smtClean="0"/>
              <a:pPr/>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9251C9-3D71-4809-BBB4-7E2AE5D20C65}" type="datetimeFigureOut">
              <a:rPr lang="en-US" smtClean="0"/>
              <a:pPr/>
              <a:t>11/2/2012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9251C9-3D71-4809-BBB4-7E2AE5D20C65}" type="datetimeFigureOut">
              <a:rPr lang="en-US" smtClean="0"/>
              <a:pPr/>
              <a:t>11/2/2012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251C9-3D71-4809-BBB4-7E2AE5D20C65}" type="datetimeFigureOut">
              <a:rPr lang="en-US" smtClean="0"/>
              <a:pPr/>
              <a:t>11/2/2012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251C9-3D71-4809-BBB4-7E2AE5D20C65}" type="datetimeFigureOut">
              <a:rPr lang="en-US" smtClean="0"/>
              <a:pPr/>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251C9-3D71-4809-BBB4-7E2AE5D20C65}" type="datetimeFigureOut">
              <a:rPr lang="en-US" smtClean="0"/>
              <a:pPr/>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51C9-3D71-4809-BBB4-7E2AE5D20C65}" type="datetimeFigureOut">
              <a:rPr lang="en-US" smtClean="0"/>
              <a:pPr/>
              <a:t>11/2/2012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A2E44-5892-49E5-966F-75AF27DA1A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mailto:Andrew.weinberg@twdb.texas.gov"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hyperlink" Target="mailto:ken.rainwater@ttu.edu" TargetMode="External"/><Relationship Id="rId4" Type="http://schemas.openxmlformats.org/officeDocument/2006/relationships/hyperlink" Target="mailto:dennis.gitz@ars.usda.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weinber\My Documents\My Pictures\183_0720\IMGP1068.JPG"/>
          <p:cNvPicPr>
            <a:picLocks noChangeAspect="1" noChangeArrowheads="1"/>
          </p:cNvPicPr>
          <p:nvPr/>
        </p:nvPicPr>
        <p:blipFill>
          <a:blip r:embed="rId3" cstate="print"/>
          <a:srcRect t="9940" b="32700"/>
          <a:stretch>
            <a:fillRect/>
          </a:stretch>
        </p:blipFill>
        <p:spPr bwMode="auto">
          <a:xfrm>
            <a:off x="0" y="-182879"/>
            <a:ext cx="9206170" cy="7040879"/>
          </a:xfrm>
          <a:prstGeom prst="rect">
            <a:avLst/>
          </a:prstGeom>
          <a:noFill/>
        </p:spPr>
      </p:pic>
      <p:sp>
        <p:nvSpPr>
          <p:cNvPr id="2" name="Title 1"/>
          <p:cNvSpPr>
            <a:spLocks noGrp="1"/>
          </p:cNvSpPr>
          <p:nvPr>
            <p:ph type="ctrTitle"/>
          </p:nvPr>
        </p:nvSpPr>
        <p:spPr>
          <a:xfrm>
            <a:off x="685800" y="773918"/>
            <a:ext cx="7772400" cy="1470025"/>
          </a:xfrm>
        </p:spPr>
        <p:txBody>
          <a:bodyPr>
            <a:normAutofit fontScale="90000"/>
          </a:bodyPr>
          <a:lstStyle/>
          <a:p>
            <a:r>
              <a:rPr lang="en-US" dirty="0" smtClean="0"/>
              <a:t>A Thousand Points of Recharge: </a:t>
            </a:r>
            <a:br>
              <a:rPr lang="en-US" dirty="0" smtClean="0"/>
            </a:br>
            <a:r>
              <a:rPr lang="en-US" sz="3600" i="1" dirty="0" smtClean="0"/>
              <a:t>Can alternative management strategies increase recharge from the playa lakes of the Southern High Plains to the Ogallala Aquifer?</a:t>
            </a:r>
            <a:br>
              <a:rPr lang="en-US" sz="3600" i="1" dirty="0" smtClean="0"/>
            </a:br>
            <a:r>
              <a:rPr lang="en-US" sz="3600" dirty="0" smtClean="0">
                <a:solidFill>
                  <a:schemeClr val="bg1">
                    <a:lumMod val="50000"/>
                  </a:schemeClr>
                </a:solidFill>
              </a:rPr>
              <a:t>Preliminary results</a:t>
            </a:r>
            <a:endParaRPr lang="en-US" sz="3600" dirty="0">
              <a:solidFill>
                <a:schemeClr val="bg1">
                  <a:lumMod val="50000"/>
                </a:schemeClr>
              </a:solidFill>
            </a:endParaRPr>
          </a:p>
        </p:txBody>
      </p:sp>
      <p:sp>
        <p:nvSpPr>
          <p:cNvPr id="4" name="Subtitle 3"/>
          <p:cNvSpPr>
            <a:spLocks noGrp="1"/>
          </p:cNvSpPr>
          <p:nvPr>
            <p:ph type="subTitle" idx="1"/>
          </p:nvPr>
        </p:nvSpPr>
        <p:spPr>
          <a:xfrm>
            <a:off x="1371600" y="5335208"/>
            <a:ext cx="6400800" cy="1752600"/>
          </a:xfrm>
        </p:spPr>
        <p:txBody>
          <a:bodyPr>
            <a:normAutofit/>
          </a:bodyPr>
          <a:lstStyle/>
          <a:p>
            <a:r>
              <a:rPr lang="en-US" sz="2800" b="1" dirty="0" smtClean="0">
                <a:solidFill>
                  <a:schemeClr val="bg2"/>
                </a:solidFill>
              </a:rPr>
              <a:t>Texas Water Development Board</a:t>
            </a:r>
          </a:p>
          <a:p>
            <a:r>
              <a:rPr lang="en-US" sz="2800" b="1" dirty="0" smtClean="0">
                <a:solidFill>
                  <a:schemeClr val="bg2"/>
                </a:solidFill>
              </a:rPr>
              <a:t>USDA Agricultural Research Service</a:t>
            </a:r>
          </a:p>
          <a:p>
            <a:r>
              <a:rPr lang="en-US" sz="2800" b="1" dirty="0" smtClean="0">
                <a:solidFill>
                  <a:schemeClr val="bg2"/>
                </a:solidFill>
              </a:rPr>
              <a:t>Texas Tech University</a:t>
            </a:r>
            <a:endParaRPr lang="en-US" sz="2800" b="1" dirty="0">
              <a:solidFill>
                <a:schemeClr val="bg2"/>
              </a:solidFill>
            </a:endParaRPr>
          </a:p>
        </p:txBody>
      </p:sp>
    </p:spTree>
    <p:extLst>
      <p:ext uri="{BB962C8B-B14F-4D97-AF65-F5344CB8AC3E}">
        <p14:creationId xmlns:p14="http://schemas.microsoft.com/office/powerpoint/2010/main" val="2080558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Evapotranspiration data quality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9778336"/>
              </p:ext>
            </p:extLst>
          </p:nvPr>
        </p:nvGraphicFramePr>
        <p:xfrm>
          <a:off x="488373" y="1610590"/>
          <a:ext cx="4104409" cy="43122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452940750"/>
              </p:ext>
            </p:extLst>
          </p:nvPr>
        </p:nvGraphicFramePr>
        <p:xfrm>
          <a:off x="4644737" y="1652154"/>
          <a:ext cx="4187536" cy="42467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86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2012 Monitoring</a:t>
            </a:r>
            <a:endParaRPr lang="en-US" sz="2800" dirty="0"/>
          </a:p>
        </p:txBody>
      </p:sp>
      <p:sp>
        <p:nvSpPr>
          <p:cNvPr id="4" name="Text Placeholder 3"/>
          <p:cNvSpPr>
            <a:spLocks noGrp="1"/>
          </p:cNvSpPr>
          <p:nvPr>
            <p:ph type="body" sz="half" idx="2"/>
          </p:nvPr>
        </p:nvSpPr>
        <p:spPr/>
        <p:txBody>
          <a:bodyPr>
            <a:normAutofit/>
          </a:bodyPr>
          <a:lstStyle/>
          <a:p>
            <a:r>
              <a:rPr lang="en-US" sz="2400" dirty="0" smtClean="0"/>
              <a:t>Areas of flooding</a:t>
            </a:r>
          </a:p>
          <a:p>
            <a:pPr marL="342900" indent="-342900">
              <a:buFont typeface="Arial" pitchFamily="34" charset="0"/>
              <a:buChar char="•"/>
            </a:pPr>
            <a:r>
              <a:rPr lang="en-US" sz="2400" dirty="0" smtClean="0"/>
              <a:t>Hockley CO</a:t>
            </a:r>
          </a:p>
          <a:p>
            <a:pPr marL="342900" indent="-342900">
              <a:buFont typeface="Arial" pitchFamily="34" charset="0"/>
              <a:buChar char="•"/>
            </a:pPr>
            <a:r>
              <a:rPr lang="en-US" sz="2400" dirty="0" smtClean="0"/>
              <a:t>Hale CO</a:t>
            </a:r>
            <a:endParaRPr lang="en-US" sz="2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819" t="4706" r="41060" b="6564"/>
          <a:stretch/>
        </p:blipFill>
        <p:spPr>
          <a:xfrm>
            <a:off x="4380570" y="617546"/>
            <a:ext cx="3931904" cy="5172338"/>
          </a:xfrm>
          <a:prstGeom prst="rect">
            <a:avLst/>
          </a:prstGeom>
          <a:ln>
            <a:solidFill>
              <a:schemeClr val="tx1"/>
            </a:solidFill>
          </a:ln>
        </p:spPr>
      </p:pic>
      <p:grpSp>
        <p:nvGrpSpPr>
          <p:cNvPr id="6" name="Group 5"/>
          <p:cNvGrpSpPr/>
          <p:nvPr/>
        </p:nvGrpSpPr>
        <p:grpSpPr>
          <a:xfrm>
            <a:off x="7252365" y="4568318"/>
            <a:ext cx="1034183" cy="1199652"/>
            <a:chOff x="7503400" y="5140860"/>
            <a:chExt cx="1034183" cy="1199652"/>
          </a:xfrm>
        </p:grpSpPr>
        <p:grpSp>
          <p:nvGrpSpPr>
            <p:cNvPr id="7" name="Group 6"/>
            <p:cNvGrpSpPr/>
            <p:nvPr/>
          </p:nvGrpSpPr>
          <p:grpSpPr>
            <a:xfrm>
              <a:off x="7503400" y="5140860"/>
              <a:ext cx="1034183" cy="1199652"/>
              <a:chOff x="-3138048" y="5885822"/>
              <a:chExt cx="1371600" cy="1591056"/>
            </a:xfrm>
          </p:grpSpPr>
          <p:grpSp>
            <p:nvGrpSpPr>
              <p:cNvPr id="10" name="Group 9"/>
              <p:cNvGrpSpPr/>
              <p:nvPr/>
            </p:nvGrpSpPr>
            <p:grpSpPr>
              <a:xfrm>
                <a:off x="-3138048" y="5885822"/>
                <a:ext cx="1371600" cy="1591056"/>
                <a:chOff x="1059048" y="5474342"/>
                <a:chExt cx="1371600" cy="1591056"/>
              </a:xfrm>
              <a:solidFill>
                <a:schemeClr val="bg1"/>
              </a:solidFill>
            </p:grpSpPr>
            <p:sp>
              <p:nvSpPr>
                <p:cNvPr id="12" name="Rectangle 11"/>
                <p:cNvSpPr/>
                <p:nvPr/>
              </p:nvSpPr>
              <p:spPr>
                <a:xfrm>
                  <a:off x="1059048" y="5474342"/>
                  <a:ext cx="1371600" cy="159105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Oval 12"/>
                <p:cNvSpPr/>
                <p:nvPr/>
              </p:nvSpPr>
              <p:spPr>
                <a:xfrm>
                  <a:off x="1165729" y="5855342"/>
                  <a:ext cx="45719" cy="45719"/>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4" name="TextBox 13"/>
                <p:cNvSpPr txBox="1"/>
                <p:nvPr/>
              </p:nvSpPr>
              <p:spPr>
                <a:xfrm>
                  <a:off x="1360212" y="5730742"/>
                  <a:ext cx="901852" cy="306144"/>
                </a:xfrm>
                <a:prstGeom prst="rect">
                  <a:avLst/>
                </a:prstGeom>
                <a:grpFill/>
              </p:spPr>
              <p:txBody>
                <a:bodyPr wrap="none" rtlCol="0">
                  <a:spAutoFit/>
                </a:bodyPr>
                <a:lstStyle/>
                <a:p>
                  <a:r>
                    <a:rPr lang="en-US" sz="800" dirty="0" smtClean="0"/>
                    <a:t>Met</a:t>
                  </a:r>
                  <a:r>
                    <a:rPr lang="en-US" sz="900" dirty="0" smtClean="0"/>
                    <a:t> </a:t>
                  </a:r>
                  <a:r>
                    <a:rPr lang="en-US" sz="800" dirty="0" smtClean="0"/>
                    <a:t>Station</a:t>
                  </a:r>
                  <a:endParaRPr lang="en-US" sz="900" dirty="0"/>
                </a:p>
              </p:txBody>
            </p:sp>
            <p:sp>
              <p:nvSpPr>
                <p:cNvPr id="15" name="Oval 14"/>
                <p:cNvSpPr/>
                <p:nvPr/>
              </p:nvSpPr>
              <p:spPr>
                <a:xfrm>
                  <a:off x="1162680" y="6083941"/>
                  <a:ext cx="45719" cy="4571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6" name="TextBox 15"/>
                <p:cNvSpPr txBox="1"/>
                <p:nvPr/>
              </p:nvSpPr>
              <p:spPr>
                <a:xfrm>
                  <a:off x="1357166" y="5959341"/>
                  <a:ext cx="1043004" cy="449012"/>
                </a:xfrm>
                <a:prstGeom prst="rect">
                  <a:avLst/>
                </a:prstGeom>
                <a:grpFill/>
              </p:spPr>
              <p:txBody>
                <a:bodyPr wrap="square" rtlCol="0">
                  <a:spAutoFit/>
                </a:bodyPr>
                <a:lstStyle/>
                <a:p>
                  <a:r>
                    <a:rPr lang="en-US" sz="800" dirty="0" smtClean="0"/>
                    <a:t>Water level only</a:t>
                  </a:r>
                  <a:endParaRPr lang="en-US" sz="800" dirty="0"/>
                </a:p>
              </p:txBody>
            </p:sp>
          </p:grpSp>
          <p:sp>
            <p:nvSpPr>
              <p:cNvPr id="11" name="TextBox 10"/>
              <p:cNvSpPr txBox="1"/>
              <p:nvPr/>
            </p:nvSpPr>
            <p:spPr>
              <a:xfrm>
                <a:off x="-2785065" y="5938007"/>
                <a:ext cx="695630" cy="285736"/>
              </a:xfrm>
              <a:prstGeom prst="rect">
                <a:avLst/>
              </a:prstGeom>
              <a:solidFill>
                <a:schemeClr val="bg1"/>
              </a:solidFill>
            </p:spPr>
            <p:txBody>
              <a:bodyPr wrap="none" rtlCol="0">
                <a:spAutoFit/>
              </a:bodyPr>
              <a:lstStyle/>
              <a:p>
                <a:r>
                  <a:rPr lang="en-US" sz="800" b="1" dirty="0" smtClean="0"/>
                  <a:t>LEGEND</a:t>
                </a:r>
                <a:endParaRPr lang="en-US" sz="900" b="1" dirty="0"/>
              </a:p>
            </p:txBody>
          </p:sp>
        </p:grpSp>
        <p:sp>
          <p:nvSpPr>
            <p:cNvPr id="8" name="Oval 7"/>
            <p:cNvSpPr/>
            <p:nvPr/>
          </p:nvSpPr>
          <p:spPr>
            <a:xfrm>
              <a:off x="7593266" y="5893568"/>
              <a:ext cx="34472" cy="3447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9" name="TextBox 8"/>
            <p:cNvSpPr txBox="1"/>
            <p:nvPr/>
          </p:nvSpPr>
          <p:spPr>
            <a:xfrm>
              <a:off x="7719812" y="5809668"/>
              <a:ext cx="786422" cy="215444"/>
            </a:xfrm>
            <a:prstGeom prst="rect">
              <a:avLst/>
            </a:prstGeom>
            <a:solidFill>
              <a:schemeClr val="bg1"/>
            </a:solidFill>
          </p:spPr>
          <p:txBody>
            <a:bodyPr wrap="square" rtlCol="0">
              <a:spAutoFit/>
            </a:bodyPr>
            <a:lstStyle/>
            <a:p>
              <a:r>
                <a:rPr lang="en-US" sz="800" dirty="0" smtClean="0"/>
                <a:t>ARS-TTU site</a:t>
              </a:r>
              <a:endParaRPr lang="en-US" sz="800" dirty="0"/>
            </a:p>
          </p:txBody>
        </p:sp>
      </p:grpSp>
      <p:sp>
        <p:nvSpPr>
          <p:cNvPr id="17" name="Freeform 16"/>
          <p:cNvSpPr/>
          <p:nvPr/>
        </p:nvSpPr>
        <p:spPr>
          <a:xfrm>
            <a:off x="5813501" y="2697757"/>
            <a:ext cx="680746" cy="846093"/>
          </a:xfrm>
          <a:custGeom>
            <a:avLst/>
            <a:gdLst>
              <a:gd name="connsiteX0" fmla="*/ 27604 w 992629"/>
              <a:gd name="connsiteY0" fmla="*/ 126233 h 894216"/>
              <a:gd name="connsiteX1" fmla="*/ 379296 w 992629"/>
              <a:gd name="connsiteY1" fmla="*/ 5653 h 894216"/>
              <a:gd name="connsiteX2" fmla="*/ 851568 w 992629"/>
              <a:gd name="connsiteY2" fmla="*/ 65943 h 894216"/>
              <a:gd name="connsiteX3" fmla="*/ 992245 w 992629"/>
              <a:gd name="connsiteY3" fmla="*/ 457829 h 894216"/>
              <a:gd name="connsiteX4" fmla="*/ 871665 w 992629"/>
              <a:gd name="connsiteY4" fmla="*/ 829618 h 894216"/>
              <a:gd name="connsiteX5" fmla="*/ 349151 w 992629"/>
              <a:gd name="connsiteY5" fmla="*/ 889908 h 894216"/>
              <a:gd name="connsiteX6" fmla="*/ 77845 w 992629"/>
              <a:gd name="connsiteY6" fmla="*/ 779376 h 894216"/>
              <a:gd name="connsiteX7" fmla="*/ 27604 w 992629"/>
              <a:gd name="connsiteY7" fmla="*/ 337249 h 894216"/>
              <a:gd name="connsiteX8" fmla="*/ 27604 w 992629"/>
              <a:gd name="connsiteY8" fmla="*/ 126233 h 8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629" h="894216">
                <a:moveTo>
                  <a:pt x="27604" y="126233"/>
                </a:moveTo>
                <a:cubicBezTo>
                  <a:pt x="86219" y="70967"/>
                  <a:pt x="241969" y="15701"/>
                  <a:pt x="379296" y="5653"/>
                </a:cubicBezTo>
                <a:cubicBezTo>
                  <a:pt x="516623" y="-4395"/>
                  <a:pt x="749410" y="-9420"/>
                  <a:pt x="851568" y="65943"/>
                </a:cubicBezTo>
                <a:cubicBezTo>
                  <a:pt x="953726" y="141306"/>
                  <a:pt x="988896" y="330550"/>
                  <a:pt x="992245" y="457829"/>
                </a:cubicBezTo>
                <a:cubicBezTo>
                  <a:pt x="995594" y="585108"/>
                  <a:pt x="978847" y="757605"/>
                  <a:pt x="871665" y="829618"/>
                </a:cubicBezTo>
                <a:cubicBezTo>
                  <a:pt x="764483" y="901631"/>
                  <a:pt x="481454" y="898282"/>
                  <a:pt x="349151" y="889908"/>
                </a:cubicBezTo>
                <a:cubicBezTo>
                  <a:pt x="216848" y="881534"/>
                  <a:pt x="131436" y="871486"/>
                  <a:pt x="77845" y="779376"/>
                </a:cubicBezTo>
                <a:cubicBezTo>
                  <a:pt x="24254" y="687266"/>
                  <a:pt x="34303" y="442757"/>
                  <a:pt x="27604" y="337249"/>
                </a:cubicBezTo>
                <a:cubicBezTo>
                  <a:pt x="20905" y="231741"/>
                  <a:pt x="-31011" y="181499"/>
                  <a:pt x="27604" y="12623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874721" y="1222634"/>
            <a:ext cx="247585" cy="399197"/>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5" h="479667">
                <a:moveTo>
                  <a:pt x="42890" y="83"/>
                </a:moveTo>
                <a:cubicBezTo>
                  <a:pt x="81409" y="-1592"/>
                  <a:pt x="205339" y="21855"/>
                  <a:pt x="233809" y="90519"/>
                </a:cubicBezTo>
                <a:cubicBezTo>
                  <a:pt x="262279" y="159183"/>
                  <a:pt x="242182" y="348427"/>
                  <a:pt x="213712" y="412066"/>
                </a:cubicBezTo>
                <a:cubicBezTo>
                  <a:pt x="185242" y="475705"/>
                  <a:pt x="96481" y="490778"/>
                  <a:pt x="62987" y="472356"/>
                </a:cubicBezTo>
                <a:cubicBezTo>
                  <a:pt x="29493" y="453934"/>
                  <a:pt x="22793" y="363499"/>
                  <a:pt x="12745" y="301534"/>
                </a:cubicBezTo>
                <a:cubicBezTo>
                  <a:pt x="2697" y="239569"/>
                  <a:pt x="-4003" y="144110"/>
                  <a:pt x="2696" y="100567"/>
                </a:cubicBezTo>
                <a:cubicBezTo>
                  <a:pt x="9395" y="57024"/>
                  <a:pt x="4371" y="1758"/>
                  <a:pt x="42890" y="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494600" y="4254375"/>
            <a:ext cx="201413" cy="284135"/>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663225" y="832187"/>
            <a:ext cx="201413" cy="162751"/>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798530" y="1204631"/>
            <a:ext cx="201413" cy="162751"/>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122306" y="5660621"/>
            <a:ext cx="201228" cy="142068"/>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707991" y="2566805"/>
            <a:ext cx="941934" cy="553998"/>
          </a:xfrm>
          <a:prstGeom prst="rect">
            <a:avLst/>
          </a:prstGeom>
          <a:solidFill>
            <a:schemeClr val="bg1"/>
          </a:solidFill>
        </p:spPr>
        <p:txBody>
          <a:bodyPr wrap="square" lIns="0" tIns="0" rIns="0" bIns="0" rtlCol="0">
            <a:spAutoFit/>
          </a:bodyPr>
          <a:lstStyle/>
          <a:p>
            <a:r>
              <a:rPr lang="en-US" dirty="0" smtClean="0"/>
              <a:t>Hale County</a:t>
            </a:r>
            <a:endParaRPr lang="en-US" dirty="0"/>
          </a:p>
        </p:txBody>
      </p:sp>
      <p:cxnSp>
        <p:nvCxnSpPr>
          <p:cNvPr id="33" name="Straight Arrow Connector 32"/>
          <p:cNvCxnSpPr/>
          <p:nvPr/>
        </p:nvCxnSpPr>
        <p:spPr>
          <a:xfrm>
            <a:off x="5433941" y="2915065"/>
            <a:ext cx="380121" cy="4209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84958" y="3592801"/>
            <a:ext cx="941934" cy="553998"/>
          </a:xfrm>
          <a:prstGeom prst="rect">
            <a:avLst/>
          </a:prstGeom>
          <a:solidFill>
            <a:schemeClr val="bg1"/>
          </a:solidFill>
        </p:spPr>
        <p:txBody>
          <a:bodyPr wrap="square" lIns="0" tIns="0" rIns="0" bIns="0" rtlCol="0">
            <a:spAutoFit/>
          </a:bodyPr>
          <a:lstStyle/>
          <a:p>
            <a:r>
              <a:rPr lang="en-US" dirty="0" smtClean="0"/>
              <a:t>Hockley County</a:t>
            </a:r>
            <a:endParaRPr lang="en-US" dirty="0"/>
          </a:p>
        </p:txBody>
      </p:sp>
      <p:cxnSp>
        <p:nvCxnSpPr>
          <p:cNvPr id="35" name="Straight Arrow Connector 34"/>
          <p:cNvCxnSpPr/>
          <p:nvPr/>
        </p:nvCxnSpPr>
        <p:spPr>
          <a:xfrm>
            <a:off x="5238633" y="3952278"/>
            <a:ext cx="329779" cy="28865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621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126" t="6167" r="437" b="3000"/>
          <a:stretch/>
        </p:blipFill>
        <p:spPr bwMode="auto">
          <a:xfrm>
            <a:off x="400050" y="1666875"/>
            <a:ext cx="8477250" cy="485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Hockley County, Myatt playa</a:t>
            </a:r>
            <a:endParaRPr lang="en-US" dirty="0"/>
          </a:p>
        </p:txBody>
      </p:sp>
      <p:sp>
        <p:nvSpPr>
          <p:cNvPr id="5" name="5-Point Star 4"/>
          <p:cNvSpPr/>
          <p:nvPr/>
        </p:nvSpPr>
        <p:spPr>
          <a:xfrm>
            <a:off x="3129568" y="3885879"/>
            <a:ext cx="89777" cy="864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740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t="3826"/>
          <a:stretch>
            <a:fillRect/>
          </a:stretch>
        </p:blipFill>
        <p:spPr>
          <a:xfrm>
            <a:off x="2396838" y="1454717"/>
            <a:ext cx="4327809" cy="5403283"/>
          </a:xfrm>
        </p:spPr>
      </p:pic>
      <p:sp>
        <p:nvSpPr>
          <p:cNvPr id="5"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Hockley County, Myatt playa</a:t>
            </a:r>
            <a:endParaRPr lang="en-US" dirty="0"/>
          </a:p>
        </p:txBody>
      </p:sp>
      <p:sp>
        <p:nvSpPr>
          <p:cNvPr id="6" name="5-Point Star 5"/>
          <p:cNvSpPr/>
          <p:nvPr/>
        </p:nvSpPr>
        <p:spPr>
          <a:xfrm>
            <a:off x="4789018" y="4121538"/>
            <a:ext cx="89777" cy="864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824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51363411"/>
              </p:ext>
            </p:extLst>
          </p:nvPr>
        </p:nvGraphicFramePr>
        <p:xfrm>
          <a:off x="152400" y="1591734"/>
          <a:ext cx="82296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29644821"/>
              </p:ext>
            </p:extLst>
          </p:nvPr>
        </p:nvGraphicFramePr>
        <p:xfrm>
          <a:off x="5513804" y="2330310"/>
          <a:ext cx="3441936" cy="1280160"/>
        </p:xfrm>
        <a:graphic>
          <a:graphicData uri="http://schemas.openxmlformats.org/drawingml/2006/table">
            <a:tbl>
              <a:tblPr>
                <a:tableStyleId>{073A0DAA-6AF3-43AB-8588-CEC1D06C72B9}</a:tableStyleId>
              </a:tblPr>
              <a:tblGrid>
                <a:gridCol w="825141"/>
                <a:gridCol w="766425"/>
                <a:gridCol w="963506"/>
                <a:gridCol w="886864"/>
              </a:tblGrid>
              <a:tr h="39670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WL drop,</a:t>
                      </a:r>
                      <a:r>
                        <a:rPr lang="en-US" sz="1200" baseline="0" dirty="0" smtClean="0"/>
                        <a:t> mm/day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Evaporation, mm/day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Infiltration, mm/day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200" dirty="0" smtClean="0"/>
                        <a:t>Initial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28.95</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12.36</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16.59</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200" dirty="0" smtClean="0"/>
                        <a:t>Late May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15.20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12.95</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200" dirty="0" smtClean="0"/>
                        <a:t>June - July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15.44</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10.13</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5.31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Hockley County, Myatt playa</a:t>
            </a:r>
            <a:endParaRPr lang="en-US" dirty="0"/>
          </a:p>
        </p:txBody>
      </p:sp>
      <p:cxnSp>
        <p:nvCxnSpPr>
          <p:cNvPr id="6" name="Straight Arrow Connector 5"/>
          <p:cNvCxnSpPr/>
          <p:nvPr/>
        </p:nvCxnSpPr>
        <p:spPr>
          <a:xfrm>
            <a:off x="2827855" y="5368456"/>
            <a:ext cx="721390" cy="0"/>
          </a:xfrm>
          <a:prstGeom prst="straightConnector1">
            <a:avLst/>
          </a:prstGeom>
          <a:ln w="31750">
            <a:solidFill>
              <a:srgbClr val="FF0000"/>
            </a:solidFill>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2244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3563215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smtClean="0"/>
              <a:t>2012 monitoring data</a:t>
            </a:r>
            <a:r>
              <a:rPr lang="en-US" smtClean="0"/>
              <a:t/>
            </a:r>
            <a:br>
              <a:rPr lang="en-US" smtClean="0"/>
            </a:br>
            <a:r>
              <a:rPr lang="en-US" sz="3600" smtClean="0"/>
              <a:t> Hockley County, Myatt playa</a:t>
            </a:r>
            <a:endParaRPr lang="en-US" dirty="0"/>
          </a:p>
        </p:txBody>
      </p:sp>
    </p:spTree>
    <p:extLst>
      <p:ext uri="{BB962C8B-B14F-4D97-AF65-F5344CB8AC3E}">
        <p14:creationId xmlns:p14="http://schemas.microsoft.com/office/powerpoint/2010/main" val="3416001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125" t="6166" b="3334"/>
          <a:stretch/>
        </p:blipFill>
        <p:spPr bwMode="auto">
          <a:xfrm>
            <a:off x="400050" y="1524000"/>
            <a:ext cx="833512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p:cNvSpPr/>
          <p:nvPr/>
        </p:nvSpPr>
        <p:spPr>
          <a:xfrm>
            <a:off x="3492452" y="4556519"/>
            <a:ext cx="89777" cy="864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Hale County, M. Harrell playa</a:t>
            </a:r>
            <a:endParaRPr lang="en-US" dirty="0"/>
          </a:p>
        </p:txBody>
      </p:sp>
    </p:spTree>
    <p:extLst>
      <p:ext uri="{BB962C8B-B14F-4D97-AF65-F5344CB8AC3E}">
        <p14:creationId xmlns:p14="http://schemas.microsoft.com/office/powerpoint/2010/main" val="667295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t="3528"/>
          <a:stretch>
            <a:fillRect/>
          </a:stretch>
        </p:blipFill>
        <p:spPr>
          <a:xfrm>
            <a:off x="2369127" y="1551709"/>
            <a:ext cx="4336473" cy="5114218"/>
          </a:xfrm>
        </p:spPr>
      </p:pic>
      <p:sp>
        <p:nvSpPr>
          <p:cNvPr id="5"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Hale County, M. Harrell playa</a:t>
            </a:r>
            <a:endParaRPr lang="en-US" dirty="0"/>
          </a:p>
        </p:txBody>
      </p:sp>
      <p:sp>
        <p:nvSpPr>
          <p:cNvPr id="6" name="5-Point Star 5"/>
          <p:cNvSpPr/>
          <p:nvPr/>
        </p:nvSpPr>
        <p:spPr>
          <a:xfrm>
            <a:off x="5100334" y="4077710"/>
            <a:ext cx="89777" cy="864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02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51354410"/>
              </p:ext>
            </p:extLst>
          </p:nvPr>
        </p:nvGraphicFramePr>
        <p:xfrm>
          <a:off x="1039091" y="1385454"/>
          <a:ext cx="6485659" cy="35617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91143425"/>
              </p:ext>
            </p:extLst>
          </p:nvPr>
        </p:nvGraphicFramePr>
        <p:xfrm>
          <a:off x="2327589" y="5029200"/>
          <a:ext cx="4102475" cy="1737360"/>
        </p:xfrm>
        <a:graphic>
          <a:graphicData uri="http://schemas.openxmlformats.org/drawingml/2006/table">
            <a:tbl>
              <a:tblPr>
                <a:tableStyleId>{073A0DAA-6AF3-43AB-8588-CEC1D06C72B9}</a:tableStyleId>
              </a:tblPr>
              <a:tblGrid>
                <a:gridCol w="1061923"/>
                <a:gridCol w="932896"/>
                <a:gridCol w="1105656"/>
                <a:gridCol w="1002000"/>
              </a:tblGrid>
              <a:tr h="429491">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t>WL drop,</a:t>
                      </a:r>
                      <a:r>
                        <a:rPr lang="en-US" sz="1400" baseline="0" dirty="0" smtClean="0"/>
                        <a:t> mm/day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t>Evaporation, mm/day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t>Infiltration, mm/day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400" dirty="0" smtClean="0"/>
                        <a:t>M. Harrell</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12.48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11.62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0.80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400" dirty="0" err="1" smtClean="0"/>
                        <a:t>Reiff</a:t>
                      </a:r>
                      <a:r>
                        <a:rPr lang="en-US" sz="1400" dirty="0" smtClean="0"/>
                        <a:t> 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11.56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bg1">
                              <a:lumMod val="50000"/>
                            </a:schemeClr>
                          </a:solidFill>
                        </a:rPr>
                        <a:t>11.62</a:t>
                      </a:r>
                      <a:endParaRPr lang="en-US" sz="14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400" dirty="0" err="1" smtClean="0"/>
                        <a:t>Reiff</a:t>
                      </a:r>
                      <a:r>
                        <a:rPr lang="en-US" sz="1400" dirty="0" smtClean="0"/>
                        <a:t> 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12.11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bg1">
                              <a:lumMod val="50000"/>
                            </a:schemeClr>
                          </a:solidFill>
                        </a:rPr>
                        <a:t>11.62</a:t>
                      </a:r>
                      <a:endParaRPr lang="en-US" sz="14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400" dirty="0" smtClean="0"/>
                        <a:t>B. Harrell</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36.88</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bg1">
                              <a:lumMod val="50000"/>
                            </a:schemeClr>
                          </a:solidFill>
                        </a:rPr>
                        <a:t>11.62</a:t>
                      </a:r>
                      <a:endParaRPr lang="en-US" sz="14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Hale County playas</a:t>
            </a:r>
            <a:endParaRPr lang="en-US" dirty="0"/>
          </a:p>
        </p:txBody>
      </p:sp>
    </p:spTree>
    <p:extLst>
      <p:ext uri="{BB962C8B-B14F-4D97-AF65-F5344CB8AC3E}">
        <p14:creationId xmlns:p14="http://schemas.microsoft.com/office/powerpoint/2010/main" val="4135841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748664073"/>
              </p:ext>
            </p:extLst>
          </p:nvPr>
        </p:nvGraphicFramePr>
        <p:xfrm>
          <a:off x="4707083" y="1246909"/>
          <a:ext cx="4023879" cy="543011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descr="Light upward diagonal"/>
          <p:cNvSpPr>
            <a:spLocks noChangeArrowheads="1"/>
          </p:cNvSpPr>
          <p:nvPr/>
        </p:nvSpPr>
        <p:spPr bwMode="auto">
          <a:xfrm>
            <a:off x="8253224" y="1865748"/>
            <a:ext cx="533400" cy="1730068"/>
          </a:xfrm>
          <a:prstGeom prst="rect">
            <a:avLst/>
          </a:prstGeom>
          <a:pattFill prst="ltUpDiag">
            <a:fgClr>
              <a:srgbClr val="96969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Box 3"/>
          <p:cNvSpPr txBox="1"/>
          <p:nvPr/>
        </p:nvSpPr>
        <p:spPr>
          <a:xfrm>
            <a:off x="391390" y="1617518"/>
            <a:ext cx="4111337" cy="5016758"/>
          </a:xfrm>
          <a:prstGeom prst="rect">
            <a:avLst/>
          </a:prstGeom>
          <a:noFill/>
        </p:spPr>
        <p:txBody>
          <a:bodyPr wrap="square" rtlCol="0">
            <a:spAutoFit/>
          </a:bodyPr>
          <a:lstStyle/>
          <a:p>
            <a:pPr marL="285750" indent="-285750"/>
            <a:r>
              <a:rPr lang="en-US" sz="2800" dirty="0" smtClean="0"/>
              <a:t>Water balance and soil moisture changes</a:t>
            </a:r>
            <a:endParaRPr lang="en-US" dirty="0" smtClean="0"/>
          </a:p>
          <a:p>
            <a:pPr marL="285750" indent="-285750">
              <a:buFont typeface="Arial" pitchFamily="34" charset="0"/>
              <a:buChar char="•"/>
            </a:pPr>
            <a:r>
              <a:rPr lang="en-US" sz="2200" dirty="0" smtClean="0"/>
              <a:t>Post-flood core </a:t>
            </a:r>
            <a:r>
              <a:rPr lang="en-US" sz="2200" dirty="0"/>
              <a:t>samples </a:t>
            </a:r>
            <a:r>
              <a:rPr lang="en-US" sz="2200" dirty="0" smtClean="0"/>
              <a:t>at 0 to 8 ft depth average </a:t>
            </a:r>
            <a:r>
              <a:rPr lang="en-US" sz="2200" dirty="0"/>
              <a:t>11.25% </a:t>
            </a:r>
            <a:r>
              <a:rPr lang="en-US" sz="2200" dirty="0" smtClean="0"/>
              <a:t>moisture gain by weight</a:t>
            </a:r>
          </a:p>
          <a:p>
            <a:pPr marL="285750" indent="-285750">
              <a:buFont typeface="Arial" pitchFamily="34" charset="0"/>
              <a:buChar char="•"/>
            </a:pPr>
            <a:r>
              <a:rPr lang="en-US" sz="2200" dirty="0" smtClean="0"/>
              <a:t>Represents over 60 cm of water held in near-surface soil</a:t>
            </a:r>
          </a:p>
          <a:p>
            <a:pPr marL="285750" indent="-285750">
              <a:buFont typeface="Arial" pitchFamily="34" charset="0"/>
              <a:buChar char="•"/>
            </a:pPr>
            <a:r>
              <a:rPr lang="en-US" sz="2200" dirty="0" smtClean="0"/>
              <a:t>But estimated infiltration is less than 10% of this amount</a:t>
            </a:r>
          </a:p>
          <a:p>
            <a:endParaRPr lang="en-US" sz="2200" dirty="0" smtClean="0"/>
          </a:p>
          <a:p>
            <a:r>
              <a:rPr lang="en-US" sz="2200" dirty="0" smtClean="0"/>
              <a:t>What gives?</a:t>
            </a:r>
          </a:p>
          <a:p>
            <a:pPr marL="285750" indent="-285750">
              <a:buFont typeface="Arial" pitchFamily="34" charset="0"/>
              <a:buChar char="•"/>
            </a:pPr>
            <a:r>
              <a:rPr lang="en-US" sz="2200" dirty="0" smtClean="0"/>
              <a:t>Preceding rainfall/runoff that does not produce ponding?</a:t>
            </a:r>
          </a:p>
          <a:p>
            <a:pPr marL="285750" indent="-285750">
              <a:buFont typeface="Arial" pitchFamily="34" charset="0"/>
              <a:buChar char="•"/>
            </a:pPr>
            <a:r>
              <a:rPr lang="en-US" sz="2200" dirty="0" smtClean="0"/>
              <a:t>Rapid initial infiltration?</a:t>
            </a:r>
          </a:p>
        </p:txBody>
      </p:sp>
      <p:sp>
        <p:nvSpPr>
          <p:cNvPr id="5"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Hale County, M. Harrell playa</a:t>
            </a:r>
            <a:endParaRPr lang="en-US" dirty="0"/>
          </a:p>
        </p:txBody>
      </p:sp>
      <p:sp>
        <p:nvSpPr>
          <p:cNvPr id="7" name="Rectangle 6" descr="25%"/>
          <p:cNvSpPr>
            <a:spLocks noChangeArrowheads="1"/>
          </p:cNvSpPr>
          <p:nvPr/>
        </p:nvSpPr>
        <p:spPr bwMode="auto">
          <a:xfrm>
            <a:off x="8253224" y="3595816"/>
            <a:ext cx="533400" cy="494222"/>
          </a:xfrm>
          <a:prstGeom prst="rect">
            <a:avLst/>
          </a:prstGeom>
          <a:pattFill prst="pct20">
            <a:fgClr>
              <a:srgbClr val="969696"/>
            </a:fgClr>
            <a:bgClr>
              <a:schemeClr val="bg1"/>
            </a:bgClr>
          </a:pattFill>
          <a:ln w="9525">
            <a:solidFill>
              <a:schemeClr val="tx1"/>
            </a:solidFill>
            <a:miter lim="800000"/>
            <a:headEnd/>
            <a:tailEnd/>
          </a:ln>
          <a:effectLst/>
        </p:spPr>
        <p:txBody>
          <a:bodyPr wrap="none" anchor="ctr"/>
          <a:lstStyle/>
          <a:p>
            <a:endParaRPr lang="en-US"/>
          </a:p>
        </p:txBody>
      </p:sp>
      <p:sp>
        <p:nvSpPr>
          <p:cNvPr id="8" name="Rectangle 7" descr="Wave"/>
          <p:cNvSpPr>
            <a:spLocks noChangeArrowheads="1"/>
          </p:cNvSpPr>
          <p:nvPr/>
        </p:nvSpPr>
        <p:spPr bwMode="auto">
          <a:xfrm>
            <a:off x="8253224" y="4015896"/>
            <a:ext cx="533400" cy="370715"/>
          </a:xfrm>
          <a:prstGeom prst="rect">
            <a:avLst/>
          </a:prstGeom>
          <a:pattFill prst="wave">
            <a:fgClr>
              <a:srgbClr val="96969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descr="25%"/>
          <p:cNvSpPr>
            <a:spLocks noChangeArrowheads="1"/>
          </p:cNvSpPr>
          <p:nvPr/>
        </p:nvSpPr>
        <p:spPr bwMode="auto">
          <a:xfrm>
            <a:off x="8253224" y="4386611"/>
            <a:ext cx="533400" cy="1112146"/>
          </a:xfrm>
          <a:prstGeom prst="rect">
            <a:avLst/>
          </a:prstGeom>
          <a:pattFill prst="pct25">
            <a:fgClr>
              <a:srgbClr val="96969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9"/>
          <p:cNvSpPr txBox="1">
            <a:spLocks noChangeArrowheads="1"/>
          </p:cNvSpPr>
          <p:nvPr/>
        </p:nvSpPr>
        <p:spPr bwMode="auto">
          <a:xfrm>
            <a:off x="8139953" y="5519830"/>
            <a:ext cx="7016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dirty="0"/>
              <a:t>Soil Type</a:t>
            </a:r>
          </a:p>
        </p:txBody>
      </p:sp>
      <p:sp>
        <p:nvSpPr>
          <p:cNvPr id="12" name="Text Box 14"/>
          <p:cNvSpPr txBox="1">
            <a:spLocks noChangeArrowheads="1"/>
          </p:cNvSpPr>
          <p:nvPr/>
        </p:nvSpPr>
        <p:spPr bwMode="auto">
          <a:xfrm>
            <a:off x="8271807" y="3540658"/>
            <a:ext cx="53340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sz="1100" dirty="0" smtClean="0"/>
              <a:t>v. fine </a:t>
            </a:r>
            <a:r>
              <a:rPr lang="en-US" sz="1100" dirty="0"/>
              <a:t>sand</a:t>
            </a:r>
          </a:p>
        </p:txBody>
      </p:sp>
      <p:sp>
        <p:nvSpPr>
          <p:cNvPr id="13" name="Text Box 15"/>
          <p:cNvSpPr txBox="1">
            <a:spLocks noChangeArrowheads="1"/>
          </p:cNvSpPr>
          <p:nvPr/>
        </p:nvSpPr>
        <p:spPr bwMode="auto">
          <a:xfrm>
            <a:off x="8267854" y="3999298"/>
            <a:ext cx="4953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dirty="0" err="1" smtClean="0"/>
              <a:t>silty</a:t>
            </a:r>
            <a:r>
              <a:rPr lang="en-US" sz="1100" dirty="0" smtClean="0"/>
              <a:t> </a:t>
            </a:r>
            <a:r>
              <a:rPr lang="en-US" sz="1100" dirty="0"/>
              <a:t>clay</a:t>
            </a:r>
          </a:p>
        </p:txBody>
      </p:sp>
      <p:sp>
        <p:nvSpPr>
          <p:cNvPr id="14" name="Text Box 16"/>
          <p:cNvSpPr txBox="1">
            <a:spLocks noChangeArrowheads="1"/>
          </p:cNvSpPr>
          <p:nvPr/>
        </p:nvSpPr>
        <p:spPr bwMode="auto">
          <a:xfrm>
            <a:off x="8265581" y="4588350"/>
            <a:ext cx="4953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1100" dirty="0"/>
          </a:p>
          <a:p>
            <a:pPr algn="ctr" eaLnBrk="1" hangingPunct="1"/>
            <a:r>
              <a:rPr lang="en-US" sz="1100" dirty="0" err="1" smtClean="0"/>
              <a:t>silty</a:t>
            </a:r>
            <a:r>
              <a:rPr lang="en-US" sz="1100" dirty="0" smtClean="0"/>
              <a:t> </a:t>
            </a:r>
            <a:r>
              <a:rPr lang="en-US" sz="1100" dirty="0"/>
              <a:t>sand</a:t>
            </a:r>
          </a:p>
        </p:txBody>
      </p:sp>
      <p:sp>
        <p:nvSpPr>
          <p:cNvPr id="11" name="Text Box 13"/>
          <p:cNvSpPr txBox="1">
            <a:spLocks noChangeArrowheads="1"/>
          </p:cNvSpPr>
          <p:nvPr/>
        </p:nvSpPr>
        <p:spPr bwMode="auto">
          <a:xfrm>
            <a:off x="8253224" y="2565849"/>
            <a:ext cx="5334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dirty="0" smtClean="0"/>
              <a:t>clay</a:t>
            </a:r>
            <a:endParaRPr lang="en-US" sz="1100" dirty="0"/>
          </a:p>
        </p:txBody>
      </p:sp>
    </p:spTree>
    <p:extLst>
      <p:ext uri="{BB962C8B-B14F-4D97-AF65-F5344CB8AC3E}">
        <p14:creationId xmlns:p14="http://schemas.microsoft.com/office/powerpoint/2010/main" val="2886584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Outline</a:t>
            </a:r>
            <a:endParaRPr lang="en-US"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74" r="9941"/>
          <a:stretch/>
        </p:blipFill>
        <p:spPr>
          <a:xfrm>
            <a:off x="3644153" y="1028588"/>
            <a:ext cx="5082989" cy="5103271"/>
          </a:xfrm>
        </p:spPr>
      </p:pic>
      <p:sp>
        <p:nvSpPr>
          <p:cNvPr id="4" name="Text Placeholder 3"/>
          <p:cNvSpPr>
            <a:spLocks noGrp="1"/>
          </p:cNvSpPr>
          <p:nvPr>
            <p:ph type="body" sz="half" idx="2"/>
          </p:nvPr>
        </p:nvSpPr>
        <p:spPr>
          <a:xfrm>
            <a:off x="457200" y="1435100"/>
            <a:ext cx="3133165" cy="4691063"/>
          </a:xfrm>
        </p:spPr>
        <p:txBody>
          <a:bodyPr>
            <a:normAutofit/>
          </a:bodyPr>
          <a:lstStyle/>
          <a:p>
            <a:pPr marL="285750" indent="-285750">
              <a:buFont typeface="Arial" pitchFamily="34" charset="0"/>
              <a:buChar char="•"/>
            </a:pPr>
            <a:r>
              <a:rPr lang="en-US" sz="2000" dirty="0" smtClean="0"/>
              <a:t>Playa geography</a:t>
            </a:r>
          </a:p>
          <a:p>
            <a:pPr marL="285750" indent="-285750">
              <a:buFont typeface="Arial" pitchFamily="34" charset="0"/>
              <a:buChar char="•"/>
            </a:pPr>
            <a:r>
              <a:rPr lang="en-US" sz="2000" dirty="0" smtClean="0"/>
              <a:t>TWDB playa research program</a:t>
            </a:r>
          </a:p>
          <a:p>
            <a:pPr marL="285750" indent="-285750">
              <a:buFont typeface="Arial" pitchFamily="34" charset="0"/>
              <a:buChar char="•"/>
            </a:pPr>
            <a:r>
              <a:rPr lang="en-US" sz="2000" dirty="0" smtClean="0"/>
              <a:t>Monitoring strategy</a:t>
            </a:r>
          </a:p>
          <a:p>
            <a:pPr marL="285750" indent="-285750">
              <a:buFont typeface="Arial" pitchFamily="34" charset="0"/>
              <a:buChar char="•"/>
            </a:pPr>
            <a:r>
              <a:rPr lang="en-US" sz="2000" dirty="0" smtClean="0"/>
              <a:t>Preliminary 2012 results</a:t>
            </a:r>
          </a:p>
          <a:p>
            <a:pPr marL="285750" indent="-285750">
              <a:buFont typeface="Arial" pitchFamily="34" charset="0"/>
              <a:buChar char="•"/>
            </a:pPr>
            <a:r>
              <a:rPr lang="en-US" sz="2000" dirty="0" smtClean="0"/>
              <a:t>Water balance issues</a:t>
            </a:r>
          </a:p>
          <a:p>
            <a:pPr marL="285750" indent="-285750">
              <a:buFont typeface="Arial" pitchFamily="34" charset="0"/>
              <a:buChar char="•"/>
            </a:pPr>
            <a:r>
              <a:rPr lang="en-US" sz="2000" dirty="0" smtClean="0"/>
              <a:t>Conclusions</a:t>
            </a:r>
          </a:p>
          <a:p>
            <a:pPr marL="285750" indent="-285750">
              <a:buFont typeface="Arial" pitchFamily="34" charset="0"/>
              <a:buChar char="•"/>
            </a:pPr>
            <a:r>
              <a:rPr lang="en-US" sz="2000" dirty="0" smtClean="0"/>
              <a:t>Plans for continued research</a:t>
            </a:r>
            <a:endParaRPr lang="en-US" sz="2000" dirty="0"/>
          </a:p>
        </p:txBody>
      </p:sp>
    </p:spTree>
    <p:extLst>
      <p:ext uri="{BB962C8B-B14F-4D97-AF65-F5344CB8AC3E}">
        <p14:creationId xmlns:p14="http://schemas.microsoft.com/office/powerpoint/2010/main" val="3500487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000" y="1607127"/>
            <a:ext cx="3532910" cy="835747"/>
          </a:xfrm>
        </p:spPr>
        <p:txBody>
          <a:bodyPr>
            <a:normAutofit/>
          </a:bodyPr>
          <a:lstStyle/>
          <a:p>
            <a:pPr algn="l"/>
            <a:r>
              <a:rPr lang="en-US" sz="2800" dirty="0" smtClean="0"/>
              <a:t>Flood sequence details</a:t>
            </a:r>
            <a:endParaRPr lang="en-US" sz="2800" dirty="0"/>
          </a:p>
        </p:txBody>
      </p:sp>
      <p:graphicFrame>
        <p:nvGraphicFramePr>
          <p:cNvPr id="4" name="Chart 3"/>
          <p:cNvGraphicFramePr>
            <a:graphicFrameLocks/>
          </p:cNvGraphicFramePr>
          <p:nvPr>
            <p:extLst>
              <p:ext uri="{D42A27DB-BD31-4B8C-83A1-F6EECF244321}">
                <p14:modId xmlns:p14="http://schemas.microsoft.com/office/powerpoint/2010/main" val="2095152662"/>
              </p:ext>
            </p:extLst>
          </p:nvPr>
        </p:nvGraphicFramePr>
        <p:xfrm>
          <a:off x="370206" y="2274399"/>
          <a:ext cx="8455283" cy="394571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noProof="0" smtClean="0">
                <a:ln>
                  <a:noFill/>
                </a:ln>
                <a:solidFill>
                  <a:schemeClr val="tx1"/>
                </a:solidFill>
                <a:effectLst/>
                <a:uLnTx/>
                <a:uFillTx/>
                <a:latin typeface="+mj-lt"/>
                <a:ea typeface="+mj-ea"/>
                <a:cs typeface="+mj-cs"/>
              </a:rPr>
              <a:t>2012 monitoring data</a:t>
            </a:r>
            <a:r>
              <a:rPr kumimoji="0" lang="en-US" sz="4400" b="0" i="0" u="none" strike="noStrike" kern="1200" cap="none" spc="0" normalizeH="0" baseline="0" noProof="0" smtClean="0">
                <a:ln>
                  <a:noFill/>
                </a:ln>
                <a:solidFill>
                  <a:schemeClr val="tx1"/>
                </a:solidFill>
                <a:effectLst/>
                <a:uLnTx/>
                <a:uFillTx/>
                <a:latin typeface="+mj-lt"/>
                <a:ea typeface="+mj-ea"/>
                <a:cs typeface="+mj-cs"/>
              </a:rPr>
              <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3600" b="0" i="0" u="none" strike="noStrike" kern="1200" cap="none" spc="0" normalizeH="0" baseline="0" noProof="0" smtClean="0">
                <a:ln>
                  <a:noFill/>
                </a:ln>
                <a:solidFill>
                  <a:schemeClr val="tx1"/>
                </a:solidFill>
                <a:effectLst/>
                <a:uLnTx/>
                <a:uFillTx/>
                <a:latin typeface="+mj-lt"/>
                <a:ea typeface="+mj-ea"/>
                <a:cs typeface="+mj-cs"/>
              </a:rPr>
              <a:t> Hale County, M. Harrell playa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44533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2012 findings</a:t>
            </a:r>
            <a:endParaRPr lang="en-US" dirty="0"/>
          </a:p>
        </p:txBody>
      </p:sp>
      <p:sp>
        <p:nvSpPr>
          <p:cNvPr id="3" name="Content Placeholder 2"/>
          <p:cNvSpPr>
            <a:spLocks noGrp="1"/>
          </p:cNvSpPr>
          <p:nvPr>
            <p:ph idx="1"/>
          </p:nvPr>
        </p:nvSpPr>
        <p:spPr>
          <a:xfrm>
            <a:off x="457200" y="1600200"/>
            <a:ext cx="4394200" cy="4525963"/>
          </a:xfrm>
        </p:spPr>
        <p:txBody>
          <a:bodyPr>
            <a:normAutofit/>
          </a:bodyPr>
          <a:lstStyle/>
          <a:p>
            <a:r>
              <a:rPr lang="en-US" dirty="0" smtClean="0"/>
              <a:t>Most ponded water evaporates</a:t>
            </a:r>
          </a:p>
          <a:p>
            <a:r>
              <a:rPr lang="en-US" dirty="0" smtClean="0"/>
              <a:t>Rapid initial infiltration in a few playas</a:t>
            </a:r>
          </a:p>
          <a:p>
            <a:r>
              <a:rPr lang="en-US" dirty="0" smtClean="0"/>
              <a:t>Large volumes of water infiltrate prior to ponding, complicating water balance</a:t>
            </a:r>
            <a:endParaRPr lang="en-US" dirty="0"/>
          </a:p>
        </p:txBody>
      </p:sp>
      <p:pic>
        <p:nvPicPr>
          <p:cNvPr id="4" name="Content Placeholder 9" descr="IMGP0031.JPG"/>
          <p:cNvPicPr>
            <a:picLocks noChangeAspect="1"/>
          </p:cNvPicPr>
          <p:nvPr/>
        </p:nvPicPr>
        <p:blipFill>
          <a:blip r:embed="rId3" cstate="print"/>
          <a:stretch>
            <a:fillRect/>
          </a:stretch>
        </p:blipFill>
        <p:spPr>
          <a:xfrm>
            <a:off x="4970264" y="1600200"/>
            <a:ext cx="3394472" cy="4525963"/>
          </a:xfrm>
          <a:prstGeom prst="rect">
            <a:avLst/>
          </a:prstGeom>
        </p:spPr>
      </p:pic>
    </p:spTree>
    <p:extLst>
      <p:ext uri="{BB962C8B-B14F-4D97-AF65-F5344CB8AC3E}">
        <p14:creationId xmlns:p14="http://schemas.microsoft.com/office/powerpoint/2010/main" val="2221805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attractions…</a:t>
            </a:r>
            <a:endParaRPr lang="en-US" dirty="0"/>
          </a:p>
        </p:txBody>
      </p:sp>
      <p:sp>
        <p:nvSpPr>
          <p:cNvPr id="3" name="Content Placeholder 2"/>
          <p:cNvSpPr>
            <a:spLocks noGrp="1"/>
          </p:cNvSpPr>
          <p:nvPr>
            <p:ph sz="half" idx="1"/>
          </p:nvPr>
        </p:nvSpPr>
        <p:spPr>
          <a:xfrm>
            <a:off x="330195" y="1815352"/>
            <a:ext cx="3793067" cy="4525963"/>
          </a:xfrm>
        </p:spPr>
        <p:txBody>
          <a:bodyPr/>
          <a:lstStyle/>
          <a:p>
            <a:r>
              <a:rPr lang="en-US" dirty="0" smtClean="0"/>
              <a:t>Continued monitoring </a:t>
            </a:r>
          </a:p>
          <a:p>
            <a:r>
              <a:rPr lang="en-US" dirty="0"/>
              <a:t>Modeling</a:t>
            </a:r>
          </a:p>
          <a:p>
            <a:r>
              <a:rPr lang="en-US" dirty="0" smtClean="0"/>
              <a:t>Additional soil moisture sensors?</a:t>
            </a:r>
          </a:p>
          <a:p>
            <a:r>
              <a:rPr lang="en-US" dirty="0" smtClean="0"/>
              <a:t>Tracer study?</a:t>
            </a:r>
          </a:p>
          <a:p>
            <a:r>
              <a:rPr lang="en-US" dirty="0" smtClean="0"/>
              <a:t>Playa </a:t>
            </a:r>
            <a:r>
              <a:rPr lang="en-US" dirty="0"/>
              <a:t>behavior in wetter years?</a:t>
            </a:r>
          </a:p>
          <a:p>
            <a:r>
              <a:rPr lang="en-US" dirty="0" smtClean="0"/>
              <a:t>Implications for playa modification?</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98427" y="1936376"/>
            <a:ext cx="4588373" cy="3441280"/>
          </a:xfrm>
        </p:spPr>
      </p:pic>
    </p:spTree>
    <p:extLst>
      <p:ext uri="{BB962C8B-B14F-4D97-AF65-F5344CB8AC3E}">
        <p14:creationId xmlns:p14="http://schemas.microsoft.com/office/powerpoint/2010/main" val="3009684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half" idx="1"/>
          </p:nvPr>
        </p:nvSpPr>
        <p:spPr/>
        <p:txBody>
          <a:bodyPr/>
          <a:lstStyle/>
          <a:p>
            <a:pPr marL="0" indent="0">
              <a:buNone/>
            </a:pPr>
            <a:r>
              <a:rPr lang="en-US" sz="2000" b="1" dirty="0" smtClean="0"/>
              <a:t>Contacts:</a:t>
            </a:r>
          </a:p>
          <a:p>
            <a:pPr marL="0" indent="0" algn="ctr">
              <a:buNone/>
            </a:pPr>
            <a:r>
              <a:rPr lang="en-US" sz="1600" dirty="0" smtClean="0"/>
              <a:t>Andrew Weinberg</a:t>
            </a:r>
          </a:p>
          <a:p>
            <a:pPr marL="0" indent="0" algn="ctr">
              <a:buNone/>
            </a:pPr>
            <a:r>
              <a:rPr lang="en-US" sz="1600" dirty="0" smtClean="0"/>
              <a:t>Texas Water Development Board</a:t>
            </a:r>
          </a:p>
          <a:p>
            <a:pPr marL="0" indent="0" algn="ctr">
              <a:buNone/>
            </a:pPr>
            <a:r>
              <a:rPr lang="en-US" sz="1600" dirty="0" smtClean="0">
                <a:hlinkClick r:id="rId3"/>
              </a:rPr>
              <a:t>Andrew.weinberg@twdb.texas.gov</a:t>
            </a:r>
            <a:endParaRPr lang="en-US" sz="1600" dirty="0" smtClean="0"/>
          </a:p>
          <a:p>
            <a:pPr marL="0" indent="0" algn="ctr">
              <a:buNone/>
            </a:pPr>
            <a:r>
              <a:rPr lang="en-US" sz="1600" dirty="0"/>
              <a:t>512-463-3210</a:t>
            </a:r>
          </a:p>
          <a:p>
            <a:pPr marL="0" indent="0" algn="ctr">
              <a:buNone/>
            </a:pPr>
            <a:endParaRPr lang="en-US" sz="1600" dirty="0" smtClean="0"/>
          </a:p>
          <a:p>
            <a:pPr marL="0" indent="0" algn="ctr">
              <a:buNone/>
            </a:pPr>
            <a:r>
              <a:rPr lang="en-US" sz="1600" dirty="0" smtClean="0"/>
              <a:t>Dennis </a:t>
            </a:r>
            <a:r>
              <a:rPr lang="en-US" sz="1600" dirty="0" err="1" smtClean="0"/>
              <a:t>Gitz</a:t>
            </a:r>
            <a:endParaRPr lang="en-US" sz="1600" dirty="0" smtClean="0"/>
          </a:p>
          <a:p>
            <a:pPr marL="0" indent="0" algn="ctr">
              <a:buNone/>
            </a:pPr>
            <a:r>
              <a:rPr lang="en-US" sz="1600" dirty="0" smtClean="0"/>
              <a:t>USDA/ARS – Lubbock</a:t>
            </a:r>
          </a:p>
          <a:p>
            <a:pPr marL="0" indent="0" algn="ctr">
              <a:buNone/>
            </a:pPr>
            <a:r>
              <a:rPr lang="en-US" sz="1600" dirty="0" smtClean="0">
                <a:hlinkClick r:id="rId4"/>
              </a:rPr>
              <a:t>dennis.gitz@ars.usda.gov</a:t>
            </a:r>
            <a:endParaRPr lang="en-US" sz="1600" dirty="0" smtClean="0"/>
          </a:p>
          <a:p>
            <a:pPr marL="0" indent="0" algn="ctr">
              <a:buNone/>
            </a:pPr>
            <a:r>
              <a:rPr lang="en-US" sz="1600" dirty="0" smtClean="0"/>
              <a:t>806-723 5232</a:t>
            </a:r>
          </a:p>
          <a:p>
            <a:pPr marL="0" indent="0" algn="ctr">
              <a:buNone/>
            </a:pPr>
            <a:endParaRPr lang="en-US" sz="1600" dirty="0"/>
          </a:p>
          <a:p>
            <a:pPr marL="0" indent="0" algn="ctr">
              <a:buNone/>
            </a:pPr>
            <a:r>
              <a:rPr lang="en-US" sz="1600" dirty="0" smtClean="0"/>
              <a:t>Ken Rainwater</a:t>
            </a:r>
          </a:p>
          <a:p>
            <a:pPr marL="0" indent="0" algn="ctr">
              <a:buNone/>
            </a:pPr>
            <a:r>
              <a:rPr lang="en-US" sz="1600" dirty="0" smtClean="0"/>
              <a:t>Texas Tech University/ Water Resources Center</a:t>
            </a:r>
          </a:p>
          <a:p>
            <a:pPr marL="0" indent="0" algn="ctr">
              <a:buNone/>
            </a:pPr>
            <a:r>
              <a:rPr lang="en-US" sz="1600" dirty="0" smtClean="0">
                <a:hlinkClick r:id="rId5"/>
              </a:rPr>
              <a:t>ken.rainwater@ttu.edu</a:t>
            </a:r>
            <a:endParaRPr lang="en-US" sz="1600" dirty="0" smtClean="0"/>
          </a:p>
          <a:p>
            <a:pPr marL="0" indent="0" algn="ctr">
              <a:buNone/>
            </a:pPr>
            <a:r>
              <a:rPr lang="en-US" sz="1600" dirty="0" smtClean="0"/>
              <a:t>806-742-3490</a:t>
            </a:r>
            <a:endParaRPr lang="en-US" sz="1600" dirty="0"/>
          </a:p>
        </p:txBody>
      </p:sp>
      <p:pic>
        <p:nvPicPr>
          <p:cNvPr id="5" name="Content Placeholder 4"/>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155947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TWDB Playa Program</a:t>
            </a:r>
            <a:endParaRPr lang="en-US" dirty="0"/>
          </a:p>
        </p:txBody>
      </p:sp>
      <p:sp>
        <p:nvSpPr>
          <p:cNvPr id="3" name="Content Placeholder 2"/>
          <p:cNvSpPr>
            <a:spLocks noGrp="1"/>
          </p:cNvSpPr>
          <p:nvPr>
            <p:ph idx="1"/>
          </p:nvPr>
        </p:nvSpPr>
        <p:spPr/>
        <p:txBody>
          <a:bodyPr/>
          <a:lstStyle/>
          <a:p>
            <a:r>
              <a:rPr lang="en-US" dirty="0" smtClean="0"/>
              <a:t>Research goal:  develop and test alternative playa management strategies to increase recharge to the Ogallala Aquifer</a:t>
            </a:r>
          </a:p>
          <a:p>
            <a:pPr lvl="1"/>
            <a:r>
              <a:rPr lang="en-US" dirty="0" smtClean="0"/>
              <a:t>Phase 1: Monitor playas to determine overall volume of water collected and current recharge rates</a:t>
            </a:r>
          </a:p>
          <a:p>
            <a:pPr lvl="1"/>
            <a:r>
              <a:rPr lang="en-US" dirty="0" smtClean="0"/>
              <a:t>Phase 2:  Modify selected playas, assess cost and performance issues</a:t>
            </a:r>
            <a:endParaRPr lang="en-US" dirty="0"/>
          </a:p>
        </p:txBody>
      </p:sp>
    </p:spTree>
    <p:extLst>
      <p:ext uri="{BB962C8B-B14F-4D97-AF65-F5344CB8AC3E}">
        <p14:creationId xmlns:p14="http://schemas.microsoft.com/office/powerpoint/2010/main" val="2952099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playa?</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260" t="5714" r="32564" b="6080"/>
          <a:stretch/>
        </p:blipFill>
        <p:spPr>
          <a:xfrm>
            <a:off x="4109775" y="1345945"/>
            <a:ext cx="4501673" cy="5366351"/>
          </a:xfrm>
          <a:prstGeom prst="rect">
            <a:avLst/>
          </a:prstGeom>
          <a:ln>
            <a:solidFill>
              <a:schemeClr val="tx1"/>
            </a:solidFill>
          </a:ln>
        </p:spPr>
      </p:pic>
      <p:sp>
        <p:nvSpPr>
          <p:cNvPr id="5" name="TextBox 4"/>
          <p:cNvSpPr txBox="1"/>
          <p:nvPr/>
        </p:nvSpPr>
        <p:spPr>
          <a:xfrm>
            <a:off x="331595" y="1631070"/>
            <a:ext cx="3648840" cy="4154984"/>
          </a:xfrm>
          <a:prstGeom prst="rect">
            <a:avLst/>
          </a:prstGeom>
          <a:noFill/>
        </p:spPr>
        <p:txBody>
          <a:bodyPr wrap="square" rtlCol="0">
            <a:spAutoFit/>
          </a:bodyPr>
          <a:lstStyle/>
          <a:p>
            <a:pPr marL="285750" indent="-285750">
              <a:buFont typeface="Arial" pitchFamily="34" charset="0"/>
              <a:buChar char="•"/>
            </a:pPr>
            <a:r>
              <a:rPr lang="en-US" sz="2400" dirty="0" smtClean="0"/>
              <a:t>Small, internally drained wetlands</a:t>
            </a:r>
          </a:p>
          <a:p>
            <a:pPr marL="285750" indent="-285750">
              <a:buFont typeface="Arial" pitchFamily="34" charset="0"/>
              <a:buChar char="•"/>
            </a:pPr>
            <a:r>
              <a:rPr lang="en-US" sz="2400" dirty="0" smtClean="0"/>
              <a:t>Collect runoff from 80% of High Plains land area</a:t>
            </a:r>
          </a:p>
          <a:p>
            <a:pPr marL="285750" indent="-285750">
              <a:buFont typeface="Arial" pitchFamily="34" charset="0"/>
              <a:buChar char="•"/>
            </a:pPr>
            <a:r>
              <a:rPr lang="en-US" sz="2400" dirty="0" smtClean="0"/>
              <a:t>Over 19,000 mapped playas in Texas High Plains</a:t>
            </a:r>
          </a:p>
          <a:p>
            <a:pPr marL="285750" indent="-285750">
              <a:buFont typeface="Arial" pitchFamily="34" charset="0"/>
              <a:buChar char="•"/>
            </a:pPr>
            <a:r>
              <a:rPr lang="en-US" sz="2400" dirty="0" smtClean="0"/>
              <a:t>Resource for migratory waterfowl</a:t>
            </a:r>
          </a:p>
          <a:p>
            <a:pPr marL="285750" indent="-285750">
              <a:buFont typeface="Arial" pitchFamily="34" charset="0"/>
              <a:buChar char="•"/>
            </a:pPr>
            <a:r>
              <a:rPr lang="en-US" sz="2400" dirty="0" smtClean="0"/>
              <a:t>Source of recharge to Ogallala</a:t>
            </a:r>
          </a:p>
        </p:txBody>
      </p:sp>
    </p:spTree>
    <p:extLst>
      <p:ext uri="{BB962C8B-B14F-4D97-AF65-F5344CB8AC3E}">
        <p14:creationId xmlns:p14="http://schemas.microsoft.com/office/powerpoint/2010/main" val="32224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915" t="4510" r="40606" b="4902"/>
          <a:stretch/>
        </p:blipFill>
        <p:spPr>
          <a:xfrm>
            <a:off x="4563533" y="1356981"/>
            <a:ext cx="3883424" cy="5280647"/>
          </a:xfrm>
          <a:prstGeom prst="rect">
            <a:avLst/>
          </a:prstGeom>
          <a:ln>
            <a:solidFill>
              <a:schemeClr val="tx1"/>
            </a:solidFill>
          </a:ln>
        </p:spPr>
      </p:pic>
      <p:sp>
        <p:nvSpPr>
          <p:cNvPr id="27" name="TextBox 26"/>
          <p:cNvSpPr txBox="1"/>
          <p:nvPr/>
        </p:nvSpPr>
        <p:spPr>
          <a:xfrm>
            <a:off x="442127" y="1307554"/>
            <a:ext cx="3648840" cy="1938992"/>
          </a:xfrm>
          <a:prstGeom prst="rect">
            <a:avLst/>
          </a:prstGeom>
          <a:noFill/>
        </p:spPr>
        <p:txBody>
          <a:bodyPr wrap="square" rtlCol="0">
            <a:spAutoFit/>
          </a:bodyPr>
          <a:lstStyle/>
          <a:p>
            <a:pPr marL="285750" indent="-285750">
              <a:buFont typeface="Arial" pitchFamily="34" charset="0"/>
              <a:buChar char="•"/>
            </a:pPr>
            <a:r>
              <a:rPr lang="en-US" sz="2400" dirty="0" smtClean="0"/>
              <a:t>17 sites with weather stations and soil moisture monitoring</a:t>
            </a:r>
            <a:endParaRPr lang="en-US" sz="2400" dirty="0"/>
          </a:p>
          <a:p>
            <a:pPr marL="285750" indent="-285750">
              <a:buFont typeface="Arial" pitchFamily="34" charset="0"/>
              <a:buChar char="•"/>
            </a:pPr>
            <a:r>
              <a:rPr lang="en-US" sz="2400" dirty="0" smtClean="0"/>
              <a:t>16 sites with water level monitoring only</a:t>
            </a:r>
          </a:p>
        </p:txBody>
      </p:sp>
      <p:grpSp>
        <p:nvGrpSpPr>
          <p:cNvPr id="6" name="Group 5"/>
          <p:cNvGrpSpPr/>
          <p:nvPr/>
        </p:nvGrpSpPr>
        <p:grpSpPr>
          <a:xfrm>
            <a:off x="7399327" y="5416062"/>
            <a:ext cx="1034183" cy="1199652"/>
            <a:chOff x="-3138048" y="5885822"/>
            <a:chExt cx="1371600" cy="1591056"/>
          </a:xfrm>
        </p:grpSpPr>
        <p:grpSp>
          <p:nvGrpSpPr>
            <p:cNvPr id="7" name="Group 6"/>
            <p:cNvGrpSpPr/>
            <p:nvPr/>
          </p:nvGrpSpPr>
          <p:grpSpPr>
            <a:xfrm>
              <a:off x="-3138048" y="5885822"/>
              <a:ext cx="1371600" cy="1591056"/>
              <a:chOff x="1059048" y="5474342"/>
              <a:chExt cx="1371600" cy="1591056"/>
            </a:xfrm>
            <a:solidFill>
              <a:schemeClr val="bg1"/>
            </a:solidFill>
          </p:grpSpPr>
          <p:sp>
            <p:nvSpPr>
              <p:cNvPr id="9" name="Rectangle 8"/>
              <p:cNvSpPr/>
              <p:nvPr/>
            </p:nvSpPr>
            <p:spPr>
              <a:xfrm>
                <a:off x="1059048" y="5474342"/>
                <a:ext cx="1371600" cy="159105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 name="Oval 9"/>
              <p:cNvSpPr/>
              <p:nvPr/>
            </p:nvSpPr>
            <p:spPr>
              <a:xfrm>
                <a:off x="1165729" y="5855342"/>
                <a:ext cx="45719" cy="45719"/>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 name="TextBox 11"/>
              <p:cNvSpPr txBox="1"/>
              <p:nvPr/>
            </p:nvSpPr>
            <p:spPr>
              <a:xfrm>
                <a:off x="1360212" y="5730742"/>
                <a:ext cx="901852" cy="306144"/>
              </a:xfrm>
              <a:prstGeom prst="rect">
                <a:avLst/>
              </a:prstGeom>
              <a:grpFill/>
            </p:spPr>
            <p:txBody>
              <a:bodyPr wrap="none" rtlCol="0">
                <a:spAutoFit/>
              </a:bodyPr>
              <a:lstStyle/>
              <a:p>
                <a:r>
                  <a:rPr lang="en-US" sz="800" dirty="0" smtClean="0"/>
                  <a:t>Met</a:t>
                </a:r>
                <a:r>
                  <a:rPr lang="en-US" sz="900" dirty="0" smtClean="0"/>
                  <a:t> </a:t>
                </a:r>
                <a:r>
                  <a:rPr lang="en-US" sz="800" dirty="0" smtClean="0"/>
                  <a:t>station</a:t>
                </a:r>
                <a:endParaRPr lang="en-US" sz="900" dirty="0"/>
              </a:p>
            </p:txBody>
          </p:sp>
          <p:sp>
            <p:nvSpPr>
              <p:cNvPr id="14" name="Oval 13"/>
              <p:cNvSpPr/>
              <p:nvPr/>
            </p:nvSpPr>
            <p:spPr>
              <a:xfrm>
                <a:off x="1162680" y="6083941"/>
                <a:ext cx="45719" cy="4571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5" name="TextBox 14"/>
              <p:cNvSpPr txBox="1"/>
              <p:nvPr/>
            </p:nvSpPr>
            <p:spPr>
              <a:xfrm>
                <a:off x="1357166" y="5959341"/>
                <a:ext cx="1043004" cy="449012"/>
              </a:xfrm>
              <a:prstGeom prst="rect">
                <a:avLst/>
              </a:prstGeom>
              <a:grpFill/>
            </p:spPr>
            <p:txBody>
              <a:bodyPr wrap="square" rtlCol="0">
                <a:spAutoFit/>
              </a:bodyPr>
              <a:lstStyle/>
              <a:p>
                <a:r>
                  <a:rPr lang="en-US" sz="800" dirty="0" smtClean="0"/>
                  <a:t>Water level only</a:t>
                </a:r>
                <a:endParaRPr lang="en-US" sz="800" dirty="0"/>
              </a:p>
            </p:txBody>
          </p:sp>
        </p:grpSp>
        <p:sp>
          <p:nvSpPr>
            <p:cNvPr id="8" name="TextBox 7"/>
            <p:cNvSpPr txBox="1"/>
            <p:nvPr/>
          </p:nvSpPr>
          <p:spPr>
            <a:xfrm>
              <a:off x="-2785065" y="5938007"/>
              <a:ext cx="695630" cy="285736"/>
            </a:xfrm>
            <a:prstGeom prst="rect">
              <a:avLst/>
            </a:prstGeom>
            <a:solidFill>
              <a:schemeClr val="bg1"/>
            </a:solidFill>
          </p:spPr>
          <p:txBody>
            <a:bodyPr wrap="none" rtlCol="0">
              <a:spAutoFit/>
            </a:bodyPr>
            <a:lstStyle/>
            <a:p>
              <a:r>
                <a:rPr lang="en-US" sz="800" b="1" dirty="0" smtClean="0"/>
                <a:t>LEGEND</a:t>
              </a:r>
              <a:endParaRPr lang="en-US" sz="900" b="1" dirty="0"/>
            </a:p>
          </p:txBody>
        </p:sp>
      </p:grpSp>
      <p:sp>
        <p:nvSpPr>
          <p:cNvPr id="19" name="Title 1"/>
          <p:cNvSpPr>
            <a:spLocks noGrp="1"/>
          </p:cNvSpPr>
          <p:nvPr>
            <p:ph type="title"/>
          </p:nvPr>
        </p:nvSpPr>
        <p:spPr>
          <a:xfrm>
            <a:off x="457200" y="274638"/>
            <a:ext cx="8229600" cy="1143000"/>
          </a:xfrm>
        </p:spPr>
        <p:txBody>
          <a:bodyPr/>
          <a:lstStyle/>
          <a:p>
            <a:r>
              <a:rPr lang="en-US" dirty="0" smtClean="0"/>
              <a:t>TWDB playa monitoring</a:t>
            </a:r>
            <a:endParaRPr lang="en-US" dirty="0"/>
          </a:p>
        </p:txBody>
      </p:sp>
    </p:spTree>
    <p:extLst>
      <p:ext uri="{BB962C8B-B14F-4D97-AF65-F5344CB8AC3E}">
        <p14:creationId xmlns:p14="http://schemas.microsoft.com/office/powerpoint/2010/main" val="4243933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 contrast="4000"/>
                    </a14:imgEffect>
                  </a14:imgLayer>
                </a14:imgProps>
              </a:ext>
              <a:ext uri="{28A0092B-C50C-407E-A947-70E740481C1C}">
                <a14:useLocalDpi xmlns:a14="http://schemas.microsoft.com/office/drawing/2010/main" val="0"/>
              </a:ext>
            </a:extLst>
          </a:blip>
          <a:srcRect l="16447" t="6666" r="32280" b="4052"/>
          <a:stretch/>
        </p:blipFill>
        <p:spPr>
          <a:xfrm>
            <a:off x="4597400" y="1363130"/>
            <a:ext cx="3875914" cy="5216990"/>
          </a:xfrm>
          <a:prstGeom prst="rect">
            <a:avLst/>
          </a:prstGeom>
          <a:ln w="9525">
            <a:solidFill>
              <a:schemeClr val="tx1"/>
            </a:solidFill>
          </a:ln>
        </p:spPr>
      </p:pic>
      <p:sp>
        <p:nvSpPr>
          <p:cNvPr id="12" name="TextBox 11"/>
          <p:cNvSpPr txBox="1"/>
          <p:nvPr/>
        </p:nvSpPr>
        <p:spPr>
          <a:xfrm>
            <a:off x="442127" y="1336130"/>
            <a:ext cx="3648840" cy="4893647"/>
          </a:xfrm>
          <a:prstGeom prst="rect">
            <a:avLst/>
          </a:prstGeom>
          <a:noFill/>
        </p:spPr>
        <p:txBody>
          <a:bodyPr wrap="square" rtlCol="0">
            <a:spAutoFit/>
          </a:bodyPr>
          <a:lstStyle/>
          <a:p>
            <a:pPr marL="285750" indent="-285750">
              <a:buFont typeface="Arial" pitchFamily="34" charset="0"/>
              <a:buChar char="•"/>
            </a:pPr>
            <a:r>
              <a:rPr lang="en-US" sz="2400" dirty="0" smtClean="0"/>
              <a:t>17 sites with weather stations and soil moisture monitoring</a:t>
            </a:r>
            <a:endParaRPr lang="en-US" sz="2400" dirty="0"/>
          </a:p>
          <a:p>
            <a:pPr marL="285750" indent="-285750">
              <a:buFont typeface="Arial" pitchFamily="34" charset="0"/>
              <a:buChar char="•"/>
            </a:pPr>
            <a:r>
              <a:rPr lang="en-US" sz="2400" dirty="0" smtClean="0"/>
              <a:t>16 sites with water level monitoring only</a:t>
            </a:r>
          </a:p>
          <a:p>
            <a:pPr marL="285750" indent="-285750">
              <a:buFont typeface="Arial" pitchFamily="34" charset="0"/>
              <a:buChar char="•"/>
            </a:pPr>
            <a:r>
              <a:rPr lang="en-US" sz="2400" dirty="0" smtClean="0"/>
              <a:t>30 additional sites monitored by USDA-ARS and Texas Tech University playa project</a:t>
            </a:r>
          </a:p>
          <a:p>
            <a:pPr marL="285750" indent="-285750">
              <a:buFont typeface="Arial" pitchFamily="34" charset="0"/>
              <a:buChar char="•"/>
            </a:pPr>
            <a:r>
              <a:rPr lang="en-US" sz="2400" dirty="0"/>
              <a:t>2012 flooding in approximately one half of monitored sites</a:t>
            </a:r>
          </a:p>
          <a:p>
            <a:pPr marL="285750" indent="-285750">
              <a:buFont typeface="Arial" pitchFamily="34" charset="0"/>
              <a:buChar char="•"/>
            </a:pPr>
            <a:endParaRPr lang="en-US" sz="2400" dirty="0" smtClean="0"/>
          </a:p>
        </p:txBody>
      </p:sp>
      <p:grpSp>
        <p:nvGrpSpPr>
          <p:cNvPr id="2" name="Group 1"/>
          <p:cNvGrpSpPr/>
          <p:nvPr/>
        </p:nvGrpSpPr>
        <p:grpSpPr>
          <a:xfrm>
            <a:off x="7422196" y="5393562"/>
            <a:ext cx="1034183" cy="1160305"/>
            <a:chOff x="7503400" y="5140860"/>
            <a:chExt cx="1034183" cy="1199652"/>
          </a:xfrm>
        </p:grpSpPr>
        <p:grpSp>
          <p:nvGrpSpPr>
            <p:cNvPr id="4" name="Group 3"/>
            <p:cNvGrpSpPr/>
            <p:nvPr/>
          </p:nvGrpSpPr>
          <p:grpSpPr>
            <a:xfrm>
              <a:off x="7503400" y="5140860"/>
              <a:ext cx="1034183" cy="1199652"/>
              <a:chOff x="-3138048" y="5885822"/>
              <a:chExt cx="1371600" cy="1591056"/>
            </a:xfrm>
          </p:grpSpPr>
          <p:grpSp>
            <p:nvGrpSpPr>
              <p:cNvPr id="5" name="Group 4"/>
              <p:cNvGrpSpPr/>
              <p:nvPr/>
            </p:nvGrpSpPr>
            <p:grpSpPr>
              <a:xfrm>
                <a:off x="-3138048" y="5885822"/>
                <a:ext cx="1371600" cy="1591056"/>
                <a:chOff x="1059048" y="5474342"/>
                <a:chExt cx="1371600" cy="1591056"/>
              </a:xfrm>
              <a:solidFill>
                <a:schemeClr val="bg1"/>
              </a:solidFill>
            </p:grpSpPr>
            <p:sp>
              <p:nvSpPr>
                <p:cNvPr id="7" name="Rectangle 6"/>
                <p:cNvSpPr/>
                <p:nvPr/>
              </p:nvSpPr>
              <p:spPr>
                <a:xfrm>
                  <a:off x="1059048" y="5474342"/>
                  <a:ext cx="1371600" cy="159105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 name="Oval 7"/>
                <p:cNvSpPr/>
                <p:nvPr/>
              </p:nvSpPr>
              <p:spPr>
                <a:xfrm>
                  <a:off x="1165729" y="5855342"/>
                  <a:ext cx="45719" cy="45719"/>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 name="TextBox 8"/>
                <p:cNvSpPr txBox="1"/>
                <p:nvPr/>
              </p:nvSpPr>
              <p:spPr>
                <a:xfrm>
                  <a:off x="1360212" y="5730742"/>
                  <a:ext cx="901852" cy="306144"/>
                </a:xfrm>
                <a:prstGeom prst="rect">
                  <a:avLst/>
                </a:prstGeom>
                <a:grpFill/>
              </p:spPr>
              <p:txBody>
                <a:bodyPr wrap="none" rtlCol="0">
                  <a:spAutoFit/>
                </a:bodyPr>
                <a:lstStyle/>
                <a:p>
                  <a:r>
                    <a:rPr lang="en-US" sz="800" dirty="0" smtClean="0"/>
                    <a:t>Met</a:t>
                  </a:r>
                  <a:r>
                    <a:rPr lang="en-US" sz="900" dirty="0" smtClean="0"/>
                    <a:t> </a:t>
                  </a:r>
                  <a:r>
                    <a:rPr lang="en-US" sz="800" dirty="0" smtClean="0"/>
                    <a:t>Station</a:t>
                  </a:r>
                  <a:endParaRPr lang="en-US" sz="900" dirty="0"/>
                </a:p>
              </p:txBody>
            </p:sp>
            <p:sp>
              <p:nvSpPr>
                <p:cNvPr id="10" name="Oval 9"/>
                <p:cNvSpPr/>
                <p:nvPr/>
              </p:nvSpPr>
              <p:spPr>
                <a:xfrm>
                  <a:off x="1162680" y="6083941"/>
                  <a:ext cx="45719" cy="4571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1" name="TextBox 10"/>
                <p:cNvSpPr txBox="1"/>
                <p:nvPr/>
              </p:nvSpPr>
              <p:spPr>
                <a:xfrm>
                  <a:off x="1357166" y="5959341"/>
                  <a:ext cx="1043004" cy="449012"/>
                </a:xfrm>
                <a:prstGeom prst="rect">
                  <a:avLst/>
                </a:prstGeom>
                <a:grpFill/>
              </p:spPr>
              <p:txBody>
                <a:bodyPr wrap="square" rtlCol="0">
                  <a:spAutoFit/>
                </a:bodyPr>
                <a:lstStyle/>
                <a:p>
                  <a:r>
                    <a:rPr lang="en-US" sz="800" dirty="0" smtClean="0"/>
                    <a:t>Water level only</a:t>
                  </a:r>
                  <a:endParaRPr lang="en-US" sz="800" dirty="0"/>
                </a:p>
              </p:txBody>
            </p:sp>
          </p:grpSp>
          <p:sp>
            <p:nvSpPr>
              <p:cNvPr id="6" name="TextBox 5"/>
              <p:cNvSpPr txBox="1"/>
              <p:nvPr/>
            </p:nvSpPr>
            <p:spPr>
              <a:xfrm>
                <a:off x="-2785065" y="5938007"/>
                <a:ext cx="695630" cy="285736"/>
              </a:xfrm>
              <a:prstGeom prst="rect">
                <a:avLst/>
              </a:prstGeom>
              <a:solidFill>
                <a:schemeClr val="bg1"/>
              </a:solidFill>
            </p:spPr>
            <p:txBody>
              <a:bodyPr wrap="none" rtlCol="0">
                <a:spAutoFit/>
              </a:bodyPr>
              <a:lstStyle/>
              <a:p>
                <a:r>
                  <a:rPr lang="en-US" sz="800" b="1" dirty="0" smtClean="0"/>
                  <a:t>LEGEND</a:t>
                </a:r>
                <a:endParaRPr lang="en-US" sz="900" b="1" dirty="0"/>
              </a:p>
            </p:txBody>
          </p:sp>
        </p:grpSp>
        <p:sp>
          <p:nvSpPr>
            <p:cNvPr id="14" name="Oval 13"/>
            <p:cNvSpPr/>
            <p:nvPr/>
          </p:nvSpPr>
          <p:spPr>
            <a:xfrm>
              <a:off x="7593266" y="5893568"/>
              <a:ext cx="34472" cy="3447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5" name="TextBox 14"/>
            <p:cNvSpPr txBox="1"/>
            <p:nvPr/>
          </p:nvSpPr>
          <p:spPr>
            <a:xfrm>
              <a:off x="7719812" y="5809668"/>
              <a:ext cx="786422" cy="215444"/>
            </a:xfrm>
            <a:prstGeom prst="rect">
              <a:avLst/>
            </a:prstGeom>
            <a:solidFill>
              <a:schemeClr val="bg1"/>
            </a:solidFill>
          </p:spPr>
          <p:txBody>
            <a:bodyPr wrap="square" rtlCol="0">
              <a:spAutoFit/>
            </a:bodyPr>
            <a:lstStyle/>
            <a:p>
              <a:r>
                <a:rPr lang="en-US" sz="800" dirty="0" smtClean="0"/>
                <a:t>ARS-TTU site</a:t>
              </a:r>
              <a:endParaRPr lang="en-US" sz="800" dirty="0"/>
            </a:p>
          </p:txBody>
        </p:sp>
      </p:grpSp>
      <p:sp>
        <p:nvSpPr>
          <p:cNvPr id="16" name="Title 1"/>
          <p:cNvSpPr>
            <a:spLocks noGrp="1"/>
          </p:cNvSpPr>
          <p:nvPr>
            <p:ph type="title"/>
          </p:nvPr>
        </p:nvSpPr>
        <p:spPr>
          <a:xfrm>
            <a:off x="457200" y="274638"/>
            <a:ext cx="8229600" cy="1143000"/>
          </a:xfrm>
        </p:spPr>
        <p:txBody>
          <a:bodyPr/>
          <a:lstStyle/>
          <a:p>
            <a:r>
              <a:rPr lang="en-US" dirty="0" smtClean="0"/>
              <a:t>TWDB playa monitoring</a:t>
            </a:r>
            <a:endParaRPr lang="en-US" dirty="0"/>
          </a:p>
        </p:txBody>
      </p:sp>
      <p:sp>
        <p:nvSpPr>
          <p:cNvPr id="17" name="Freeform 16"/>
          <p:cNvSpPr/>
          <p:nvPr/>
        </p:nvSpPr>
        <p:spPr>
          <a:xfrm>
            <a:off x="6025096" y="3509056"/>
            <a:ext cx="680746" cy="846093"/>
          </a:xfrm>
          <a:custGeom>
            <a:avLst/>
            <a:gdLst>
              <a:gd name="connsiteX0" fmla="*/ 27604 w 992629"/>
              <a:gd name="connsiteY0" fmla="*/ 126233 h 894216"/>
              <a:gd name="connsiteX1" fmla="*/ 379296 w 992629"/>
              <a:gd name="connsiteY1" fmla="*/ 5653 h 894216"/>
              <a:gd name="connsiteX2" fmla="*/ 851568 w 992629"/>
              <a:gd name="connsiteY2" fmla="*/ 65943 h 894216"/>
              <a:gd name="connsiteX3" fmla="*/ 992245 w 992629"/>
              <a:gd name="connsiteY3" fmla="*/ 457829 h 894216"/>
              <a:gd name="connsiteX4" fmla="*/ 871665 w 992629"/>
              <a:gd name="connsiteY4" fmla="*/ 829618 h 894216"/>
              <a:gd name="connsiteX5" fmla="*/ 349151 w 992629"/>
              <a:gd name="connsiteY5" fmla="*/ 889908 h 894216"/>
              <a:gd name="connsiteX6" fmla="*/ 77845 w 992629"/>
              <a:gd name="connsiteY6" fmla="*/ 779376 h 894216"/>
              <a:gd name="connsiteX7" fmla="*/ 27604 w 992629"/>
              <a:gd name="connsiteY7" fmla="*/ 337249 h 894216"/>
              <a:gd name="connsiteX8" fmla="*/ 27604 w 992629"/>
              <a:gd name="connsiteY8" fmla="*/ 126233 h 8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629" h="894216">
                <a:moveTo>
                  <a:pt x="27604" y="126233"/>
                </a:moveTo>
                <a:cubicBezTo>
                  <a:pt x="86219" y="70967"/>
                  <a:pt x="241969" y="15701"/>
                  <a:pt x="379296" y="5653"/>
                </a:cubicBezTo>
                <a:cubicBezTo>
                  <a:pt x="516623" y="-4395"/>
                  <a:pt x="749410" y="-9420"/>
                  <a:pt x="851568" y="65943"/>
                </a:cubicBezTo>
                <a:cubicBezTo>
                  <a:pt x="953726" y="141306"/>
                  <a:pt x="988896" y="330550"/>
                  <a:pt x="992245" y="457829"/>
                </a:cubicBezTo>
                <a:cubicBezTo>
                  <a:pt x="995594" y="585108"/>
                  <a:pt x="978847" y="757605"/>
                  <a:pt x="871665" y="829618"/>
                </a:cubicBezTo>
                <a:cubicBezTo>
                  <a:pt x="764483" y="901631"/>
                  <a:pt x="481454" y="898282"/>
                  <a:pt x="349151" y="889908"/>
                </a:cubicBezTo>
                <a:cubicBezTo>
                  <a:pt x="216848" y="881534"/>
                  <a:pt x="131436" y="871486"/>
                  <a:pt x="77845" y="779376"/>
                </a:cubicBezTo>
                <a:cubicBezTo>
                  <a:pt x="24254" y="687266"/>
                  <a:pt x="34303" y="442757"/>
                  <a:pt x="27604" y="337249"/>
                </a:cubicBezTo>
                <a:cubicBezTo>
                  <a:pt x="20905" y="231741"/>
                  <a:pt x="-31011" y="181499"/>
                  <a:pt x="27604" y="12623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036085" y="1991598"/>
            <a:ext cx="247585" cy="399197"/>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5" h="479667">
                <a:moveTo>
                  <a:pt x="42890" y="83"/>
                </a:moveTo>
                <a:cubicBezTo>
                  <a:pt x="81409" y="-1592"/>
                  <a:pt x="205339" y="21855"/>
                  <a:pt x="233809" y="90519"/>
                </a:cubicBezTo>
                <a:cubicBezTo>
                  <a:pt x="262279" y="159183"/>
                  <a:pt x="242182" y="348427"/>
                  <a:pt x="213712" y="412066"/>
                </a:cubicBezTo>
                <a:cubicBezTo>
                  <a:pt x="185242" y="475705"/>
                  <a:pt x="96481" y="490778"/>
                  <a:pt x="62987" y="472356"/>
                </a:cubicBezTo>
                <a:cubicBezTo>
                  <a:pt x="29493" y="453934"/>
                  <a:pt x="22793" y="363499"/>
                  <a:pt x="12745" y="301534"/>
                </a:cubicBezTo>
                <a:cubicBezTo>
                  <a:pt x="2697" y="239569"/>
                  <a:pt x="-4003" y="144110"/>
                  <a:pt x="2696" y="100567"/>
                </a:cubicBezTo>
                <a:cubicBezTo>
                  <a:pt x="9395" y="57024"/>
                  <a:pt x="4371" y="1758"/>
                  <a:pt x="42890" y="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655964" y="5014872"/>
            <a:ext cx="201413" cy="284135"/>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824589" y="1635019"/>
            <a:ext cx="201413" cy="162751"/>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956115" y="1981176"/>
            <a:ext cx="201413" cy="162751"/>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283670" y="6438052"/>
            <a:ext cx="201228" cy="142068"/>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962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instrumentation</a:t>
            </a:r>
            <a:endParaRPr lang="en-US"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7351" t="1102" r="17967" b="27519"/>
          <a:stretch/>
        </p:blipFill>
        <p:spPr>
          <a:xfrm>
            <a:off x="4541855" y="1527332"/>
            <a:ext cx="4210259" cy="5044273"/>
          </a:xfrm>
        </p:spPr>
      </p:pic>
      <p:sp>
        <p:nvSpPr>
          <p:cNvPr id="4" name="Content Placeholder 3"/>
          <p:cNvSpPr>
            <a:spLocks noGrp="1"/>
          </p:cNvSpPr>
          <p:nvPr>
            <p:ph sz="half" idx="2"/>
          </p:nvPr>
        </p:nvSpPr>
        <p:spPr>
          <a:xfrm>
            <a:off x="277167" y="1534142"/>
            <a:ext cx="4038600" cy="4525963"/>
          </a:xfrm>
        </p:spPr>
        <p:txBody>
          <a:bodyPr>
            <a:noAutofit/>
          </a:bodyPr>
          <a:lstStyle/>
          <a:p>
            <a:r>
              <a:rPr lang="en-US" sz="2400" dirty="0" smtClean="0"/>
              <a:t>Met Station: </a:t>
            </a:r>
          </a:p>
          <a:p>
            <a:pPr lvl="1"/>
            <a:r>
              <a:rPr lang="en-US" sz="1800" dirty="0"/>
              <a:t>t</a:t>
            </a:r>
            <a:r>
              <a:rPr lang="en-US" sz="1800" dirty="0" smtClean="0"/>
              <a:t>emperature , wind speed, wind direction, RH, Precipitation, Solar radiation, water level, temperature, and conductivity, Subsurface soil moisture tension, Time-lapse imagery </a:t>
            </a:r>
            <a:endParaRPr lang="en-US" sz="2000" dirty="0" smtClean="0"/>
          </a:p>
          <a:p>
            <a:r>
              <a:rPr lang="en-US" sz="2400" dirty="0" smtClean="0"/>
              <a:t>Soil descriptions and moisture content to 20 ft +</a:t>
            </a:r>
          </a:p>
          <a:p>
            <a:r>
              <a:rPr lang="en-US" sz="2400" dirty="0" smtClean="0"/>
              <a:t>Soil resistivity profiles at selected sites</a:t>
            </a:r>
          </a:p>
          <a:p>
            <a:r>
              <a:rPr lang="en-US" sz="2400" dirty="0" smtClean="0"/>
              <a:t>Groundwater monitor wells at select sites</a:t>
            </a:r>
            <a:endParaRPr lang="en-US" sz="2400" dirty="0"/>
          </a:p>
        </p:txBody>
      </p:sp>
    </p:spTree>
    <p:extLst>
      <p:ext uri="{BB962C8B-B14F-4D97-AF65-F5344CB8AC3E}">
        <p14:creationId xmlns:p14="http://schemas.microsoft.com/office/powerpoint/2010/main" val="1169370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600200"/>
            <a:ext cx="4325815" cy="4525963"/>
          </a:xfrm>
        </p:spPr>
        <p:txBody>
          <a:bodyPr/>
          <a:lstStyle/>
          <a:p>
            <a:r>
              <a:rPr lang="en-US" dirty="0" smtClean="0"/>
              <a:t>Water level only sites:</a:t>
            </a:r>
          </a:p>
          <a:p>
            <a:pPr lvl="1"/>
            <a:r>
              <a:rPr lang="en-US" dirty="0" smtClean="0"/>
              <a:t>Unvented pressure transducer/data logger</a:t>
            </a:r>
          </a:p>
          <a:p>
            <a:pPr lvl="1"/>
            <a:r>
              <a:rPr lang="en-US" dirty="0" smtClean="0"/>
              <a:t>Barometric compensation from nearest weather station</a:t>
            </a:r>
            <a:endParaRPr lang="en-US" dirty="0"/>
          </a:p>
        </p:txBody>
      </p:sp>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4317" t="17928" r="6644" b="17243"/>
          <a:stretch/>
        </p:blipFill>
        <p:spPr>
          <a:xfrm>
            <a:off x="4739586" y="1627834"/>
            <a:ext cx="4107058" cy="4491612"/>
          </a:xfrm>
        </p:spPr>
      </p:pic>
      <p:sp>
        <p:nvSpPr>
          <p:cNvPr id="6"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Site instrumentation</a:t>
            </a:r>
            <a:endParaRPr lang="en-US" dirty="0"/>
          </a:p>
        </p:txBody>
      </p:sp>
    </p:spTree>
    <p:extLst>
      <p:ext uri="{BB962C8B-B14F-4D97-AF65-F5344CB8AC3E}">
        <p14:creationId xmlns:p14="http://schemas.microsoft.com/office/powerpoint/2010/main" val="479513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Tracer site</a:t>
            </a:r>
            <a:endParaRPr lang="en-US" dirty="0"/>
          </a:p>
        </p:txBody>
      </p:sp>
      <p:pic>
        <p:nvPicPr>
          <p:cNvPr id="4" name="Content Placeholder 3" descr="I:\IMGP0242.JPG"/>
          <p:cNvPicPr>
            <a:picLocks noGrp="1"/>
          </p:cNvPicPr>
          <p:nvPr>
            <p:ph idx="1"/>
          </p:nvPr>
        </p:nvPicPr>
        <p:blipFill>
          <a:blip r:embed="rId3" cstate="print"/>
          <a:srcRect l="5665" r="9911" b="26923"/>
          <a:stretch>
            <a:fillRect/>
          </a:stretch>
        </p:blipFill>
        <p:spPr bwMode="auto">
          <a:xfrm>
            <a:off x="3923690" y="1790155"/>
            <a:ext cx="5017825" cy="3256035"/>
          </a:xfrm>
          <a:prstGeom prst="rect">
            <a:avLst/>
          </a:prstGeom>
          <a:noFill/>
          <a:ln w="9525">
            <a:noFill/>
            <a:miter lim="800000"/>
            <a:headEnd/>
            <a:tailEnd/>
          </a:ln>
        </p:spPr>
      </p:pic>
      <p:sp>
        <p:nvSpPr>
          <p:cNvPr id="3" name="TextBox 2"/>
          <p:cNvSpPr txBox="1"/>
          <p:nvPr/>
        </p:nvSpPr>
        <p:spPr>
          <a:xfrm>
            <a:off x="531628" y="1600081"/>
            <a:ext cx="3368860" cy="4154984"/>
          </a:xfrm>
          <a:prstGeom prst="rect">
            <a:avLst/>
          </a:prstGeom>
          <a:noFill/>
        </p:spPr>
        <p:txBody>
          <a:bodyPr wrap="square" rtlCol="0">
            <a:spAutoFit/>
          </a:bodyPr>
          <a:lstStyle/>
          <a:p>
            <a:pPr marL="285750" indent="-285750">
              <a:buFont typeface="Arial" pitchFamily="34" charset="0"/>
              <a:buChar char="•"/>
            </a:pPr>
            <a:r>
              <a:rPr lang="en-US" sz="2400" dirty="0" smtClean="0"/>
              <a:t>Calcium bromide tracer</a:t>
            </a:r>
          </a:p>
          <a:p>
            <a:pPr marL="285750" indent="-285750">
              <a:buFont typeface="Arial" pitchFamily="34" charset="0"/>
              <a:buChar char="•"/>
            </a:pPr>
            <a:r>
              <a:rPr lang="en-US" sz="2400" dirty="0" smtClean="0"/>
              <a:t>Remote alert when water level reaches target depth</a:t>
            </a:r>
          </a:p>
          <a:p>
            <a:pPr marL="285750" indent="-285750">
              <a:buFont typeface="Arial" pitchFamily="34" charset="0"/>
              <a:buChar char="•"/>
            </a:pPr>
            <a:r>
              <a:rPr lang="en-US" sz="2400" dirty="0" smtClean="0"/>
              <a:t>Solution diluted and dispersed through 500’ of drip hose</a:t>
            </a:r>
          </a:p>
          <a:p>
            <a:pPr marL="285750" indent="-285750">
              <a:buFont typeface="Arial" pitchFamily="34" charset="0"/>
              <a:buChar char="•"/>
            </a:pPr>
            <a:r>
              <a:rPr lang="en-US" sz="2400" dirty="0" smtClean="0"/>
              <a:t>Surface water and lysimeter samples to detect tracer migration</a:t>
            </a:r>
          </a:p>
          <a:p>
            <a:pPr marL="285750" indent="-285750">
              <a:buFont typeface="Arial" pitchFamily="34" charset="0"/>
              <a:buChar char="•"/>
            </a:pPr>
            <a:r>
              <a:rPr lang="en-US" sz="2400" b="1" dirty="0" smtClean="0"/>
              <a:t>Playa remains dry </a:t>
            </a:r>
            <a:endParaRPr lang="en-US" sz="2400" b="1" dirty="0"/>
          </a:p>
        </p:txBody>
      </p:sp>
    </p:spTree>
    <p:extLst>
      <p:ext uri="{BB962C8B-B14F-4D97-AF65-F5344CB8AC3E}">
        <p14:creationId xmlns:p14="http://schemas.microsoft.com/office/powerpoint/2010/main" val="3306622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3534</TotalTime>
  <Words>1700</Words>
  <Application>Microsoft Office PowerPoint</Application>
  <PresentationFormat>On-screen Show (4:3)</PresentationFormat>
  <Paragraphs>227</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A Thousand Points of Recharge:  Can alternative management strategies increase recharge from the playa lakes of the Southern High Plains to the Ogallala Aquifer? Preliminary results</vt:lpstr>
      <vt:lpstr>Outline</vt:lpstr>
      <vt:lpstr>Scope of TWDB Playa Program</vt:lpstr>
      <vt:lpstr>What’s a playa?</vt:lpstr>
      <vt:lpstr>TWDB playa monitoring</vt:lpstr>
      <vt:lpstr>TWDB playa monitoring</vt:lpstr>
      <vt:lpstr>Site instrumentation</vt:lpstr>
      <vt:lpstr>Site instrumentation</vt:lpstr>
      <vt:lpstr>Tracer site</vt:lpstr>
      <vt:lpstr>Evapotranspiration data quality</vt:lpstr>
      <vt:lpstr>2012 Monitoring</vt:lpstr>
      <vt:lpstr>2012 monitoring data  Hockley County, Myatt playa</vt:lpstr>
      <vt:lpstr>2012 monitoring data  Hockley County, Myatt playa</vt:lpstr>
      <vt:lpstr>2012 monitoring data  Hockley County, Myatt playa</vt:lpstr>
      <vt:lpstr>PowerPoint Presentation</vt:lpstr>
      <vt:lpstr>2012 monitoring data  Hale County, M. Harrell playa</vt:lpstr>
      <vt:lpstr>2012 monitoring data  Hale County, M. Harrell playa</vt:lpstr>
      <vt:lpstr>2012 monitoring data  Hale County playas</vt:lpstr>
      <vt:lpstr>2012 monitoring data  Hale County, M. Harrell playa</vt:lpstr>
      <vt:lpstr>Flood sequence details</vt:lpstr>
      <vt:lpstr>Summary of 2012 findings</vt:lpstr>
      <vt:lpstr>Coming attractions…</vt:lpstr>
      <vt:lpstr>Questions?</vt:lpstr>
    </vt:vector>
  </TitlesOfParts>
  <Company>Texas Water Development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AWeinberg</dc:creator>
  <cp:lastModifiedBy>andrew weinberg</cp:lastModifiedBy>
  <cp:revision>114</cp:revision>
  <cp:lastPrinted>2012-11-02T13:33:50Z</cp:lastPrinted>
  <dcterms:created xsi:type="dcterms:W3CDTF">2012-08-31T14:52:30Z</dcterms:created>
  <dcterms:modified xsi:type="dcterms:W3CDTF">2012-11-02T13:34:40Z</dcterms:modified>
</cp:coreProperties>
</file>