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8404800" cy="19202400"/>
  <p:notesSz cx="9144000" cy="6858000"/>
  <p:defaultTextStyle>
    <a:defPPr>
      <a:defRPr lang="en-US"/>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2430" autoAdjust="0"/>
  </p:normalViewPr>
  <p:slideViewPr>
    <p:cSldViewPr>
      <p:cViewPr>
        <p:scale>
          <a:sx n="46" d="100"/>
          <a:sy n="46" d="100"/>
        </p:scale>
        <p:origin x="-96" y="2574"/>
      </p:cViewPr>
      <p:guideLst>
        <p:guide orient="horz" pos="6048"/>
        <p:guide pos="12096"/>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2160270" y="14979727"/>
            <a:ext cx="36244530" cy="666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29184" tIns="164592" rIns="329184" bIns="164592" anchor="t" compatLnSpc="1"/>
          <a:lstStyle/>
          <a:p>
            <a:endParaRPr kumimoji="0" lang="en-US"/>
          </a:p>
        </p:txBody>
      </p:sp>
      <p:sp>
        <p:nvSpPr>
          <p:cNvPr id="29" name="Titre 28"/>
          <p:cNvSpPr>
            <a:spLocks noGrp="1"/>
          </p:cNvSpPr>
          <p:nvPr>
            <p:ph type="ctrTitle"/>
          </p:nvPr>
        </p:nvSpPr>
        <p:spPr>
          <a:xfrm>
            <a:off x="1600200" y="13589552"/>
            <a:ext cx="35524440" cy="3422650"/>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1600200" y="10881360"/>
            <a:ext cx="35524440" cy="2560320"/>
          </a:xfrm>
        </p:spPr>
        <p:txBody>
          <a:bodyPr anchor="b"/>
          <a:lstStyle>
            <a:lvl1pPr marL="0" indent="0" algn="l">
              <a:buNone/>
              <a:defRPr sz="8600">
                <a:solidFill>
                  <a:schemeClr val="tx2">
                    <a:shade val="75000"/>
                  </a:schemeClr>
                </a:solidFill>
              </a:defRPr>
            </a:lvl1pPr>
            <a:lvl2pPr marL="1645920" indent="0" algn="ctr">
              <a:buNone/>
            </a:lvl2pPr>
            <a:lvl3pPr marL="3291840" indent="0" algn="ctr">
              <a:buNone/>
            </a:lvl3pPr>
            <a:lvl4pPr marL="4937760" indent="0" algn="ctr">
              <a:buNone/>
            </a:lvl4pPr>
            <a:lvl5pPr marL="6583680" indent="0" algn="ctr">
              <a:buNone/>
            </a:lvl5pPr>
            <a:lvl6pPr marL="8229600" indent="0" algn="ctr">
              <a:buNone/>
            </a:lvl6pPr>
            <a:lvl7pPr marL="9875520" indent="0" algn="ctr">
              <a:buNone/>
            </a:lvl7pPr>
            <a:lvl8pPr marL="11521440" indent="0" algn="ctr">
              <a:buNone/>
            </a:lvl8pPr>
            <a:lvl9pPr marL="1316736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2" name="Espace réservé du pied de page 1"/>
          <p:cNvSpPr>
            <a:spLocks noGrp="1"/>
          </p:cNvSpPr>
          <p:nvPr>
            <p:ph type="ftr" sz="quarter" idx="11"/>
          </p:nvPr>
        </p:nvSpPr>
        <p:spPr/>
        <p:txBody>
          <a:bodyPr/>
          <a:lstStyle/>
          <a:p>
            <a:endParaRPr lang="en-US"/>
          </a:p>
        </p:txBody>
      </p:sp>
      <p:sp>
        <p:nvSpPr>
          <p:cNvPr id="15" name="Espace réservé du numéro de diapositive 14"/>
          <p:cNvSpPr>
            <a:spLocks noGrp="1"/>
          </p:cNvSpPr>
          <p:nvPr>
            <p:ph type="sldNum" sz="quarter" idx="12"/>
          </p:nvPr>
        </p:nvSpPr>
        <p:spPr>
          <a:xfrm>
            <a:off x="34564320" y="18127066"/>
            <a:ext cx="3187598" cy="691286"/>
          </a:xfrm>
        </p:spPr>
        <p:txBody>
          <a:bodyPr/>
          <a:lstStyle/>
          <a:p>
            <a:fld id="{F1BC7CD2-7CC0-4C26-B61A-21659BED02F4}"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1BC7CD2-7CC0-4C26-B61A-21659BED02F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803600" y="1537974"/>
            <a:ext cx="7680960" cy="1638427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920240" y="1537974"/>
            <a:ext cx="26243280" cy="1638427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1BC7CD2-7CC0-4C26-B61A-21659BED02F4}"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19" name="Espace réservé du pied de page 18"/>
          <p:cNvSpPr>
            <a:spLocks noGrp="1"/>
          </p:cNvSpPr>
          <p:nvPr>
            <p:ph type="ftr" sz="quarter" idx="11"/>
          </p:nvPr>
        </p:nvSpPr>
        <p:spPr>
          <a:xfrm>
            <a:off x="15041880" y="213361"/>
            <a:ext cx="12161520" cy="808990"/>
          </a:xfrm>
        </p:spPr>
        <p:txBody>
          <a:bodyPr/>
          <a:lstStyle/>
          <a:p>
            <a:endParaRPr lang="en-US"/>
          </a:p>
        </p:txBody>
      </p:sp>
      <p:sp>
        <p:nvSpPr>
          <p:cNvPr id="16" name="Espace réservé du numéro de diapositive 15"/>
          <p:cNvSpPr>
            <a:spLocks noGrp="1"/>
          </p:cNvSpPr>
          <p:nvPr>
            <p:ph type="sldNum" sz="quarter" idx="12"/>
          </p:nvPr>
        </p:nvSpPr>
        <p:spPr>
          <a:xfrm>
            <a:off x="34564320" y="18127066"/>
            <a:ext cx="3187598" cy="691286"/>
          </a:xfrm>
        </p:spPr>
        <p:txBody>
          <a:bodyPr/>
          <a:lstStyle/>
          <a:p>
            <a:fld id="{F1BC7CD2-7CC0-4C26-B61A-21659BED02F4}"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2160270" y="9645727"/>
            <a:ext cx="36244530" cy="666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29184" tIns="164592" rIns="329184" bIns="164592" anchor="t" compatLnSpc="1"/>
          <a:lstStyle/>
          <a:p>
            <a:endParaRPr kumimoji="0" lang="en-US"/>
          </a:p>
        </p:txBody>
      </p:sp>
      <p:sp>
        <p:nvSpPr>
          <p:cNvPr id="6" name="Espace réservé du texte 5"/>
          <p:cNvSpPr>
            <a:spLocks noGrp="1"/>
          </p:cNvSpPr>
          <p:nvPr>
            <p:ph type="body" idx="1"/>
          </p:nvPr>
        </p:nvSpPr>
        <p:spPr>
          <a:xfrm>
            <a:off x="1600200" y="4693920"/>
            <a:ext cx="35524440" cy="3413760"/>
          </a:xfrm>
        </p:spPr>
        <p:txBody>
          <a:bodyPr anchor="b"/>
          <a:lstStyle>
            <a:lvl1pPr marL="0" indent="0" algn="r">
              <a:buNone/>
              <a:defRPr sz="7200">
                <a:solidFill>
                  <a:schemeClr val="tx2">
                    <a:shade val="75000"/>
                  </a:schemeClr>
                </a:solidFill>
              </a:defRPr>
            </a:lvl1pPr>
            <a:lvl2pPr>
              <a:buNone/>
              <a:defRPr sz="6500">
                <a:solidFill>
                  <a:schemeClr val="tx1">
                    <a:tint val="75000"/>
                  </a:schemeClr>
                </a:solidFill>
              </a:defRPr>
            </a:lvl2pPr>
            <a:lvl3pPr>
              <a:buNone/>
              <a:defRPr sz="5800">
                <a:solidFill>
                  <a:schemeClr val="tx1">
                    <a:tint val="75000"/>
                  </a:schemeClr>
                </a:solidFill>
              </a:defRPr>
            </a:lvl3pPr>
            <a:lvl4pPr>
              <a:buNone/>
              <a:defRPr sz="5000">
                <a:solidFill>
                  <a:schemeClr val="tx1">
                    <a:tint val="75000"/>
                  </a:schemeClr>
                </a:solidFill>
              </a:defRPr>
            </a:lvl4pPr>
            <a:lvl5pPr>
              <a:buNone/>
              <a:defRPr sz="50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11" name="Espace réservé du pied de page 10"/>
          <p:cNvSpPr>
            <a:spLocks noGrp="1"/>
          </p:cNvSpPr>
          <p:nvPr>
            <p:ph type="ftr" sz="quarter" idx="11"/>
          </p:nvPr>
        </p:nvSpPr>
        <p:spPr/>
        <p:txBody>
          <a:bodyPr/>
          <a:lstStyle/>
          <a:p>
            <a:endParaRPr lang="en-US"/>
          </a:p>
        </p:txBody>
      </p:sp>
      <p:sp>
        <p:nvSpPr>
          <p:cNvPr id="16" name="Espace réservé du numéro de diapositive 15"/>
          <p:cNvSpPr>
            <a:spLocks noGrp="1"/>
          </p:cNvSpPr>
          <p:nvPr>
            <p:ph type="sldNum" sz="quarter" idx="12"/>
          </p:nvPr>
        </p:nvSpPr>
        <p:spPr/>
        <p:txBody>
          <a:bodyPr/>
          <a:lstStyle/>
          <a:p>
            <a:fld id="{F1BC7CD2-7CC0-4C26-B61A-21659BED02F4}" type="slidenum">
              <a:rPr lang="en-US" smtClean="0"/>
              <a:pPr/>
              <a:t>‹N°›</a:t>
            </a:fld>
            <a:endParaRPr lang="en-US"/>
          </a:p>
        </p:txBody>
      </p:sp>
      <p:sp>
        <p:nvSpPr>
          <p:cNvPr id="8" name="Titre 7"/>
          <p:cNvSpPr>
            <a:spLocks noGrp="1"/>
          </p:cNvSpPr>
          <p:nvPr>
            <p:ph type="title"/>
          </p:nvPr>
        </p:nvSpPr>
        <p:spPr>
          <a:xfrm>
            <a:off x="757995" y="8251839"/>
            <a:ext cx="36484560" cy="3317510"/>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1267358" y="1280160"/>
            <a:ext cx="36484560" cy="2355494"/>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1280160" y="4480560"/>
            <a:ext cx="17602200" cy="13228320"/>
          </a:xfrm>
        </p:spPr>
        <p:txBody>
          <a:bodyPr/>
          <a:lstStyle>
            <a:lvl1pPr>
              <a:defRPr sz="10100"/>
            </a:lvl1pPr>
            <a:lvl2pPr>
              <a:defRPr sz="8600"/>
            </a:lvl2pPr>
            <a:lvl3pPr>
              <a:defRPr sz="7200"/>
            </a:lvl3pPr>
            <a:lvl4pPr>
              <a:defRPr sz="6500"/>
            </a:lvl4pPr>
            <a:lvl5pPr>
              <a:defRPr sz="65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19522440" y="4480560"/>
            <a:ext cx="18242280" cy="13228320"/>
          </a:xfrm>
        </p:spPr>
        <p:txBody>
          <a:bodyPr/>
          <a:lstStyle>
            <a:lvl1pPr>
              <a:defRPr sz="10100"/>
            </a:lvl1pPr>
            <a:lvl2pPr>
              <a:defRPr sz="8600"/>
            </a:lvl2pPr>
            <a:lvl3pPr>
              <a:defRPr sz="7200"/>
            </a:lvl3pPr>
            <a:lvl4pPr>
              <a:defRPr sz="6500"/>
            </a:lvl4pPr>
            <a:lvl5pPr>
              <a:defRPr sz="65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10" name="Espace réservé du pied de page 9"/>
          <p:cNvSpPr>
            <a:spLocks noGrp="1"/>
          </p:cNvSpPr>
          <p:nvPr>
            <p:ph type="ftr" sz="quarter" idx="11"/>
          </p:nvPr>
        </p:nvSpPr>
        <p:spPr/>
        <p:txBody>
          <a:bodyPr/>
          <a:lstStyle/>
          <a:p>
            <a:endParaRPr lang="en-US"/>
          </a:p>
        </p:txBody>
      </p:sp>
      <p:sp>
        <p:nvSpPr>
          <p:cNvPr id="31" name="Espace réservé du numéro de diapositive 30"/>
          <p:cNvSpPr>
            <a:spLocks noGrp="1"/>
          </p:cNvSpPr>
          <p:nvPr>
            <p:ph type="sldNum" sz="quarter" idx="12"/>
          </p:nvPr>
        </p:nvSpPr>
        <p:spPr/>
        <p:txBody>
          <a:bodyPr/>
          <a:lstStyle/>
          <a:p>
            <a:fld id="{F1BC7CD2-7CC0-4C26-B61A-21659BED02F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1280160" y="15148560"/>
            <a:ext cx="36164520" cy="247142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1182065" y="1866900"/>
            <a:ext cx="18020335" cy="1791334"/>
          </a:xfrm>
        </p:spPr>
        <p:txBody>
          <a:bodyPr anchor="ctr"/>
          <a:lstStyle>
            <a:lvl1pPr marL="0" indent="0">
              <a:buNone/>
              <a:defRPr sz="6500" b="0" cap="all" baseline="0">
                <a:solidFill>
                  <a:schemeClr val="accent1">
                    <a:shade val="50000"/>
                  </a:schemeClr>
                </a:solidFill>
                <a:latin typeface="+mj-lt"/>
                <a:ea typeface="+mj-ea"/>
                <a:cs typeface="+mj-cs"/>
              </a:defRPr>
            </a:lvl1pPr>
            <a:lvl2pPr>
              <a:buNone/>
              <a:defRPr sz="7200" b="1"/>
            </a:lvl2pPr>
            <a:lvl3pPr>
              <a:buNone/>
              <a:defRPr sz="6500" b="1"/>
            </a:lvl3pPr>
            <a:lvl4pPr>
              <a:buNone/>
              <a:defRPr sz="5800" b="1"/>
            </a:lvl4pPr>
            <a:lvl5pPr>
              <a:buNone/>
              <a:defRPr sz="58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19509107" y="1866900"/>
            <a:ext cx="18027412" cy="1791334"/>
          </a:xfrm>
        </p:spPr>
        <p:txBody>
          <a:bodyPr anchor="ctr"/>
          <a:lstStyle>
            <a:lvl1pPr marL="0" indent="0">
              <a:buNone/>
              <a:defRPr sz="6500" b="0" cap="all" baseline="0">
                <a:solidFill>
                  <a:schemeClr val="accent1">
                    <a:shade val="50000"/>
                  </a:schemeClr>
                </a:solidFill>
                <a:latin typeface="+mj-lt"/>
                <a:ea typeface="+mj-ea"/>
                <a:cs typeface="+mj-cs"/>
              </a:defRPr>
            </a:lvl1pPr>
            <a:lvl2pPr>
              <a:buNone/>
              <a:defRPr sz="7200" b="1"/>
            </a:lvl2pPr>
            <a:lvl3pPr>
              <a:buNone/>
              <a:defRPr sz="6500" b="1"/>
            </a:lvl3pPr>
            <a:lvl4pPr>
              <a:buNone/>
              <a:defRPr sz="5800" b="1"/>
            </a:lvl4pPr>
            <a:lvl5pPr>
              <a:buNone/>
              <a:defRPr sz="58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1182065" y="3684905"/>
            <a:ext cx="18020335" cy="11036936"/>
          </a:xfrm>
        </p:spPr>
        <p:txBody>
          <a:bodyPr/>
          <a:lstStyle>
            <a:lvl1pPr>
              <a:defRPr sz="8600"/>
            </a:lvl1pPr>
            <a:lvl2pPr>
              <a:defRPr sz="7200"/>
            </a:lvl2pPr>
            <a:lvl3pPr>
              <a:defRPr sz="6500"/>
            </a:lvl3pPr>
            <a:lvl4pPr>
              <a:defRPr sz="5800"/>
            </a:lvl4pPr>
            <a:lvl5pPr>
              <a:defRPr sz="5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19524666" y="3684905"/>
            <a:ext cx="18011851" cy="11036936"/>
          </a:xfrm>
        </p:spPr>
        <p:txBody>
          <a:bodyPr/>
          <a:lstStyle>
            <a:lvl1pPr>
              <a:defRPr sz="8600"/>
            </a:lvl1pPr>
            <a:lvl2pPr>
              <a:defRPr sz="7200"/>
            </a:lvl2pPr>
            <a:lvl3pPr>
              <a:defRPr sz="6500"/>
            </a:lvl3pPr>
            <a:lvl4pPr>
              <a:defRPr sz="5800"/>
            </a:lvl4pPr>
            <a:lvl5pPr>
              <a:defRPr sz="5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a:xfrm>
            <a:off x="34564320" y="18135600"/>
            <a:ext cx="3200400" cy="691286"/>
          </a:xfrm>
        </p:spPr>
        <p:txBody>
          <a:bodyPr/>
          <a:lstStyle/>
          <a:p>
            <a:fld id="{F1BC7CD2-7CC0-4C26-B61A-21659BED02F4}" type="slidenum">
              <a:rPr lang="en-US" smtClean="0"/>
              <a:pPr/>
              <a:t>‹N°›</a:t>
            </a:fld>
            <a:endParaRPr lang="en-US"/>
          </a:p>
        </p:txBody>
      </p:sp>
      <p:sp>
        <p:nvSpPr>
          <p:cNvPr id="11" name="Connecteur droit 10"/>
          <p:cNvSpPr>
            <a:spLocks noChangeShapeType="1"/>
          </p:cNvSpPr>
          <p:nvPr/>
        </p:nvSpPr>
        <p:spPr bwMode="auto">
          <a:xfrm>
            <a:off x="2160270" y="16855441"/>
            <a:ext cx="36244530" cy="666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29184" tIns="164592" rIns="329184" bIns="164592"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1267358" y="1280160"/>
            <a:ext cx="36484560" cy="2355494"/>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21" name="Espace réservé du pied de page 20"/>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1BC7CD2-7CC0-4C26-B61A-21659BED02F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24" name="Espace réservé du pied de page 23"/>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1BC7CD2-7CC0-4C26-B61A-21659BED02F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2160270" y="16377529"/>
            <a:ext cx="36244530" cy="666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29184" tIns="164592" rIns="329184" bIns="164592" anchor="t" compatLnSpc="1"/>
          <a:lstStyle/>
          <a:p>
            <a:endParaRPr kumimoji="0" lang="en-US"/>
          </a:p>
        </p:txBody>
      </p:sp>
      <p:sp>
        <p:nvSpPr>
          <p:cNvPr id="12" name="Titre 11"/>
          <p:cNvSpPr>
            <a:spLocks noGrp="1"/>
          </p:cNvSpPr>
          <p:nvPr>
            <p:ph type="title"/>
          </p:nvPr>
        </p:nvSpPr>
        <p:spPr>
          <a:xfrm>
            <a:off x="1920240" y="15361920"/>
            <a:ext cx="35524440" cy="1457960"/>
          </a:xfrm>
        </p:spPr>
        <p:txBody>
          <a:bodyPr anchor="ctr"/>
          <a:lstStyle>
            <a:lvl1pPr algn="l">
              <a:buNone/>
              <a:defRPr sz="72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1920242" y="1706880"/>
            <a:ext cx="12634915" cy="13441680"/>
          </a:xfrm>
        </p:spPr>
        <p:txBody>
          <a:bodyPr/>
          <a:lstStyle>
            <a:lvl1pPr marL="0" indent="0">
              <a:buNone/>
              <a:defRPr sz="5000"/>
            </a:lvl1pPr>
            <a:lvl2pPr>
              <a:buNone/>
              <a:defRPr sz="4300"/>
            </a:lvl2pPr>
            <a:lvl3pPr>
              <a:buNone/>
              <a:defRPr sz="3600"/>
            </a:lvl3pPr>
            <a:lvl4pPr>
              <a:buNone/>
              <a:defRPr sz="3200"/>
            </a:lvl4pPr>
            <a:lvl5pPr>
              <a:buNone/>
              <a:defRPr sz="32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15015210" y="1706880"/>
            <a:ext cx="22429470" cy="13441680"/>
          </a:xfrm>
        </p:spPr>
        <p:txBody>
          <a:bodyPr/>
          <a:lstStyle>
            <a:lvl1pPr>
              <a:defRPr sz="11500"/>
            </a:lvl1pPr>
            <a:lvl2pPr>
              <a:defRPr sz="10100"/>
            </a:lvl2pPr>
            <a:lvl3pPr>
              <a:defRPr sz="8600"/>
            </a:lvl3pPr>
            <a:lvl4pPr>
              <a:defRPr sz="7200"/>
            </a:lvl4pPr>
            <a:lvl5pPr>
              <a:defRPr sz="72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29" name="Espace réservé du pied de page 28"/>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1BC7CD2-7CC0-4C26-B61A-21659BED02F4}"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14721840" y="1726575"/>
            <a:ext cx="21122640" cy="1024128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115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F4839827-D795-454F-B224-428B8ADC26B4}" type="datetimeFigureOut">
              <a:rPr lang="en-US" smtClean="0"/>
              <a:pPr/>
              <a:t>11/20/2012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31" name="Espace réservé du numéro de diapositive 30"/>
          <p:cNvSpPr>
            <a:spLocks noGrp="1"/>
          </p:cNvSpPr>
          <p:nvPr>
            <p:ph type="sldNum" sz="quarter" idx="12"/>
          </p:nvPr>
        </p:nvSpPr>
        <p:spPr/>
        <p:txBody>
          <a:bodyPr/>
          <a:lstStyle/>
          <a:p>
            <a:fld id="{F1BC7CD2-7CC0-4C26-B61A-21659BED02F4}" type="slidenum">
              <a:rPr lang="en-US" smtClean="0"/>
              <a:pPr/>
              <a:t>‹N°›</a:t>
            </a:fld>
            <a:endParaRPr lang="en-US"/>
          </a:p>
        </p:txBody>
      </p:sp>
      <p:sp>
        <p:nvSpPr>
          <p:cNvPr id="17" name="Titre 16"/>
          <p:cNvSpPr>
            <a:spLocks noGrp="1"/>
          </p:cNvSpPr>
          <p:nvPr>
            <p:ph type="title"/>
          </p:nvPr>
        </p:nvSpPr>
        <p:spPr>
          <a:xfrm>
            <a:off x="1600200" y="13982528"/>
            <a:ext cx="24643080" cy="1462406"/>
          </a:xfrm>
        </p:spPr>
        <p:txBody>
          <a:bodyPr anchor="ctr"/>
          <a:lstStyle>
            <a:lvl1pPr algn="l">
              <a:buNone/>
              <a:defRPr sz="72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1600200" y="15493010"/>
            <a:ext cx="24643080" cy="2151380"/>
          </a:xfrm>
        </p:spPr>
        <p:txBody>
          <a:bodyPr lIns="395021" tIns="0"/>
          <a:lstStyle>
            <a:lvl1pPr marL="0" indent="0">
              <a:buNone/>
              <a:defRPr sz="5000"/>
            </a:lvl1pPr>
            <a:lvl2pPr>
              <a:defRPr sz="4300"/>
            </a:lvl2pPr>
            <a:lvl3pPr>
              <a:defRPr sz="3600"/>
            </a:lvl3pPr>
            <a:lvl4pPr>
              <a:defRPr sz="3200"/>
            </a:lvl4pPr>
            <a:lvl5pPr>
              <a:defRPr sz="32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2160270" y="2942516"/>
            <a:ext cx="36244530" cy="666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29184" tIns="164592" rIns="329184" bIns="164592" anchor="t" compatLnSpc="1"/>
          <a:lstStyle/>
          <a:p>
            <a:endParaRPr kumimoji="0" lang="en-US"/>
          </a:p>
        </p:txBody>
      </p:sp>
      <p:sp>
        <p:nvSpPr>
          <p:cNvPr id="8" name="Espace réservé du texte 7"/>
          <p:cNvSpPr>
            <a:spLocks noGrp="1"/>
          </p:cNvSpPr>
          <p:nvPr>
            <p:ph type="body" idx="1"/>
          </p:nvPr>
        </p:nvSpPr>
        <p:spPr>
          <a:xfrm>
            <a:off x="1280160" y="4351655"/>
            <a:ext cx="36484560" cy="12672696"/>
          </a:xfrm>
          <a:prstGeom prst="rect">
            <a:avLst/>
          </a:prstGeom>
        </p:spPr>
        <p:txBody>
          <a:bodyPr vert="horz" lIns="329184" tIns="164592" rIns="329184" bIns="164592">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27203400" y="213361"/>
            <a:ext cx="10561320" cy="808990"/>
          </a:xfrm>
          <a:prstGeom prst="rect">
            <a:avLst/>
          </a:prstGeom>
        </p:spPr>
        <p:txBody>
          <a:bodyPr vert="horz" lIns="329184" tIns="164592" rIns="329184" bIns="164592"/>
          <a:lstStyle>
            <a:lvl1pPr algn="l" eaLnBrk="1" latinLnBrk="0" hangingPunct="1">
              <a:defRPr kumimoji="0" sz="4300">
                <a:solidFill>
                  <a:schemeClr val="accent1">
                    <a:shade val="75000"/>
                  </a:schemeClr>
                </a:solidFill>
              </a:defRPr>
            </a:lvl1pPr>
          </a:lstStyle>
          <a:p>
            <a:fld id="{F4839827-D795-454F-B224-428B8ADC26B4}" type="datetimeFigureOut">
              <a:rPr lang="en-US" smtClean="0"/>
              <a:pPr/>
              <a:t>11/20/2012</a:t>
            </a:fld>
            <a:endParaRPr lang="en-US"/>
          </a:p>
        </p:txBody>
      </p:sp>
      <p:sp>
        <p:nvSpPr>
          <p:cNvPr id="28" name="Espace réservé du pied de page 27"/>
          <p:cNvSpPr>
            <a:spLocks noGrp="1"/>
          </p:cNvSpPr>
          <p:nvPr>
            <p:ph type="ftr" sz="quarter" idx="3"/>
          </p:nvPr>
        </p:nvSpPr>
        <p:spPr>
          <a:xfrm>
            <a:off x="13121640" y="213361"/>
            <a:ext cx="14081760" cy="808990"/>
          </a:xfrm>
          <a:prstGeom prst="rect">
            <a:avLst/>
          </a:prstGeom>
        </p:spPr>
        <p:txBody>
          <a:bodyPr vert="horz" lIns="329184" tIns="164592" rIns="329184" bIns="164592"/>
          <a:lstStyle>
            <a:lvl1pPr algn="r" eaLnBrk="1" latinLnBrk="0" hangingPunct="1">
              <a:defRPr kumimoji="0" sz="4300">
                <a:solidFill>
                  <a:schemeClr val="accent1">
                    <a:shade val="75000"/>
                  </a:schemeClr>
                </a:solidFill>
              </a:defRPr>
            </a:lvl1pPr>
          </a:lstStyle>
          <a:p>
            <a:endParaRPr lang="en-US"/>
          </a:p>
        </p:txBody>
      </p:sp>
      <p:sp>
        <p:nvSpPr>
          <p:cNvPr id="5" name="Espace réservé du numéro de diapositive 4"/>
          <p:cNvSpPr>
            <a:spLocks noGrp="1"/>
          </p:cNvSpPr>
          <p:nvPr>
            <p:ph type="sldNum" sz="quarter" idx="4"/>
          </p:nvPr>
        </p:nvSpPr>
        <p:spPr>
          <a:xfrm>
            <a:off x="34564320" y="18135601"/>
            <a:ext cx="3200400" cy="684530"/>
          </a:xfrm>
          <a:prstGeom prst="rect">
            <a:avLst/>
          </a:prstGeom>
        </p:spPr>
        <p:txBody>
          <a:bodyPr vert="horz" lIns="329184" tIns="164592" rIns="329184" bIns="164592"/>
          <a:lstStyle>
            <a:lvl1pPr algn="r" eaLnBrk="1" latinLnBrk="0" hangingPunct="1">
              <a:defRPr kumimoji="0" sz="4300">
                <a:solidFill>
                  <a:schemeClr val="accent1">
                    <a:shade val="75000"/>
                  </a:schemeClr>
                </a:solidFill>
              </a:defRPr>
            </a:lvl1pPr>
          </a:lstStyle>
          <a:p>
            <a:fld id="{F1BC7CD2-7CC0-4C26-B61A-21659BED02F4}" type="slidenum">
              <a:rPr lang="en-US" smtClean="0"/>
              <a:pPr/>
              <a:t>‹N°›</a:t>
            </a:fld>
            <a:endParaRPr lang="en-US"/>
          </a:p>
        </p:txBody>
      </p:sp>
      <p:sp>
        <p:nvSpPr>
          <p:cNvPr id="10" name="Espace réservé du titre 9"/>
          <p:cNvSpPr>
            <a:spLocks noGrp="1"/>
          </p:cNvSpPr>
          <p:nvPr>
            <p:ph type="title"/>
          </p:nvPr>
        </p:nvSpPr>
        <p:spPr>
          <a:xfrm>
            <a:off x="1280160" y="1280160"/>
            <a:ext cx="36484560" cy="2346960"/>
          </a:xfrm>
          <a:prstGeom prst="rect">
            <a:avLst/>
          </a:prstGeom>
        </p:spPr>
        <p:txBody>
          <a:bodyPr vert="horz" lIns="329184" tIns="164592" rIns="329184" bIns="164592"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2160270" y="2942516"/>
            <a:ext cx="36244530" cy="666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29184" tIns="164592" rIns="329184" bIns="164592" anchor="t" compatLnSpc="1"/>
          <a:lstStyle/>
          <a:p>
            <a:endParaRPr kumimoji="0" lang="en-US"/>
          </a:p>
        </p:txBody>
      </p:sp>
      <p:sp>
        <p:nvSpPr>
          <p:cNvPr id="12" name="Connecteur droit 11"/>
          <p:cNvSpPr>
            <a:spLocks noChangeShapeType="1"/>
          </p:cNvSpPr>
          <p:nvPr/>
        </p:nvSpPr>
        <p:spPr bwMode="auto">
          <a:xfrm>
            <a:off x="2160270" y="2962362"/>
            <a:ext cx="36244530" cy="666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329184" tIns="164592" rIns="329184" bIns="164592"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13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1234440" indent="-1234440" algn="l" rtl="0" eaLnBrk="1" latinLnBrk="0" hangingPunct="1">
        <a:spcBef>
          <a:spcPct val="20000"/>
        </a:spcBef>
        <a:buClr>
          <a:schemeClr val="accent1"/>
        </a:buClr>
        <a:buSzPct val="70000"/>
        <a:buFont typeface="Wingdings 2"/>
        <a:buChar char=""/>
        <a:defRPr kumimoji="0" sz="11500" kern="1200">
          <a:solidFill>
            <a:schemeClr val="tx2"/>
          </a:solidFill>
          <a:latin typeface="+mn-lt"/>
          <a:ea typeface="+mn-ea"/>
          <a:cs typeface="+mn-cs"/>
        </a:defRPr>
      </a:lvl1pPr>
      <a:lvl2pPr marL="2674620" indent="-1028700" algn="l" rtl="0" eaLnBrk="1" latinLnBrk="0" hangingPunct="1">
        <a:spcBef>
          <a:spcPct val="20000"/>
        </a:spcBef>
        <a:buClr>
          <a:schemeClr val="accent1"/>
        </a:buClr>
        <a:buSzPct val="70000"/>
        <a:buFont typeface="Wingdings 2"/>
        <a:buChar char=""/>
        <a:defRPr kumimoji="0" sz="10100" kern="1200">
          <a:solidFill>
            <a:schemeClr val="tx2"/>
          </a:solidFill>
          <a:latin typeface="+mn-lt"/>
          <a:ea typeface="+mn-ea"/>
          <a:cs typeface="+mn-cs"/>
        </a:defRPr>
      </a:lvl2pPr>
      <a:lvl3pPr marL="4114800" indent="-822960" algn="l" rtl="0" eaLnBrk="1" latinLnBrk="0" hangingPunct="1">
        <a:spcBef>
          <a:spcPct val="20000"/>
        </a:spcBef>
        <a:buClr>
          <a:schemeClr val="accent1"/>
        </a:buClr>
        <a:buSzPct val="70000"/>
        <a:buFont typeface="Wingdings 2"/>
        <a:buChar char=""/>
        <a:defRPr kumimoji="0" sz="8600" kern="1200">
          <a:solidFill>
            <a:schemeClr val="tx2"/>
          </a:solidFill>
          <a:latin typeface="+mn-lt"/>
          <a:ea typeface="+mn-ea"/>
          <a:cs typeface="+mn-cs"/>
        </a:defRPr>
      </a:lvl3pPr>
      <a:lvl4pPr marL="5760720" indent="-822960" algn="l" rtl="0" eaLnBrk="1" latinLnBrk="0" hangingPunct="1">
        <a:spcBef>
          <a:spcPct val="20000"/>
        </a:spcBef>
        <a:buClr>
          <a:schemeClr val="accent1"/>
        </a:buClr>
        <a:buSzPct val="70000"/>
        <a:buFont typeface="Wingdings 2"/>
        <a:buChar char=""/>
        <a:defRPr kumimoji="0" sz="7200" kern="1200">
          <a:solidFill>
            <a:schemeClr val="tx2"/>
          </a:solidFill>
          <a:latin typeface="+mn-lt"/>
          <a:ea typeface="+mn-ea"/>
          <a:cs typeface="+mn-cs"/>
        </a:defRPr>
      </a:lvl4pPr>
      <a:lvl5pPr marL="7406640" indent="-822960" algn="l" rtl="0" eaLnBrk="1" latinLnBrk="0" hangingPunct="1">
        <a:spcBef>
          <a:spcPct val="20000"/>
        </a:spcBef>
        <a:buClr>
          <a:schemeClr val="accent1"/>
        </a:buClr>
        <a:buSzPct val="60000"/>
        <a:buFont typeface="Wingdings 2"/>
        <a:buChar char=""/>
        <a:defRPr kumimoji="0" sz="6500" kern="1200">
          <a:solidFill>
            <a:schemeClr val="tx2"/>
          </a:solidFill>
          <a:latin typeface="+mn-lt"/>
          <a:ea typeface="+mn-ea"/>
          <a:cs typeface="+mn-cs"/>
        </a:defRPr>
      </a:lvl5pPr>
      <a:lvl6pPr marL="9052560" indent="-822960" algn="l" rtl="0" eaLnBrk="1" latinLnBrk="0" hangingPunct="1">
        <a:spcBef>
          <a:spcPct val="20000"/>
        </a:spcBef>
        <a:buClr>
          <a:schemeClr val="accent1"/>
        </a:buClr>
        <a:buSzPct val="60000"/>
        <a:buFont typeface="Wingdings 2"/>
        <a:buChar char=""/>
        <a:defRPr kumimoji="0" sz="6500" kern="1200">
          <a:solidFill>
            <a:schemeClr val="tx2"/>
          </a:solidFill>
          <a:latin typeface="+mn-lt"/>
          <a:ea typeface="+mn-ea"/>
          <a:cs typeface="+mn-cs"/>
        </a:defRPr>
      </a:lvl6pPr>
      <a:lvl7pPr marL="10698480" indent="-822960" algn="l" rtl="0" eaLnBrk="1" latinLnBrk="0" hangingPunct="1">
        <a:spcBef>
          <a:spcPct val="20000"/>
        </a:spcBef>
        <a:buClr>
          <a:schemeClr val="accent1"/>
        </a:buClr>
        <a:buSzPct val="60000"/>
        <a:buFont typeface="Wingdings 2"/>
        <a:buChar char=""/>
        <a:defRPr kumimoji="0" sz="5800" kern="1200">
          <a:solidFill>
            <a:schemeClr val="tx2"/>
          </a:solidFill>
          <a:latin typeface="+mn-lt"/>
          <a:ea typeface="+mn-ea"/>
          <a:cs typeface="+mn-cs"/>
        </a:defRPr>
      </a:lvl7pPr>
      <a:lvl8pPr marL="12344400" indent="-822960" algn="l" rtl="0" eaLnBrk="1" latinLnBrk="0" hangingPunct="1">
        <a:spcBef>
          <a:spcPct val="20000"/>
        </a:spcBef>
        <a:buClr>
          <a:schemeClr val="accent1"/>
        </a:buClr>
        <a:buSzPct val="60000"/>
        <a:buFont typeface="Wingdings 2"/>
        <a:buChar char=""/>
        <a:defRPr kumimoji="0" sz="5800" kern="1200" baseline="0">
          <a:solidFill>
            <a:schemeClr val="tx2"/>
          </a:solidFill>
          <a:latin typeface="+mn-lt"/>
          <a:ea typeface="+mn-ea"/>
          <a:cs typeface="+mn-cs"/>
        </a:defRPr>
      </a:lvl8pPr>
      <a:lvl9pPr marL="13990320" indent="-822960" algn="l" rtl="0" eaLnBrk="1" latinLnBrk="0" hangingPunct="1">
        <a:spcBef>
          <a:spcPct val="20000"/>
        </a:spcBef>
        <a:buClr>
          <a:schemeClr val="accent1"/>
        </a:buClr>
        <a:buSzPct val="60000"/>
        <a:buFont typeface="Wingdings 2"/>
        <a:buChar char=""/>
        <a:defRPr kumimoji="0" sz="5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645920" algn="l" rtl="0" eaLnBrk="1" latinLnBrk="0" hangingPunct="1">
        <a:defRPr kumimoji="0" kern="1200">
          <a:solidFill>
            <a:schemeClr val="tx1"/>
          </a:solidFill>
          <a:latin typeface="+mn-lt"/>
          <a:ea typeface="+mn-ea"/>
          <a:cs typeface="+mn-cs"/>
        </a:defRPr>
      </a:lvl2pPr>
      <a:lvl3pPr marL="3291840" algn="l" rtl="0" eaLnBrk="1" latinLnBrk="0" hangingPunct="1">
        <a:defRPr kumimoji="0" kern="1200">
          <a:solidFill>
            <a:schemeClr val="tx1"/>
          </a:solidFill>
          <a:latin typeface="+mn-lt"/>
          <a:ea typeface="+mn-ea"/>
          <a:cs typeface="+mn-cs"/>
        </a:defRPr>
      </a:lvl3pPr>
      <a:lvl4pPr marL="4937760" algn="l" rtl="0" eaLnBrk="1" latinLnBrk="0" hangingPunct="1">
        <a:defRPr kumimoji="0" kern="1200">
          <a:solidFill>
            <a:schemeClr val="tx1"/>
          </a:solidFill>
          <a:latin typeface="+mn-lt"/>
          <a:ea typeface="+mn-ea"/>
          <a:cs typeface="+mn-cs"/>
        </a:defRPr>
      </a:lvl4pPr>
      <a:lvl5pPr marL="6583680" algn="l" rtl="0" eaLnBrk="1" latinLnBrk="0" hangingPunct="1">
        <a:defRPr kumimoji="0" kern="1200">
          <a:solidFill>
            <a:schemeClr val="tx1"/>
          </a:solidFill>
          <a:latin typeface="+mn-lt"/>
          <a:ea typeface="+mn-ea"/>
          <a:cs typeface="+mn-cs"/>
        </a:defRPr>
      </a:lvl5pPr>
      <a:lvl6pPr marL="8229600" algn="l" rtl="0" eaLnBrk="1" latinLnBrk="0" hangingPunct="1">
        <a:defRPr kumimoji="0" kern="1200">
          <a:solidFill>
            <a:schemeClr val="tx1"/>
          </a:solidFill>
          <a:latin typeface="+mn-lt"/>
          <a:ea typeface="+mn-ea"/>
          <a:cs typeface="+mn-cs"/>
        </a:defRPr>
      </a:lvl6pPr>
      <a:lvl7pPr marL="9875520" algn="l" rtl="0" eaLnBrk="1" latinLnBrk="0" hangingPunct="1">
        <a:defRPr kumimoji="0" kern="1200">
          <a:solidFill>
            <a:schemeClr val="tx1"/>
          </a:solidFill>
          <a:latin typeface="+mn-lt"/>
          <a:ea typeface="+mn-ea"/>
          <a:cs typeface="+mn-cs"/>
        </a:defRPr>
      </a:lvl7pPr>
      <a:lvl8pPr marL="11521440" algn="l" rtl="0" eaLnBrk="1" latinLnBrk="0" hangingPunct="1">
        <a:defRPr kumimoji="0" kern="1200">
          <a:solidFill>
            <a:schemeClr val="tx1"/>
          </a:solidFill>
          <a:latin typeface="+mn-lt"/>
          <a:ea typeface="+mn-ea"/>
          <a:cs typeface="+mn-cs"/>
        </a:defRPr>
      </a:lvl8pPr>
      <a:lvl9pPr marL="131673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jpeg"/><Relationship Id="rId9"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rot="16200000" flipV="1">
            <a:off x="-1842808" y="10985931"/>
            <a:ext cx="16161632" cy="2142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16200000" flipV="1">
            <a:off x="24087569" y="10985932"/>
            <a:ext cx="16161631" cy="214288"/>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C:\Users\user\Desktop\Thèse\Doc\logo_fac.jpg"/>
          <p:cNvPicPr>
            <a:picLocks noChangeAspect="1" noChangeArrowheads="1"/>
          </p:cNvPicPr>
          <p:nvPr/>
        </p:nvPicPr>
        <p:blipFill>
          <a:blip r:embed="rId2" cstate="print"/>
          <a:srcRect/>
          <a:stretch>
            <a:fillRect/>
          </a:stretch>
        </p:blipFill>
        <p:spPr bwMode="auto">
          <a:xfrm>
            <a:off x="71430" y="72380"/>
            <a:ext cx="2416551" cy="280640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7" name="Picture 3" descr="C:\Users\user\Desktop\Thèse\Doc\logo_fac2.jpg"/>
          <p:cNvPicPr>
            <a:picLocks noChangeAspect="1" noChangeArrowheads="1"/>
          </p:cNvPicPr>
          <p:nvPr/>
        </p:nvPicPr>
        <p:blipFill>
          <a:blip r:embed="rId3" cstate="print"/>
          <a:srcRect/>
          <a:stretch>
            <a:fillRect/>
          </a:stretch>
        </p:blipFill>
        <p:spPr bwMode="auto">
          <a:xfrm>
            <a:off x="35916819" y="98710"/>
            <a:ext cx="2393879" cy="278007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8" name="Rectangle 27"/>
          <p:cNvSpPr/>
          <p:nvPr/>
        </p:nvSpPr>
        <p:spPr>
          <a:xfrm>
            <a:off x="2487981" y="-47530"/>
            <a:ext cx="33500267" cy="275460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4200" b="1" dirty="0" smtClean="0">
                <a:ln w="11430"/>
                <a:solidFill>
                  <a:schemeClr val="accent2">
                    <a:lumMod val="50000"/>
                  </a:schemeClr>
                </a:solidFill>
                <a:effectLst>
                  <a:outerShdw blurRad="80000" dist="40000" dir="5040000" algn="tl">
                    <a:srgbClr val="000000">
                      <a:alpha val="30000"/>
                    </a:srgbClr>
                  </a:outerShdw>
                </a:effectLst>
                <a:latin typeface="Calibri" pitchFamily="34" charset="0"/>
              </a:rPr>
              <a:t>Delineation of groundwater potential zones and zones of groundwater quality suitable for domestic purposes using remote sensing and GIS techniques</a:t>
            </a:r>
          </a:p>
          <a:p>
            <a:pPr algn="ctr"/>
            <a:r>
              <a:rPr lang="fr-FR"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
            </a:r>
            <a:br>
              <a:rPr lang="fr-FR"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b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9" name="Arrondir un rectangle avec un coin diagonal 28"/>
          <p:cNvSpPr/>
          <p:nvPr/>
        </p:nvSpPr>
        <p:spPr>
          <a:xfrm>
            <a:off x="146521" y="3202755"/>
            <a:ext cx="5900878" cy="1133902"/>
          </a:xfrm>
          <a:prstGeom prst="round2DiagRect">
            <a:avLst>
              <a:gd name="adj1" fmla="val 50000"/>
              <a:gd name="adj2" fmla="val 0"/>
            </a:avLst>
          </a:prstGeom>
          <a:blipFill>
            <a:blip r:embed="rId4"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r>
              <a:rPr lang="en-US" sz="4800" b="1" dirty="0" smtClean="0">
                <a:ln w="11430"/>
                <a:solidFill>
                  <a:schemeClr val="bg1"/>
                </a:solidFill>
                <a:effectLst>
                  <a:outerShdw blurRad="80000" dist="40000" dir="5040000" algn="tl">
                    <a:srgbClr val="000000">
                      <a:alpha val="30000"/>
                    </a:srgbClr>
                  </a:outerShdw>
                </a:effectLst>
                <a:latin typeface="Calibri" pitchFamily="34" charset="0"/>
              </a:rPr>
              <a:t>Introduction</a:t>
            </a:r>
            <a:endParaRPr lang="en-US" sz="4800" b="1" dirty="0">
              <a:ln w="11430"/>
              <a:solidFill>
                <a:schemeClr val="bg1"/>
              </a:solidFill>
              <a:effectLst>
                <a:outerShdw blurRad="80000" dist="40000" dir="5040000" algn="tl">
                  <a:srgbClr val="000000">
                    <a:alpha val="30000"/>
                  </a:srgbClr>
                </a:outerShdw>
              </a:effectLst>
              <a:latin typeface="Calibri" pitchFamily="34" charset="0"/>
            </a:endParaRPr>
          </a:p>
        </p:txBody>
      </p:sp>
      <p:sp>
        <p:nvSpPr>
          <p:cNvPr id="31" name="Rectangle 30"/>
          <p:cNvSpPr/>
          <p:nvPr/>
        </p:nvSpPr>
        <p:spPr>
          <a:xfrm>
            <a:off x="142876" y="4526838"/>
            <a:ext cx="5914932" cy="7848302"/>
          </a:xfrm>
          <a:prstGeom prst="rect">
            <a:avLst/>
          </a:prstGeom>
        </p:spPr>
        <p:txBody>
          <a:bodyPr wrap="square">
            <a:spAutoFit/>
          </a:bodyPr>
          <a:lstStyle/>
          <a:p>
            <a:pPr algn="just">
              <a:buNone/>
            </a:pPr>
            <a:r>
              <a:rPr lang="en-GB" sz="2400" dirty="0" smtClean="0"/>
              <a:t>In the area of Morocco known as the Lower Chaouia</a:t>
            </a:r>
            <a:r>
              <a:rPr lang="en-GB" sz="2400" dirty="0" smtClean="0">
                <a:latin typeface="Calibri" pitchFamily="34" charset="0"/>
              </a:rPr>
              <a:t> occurs in a hard rock terrain, especially the Precambrian quartzite and fractured schist. The groundwater resources are poorly known, and the search for water is randomly treated. </a:t>
            </a:r>
            <a:endParaRPr lang="fr-FR" sz="2400" dirty="0" smtClean="0">
              <a:latin typeface="Calibri" pitchFamily="34" charset="0"/>
            </a:endParaRPr>
          </a:p>
          <a:p>
            <a:pPr algn="just">
              <a:buNone/>
            </a:pPr>
            <a:r>
              <a:rPr lang="en-GB" sz="2400" dirty="0" smtClean="0">
                <a:latin typeface="Calibri" pitchFamily="34" charset="0"/>
              </a:rPr>
              <a:t>To overcome this problem, we developed a map of groundwater potential which will guide the mobilization of additional resources to meet the growing demand for water; for irrigation as well as for domestic purposes.</a:t>
            </a:r>
            <a:endParaRPr lang="fr-FR" sz="2400" dirty="0" smtClean="0">
              <a:latin typeface="Calibri" pitchFamily="34" charset="0"/>
            </a:endParaRPr>
          </a:p>
          <a:p>
            <a:pPr algn="just">
              <a:buNone/>
            </a:pPr>
            <a:r>
              <a:rPr lang="en-GB" sz="2400" dirty="0" smtClean="0">
                <a:latin typeface="Calibri" pitchFamily="34" charset="0"/>
              </a:rPr>
              <a:t>Remote sensing, image processing and GIS provide many required data to cover a large area in short time. Thanks to Those efficient tools, various maps have been designed such as the lineaments,  drainage, soil type, slope, elevation and the lithology.</a:t>
            </a:r>
            <a:br>
              <a:rPr lang="en-GB" sz="2400" dirty="0" smtClean="0">
                <a:latin typeface="Calibri" pitchFamily="34" charset="0"/>
              </a:rPr>
            </a:br>
            <a:r>
              <a:rPr lang="en-GB" sz="2400" dirty="0" smtClean="0">
                <a:latin typeface="Calibri" pitchFamily="34" charset="0"/>
              </a:rPr>
              <a:t>The groundwater availability is qualitatively classified into five classes (Excellent, good, moderate, poor and nil). </a:t>
            </a:r>
            <a:endParaRPr lang="fr-FR" sz="2400" dirty="0">
              <a:latin typeface="Calibri" pitchFamily="34" charset="0"/>
            </a:endParaRPr>
          </a:p>
        </p:txBody>
      </p:sp>
      <p:sp>
        <p:nvSpPr>
          <p:cNvPr id="32" name="Rectangle 31"/>
          <p:cNvSpPr/>
          <p:nvPr/>
        </p:nvSpPr>
        <p:spPr>
          <a:xfrm>
            <a:off x="2557346" y="585327"/>
            <a:ext cx="33075794" cy="2800767"/>
          </a:xfrm>
          <a:prstGeom prst="rect">
            <a:avLst/>
          </a:prstGeom>
        </p:spPr>
        <p:txBody>
          <a:bodyPr wrap="square">
            <a:spAutoFit/>
          </a:bodyPr>
          <a:lstStyle/>
          <a:p>
            <a:pPr algn="ctr"/>
            <a:r>
              <a:rPr lang="en-GB" sz="3600" b="1" dirty="0" smtClean="0"/>
              <a:t>M. El MOULAT</a:t>
            </a:r>
            <a:r>
              <a:rPr lang="en-GB" sz="3600" b="1" baseline="30000" dirty="0" smtClean="0"/>
              <a:t>1</a:t>
            </a:r>
            <a:r>
              <a:rPr lang="en-GB" sz="3600" b="1" dirty="0" smtClean="0"/>
              <a:t>,  A. FEKRI</a:t>
            </a:r>
            <a:r>
              <a:rPr lang="en-GB" sz="3600" b="1" baseline="30000" dirty="0" smtClean="0"/>
              <a:t>1</a:t>
            </a:r>
            <a:r>
              <a:rPr lang="en-GB" sz="3600" b="1" dirty="0" smtClean="0"/>
              <a:t>,  A. E. FRYAR</a:t>
            </a:r>
            <a:r>
              <a:rPr lang="en-GB" sz="3600" b="1" baseline="30000" dirty="0" smtClean="0"/>
              <a:t>2</a:t>
            </a:r>
            <a:r>
              <a:rPr lang="en-GB" sz="3600" b="1" dirty="0" smtClean="0"/>
              <a:t>,  A. M. MILEWSKI</a:t>
            </a:r>
            <a:r>
              <a:rPr lang="en-GB" sz="3600" b="1" baseline="30000" dirty="0" smtClean="0"/>
              <a:t>3</a:t>
            </a:r>
            <a:r>
              <a:rPr lang="en-GB" sz="3600" b="1" dirty="0" smtClean="0"/>
              <a:t> and R. GLOAGUEN</a:t>
            </a:r>
            <a:r>
              <a:rPr lang="en-GB" sz="3600" b="1" baseline="30000" dirty="0" smtClean="0"/>
              <a:t>4</a:t>
            </a:r>
          </a:p>
          <a:p>
            <a:pPr algn="ctr"/>
            <a:r>
              <a:rPr lang="en-GB" sz="2800" baseline="30000" dirty="0" smtClean="0">
                <a:latin typeface="Calibri" pitchFamily="34" charset="0"/>
              </a:rPr>
              <a:t>1 </a:t>
            </a:r>
            <a:r>
              <a:rPr lang="en-GB" sz="2800" dirty="0" smtClean="0">
                <a:latin typeface="Calibri" pitchFamily="34" charset="0"/>
              </a:rPr>
              <a:t>Department of Geology, Faculty of Sciences Ben </a:t>
            </a:r>
            <a:r>
              <a:rPr lang="en-GB" sz="2800" dirty="0" err="1" smtClean="0">
                <a:latin typeface="Calibri" pitchFamily="34" charset="0"/>
              </a:rPr>
              <a:t>M'sik</a:t>
            </a:r>
            <a:r>
              <a:rPr lang="en-GB" sz="2800" dirty="0" smtClean="0">
                <a:latin typeface="Calibri" pitchFamily="34" charset="0"/>
              </a:rPr>
              <a:t> Casablanca, Morocco. Email: </a:t>
            </a:r>
            <a:r>
              <a:rPr lang="en-US" sz="2800" dirty="0" smtClean="0">
                <a:latin typeface="Calibri" pitchFamily="34" charset="0"/>
              </a:rPr>
              <a:t>m.elmoulat@gmail.com</a:t>
            </a:r>
            <a:r>
              <a:rPr lang="en-GB" sz="2800" dirty="0" smtClean="0">
                <a:latin typeface="Calibri" pitchFamily="34" charset="0"/>
              </a:rPr>
              <a:t>  and </a:t>
            </a:r>
            <a:r>
              <a:rPr lang="en-US" sz="2800" dirty="0" smtClean="0">
                <a:latin typeface="Calibri" pitchFamily="34" charset="0"/>
              </a:rPr>
              <a:t> ahmedfekri1@gmail.com</a:t>
            </a:r>
            <a:endParaRPr lang="fr-FR" sz="2800" dirty="0" smtClean="0">
              <a:latin typeface="Calibri" pitchFamily="34" charset="0"/>
            </a:endParaRPr>
          </a:p>
          <a:p>
            <a:pPr algn="ctr"/>
            <a:r>
              <a:rPr lang="en-GB" sz="2800" baseline="30000" dirty="0" smtClean="0">
                <a:latin typeface="Calibri" pitchFamily="34" charset="0"/>
              </a:rPr>
              <a:t>2</a:t>
            </a:r>
            <a:r>
              <a:rPr lang="en-GB" sz="2800" dirty="0" smtClean="0">
                <a:latin typeface="Calibri" pitchFamily="34" charset="0"/>
              </a:rPr>
              <a:t> Department of Earth and Environmental Sciences, University of Kentucky. </a:t>
            </a:r>
            <a:r>
              <a:rPr lang="en-US" sz="2800" dirty="0" smtClean="0">
                <a:latin typeface="Calibri" pitchFamily="34" charset="0"/>
              </a:rPr>
              <a:t>Email: alan.fryar@uky.edu</a:t>
            </a:r>
            <a:endParaRPr lang="fr-FR" sz="2800" dirty="0" smtClean="0">
              <a:latin typeface="Calibri" pitchFamily="34" charset="0"/>
            </a:endParaRPr>
          </a:p>
          <a:p>
            <a:pPr algn="ctr"/>
            <a:r>
              <a:rPr lang="en-US" sz="2800" baseline="30000" dirty="0" smtClean="0">
                <a:latin typeface="Calibri" pitchFamily="34" charset="0"/>
              </a:rPr>
              <a:t>3</a:t>
            </a:r>
            <a:r>
              <a:rPr lang="en-US" sz="2800" dirty="0" smtClean="0">
                <a:latin typeface="Calibri" pitchFamily="34" charset="0"/>
              </a:rPr>
              <a:t> Department of Geology, University of Georgia, Athens, GA 30602. Email :</a:t>
            </a:r>
            <a:r>
              <a:rPr lang="en-GB" sz="2800" dirty="0" smtClean="0">
                <a:latin typeface="Calibri" pitchFamily="34" charset="0"/>
              </a:rPr>
              <a:t>milewski@uga.edu</a:t>
            </a:r>
            <a:endParaRPr lang="fr-FR" sz="2800" dirty="0" smtClean="0">
              <a:latin typeface="Calibri" pitchFamily="34" charset="0"/>
            </a:endParaRPr>
          </a:p>
          <a:p>
            <a:pPr algn="ctr"/>
            <a:r>
              <a:rPr lang="en-GB" sz="2800" baseline="30000" dirty="0" smtClean="0">
                <a:latin typeface="Calibri" pitchFamily="34" charset="0"/>
              </a:rPr>
              <a:t>4</a:t>
            </a:r>
            <a:r>
              <a:rPr lang="en-GB" sz="2800" dirty="0" smtClean="0">
                <a:latin typeface="Calibri" pitchFamily="34" charset="0"/>
              </a:rPr>
              <a:t> Institute for Geology, Freiberg University of Mining and Technology, 09599, Freiberg, Germany</a:t>
            </a:r>
            <a:r>
              <a:rPr lang="fr-FR" sz="2800" dirty="0" smtClean="0">
                <a:latin typeface="Calibri" pitchFamily="34" charset="0"/>
              </a:rPr>
              <a:t>. </a:t>
            </a:r>
            <a:r>
              <a:rPr lang="en-GB" sz="2800" dirty="0" smtClean="0">
                <a:latin typeface="Calibri" pitchFamily="34" charset="0"/>
              </a:rPr>
              <a:t>Email : </a:t>
            </a:r>
            <a:r>
              <a:rPr lang="en-US" sz="2800" dirty="0" smtClean="0">
                <a:latin typeface="Calibri" pitchFamily="34" charset="0"/>
              </a:rPr>
              <a:t>gloaguen@geo.tu-freiberg.de</a:t>
            </a:r>
            <a:endParaRPr lang="fr-FR" sz="2800" dirty="0" smtClean="0">
              <a:latin typeface="Calibri" pitchFamily="34" charset="0"/>
            </a:endParaRPr>
          </a:p>
          <a:p>
            <a:pPr algn="ctr"/>
            <a:endParaRPr lang="fr-FR" sz="2800" b="1" dirty="0">
              <a:latin typeface="Calibri" pitchFamily="34" charset="0"/>
            </a:endParaRPr>
          </a:p>
        </p:txBody>
      </p:sp>
      <p:sp>
        <p:nvSpPr>
          <p:cNvPr id="34" name="Arrondir un rectangle avec un coin diagonal 33"/>
          <p:cNvSpPr/>
          <p:nvPr/>
        </p:nvSpPr>
        <p:spPr>
          <a:xfrm>
            <a:off x="16360936" y="3314656"/>
            <a:ext cx="5900878" cy="1214895"/>
          </a:xfrm>
          <a:prstGeom prst="round2DiagRect">
            <a:avLst>
              <a:gd name="adj1" fmla="val 50000"/>
              <a:gd name="adj2" fmla="val 0"/>
            </a:avLst>
          </a:prstGeom>
          <a:blipFill>
            <a:blip r:embed="rId4"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r>
              <a:rPr lang="en-US" sz="4800" b="1" dirty="0" smtClean="0">
                <a:ln w="11430"/>
                <a:solidFill>
                  <a:schemeClr val="bg1"/>
                </a:solidFill>
                <a:effectLst>
                  <a:outerShdw blurRad="80000" dist="40000" dir="5040000" algn="tl">
                    <a:srgbClr val="000000">
                      <a:alpha val="30000"/>
                    </a:srgbClr>
                  </a:outerShdw>
                </a:effectLst>
                <a:latin typeface="Calibri" pitchFamily="34" charset="0"/>
              </a:rPr>
              <a:t>Results </a:t>
            </a:r>
            <a:endParaRPr lang="en-US" sz="4800" b="1" dirty="0">
              <a:ln w="11430"/>
              <a:solidFill>
                <a:schemeClr val="bg1"/>
              </a:solidFill>
              <a:effectLst>
                <a:outerShdw blurRad="80000" dist="40000" dir="5040000" algn="tl">
                  <a:srgbClr val="000000">
                    <a:alpha val="30000"/>
                  </a:srgbClr>
                </a:outerShdw>
              </a:effectLst>
              <a:latin typeface="Calibri" pitchFamily="34" charset="0"/>
            </a:endParaRPr>
          </a:p>
        </p:txBody>
      </p:sp>
      <p:sp>
        <p:nvSpPr>
          <p:cNvPr id="36" name="Rectangle 35"/>
          <p:cNvSpPr/>
          <p:nvPr/>
        </p:nvSpPr>
        <p:spPr>
          <a:xfrm>
            <a:off x="142876" y="15999644"/>
            <a:ext cx="5986370" cy="3046988"/>
          </a:xfrm>
          <a:prstGeom prst="rect">
            <a:avLst/>
          </a:prstGeom>
        </p:spPr>
        <p:txBody>
          <a:bodyPr wrap="square">
            <a:spAutoFit/>
          </a:bodyPr>
          <a:lstStyle/>
          <a:p>
            <a:pPr algn="just">
              <a:buFont typeface="Wingdings" pitchFamily="2" charset="2"/>
              <a:buChar char="§"/>
            </a:pPr>
            <a:r>
              <a:rPr lang="en-US" sz="2400" dirty="0" smtClean="0">
                <a:latin typeface="Calibri" pitchFamily="34" charset="0"/>
              </a:rPr>
              <a:t>   Delineate the groundwater potential zones using relevant data (lineaments, drainage, soil type, slope, elevation and the </a:t>
            </a:r>
            <a:r>
              <a:rPr lang="en-US" sz="2400" dirty="0" err="1" smtClean="0">
                <a:latin typeface="Calibri" pitchFamily="34" charset="0"/>
              </a:rPr>
              <a:t>lithology</a:t>
            </a:r>
            <a:r>
              <a:rPr lang="en-US" sz="2400" dirty="0" smtClean="0">
                <a:latin typeface="Calibri" pitchFamily="34" charset="0"/>
              </a:rPr>
              <a:t> ),</a:t>
            </a:r>
          </a:p>
          <a:p>
            <a:pPr algn="just"/>
            <a:endParaRPr lang="fr-FR" sz="2400" dirty="0" smtClean="0">
              <a:latin typeface="Calibri" pitchFamily="34" charset="0"/>
            </a:endParaRPr>
          </a:p>
          <a:p>
            <a:pPr algn="just">
              <a:buFont typeface="Wingdings" pitchFamily="2" charset="2"/>
              <a:buChar char="§"/>
            </a:pPr>
            <a:r>
              <a:rPr lang="en-US" sz="2400" dirty="0" smtClean="0">
                <a:latin typeface="Calibri" pitchFamily="34" charset="0"/>
              </a:rPr>
              <a:t>   Develop a GIS model that can identify groundwater potential zones based on the thematic maps applicable across  </a:t>
            </a:r>
            <a:r>
              <a:rPr lang="en-GB" sz="2400" dirty="0" smtClean="0">
                <a:latin typeface="Calibri" pitchFamily="34" charset="0"/>
              </a:rPr>
              <a:t>Lower Chaouia</a:t>
            </a:r>
            <a:r>
              <a:rPr lang="en-US" sz="2400" dirty="0" smtClean="0">
                <a:latin typeface="Calibri" pitchFamily="34" charset="0"/>
              </a:rPr>
              <a:t>.</a:t>
            </a:r>
            <a:endParaRPr lang="fr-FR" sz="2400" dirty="0">
              <a:latin typeface="Calibri" pitchFamily="34" charset="0"/>
            </a:endParaRPr>
          </a:p>
        </p:txBody>
      </p:sp>
      <p:pic>
        <p:nvPicPr>
          <p:cNvPr id="2" name="Picture 2" descr="C:\Users\user\Desktop\result\expor_map\drainage.tif"/>
          <p:cNvPicPr>
            <a:picLocks noChangeAspect="1" noChangeArrowheads="1"/>
          </p:cNvPicPr>
          <p:nvPr/>
        </p:nvPicPr>
        <p:blipFill>
          <a:blip r:embed="rId5" cstate="print"/>
          <a:srcRect/>
          <a:stretch>
            <a:fillRect/>
          </a:stretch>
        </p:blipFill>
        <p:spPr bwMode="auto">
          <a:xfrm>
            <a:off x="12701542" y="4871321"/>
            <a:ext cx="6357194" cy="3604187"/>
          </a:xfrm>
          <a:prstGeom prst="rect">
            <a:avLst/>
          </a:prstGeom>
          <a:noFill/>
          <a:scene3d>
            <a:camera prst="orthographicFront"/>
            <a:lightRig rig="threePt" dir="t"/>
          </a:scene3d>
          <a:sp3d>
            <a:bevelT/>
          </a:sp3d>
        </p:spPr>
      </p:pic>
      <p:sp>
        <p:nvSpPr>
          <p:cNvPr id="15" name="Arrondir un rectangle avec un coin diagonal 14"/>
          <p:cNvSpPr/>
          <p:nvPr/>
        </p:nvSpPr>
        <p:spPr>
          <a:xfrm>
            <a:off x="128454" y="14541771"/>
            <a:ext cx="6073030" cy="1214895"/>
          </a:xfrm>
          <a:prstGeom prst="round2DiagRect">
            <a:avLst>
              <a:gd name="adj1" fmla="val 50000"/>
              <a:gd name="adj2" fmla="val 0"/>
            </a:avLst>
          </a:prstGeom>
          <a:blipFill>
            <a:blip r:embed="rId4"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r>
              <a:rPr lang="en-US" sz="4800" b="1" dirty="0" smtClean="0">
                <a:ln w="11430"/>
                <a:solidFill>
                  <a:schemeClr val="bg1"/>
                </a:solidFill>
                <a:effectLst>
                  <a:outerShdw blurRad="80000" dist="40000" dir="5040000" algn="tl">
                    <a:srgbClr val="000000">
                      <a:alpha val="30000"/>
                    </a:srgbClr>
                  </a:outerShdw>
                </a:effectLst>
              </a:rPr>
              <a:t>Objectives</a:t>
            </a:r>
            <a:endParaRPr lang="en-US" sz="4800" b="1" dirty="0">
              <a:ln w="11430"/>
              <a:solidFill>
                <a:schemeClr val="bg1"/>
              </a:solidFill>
              <a:effectLst>
                <a:outerShdw blurRad="80000" dist="40000" dir="5040000" algn="tl">
                  <a:srgbClr val="000000">
                    <a:alpha val="30000"/>
                  </a:srgbClr>
                </a:outerShdw>
              </a:effectLst>
            </a:endParaRPr>
          </a:p>
        </p:txBody>
      </p:sp>
      <p:pic>
        <p:nvPicPr>
          <p:cNvPr id="3" name="Picture 3" descr="C:\Users\user\Desktop\result\expor_map\elevation.tif"/>
          <p:cNvPicPr>
            <a:picLocks noChangeAspect="1" noChangeArrowheads="1"/>
          </p:cNvPicPr>
          <p:nvPr/>
        </p:nvPicPr>
        <p:blipFill>
          <a:blip r:embed="rId6" cstate="print"/>
          <a:srcRect/>
          <a:stretch>
            <a:fillRect/>
          </a:stretch>
        </p:blipFill>
        <p:spPr bwMode="auto">
          <a:xfrm>
            <a:off x="25559593" y="10354731"/>
            <a:ext cx="6357194" cy="3604187"/>
          </a:xfrm>
          <a:prstGeom prst="rect">
            <a:avLst/>
          </a:prstGeom>
          <a:noFill/>
          <a:scene3d>
            <a:camera prst="orthographicFront"/>
            <a:lightRig rig="threePt" dir="t"/>
          </a:scene3d>
          <a:sp3d>
            <a:bevelT/>
          </a:sp3d>
        </p:spPr>
      </p:pic>
      <p:pic>
        <p:nvPicPr>
          <p:cNvPr id="1028" name="Picture 4" descr="C:\Users\user\Desktop\result\expor_map\lineaments1.tif"/>
          <p:cNvPicPr>
            <a:picLocks noChangeAspect="1" noChangeArrowheads="1"/>
          </p:cNvPicPr>
          <p:nvPr/>
        </p:nvPicPr>
        <p:blipFill>
          <a:blip r:embed="rId7" cstate="print"/>
          <a:srcRect/>
          <a:stretch>
            <a:fillRect/>
          </a:stretch>
        </p:blipFill>
        <p:spPr bwMode="auto">
          <a:xfrm>
            <a:off x="19130962" y="4854005"/>
            <a:ext cx="6357194" cy="3604187"/>
          </a:xfrm>
          <a:prstGeom prst="rect">
            <a:avLst/>
          </a:prstGeom>
          <a:noFill/>
          <a:scene3d>
            <a:camera prst="orthographicFront"/>
            <a:lightRig rig="threePt" dir="t"/>
          </a:scene3d>
          <a:sp3d>
            <a:bevelT/>
          </a:sp3d>
        </p:spPr>
      </p:pic>
      <p:pic>
        <p:nvPicPr>
          <p:cNvPr id="1029" name="Picture 5" descr="C:\Users\user\Desktop\result\expor_map\slope.tif"/>
          <p:cNvPicPr>
            <a:picLocks noChangeAspect="1" noChangeArrowheads="1"/>
          </p:cNvPicPr>
          <p:nvPr/>
        </p:nvPicPr>
        <p:blipFill>
          <a:blip r:embed="rId8" cstate="print"/>
          <a:srcRect/>
          <a:stretch>
            <a:fillRect/>
          </a:stretch>
        </p:blipFill>
        <p:spPr bwMode="auto">
          <a:xfrm>
            <a:off x="25560382" y="4821718"/>
            <a:ext cx="6357194" cy="3604187"/>
          </a:xfrm>
          <a:prstGeom prst="rect">
            <a:avLst/>
          </a:prstGeom>
          <a:noFill/>
          <a:scene3d>
            <a:camera prst="orthographicFront"/>
            <a:lightRig rig="threePt" dir="t"/>
          </a:scene3d>
          <a:sp3d>
            <a:bevelT/>
          </a:sp3d>
        </p:spPr>
      </p:pic>
      <p:pic>
        <p:nvPicPr>
          <p:cNvPr id="1030" name="Picture 6" descr="C:\Users\user\Desktop\result\expor_map\soil.tif"/>
          <p:cNvPicPr>
            <a:picLocks noChangeAspect="1" noChangeArrowheads="1"/>
          </p:cNvPicPr>
          <p:nvPr/>
        </p:nvPicPr>
        <p:blipFill>
          <a:blip r:embed="rId9" cstate="print"/>
          <a:srcRect/>
          <a:stretch>
            <a:fillRect/>
          </a:stretch>
        </p:blipFill>
        <p:spPr bwMode="auto">
          <a:xfrm>
            <a:off x="6630870" y="10354731"/>
            <a:ext cx="6357194" cy="3604187"/>
          </a:xfrm>
          <a:prstGeom prst="rect">
            <a:avLst/>
          </a:prstGeom>
          <a:noFill/>
          <a:scene3d>
            <a:camera prst="orthographicFront"/>
            <a:lightRig rig="threePt" dir="t"/>
          </a:scene3d>
          <a:sp3d>
            <a:bevelT/>
          </a:sp3d>
        </p:spPr>
      </p:pic>
      <p:pic>
        <p:nvPicPr>
          <p:cNvPr id="1031" name="Picture 7" descr="C:\Users\user\Desktop\result\expor_map\geology.tif"/>
          <p:cNvPicPr>
            <a:picLocks noChangeAspect="1" noChangeArrowheads="1"/>
          </p:cNvPicPr>
          <p:nvPr/>
        </p:nvPicPr>
        <p:blipFill>
          <a:blip r:embed="rId10" cstate="print"/>
          <a:srcRect/>
          <a:stretch>
            <a:fillRect/>
          </a:stretch>
        </p:blipFill>
        <p:spPr bwMode="auto">
          <a:xfrm>
            <a:off x="6273725" y="4871321"/>
            <a:ext cx="6357194" cy="3604187"/>
          </a:xfrm>
          <a:prstGeom prst="rect">
            <a:avLst/>
          </a:prstGeom>
          <a:noFill/>
          <a:scene3d>
            <a:camera prst="orthographicFront"/>
            <a:lightRig rig="threePt" dir="t"/>
          </a:scene3d>
          <a:sp3d>
            <a:bevelT/>
          </a:sp3d>
        </p:spPr>
      </p:pic>
      <p:pic>
        <p:nvPicPr>
          <p:cNvPr id="1032" name="Picture 8" descr="C:\Users\user\Desktop\result\expor_map\groundwater_layers.tif"/>
          <p:cNvPicPr>
            <a:picLocks noChangeAspect="1" noChangeArrowheads="1"/>
          </p:cNvPicPr>
          <p:nvPr/>
        </p:nvPicPr>
        <p:blipFill>
          <a:blip r:embed="rId11" cstate="print"/>
          <a:srcRect/>
          <a:stretch>
            <a:fillRect/>
          </a:stretch>
        </p:blipFill>
        <p:spPr bwMode="auto">
          <a:xfrm>
            <a:off x="13345210" y="8879575"/>
            <a:ext cx="11857237" cy="6722417"/>
          </a:xfrm>
          <a:prstGeom prst="rect">
            <a:avLst/>
          </a:prstGeom>
          <a:noFill/>
          <a:scene3d>
            <a:camera prst="orthographicFront"/>
            <a:lightRig rig="threePt" dir="t"/>
          </a:scene3d>
          <a:sp3d>
            <a:bevelT prst="angle"/>
          </a:sp3d>
        </p:spPr>
      </p:pic>
      <p:sp>
        <p:nvSpPr>
          <p:cNvPr id="22" name="Arrondir un rectangle avec un coin diagonal 21"/>
          <p:cNvSpPr/>
          <p:nvPr/>
        </p:nvSpPr>
        <p:spPr>
          <a:xfrm>
            <a:off x="32418430" y="3202755"/>
            <a:ext cx="5843495" cy="1214895"/>
          </a:xfrm>
          <a:prstGeom prst="round2DiagRect">
            <a:avLst>
              <a:gd name="adj1" fmla="val 50000"/>
              <a:gd name="adj2" fmla="val 0"/>
            </a:avLst>
          </a:prstGeom>
          <a:blipFill>
            <a:blip r:embed="rId4"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Methodology</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23" name="Arrondir un rectangle avec un coin diagonal 22"/>
          <p:cNvSpPr/>
          <p:nvPr/>
        </p:nvSpPr>
        <p:spPr>
          <a:xfrm>
            <a:off x="16575223" y="16102058"/>
            <a:ext cx="5900878" cy="1214895"/>
          </a:xfrm>
          <a:prstGeom prst="round2DiagRect">
            <a:avLst>
              <a:gd name="adj1" fmla="val 50000"/>
              <a:gd name="adj2" fmla="val 0"/>
            </a:avLst>
          </a:prstGeom>
          <a:blipFill>
            <a:blip r:embed="rId4"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r>
              <a:rPr lang="en-US" sz="4800" b="1" dirty="0" smtClean="0">
                <a:ln w="11430"/>
                <a:solidFill>
                  <a:schemeClr val="bg1"/>
                </a:solidFill>
                <a:effectLst>
                  <a:outerShdw blurRad="80000" dist="40000" dir="5040000" algn="tl">
                    <a:srgbClr val="000000">
                      <a:alpha val="30000"/>
                    </a:srgbClr>
                  </a:outerShdw>
                </a:effectLst>
                <a:latin typeface="Calibri" pitchFamily="34" charset="0"/>
              </a:rPr>
              <a:t>Conclusion</a:t>
            </a:r>
            <a:endParaRPr lang="en-US" sz="4800" b="1" dirty="0">
              <a:ln w="11430"/>
              <a:solidFill>
                <a:schemeClr val="bg1"/>
              </a:solidFill>
              <a:effectLst>
                <a:outerShdw blurRad="80000" dist="40000" dir="5040000" algn="tl">
                  <a:srgbClr val="000000">
                    <a:alpha val="30000"/>
                  </a:srgbClr>
                </a:outerShdw>
              </a:effectLst>
              <a:latin typeface="Calibri" pitchFamily="34" charset="0"/>
            </a:endParaRPr>
          </a:p>
        </p:txBody>
      </p:sp>
      <p:sp>
        <p:nvSpPr>
          <p:cNvPr id="25" name="Rectangle 24"/>
          <p:cNvSpPr/>
          <p:nvPr/>
        </p:nvSpPr>
        <p:spPr>
          <a:xfrm>
            <a:off x="6557874" y="17592090"/>
            <a:ext cx="25574804" cy="1938992"/>
          </a:xfrm>
          <a:prstGeom prst="rect">
            <a:avLst/>
          </a:prstGeom>
        </p:spPr>
        <p:txBody>
          <a:bodyPr wrap="square">
            <a:spAutoFit/>
          </a:bodyPr>
          <a:lstStyle/>
          <a:p>
            <a:pPr algn="just">
              <a:buNone/>
            </a:pPr>
            <a:r>
              <a:rPr lang="en-GB" sz="2400" dirty="0" smtClean="0">
                <a:latin typeface="Calibri" pitchFamily="34" charset="0"/>
              </a:rPr>
              <a:t>Remotely sensed data from satellite imagery provided information used to identify and outline geology, lineament features, geomorphological and hydromorphogeological conditions. These features served as either direct or indirect indicators of groundwater occurrence. The comprehensive use of GIS resulted in the development of an efficient and effective methodology of spatial data management and manipulation. The integration and analysis of various thematic maps and image data were useful for the delineation of zones of groundwater potential and zones of groundwater quality suitable for domestic purposes.</a:t>
            </a:r>
            <a:endParaRPr lang="fr-FR" sz="2400" dirty="0" smtClean="0">
              <a:latin typeface="Calibri" pitchFamily="34" charset="0"/>
            </a:endParaRPr>
          </a:p>
          <a:p>
            <a:pPr algn="just">
              <a:buNone/>
            </a:pPr>
            <a:endParaRPr lang="en-US" sz="2400" dirty="0">
              <a:latin typeface="Calibri" pitchFamily="34" charset="0"/>
            </a:endParaRPr>
          </a:p>
        </p:txBody>
      </p:sp>
      <p:sp>
        <p:nvSpPr>
          <p:cNvPr id="37" name="Rectangle 36"/>
          <p:cNvSpPr/>
          <p:nvPr/>
        </p:nvSpPr>
        <p:spPr>
          <a:xfrm>
            <a:off x="33059653" y="4984600"/>
            <a:ext cx="4428607" cy="1052909"/>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smtClean="0">
                <a:solidFill>
                  <a:schemeClr val="tx1"/>
                </a:solidFill>
                <a:latin typeface="Calibri" pitchFamily="34" charset="0"/>
              </a:rPr>
              <a:t>Input Data</a:t>
            </a:r>
            <a:endParaRPr lang="en-US" sz="4000" b="1" dirty="0">
              <a:solidFill>
                <a:schemeClr val="tx1"/>
              </a:solidFill>
              <a:latin typeface="Calibri" pitchFamily="34" charset="0"/>
            </a:endParaRPr>
          </a:p>
        </p:txBody>
      </p:sp>
      <p:sp>
        <p:nvSpPr>
          <p:cNvPr id="1034" name="Rectangle 10"/>
          <p:cNvSpPr>
            <a:spLocks noChangeArrowheads="1"/>
          </p:cNvSpPr>
          <p:nvPr/>
        </p:nvSpPr>
        <p:spPr bwMode="auto">
          <a:xfrm>
            <a:off x="32345361" y="6687317"/>
            <a:ext cx="2785737" cy="155866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2800" dirty="0" smtClean="0">
                <a:solidFill>
                  <a:schemeClr val="tx1">
                    <a:lumMod val="95000"/>
                    <a:lumOff val="5000"/>
                  </a:schemeClr>
                </a:solidFill>
                <a:latin typeface="Calibri" pitchFamily="34" charset="0"/>
              </a:rPr>
              <a:t>ASTER</a:t>
            </a:r>
          </a:p>
          <a:p>
            <a:pPr lvl="0" algn="ctr" fontAlgn="base">
              <a:spcBef>
                <a:spcPct val="0"/>
              </a:spcBef>
              <a:spcAft>
                <a:spcPts val="1000"/>
              </a:spcAft>
            </a:pPr>
            <a:r>
              <a:rPr lang="fr-FR" sz="2800" dirty="0" err="1" smtClean="0">
                <a:solidFill>
                  <a:schemeClr val="tx1">
                    <a:lumMod val="95000"/>
                    <a:lumOff val="5000"/>
                  </a:schemeClr>
                </a:solidFill>
                <a:latin typeface="Calibri" pitchFamily="34" charset="0"/>
              </a:rPr>
              <a:t>LandSat</a:t>
            </a:r>
            <a:r>
              <a:rPr lang="fr-FR" sz="2800" dirty="0" smtClean="0">
                <a:solidFill>
                  <a:schemeClr val="tx1">
                    <a:lumMod val="95000"/>
                    <a:lumOff val="5000"/>
                  </a:schemeClr>
                </a:solidFill>
                <a:latin typeface="Calibri" pitchFamily="34" charset="0"/>
              </a:rPr>
              <a:t> ETM+</a:t>
            </a:r>
            <a:r>
              <a:rPr lang="en-GB" sz="2800" dirty="0" smtClean="0">
                <a:solidFill>
                  <a:schemeClr val="tx1">
                    <a:lumMod val="95000"/>
                    <a:lumOff val="5000"/>
                  </a:schemeClr>
                </a:solidFill>
                <a:latin typeface="Calibri" pitchFamily="34" charset="0"/>
              </a:rPr>
              <a:t>  </a:t>
            </a:r>
            <a:endParaRPr lang="fr-FR" sz="2800" dirty="0" smtClean="0">
              <a:solidFill>
                <a:schemeClr val="tx1">
                  <a:lumMod val="95000"/>
                  <a:lumOff val="5000"/>
                </a:schemeClr>
              </a:solidFill>
              <a:latin typeface="Calibri" pitchFamily="34" charset="0"/>
            </a:endParaRPr>
          </a:p>
        </p:txBody>
      </p:sp>
      <p:sp>
        <p:nvSpPr>
          <p:cNvPr id="1036" name="Rectangle 12"/>
          <p:cNvSpPr>
            <a:spLocks noChangeArrowheads="1"/>
          </p:cNvSpPr>
          <p:nvPr/>
        </p:nvSpPr>
        <p:spPr bwMode="auto">
          <a:xfrm>
            <a:off x="32559649" y="17475520"/>
            <a:ext cx="5630864" cy="143987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4000" b="1" dirty="0" smtClean="0">
                <a:solidFill>
                  <a:schemeClr val="tx1"/>
                </a:solidFill>
                <a:latin typeface="Calibri" pitchFamily="34" charset="0"/>
              </a:rPr>
              <a:t>Groundwater Potential Map</a:t>
            </a:r>
            <a:endParaRPr lang="fr-FR" sz="4000" b="1" dirty="0" smtClean="0">
              <a:solidFill>
                <a:schemeClr val="tx1"/>
              </a:solidFill>
              <a:latin typeface="Calibri" pitchFamily="34" charset="0"/>
            </a:endParaRPr>
          </a:p>
        </p:txBody>
      </p:sp>
      <p:sp>
        <p:nvSpPr>
          <p:cNvPr id="38" name="Rectangle 37"/>
          <p:cNvSpPr/>
          <p:nvPr/>
        </p:nvSpPr>
        <p:spPr>
          <a:xfrm>
            <a:off x="32845365" y="8953256"/>
            <a:ext cx="4928611" cy="2024824"/>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3400" dirty="0" smtClean="0">
              <a:latin typeface="Calibri" pitchFamily="34" charset="0"/>
            </a:endParaRPr>
          </a:p>
          <a:p>
            <a:pPr algn="ctr"/>
            <a:endParaRPr lang="en-GB" sz="3400" dirty="0" smtClean="0">
              <a:latin typeface="Calibri" pitchFamily="34" charset="0"/>
            </a:endParaRPr>
          </a:p>
          <a:p>
            <a:pPr algn="ctr"/>
            <a:endParaRPr lang="en-GB" sz="3400" dirty="0" smtClean="0">
              <a:latin typeface="Calibri" pitchFamily="34" charset="0"/>
            </a:endParaRPr>
          </a:p>
          <a:p>
            <a:pPr algn="ctr"/>
            <a:endParaRPr lang="en-GB" sz="3400" dirty="0" smtClean="0">
              <a:latin typeface="Calibri" pitchFamily="34" charset="0"/>
            </a:endParaRPr>
          </a:p>
          <a:p>
            <a:pPr algn="ctr"/>
            <a:r>
              <a:rPr lang="en-GB" sz="2800" dirty="0" smtClean="0">
                <a:solidFill>
                  <a:schemeClr val="tx1">
                    <a:lumMod val="95000"/>
                    <a:lumOff val="5000"/>
                  </a:schemeClr>
                </a:solidFill>
                <a:latin typeface="Calibri" pitchFamily="34" charset="0"/>
              </a:rPr>
              <a:t>Editing &amp; </a:t>
            </a:r>
            <a:r>
              <a:rPr lang="en-GB" sz="2800" dirty="0" err="1" smtClean="0">
                <a:solidFill>
                  <a:schemeClr val="tx1">
                    <a:lumMod val="95000"/>
                    <a:lumOff val="5000"/>
                  </a:schemeClr>
                </a:solidFill>
                <a:latin typeface="Calibri" pitchFamily="34" charset="0"/>
              </a:rPr>
              <a:t>adjustement</a:t>
            </a:r>
            <a:endParaRPr lang="en-GB" sz="2800" dirty="0" smtClean="0">
              <a:solidFill>
                <a:schemeClr val="tx1">
                  <a:lumMod val="95000"/>
                  <a:lumOff val="5000"/>
                </a:schemeClr>
              </a:solidFill>
              <a:latin typeface="Calibri" pitchFamily="34" charset="0"/>
            </a:endParaRPr>
          </a:p>
          <a:p>
            <a:pPr algn="ctr"/>
            <a:r>
              <a:rPr lang="en-GB" sz="2800" dirty="0" smtClean="0">
                <a:solidFill>
                  <a:schemeClr val="tx1">
                    <a:lumMod val="95000"/>
                    <a:lumOff val="5000"/>
                  </a:schemeClr>
                </a:solidFill>
                <a:latin typeface="Calibri" pitchFamily="34" charset="0"/>
              </a:rPr>
              <a:t>Geoprocessing  </a:t>
            </a:r>
          </a:p>
          <a:p>
            <a:pPr algn="ctr"/>
            <a:r>
              <a:rPr lang="en-GB" sz="2800" dirty="0" smtClean="0">
                <a:solidFill>
                  <a:schemeClr val="tx1">
                    <a:lumMod val="95000"/>
                    <a:lumOff val="5000"/>
                  </a:schemeClr>
                </a:solidFill>
                <a:latin typeface="Calibri" pitchFamily="34" charset="0"/>
              </a:rPr>
              <a:t>Digitizing</a:t>
            </a:r>
          </a:p>
          <a:p>
            <a:pPr algn="ctr"/>
            <a:endParaRPr lang="en-GB" sz="3400" dirty="0" smtClean="0">
              <a:latin typeface="Calibri" pitchFamily="34" charset="0"/>
            </a:endParaRPr>
          </a:p>
          <a:p>
            <a:pPr algn="ctr"/>
            <a:endParaRPr lang="fr-FR" sz="3400" dirty="0" smtClean="0">
              <a:latin typeface="Calibri" pitchFamily="34" charset="0"/>
            </a:endParaRPr>
          </a:p>
          <a:p>
            <a:pPr algn="ctr"/>
            <a:endParaRPr lang="en-US" dirty="0"/>
          </a:p>
        </p:txBody>
      </p:sp>
      <p:sp>
        <p:nvSpPr>
          <p:cNvPr id="40" name="Rectangle 39"/>
          <p:cNvSpPr/>
          <p:nvPr/>
        </p:nvSpPr>
        <p:spPr>
          <a:xfrm>
            <a:off x="32559649" y="11707017"/>
            <a:ext cx="5642902" cy="202482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800" dirty="0" err="1" smtClean="0">
                <a:solidFill>
                  <a:schemeClr val="tx1">
                    <a:lumMod val="95000"/>
                    <a:lumOff val="5000"/>
                  </a:schemeClr>
                </a:solidFill>
                <a:latin typeface="Calibri" pitchFamily="34" charset="0"/>
              </a:rPr>
              <a:t>Thematic</a:t>
            </a:r>
            <a:r>
              <a:rPr lang="fr-FR" sz="2800" dirty="0" smtClean="0">
                <a:solidFill>
                  <a:schemeClr val="tx1">
                    <a:lumMod val="95000"/>
                    <a:lumOff val="5000"/>
                  </a:schemeClr>
                </a:solidFill>
                <a:latin typeface="Calibri" pitchFamily="34" charset="0"/>
              </a:rPr>
              <a:t> </a:t>
            </a:r>
            <a:r>
              <a:rPr lang="fr-FR" sz="2800" dirty="0" err="1" smtClean="0">
                <a:solidFill>
                  <a:schemeClr val="tx1">
                    <a:lumMod val="95000"/>
                    <a:lumOff val="5000"/>
                  </a:schemeClr>
                </a:solidFill>
                <a:latin typeface="Calibri" pitchFamily="34" charset="0"/>
              </a:rPr>
              <a:t>maps</a:t>
            </a:r>
            <a:endParaRPr lang="fr-FR" sz="2800" dirty="0" smtClean="0">
              <a:solidFill>
                <a:schemeClr val="tx1">
                  <a:lumMod val="95000"/>
                  <a:lumOff val="5000"/>
                </a:schemeClr>
              </a:solidFill>
              <a:latin typeface="Calibri" pitchFamily="34" charset="0"/>
            </a:endParaRPr>
          </a:p>
          <a:p>
            <a:pPr algn="ctr"/>
            <a:r>
              <a:rPr lang="fr-FR" sz="2800" dirty="0" err="1" smtClean="0">
                <a:solidFill>
                  <a:schemeClr val="tx1">
                    <a:lumMod val="95000"/>
                    <a:lumOff val="5000"/>
                  </a:schemeClr>
                </a:solidFill>
                <a:latin typeface="Calibri" pitchFamily="34" charset="0"/>
              </a:rPr>
              <a:t>Elevation</a:t>
            </a:r>
            <a:r>
              <a:rPr lang="fr-FR" sz="2800" dirty="0" smtClean="0">
                <a:solidFill>
                  <a:schemeClr val="tx1">
                    <a:lumMod val="95000"/>
                    <a:lumOff val="5000"/>
                  </a:schemeClr>
                </a:solidFill>
                <a:latin typeface="Calibri" pitchFamily="34" charset="0"/>
              </a:rPr>
              <a:t>, </a:t>
            </a:r>
            <a:r>
              <a:rPr lang="fr-FR" sz="2800" dirty="0" err="1" smtClean="0">
                <a:solidFill>
                  <a:schemeClr val="tx1">
                    <a:lumMod val="95000"/>
                    <a:lumOff val="5000"/>
                  </a:schemeClr>
                </a:solidFill>
                <a:latin typeface="Calibri" pitchFamily="34" charset="0"/>
              </a:rPr>
              <a:t>lithology</a:t>
            </a:r>
            <a:r>
              <a:rPr lang="fr-FR" sz="2800" dirty="0" smtClean="0">
                <a:solidFill>
                  <a:schemeClr val="tx1">
                    <a:lumMod val="95000"/>
                    <a:lumOff val="5000"/>
                  </a:schemeClr>
                </a:solidFill>
                <a:latin typeface="Calibri" pitchFamily="34" charset="0"/>
              </a:rPr>
              <a:t>, </a:t>
            </a:r>
            <a:r>
              <a:rPr lang="fr-FR" sz="2800" dirty="0" err="1" smtClean="0">
                <a:solidFill>
                  <a:schemeClr val="tx1">
                    <a:lumMod val="95000"/>
                    <a:lumOff val="5000"/>
                  </a:schemeClr>
                </a:solidFill>
                <a:latin typeface="Calibri" pitchFamily="34" charset="0"/>
              </a:rPr>
              <a:t>Soil</a:t>
            </a:r>
            <a:r>
              <a:rPr lang="fr-FR" sz="2800" dirty="0" smtClean="0">
                <a:solidFill>
                  <a:schemeClr val="tx1">
                    <a:lumMod val="95000"/>
                    <a:lumOff val="5000"/>
                  </a:schemeClr>
                </a:solidFill>
                <a:latin typeface="Calibri" pitchFamily="34" charset="0"/>
              </a:rPr>
              <a:t>, </a:t>
            </a:r>
            <a:r>
              <a:rPr lang="fr-FR" sz="2800" dirty="0" err="1" smtClean="0">
                <a:solidFill>
                  <a:schemeClr val="tx1">
                    <a:lumMod val="95000"/>
                    <a:lumOff val="5000"/>
                  </a:schemeClr>
                </a:solidFill>
                <a:latin typeface="Calibri" pitchFamily="34" charset="0"/>
              </a:rPr>
              <a:t>Slope</a:t>
            </a:r>
            <a:r>
              <a:rPr lang="fr-FR" sz="2800" dirty="0" smtClean="0">
                <a:solidFill>
                  <a:schemeClr val="tx1">
                    <a:lumMod val="95000"/>
                    <a:lumOff val="5000"/>
                  </a:schemeClr>
                </a:solidFill>
                <a:latin typeface="Calibri" pitchFamily="34" charset="0"/>
              </a:rPr>
              <a:t>, </a:t>
            </a:r>
          </a:p>
          <a:p>
            <a:pPr algn="ctr"/>
            <a:r>
              <a:rPr lang="fr-FR" sz="2800" dirty="0" smtClean="0">
                <a:solidFill>
                  <a:schemeClr val="tx1">
                    <a:lumMod val="95000"/>
                    <a:lumOff val="5000"/>
                  </a:schemeClr>
                </a:solidFill>
                <a:latin typeface="Calibri" pitchFamily="34" charset="0"/>
              </a:rPr>
              <a:t>Drainage, </a:t>
            </a:r>
            <a:r>
              <a:rPr lang="fr-FR" sz="2800" dirty="0" err="1" smtClean="0">
                <a:solidFill>
                  <a:schemeClr val="tx1">
                    <a:lumMod val="95000"/>
                    <a:lumOff val="5000"/>
                  </a:schemeClr>
                </a:solidFill>
                <a:latin typeface="Calibri" pitchFamily="34" charset="0"/>
              </a:rPr>
              <a:t>Lneament</a:t>
            </a:r>
            <a:r>
              <a:rPr lang="fr-FR" sz="2800" dirty="0" smtClean="0">
                <a:solidFill>
                  <a:schemeClr val="tx1">
                    <a:lumMod val="95000"/>
                    <a:lumOff val="5000"/>
                  </a:schemeClr>
                </a:solidFill>
                <a:latin typeface="Calibri" pitchFamily="34" charset="0"/>
              </a:rPr>
              <a:t>. </a:t>
            </a:r>
          </a:p>
        </p:txBody>
      </p:sp>
      <p:sp>
        <p:nvSpPr>
          <p:cNvPr id="42" name="Ellipse 41"/>
          <p:cNvSpPr/>
          <p:nvPr/>
        </p:nvSpPr>
        <p:spPr>
          <a:xfrm>
            <a:off x="33202511" y="14460778"/>
            <a:ext cx="4285748" cy="2348796"/>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400" dirty="0" smtClean="0">
              <a:latin typeface="Calibri" pitchFamily="34" charset="0"/>
            </a:endParaRPr>
          </a:p>
          <a:p>
            <a:pPr algn="ctr"/>
            <a:r>
              <a:rPr lang="en-US" sz="2800" dirty="0" smtClean="0">
                <a:solidFill>
                  <a:schemeClr val="tx1">
                    <a:lumMod val="95000"/>
                    <a:lumOff val="5000"/>
                  </a:schemeClr>
                </a:solidFill>
                <a:latin typeface="Calibri" pitchFamily="34" charset="0"/>
              </a:rPr>
              <a:t>Integration</a:t>
            </a:r>
            <a:r>
              <a:rPr lang="fr-FR" sz="2800" dirty="0" smtClean="0">
                <a:solidFill>
                  <a:schemeClr val="tx1">
                    <a:lumMod val="95000"/>
                    <a:lumOff val="5000"/>
                  </a:schemeClr>
                </a:solidFill>
                <a:latin typeface="Calibri" pitchFamily="34" charset="0"/>
              </a:rPr>
              <a:t> </a:t>
            </a:r>
          </a:p>
          <a:p>
            <a:pPr algn="ctr"/>
            <a:r>
              <a:rPr lang="fr-FR" sz="2800" dirty="0" smtClean="0">
                <a:solidFill>
                  <a:schemeClr val="tx1">
                    <a:lumMod val="95000"/>
                    <a:lumOff val="5000"/>
                  </a:schemeClr>
                </a:solidFill>
                <a:latin typeface="Calibri" pitchFamily="34" charset="0"/>
              </a:rPr>
              <a:t>to GIS &amp; Spatial </a:t>
            </a:r>
            <a:r>
              <a:rPr lang="fr-FR" sz="2800" dirty="0" err="1" smtClean="0">
                <a:solidFill>
                  <a:schemeClr val="tx1">
                    <a:lumMod val="95000"/>
                    <a:lumOff val="5000"/>
                  </a:schemeClr>
                </a:solidFill>
                <a:latin typeface="Calibri" pitchFamily="34" charset="0"/>
              </a:rPr>
              <a:t>Analysis</a:t>
            </a:r>
            <a:endParaRPr lang="fr-FR" sz="2800" dirty="0" smtClean="0">
              <a:solidFill>
                <a:schemeClr val="tx1">
                  <a:lumMod val="95000"/>
                  <a:lumOff val="5000"/>
                </a:schemeClr>
              </a:solidFill>
              <a:latin typeface="Calibri" pitchFamily="34" charset="0"/>
            </a:endParaRPr>
          </a:p>
          <a:p>
            <a:endParaRPr lang="fr-FR" sz="2800" dirty="0" smtClean="0">
              <a:latin typeface="Calibri" pitchFamily="34" charset="0"/>
            </a:endParaRPr>
          </a:p>
        </p:txBody>
      </p:sp>
      <p:sp>
        <p:nvSpPr>
          <p:cNvPr id="45" name="Rectangle 10"/>
          <p:cNvSpPr>
            <a:spLocks noChangeArrowheads="1"/>
          </p:cNvSpPr>
          <p:nvPr/>
        </p:nvSpPr>
        <p:spPr bwMode="auto">
          <a:xfrm>
            <a:off x="35488243" y="6685453"/>
            <a:ext cx="2785737" cy="154073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2800" dirty="0" smtClean="0">
                <a:solidFill>
                  <a:schemeClr val="tx1">
                    <a:lumMod val="95000"/>
                    <a:lumOff val="5000"/>
                  </a:schemeClr>
                </a:solidFill>
                <a:latin typeface="Calibri" pitchFamily="34" charset="0"/>
              </a:rPr>
              <a:t>Existing maps</a:t>
            </a:r>
          </a:p>
          <a:p>
            <a:pPr lvl="0" algn="ctr" fontAlgn="base">
              <a:spcBef>
                <a:spcPct val="0"/>
              </a:spcBef>
              <a:spcAft>
                <a:spcPts val="1000"/>
              </a:spcAft>
            </a:pPr>
            <a:r>
              <a:rPr lang="en-US" sz="2800" dirty="0" smtClean="0">
                <a:solidFill>
                  <a:schemeClr val="tx1">
                    <a:lumMod val="95000"/>
                    <a:lumOff val="5000"/>
                  </a:schemeClr>
                </a:solidFill>
                <a:latin typeface="Calibri" pitchFamily="34" charset="0"/>
              </a:rPr>
              <a:t>Digital Soi</a:t>
            </a:r>
            <a:r>
              <a:rPr lang="en-US" sz="3200" dirty="0" smtClean="0">
                <a:solidFill>
                  <a:schemeClr val="tx1">
                    <a:lumMod val="95000"/>
                    <a:lumOff val="5000"/>
                  </a:schemeClr>
                </a:solidFill>
                <a:latin typeface="Calibri" pitchFamily="34" charset="0"/>
              </a:rPr>
              <a:t>l Map</a:t>
            </a:r>
            <a:endParaRPr lang="en-GB" sz="3200" dirty="0" smtClean="0">
              <a:solidFill>
                <a:schemeClr val="tx1">
                  <a:lumMod val="95000"/>
                  <a:lumOff val="5000"/>
                </a:schemeClr>
              </a:solidFill>
              <a:latin typeface="Calibri" pitchFamily="34" charset="0"/>
            </a:endParaRPr>
          </a:p>
        </p:txBody>
      </p:sp>
      <p:cxnSp>
        <p:nvCxnSpPr>
          <p:cNvPr id="1037" name="AutoShape 13"/>
          <p:cNvCxnSpPr>
            <a:cxnSpLocks noChangeShapeType="1"/>
          </p:cNvCxnSpPr>
          <p:nvPr/>
        </p:nvCxnSpPr>
        <p:spPr bwMode="auto">
          <a:xfrm rot="5400000" flipH="1" flipV="1">
            <a:off x="35021016" y="14055416"/>
            <a:ext cx="647944" cy="794"/>
          </a:xfrm>
          <a:prstGeom prst="straightConnector1">
            <a:avLst/>
          </a:prstGeom>
          <a:noFill/>
          <a:ln w="25400">
            <a:solidFill>
              <a:srgbClr val="000000"/>
            </a:solidFill>
            <a:round/>
            <a:headEnd type="stealth" w="lg" len="lg"/>
            <a:tailEnd type="none" w="lg" len="lg"/>
          </a:ln>
        </p:spPr>
      </p:cxnSp>
      <p:cxnSp>
        <p:nvCxnSpPr>
          <p:cNvPr id="59" name="AutoShape 13"/>
          <p:cNvCxnSpPr>
            <a:cxnSpLocks noChangeShapeType="1"/>
          </p:cNvCxnSpPr>
          <p:nvPr/>
        </p:nvCxnSpPr>
        <p:spPr bwMode="auto">
          <a:xfrm rot="5400000" flipH="1" flipV="1">
            <a:off x="35021810" y="17133149"/>
            <a:ext cx="647944" cy="794"/>
          </a:xfrm>
          <a:prstGeom prst="straightConnector1">
            <a:avLst/>
          </a:prstGeom>
          <a:noFill/>
          <a:ln w="25400">
            <a:solidFill>
              <a:srgbClr val="000000"/>
            </a:solidFill>
            <a:round/>
            <a:headEnd type="stealth" w="lg" len="lg"/>
            <a:tailEnd type="none" w="lg" len="lg"/>
          </a:ln>
        </p:spPr>
      </p:cxnSp>
      <p:cxnSp>
        <p:nvCxnSpPr>
          <p:cNvPr id="64" name="AutoShape 13"/>
          <p:cNvCxnSpPr>
            <a:cxnSpLocks noChangeShapeType="1"/>
          </p:cNvCxnSpPr>
          <p:nvPr/>
        </p:nvCxnSpPr>
        <p:spPr bwMode="auto">
          <a:xfrm rot="5400000" flipH="1" flipV="1">
            <a:off x="34950381" y="11301655"/>
            <a:ext cx="647944" cy="794"/>
          </a:xfrm>
          <a:prstGeom prst="straightConnector1">
            <a:avLst/>
          </a:prstGeom>
          <a:noFill/>
          <a:ln w="25400">
            <a:solidFill>
              <a:srgbClr val="000000"/>
            </a:solidFill>
            <a:round/>
            <a:headEnd type="stealth" w="lg" len="lg"/>
            <a:tailEnd type="none" w="lg" len="lg"/>
          </a:ln>
        </p:spPr>
      </p:cxnSp>
      <p:cxnSp>
        <p:nvCxnSpPr>
          <p:cNvPr id="77" name="AutoShape 13"/>
          <p:cNvCxnSpPr>
            <a:cxnSpLocks noChangeShapeType="1"/>
          </p:cNvCxnSpPr>
          <p:nvPr/>
        </p:nvCxnSpPr>
        <p:spPr bwMode="auto">
          <a:xfrm rot="10800000">
            <a:off x="33702515" y="8548292"/>
            <a:ext cx="3214311" cy="1800"/>
          </a:xfrm>
          <a:prstGeom prst="straightConnector1">
            <a:avLst/>
          </a:prstGeom>
          <a:noFill/>
          <a:ln w="25400">
            <a:solidFill>
              <a:srgbClr val="000000"/>
            </a:solidFill>
            <a:round/>
            <a:headEnd type="none"/>
            <a:tailEnd type="none" w="lg" len="lg"/>
          </a:ln>
        </p:spPr>
      </p:cxnSp>
      <p:cxnSp>
        <p:nvCxnSpPr>
          <p:cNvPr id="79" name="AutoShape 13"/>
          <p:cNvCxnSpPr>
            <a:cxnSpLocks noChangeShapeType="1"/>
          </p:cNvCxnSpPr>
          <p:nvPr/>
        </p:nvCxnSpPr>
        <p:spPr bwMode="auto">
          <a:xfrm rot="5400000">
            <a:off x="33540529" y="8386412"/>
            <a:ext cx="323972" cy="1588"/>
          </a:xfrm>
          <a:prstGeom prst="straightConnector1">
            <a:avLst/>
          </a:prstGeom>
          <a:noFill/>
          <a:ln w="25400">
            <a:solidFill>
              <a:srgbClr val="000000"/>
            </a:solidFill>
            <a:round/>
            <a:headEnd type="none"/>
            <a:tailEnd type="none" w="lg" len="lg"/>
          </a:ln>
        </p:spPr>
      </p:cxnSp>
      <p:cxnSp>
        <p:nvCxnSpPr>
          <p:cNvPr id="83" name="AutoShape 13"/>
          <p:cNvCxnSpPr>
            <a:cxnSpLocks noChangeShapeType="1"/>
          </p:cNvCxnSpPr>
          <p:nvPr/>
        </p:nvCxnSpPr>
        <p:spPr bwMode="auto">
          <a:xfrm rot="5400000">
            <a:off x="36755634" y="8385511"/>
            <a:ext cx="323972" cy="1588"/>
          </a:xfrm>
          <a:prstGeom prst="straightConnector1">
            <a:avLst/>
          </a:prstGeom>
          <a:noFill/>
          <a:ln w="25400">
            <a:solidFill>
              <a:srgbClr val="000000"/>
            </a:solidFill>
            <a:round/>
            <a:headEnd type="none"/>
            <a:tailEnd type="none" w="lg" len="lg"/>
          </a:ln>
        </p:spPr>
      </p:cxnSp>
      <p:cxnSp>
        <p:nvCxnSpPr>
          <p:cNvPr id="88" name="AutoShape 13"/>
          <p:cNvCxnSpPr>
            <a:cxnSpLocks noChangeShapeType="1"/>
          </p:cNvCxnSpPr>
          <p:nvPr/>
        </p:nvCxnSpPr>
        <p:spPr bwMode="auto">
          <a:xfrm rot="16200000" flipV="1">
            <a:off x="35075838" y="8746409"/>
            <a:ext cx="404965" cy="8729"/>
          </a:xfrm>
          <a:prstGeom prst="straightConnector1">
            <a:avLst/>
          </a:prstGeom>
          <a:noFill/>
          <a:ln w="25400">
            <a:solidFill>
              <a:srgbClr val="000000"/>
            </a:solidFill>
            <a:round/>
            <a:headEnd type="stealth" w="lg" len="lg"/>
            <a:tailEnd type="none" w="lg" len="lg"/>
          </a:ln>
        </p:spPr>
      </p:cxnSp>
      <p:cxnSp>
        <p:nvCxnSpPr>
          <p:cNvPr id="91" name="AutoShape 13"/>
          <p:cNvCxnSpPr>
            <a:cxnSpLocks noChangeShapeType="1"/>
          </p:cNvCxnSpPr>
          <p:nvPr/>
        </p:nvCxnSpPr>
        <p:spPr bwMode="auto">
          <a:xfrm rot="10800000">
            <a:off x="33631086" y="6361481"/>
            <a:ext cx="3214311" cy="1800"/>
          </a:xfrm>
          <a:prstGeom prst="straightConnector1">
            <a:avLst/>
          </a:prstGeom>
          <a:noFill/>
          <a:ln w="25400">
            <a:solidFill>
              <a:srgbClr val="000000"/>
            </a:solidFill>
            <a:round/>
            <a:headEnd type="none"/>
            <a:tailEnd type="none" w="lg" len="lg"/>
          </a:ln>
        </p:spPr>
      </p:cxnSp>
      <p:cxnSp>
        <p:nvCxnSpPr>
          <p:cNvPr id="92" name="AutoShape 13"/>
          <p:cNvCxnSpPr>
            <a:cxnSpLocks noChangeShapeType="1"/>
          </p:cNvCxnSpPr>
          <p:nvPr/>
        </p:nvCxnSpPr>
        <p:spPr bwMode="auto">
          <a:xfrm rot="5400000">
            <a:off x="33469947" y="6523520"/>
            <a:ext cx="323072" cy="794"/>
          </a:xfrm>
          <a:prstGeom prst="straightConnector1">
            <a:avLst/>
          </a:prstGeom>
          <a:noFill/>
          <a:ln w="25400">
            <a:solidFill>
              <a:srgbClr val="000000"/>
            </a:solidFill>
            <a:round/>
            <a:headEnd type="none"/>
            <a:tailEnd type="stealth" w="lg" len="lg"/>
          </a:ln>
        </p:spPr>
      </p:cxnSp>
      <p:cxnSp>
        <p:nvCxnSpPr>
          <p:cNvPr id="101" name="AutoShape 13"/>
          <p:cNvCxnSpPr>
            <a:cxnSpLocks noChangeShapeType="1"/>
          </p:cNvCxnSpPr>
          <p:nvPr/>
        </p:nvCxnSpPr>
        <p:spPr bwMode="auto">
          <a:xfrm rot="5400000">
            <a:off x="36683464" y="6523520"/>
            <a:ext cx="323072" cy="794"/>
          </a:xfrm>
          <a:prstGeom prst="straightConnector1">
            <a:avLst/>
          </a:prstGeom>
          <a:noFill/>
          <a:ln w="25400">
            <a:solidFill>
              <a:srgbClr val="000000"/>
            </a:solidFill>
            <a:round/>
            <a:headEnd type="none"/>
            <a:tailEnd type="stealth" w="lg" len="lg"/>
          </a:ln>
        </p:spPr>
      </p:cxnSp>
      <p:cxnSp>
        <p:nvCxnSpPr>
          <p:cNvPr id="102" name="AutoShape 13"/>
          <p:cNvCxnSpPr>
            <a:cxnSpLocks noChangeShapeType="1"/>
          </p:cNvCxnSpPr>
          <p:nvPr/>
        </p:nvCxnSpPr>
        <p:spPr bwMode="auto">
          <a:xfrm rot="5400000" flipH="1" flipV="1">
            <a:off x="35112764" y="6198701"/>
            <a:ext cx="323972" cy="1588"/>
          </a:xfrm>
          <a:prstGeom prst="straightConnector1">
            <a:avLst/>
          </a:prstGeom>
          <a:noFill/>
          <a:ln w="25400">
            <a:solidFill>
              <a:srgbClr val="000000"/>
            </a:solidFill>
            <a:round/>
            <a:headEnd type="stealth" w="lg" len="lg"/>
            <a:tailEnd type="none" w="lg" len="lg"/>
          </a:ln>
        </p:spPr>
      </p:cxnSp>
      <p:cxnSp>
        <p:nvCxnSpPr>
          <p:cNvPr id="41" name="Connecteur droit 40"/>
          <p:cNvCxnSpPr/>
          <p:nvPr/>
        </p:nvCxnSpPr>
        <p:spPr>
          <a:xfrm rot="10800000">
            <a:off x="0" y="3028904"/>
            <a:ext cx="384048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70</TotalTime>
  <Words>273</Words>
  <Application>Microsoft Office PowerPoint</Application>
  <PresentationFormat>Personnalisé</PresentationFormat>
  <Paragraphs>39</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Promenade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Milewski</dc:creator>
  <cp:lastModifiedBy>user</cp:lastModifiedBy>
  <cp:revision>16</cp:revision>
  <dcterms:created xsi:type="dcterms:W3CDTF">2012-10-15T15:08:47Z</dcterms:created>
  <dcterms:modified xsi:type="dcterms:W3CDTF">2012-11-20T10:40:32Z</dcterms:modified>
</cp:coreProperties>
</file>