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1EB2-7C29-4808-BBE6-D0436B8C83D7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41A43-8235-4B1A-8029-8A89CEAFD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411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1EB2-7C29-4808-BBE6-D0436B8C83D7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41A43-8235-4B1A-8029-8A89CEAFD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626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1EB2-7C29-4808-BBE6-D0436B8C83D7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41A43-8235-4B1A-8029-8A89CEAFD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263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1EB2-7C29-4808-BBE6-D0436B8C83D7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41A43-8235-4B1A-8029-8A89CEAFD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186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1EB2-7C29-4808-BBE6-D0436B8C83D7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41A43-8235-4B1A-8029-8A89CEAFD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463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1EB2-7C29-4808-BBE6-D0436B8C83D7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41A43-8235-4B1A-8029-8A89CEAFD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69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1EB2-7C29-4808-BBE6-D0436B8C83D7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41A43-8235-4B1A-8029-8A89CEAFD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962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1EB2-7C29-4808-BBE6-D0436B8C83D7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41A43-8235-4B1A-8029-8A89CEAFD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699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1EB2-7C29-4808-BBE6-D0436B8C83D7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41A43-8235-4B1A-8029-8A89CEAFD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1EB2-7C29-4808-BBE6-D0436B8C83D7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41A43-8235-4B1A-8029-8A89CEAFD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37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1EB2-7C29-4808-BBE6-D0436B8C83D7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41A43-8235-4B1A-8029-8A89CEAFD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594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61EB2-7C29-4808-BBE6-D0436B8C83D7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41A43-8235-4B1A-8029-8A89CEAFD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827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650" y="635000"/>
            <a:ext cx="7378700" cy="55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532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Terry</dc:creator>
  <cp:lastModifiedBy>Terry</cp:lastModifiedBy>
  <cp:revision>5</cp:revision>
  <dcterms:created xsi:type="dcterms:W3CDTF">2012-04-28T19:11:35Z</dcterms:created>
  <dcterms:modified xsi:type="dcterms:W3CDTF">2012-04-28T19:19:54Z</dcterms:modified>
</cp:coreProperties>
</file>