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7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0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4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9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6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9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3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0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9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8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9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8B6AE-0B90-4221-A643-71CF63A55213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14-9DDE-4DE5-9734-83F10EFA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1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215"/>
            <a:ext cx="9144000" cy="628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8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</dc:creator>
  <cp:lastModifiedBy>Terry</cp:lastModifiedBy>
  <cp:revision>1</cp:revision>
  <dcterms:created xsi:type="dcterms:W3CDTF">2012-04-28T19:21:39Z</dcterms:created>
  <dcterms:modified xsi:type="dcterms:W3CDTF">2012-04-28T19:22:33Z</dcterms:modified>
</cp:coreProperties>
</file>