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5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5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2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187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4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46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9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9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17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5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928CB-8B18-4608-BE6F-F9D3E7AFA070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3D0E1-2A8D-4AD6-96B4-57EFCFD00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05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74" y="0"/>
            <a:ext cx="8911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98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</dc:creator>
  <cp:lastModifiedBy>Terry</cp:lastModifiedBy>
  <cp:revision>1</cp:revision>
  <dcterms:created xsi:type="dcterms:W3CDTF">2012-04-28T19:23:49Z</dcterms:created>
  <dcterms:modified xsi:type="dcterms:W3CDTF">2012-04-28T19:25:03Z</dcterms:modified>
</cp:coreProperties>
</file>