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72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2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83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63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6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9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339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03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9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3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9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09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FB6E5-2B5D-4925-AB56-F515F15D234F}" type="datetimeFigureOut">
              <a:rPr lang="en-US" smtClean="0"/>
              <a:t>4/28/2012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16C1D-AF60-4371-A9F4-57310DDE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40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74" y="0"/>
            <a:ext cx="89114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9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Terry</dc:creator>
  <cp:lastModifiedBy>Terry</cp:lastModifiedBy>
  <cp:revision>1</cp:revision>
  <dcterms:created xsi:type="dcterms:W3CDTF">2012-04-28T19:26:41Z</dcterms:created>
  <dcterms:modified xsi:type="dcterms:W3CDTF">2012-04-28T19:27:37Z</dcterms:modified>
</cp:coreProperties>
</file>