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3" r:id="rId7"/>
    <p:sldId id="276" r:id="rId8"/>
    <p:sldId id="274" r:id="rId9"/>
    <p:sldId id="271" r:id="rId10"/>
    <p:sldId id="270" r:id="rId11"/>
    <p:sldId id="266" r:id="rId12"/>
    <p:sldId id="267" r:id="rId13"/>
    <p:sldId id="272" r:id="rId14"/>
    <p:sldId id="269" r:id="rId15"/>
    <p:sldId id="268" r:id="rId16"/>
    <p:sldId id="275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B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9C6A-9753-4AB7-AEFE-19640C541CC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ECB18-4F87-4E52-BD6D-8E252591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50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F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3FF54F-59D3-48F7-BA56-89DEA427959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B22486-8ACB-4EEC-B69F-1B954CE98C3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hopewell-junction-citizens-for-clean-water.org/oldhist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2609851"/>
          </a:xfrm>
        </p:spPr>
        <p:txBody>
          <a:bodyPr>
            <a:noAutofit/>
          </a:bodyPr>
          <a:lstStyle/>
          <a:p>
            <a:pPr algn="l"/>
            <a:r>
              <a:rPr lang="en-US" sz="4400" b="0" dirty="0" smtClean="0">
                <a:solidFill>
                  <a:schemeClr val="accent1"/>
                </a:solidFill>
              </a:rPr>
              <a:t>Incorporating a Groundwater Monitoring Project into an Introductory Geology Laboratory Class</a:t>
            </a:r>
            <a:endParaRPr lang="en-US" sz="4400" b="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3886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John E. </a:t>
            </a:r>
            <a:r>
              <a:rPr lang="en-US" dirty="0" err="1" smtClean="0"/>
              <a:t>McCallen</a:t>
            </a:r>
            <a:endParaRPr lang="en-US" dirty="0" smtClean="0"/>
          </a:p>
          <a:p>
            <a:r>
              <a:rPr lang="en-US" dirty="0" smtClean="0"/>
              <a:t>Physical Sciences Department</a:t>
            </a:r>
          </a:p>
          <a:p>
            <a:r>
              <a:rPr lang="en-US" dirty="0" smtClean="0"/>
              <a:t>Broome Community College</a:t>
            </a:r>
          </a:p>
          <a:p>
            <a:r>
              <a:rPr lang="en-US" dirty="0" smtClean="0"/>
              <a:t>P.O. Box 1017</a:t>
            </a:r>
          </a:p>
          <a:p>
            <a:r>
              <a:rPr lang="en-US" dirty="0" smtClean="0"/>
              <a:t>Binghamton, NY  13902</a:t>
            </a:r>
          </a:p>
          <a:p>
            <a:endParaRPr lang="en-US" sz="2800" dirty="0" smtClean="0"/>
          </a:p>
          <a:p>
            <a:r>
              <a:rPr lang="en-US" sz="2800" dirty="0" smtClean="0"/>
              <a:t>mccallenje@sunybroome.edu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86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791200"/>
            <a:ext cx="7467600" cy="944725"/>
          </a:xfrm>
        </p:spPr>
        <p:txBody>
          <a:bodyPr>
            <a:normAutofit fontScale="92500"/>
          </a:bodyPr>
          <a:lstStyle/>
          <a:p>
            <a:r>
              <a:rPr lang="en-US" dirty="0"/>
              <a:t>Students didn’t realize the conditions wells were in</a:t>
            </a:r>
          </a:p>
          <a:p>
            <a:r>
              <a:rPr lang="en-US" dirty="0" smtClean="0"/>
              <a:t>Briars</a:t>
            </a:r>
            <a:r>
              <a:rPr lang="en-US" dirty="0"/>
              <a:t>, </a:t>
            </a:r>
            <a:r>
              <a:rPr lang="en-US" dirty="0" smtClean="0"/>
              <a:t>weeds, </a:t>
            </a:r>
            <a:r>
              <a:rPr lang="en-US" dirty="0"/>
              <a:t>overgrown areas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58930" cy="4003220"/>
          </a:xfrm>
        </p:spPr>
      </p:pic>
    </p:spTree>
    <p:extLst>
      <p:ext uri="{BB962C8B-B14F-4D97-AF65-F5344CB8AC3E}">
        <p14:creationId xmlns:p14="http://schemas.microsoft.com/office/powerpoint/2010/main" val="24811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Some wells were damaged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254273" cy="4793001"/>
          </a:xfrm>
        </p:spPr>
      </p:pic>
    </p:spTree>
    <p:extLst>
      <p:ext uri="{BB962C8B-B14F-4D97-AF65-F5344CB8AC3E}">
        <p14:creationId xmlns:p14="http://schemas.microsoft.com/office/powerpoint/2010/main" val="33084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worksheet to find flow direction and hydraulic gradient 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54" y="1920875"/>
            <a:ext cx="3733546" cy="4828398"/>
          </a:xfrm>
        </p:spPr>
      </p:pic>
    </p:spTree>
    <p:extLst>
      <p:ext uri="{BB962C8B-B14F-4D97-AF65-F5344CB8AC3E}">
        <p14:creationId xmlns:p14="http://schemas.microsoft.com/office/powerpoint/2010/main" val="36081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Students </a:t>
            </a:r>
            <a:r>
              <a:rPr lang="en-US"/>
              <a:t>took </a:t>
            </a:r>
            <a:r>
              <a:rPr lang="en-US" smtClean="0"/>
              <a:t>groundwater elevation</a:t>
            </a:r>
            <a:r>
              <a:rPr lang="en-US" dirty="0"/>
              <a:t>, pH, conductivity and TDS measurements in the field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371600"/>
            <a:ext cx="4113393" cy="53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Getting a van</a:t>
            </a:r>
          </a:p>
          <a:p>
            <a:endParaRPr lang="en-US" sz="3200" dirty="0"/>
          </a:p>
          <a:p>
            <a:r>
              <a:rPr lang="en-US" sz="3200" dirty="0" smtClean="0"/>
              <a:t>Driver</a:t>
            </a:r>
          </a:p>
          <a:p>
            <a:endParaRPr lang="en-US" sz="3200" dirty="0"/>
          </a:p>
          <a:p>
            <a:r>
              <a:rPr lang="en-US" sz="3200" dirty="0" smtClean="0"/>
              <a:t>Time must be &lt; 3 hours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3276600" cy="4221325"/>
          </a:xfrm>
        </p:spPr>
        <p:txBody>
          <a:bodyPr/>
          <a:lstStyle/>
          <a:p>
            <a:r>
              <a:rPr lang="en-US" dirty="0" smtClean="0"/>
              <a:t>Class interest increased after the field trip</a:t>
            </a:r>
          </a:p>
          <a:p>
            <a:endParaRPr lang="en-US" dirty="0"/>
          </a:p>
          <a:p>
            <a:r>
              <a:rPr lang="en-US" dirty="0" smtClean="0"/>
              <a:t>Started looking at hazardous waste sites in the area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5442"/>
            <a:ext cx="5495925" cy="435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9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Comments!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3837415"/>
          </a:xfrm>
        </p:spPr>
      </p:pic>
    </p:spTree>
    <p:extLst>
      <p:ext uri="{BB962C8B-B14F-4D97-AF65-F5344CB8AC3E}">
        <p14:creationId xmlns:p14="http://schemas.microsoft.com/office/powerpoint/2010/main" val="37448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3528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Usually paper copies</a:t>
            </a:r>
          </a:p>
          <a:p>
            <a:endParaRPr lang="en-US" dirty="0"/>
          </a:p>
          <a:p>
            <a:r>
              <a:rPr lang="en-US" dirty="0" smtClean="0"/>
              <a:t>Worked on in a lab room</a:t>
            </a:r>
          </a:p>
          <a:p>
            <a:endParaRPr lang="en-US" dirty="0"/>
          </a:p>
          <a:p>
            <a:r>
              <a:rPr lang="en-US" dirty="0" smtClean="0"/>
              <a:t>No real geological experience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593551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Cortland Salt Storage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981200"/>
            <a:ext cx="4038600" cy="4434840"/>
          </a:xfrm>
        </p:spPr>
        <p:txBody>
          <a:bodyPr/>
          <a:lstStyle/>
          <a:p>
            <a:r>
              <a:rPr lang="en-US" dirty="0" smtClean="0"/>
              <a:t>Monitoring salt levels in the groundwater</a:t>
            </a:r>
          </a:p>
          <a:p>
            <a:endParaRPr lang="en-US" dirty="0" smtClean="0"/>
          </a:p>
          <a:p>
            <a:r>
              <a:rPr lang="en-US" dirty="0" smtClean="0"/>
              <a:t>Residential community down gradient of the 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7990"/>
            <a:ext cx="4876800" cy="322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47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 of the Rosen Inactive Hazardous Waste Site</a:t>
            </a:r>
          </a:p>
          <a:p>
            <a:endParaRPr lang="en-US" dirty="0"/>
          </a:p>
          <a:p>
            <a:r>
              <a:rPr lang="en-US" dirty="0" smtClean="0"/>
              <a:t>Good project to get students involved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980248"/>
            <a:ext cx="5181600" cy="54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acre industrial site in South Cortland</a:t>
            </a:r>
          </a:p>
          <a:p>
            <a:endParaRPr lang="en-US" dirty="0"/>
          </a:p>
          <a:p>
            <a:r>
              <a:rPr lang="en-US" dirty="0" smtClean="0"/>
              <a:t>Former </a:t>
            </a:r>
            <a:r>
              <a:rPr lang="en-US" dirty="0" err="1" smtClean="0"/>
              <a:t>Wickmire</a:t>
            </a:r>
            <a:r>
              <a:rPr lang="en-US" dirty="0" smtClean="0"/>
              <a:t> Bros. wire screen and nail manufacturing operation</a:t>
            </a:r>
          </a:p>
          <a:p>
            <a:endParaRPr lang="en-US" dirty="0"/>
          </a:p>
          <a:p>
            <a:r>
              <a:rPr lang="en-US" dirty="0" smtClean="0"/>
              <a:t>1908 - 1971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3" y="2133600"/>
            <a:ext cx="43815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5814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Gain real world experience</a:t>
            </a:r>
          </a:p>
          <a:p>
            <a:endParaRPr lang="en-US" dirty="0" smtClean="0"/>
          </a:p>
          <a:p>
            <a:r>
              <a:rPr lang="en-US" dirty="0" smtClean="0"/>
              <a:t>DEC lists 780 Inactive hazardous Waste Sites in New York</a:t>
            </a:r>
          </a:p>
          <a:p>
            <a:endParaRPr lang="en-US" dirty="0" smtClean="0"/>
          </a:p>
          <a:p>
            <a:r>
              <a:rPr lang="en-US" dirty="0" smtClean="0"/>
              <a:t>297 sites in Region </a:t>
            </a:r>
            <a:r>
              <a:rPr lang="en-US" dirty="0" smtClean="0">
                <a:solidFill>
                  <a:schemeClr val="tx2"/>
                </a:solidFill>
              </a:rPr>
              <a:t>7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000" dirty="0">
                <a:hlinkClick r:id="rId2"/>
              </a:rPr>
              <a:t>www.hopewell-junction-citizens-for-clean-wate...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865136"/>
            <a:ext cx="4982146" cy="4307064"/>
          </a:xfrm>
        </p:spPr>
      </p:pic>
    </p:spTree>
    <p:extLst>
      <p:ext uri="{BB962C8B-B14F-4D97-AF65-F5344CB8AC3E}">
        <p14:creationId xmlns:p14="http://schemas.microsoft.com/office/powerpoint/2010/main" val="162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Two major sites in the Binghamton area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Endicott and </a:t>
            </a:r>
            <a:r>
              <a:rPr lang="en-US" sz="3600" dirty="0" smtClean="0">
                <a:solidFill>
                  <a:schemeClr val="tx1"/>
                </a:solidFill>
              </a:rPr>
              <a:t>Hillcrest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943956" cy="4032070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6" y="2133600"/>
            <a:ext cx="39719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Cortland Salt Storage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81029"/>
            <a:ext cx="5486400" cy="517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22098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Two students the first semester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Decided to use as part of a lab exercise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5867400"/>
            <a:ext cx="4041775" cy="654843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Use the entire </a:t>
            </a:r>
            <a:r>
              <a:rPr lang="en-US" b="0" dirty="0">
                <a:solidFill>
                  <a:schemeClr val="tx1"/>
                </a:solidFill>
              </a:rPr>
              <a:t>class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4040188" cy="266940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041775" cy="2670458"/>
          </a:xfrm>
        </p:spPr>
      </p:pic>
    </p:spTree>
    <p:extLst>
      <p:ext uri="{BB962C8B-B14F-4D97-AF65-F5344CB8AC3E}">
        <p14:creationId xmlns:p14="http://schemas.microsoft.com/office/powerpoint/2010/main" val="3342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229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Incorporating a Groundwater Monitoring Project into an Introductory Geology Laboratory Class</vt:lpstr>
      <vt:lpstr>Student Labs</vt:lpstr>
      <vt:lpstr>Cortland Salt Storage Area</vt:lpstr>
      <vt:lpstr>PowerPoint Presentation</vt:lpstr>
      <vt:lpstr>Rosen Site</vt:lpstr>
      <vt:lpstr>Student Involvement</vt:lpstr>
      <vt:lpstr>Two major sites in the Binghamton area Endicott and Hillcrest</vt:lpstr>
      <vt:lpstr>Cortland Salt Storage Area</vt:lpstr>
      <vt:lpstr>PowerPoint Presentation</vt:lpstr>
      <vt:lpstr>PowerPoint Presentation</vt:lpstr>
      <vt:lpstr>PowerPoint Presentation</vt:lpstr>
      <vt:lpstr>Student Involvement</vt:lpstr>
      <vt:lpstr>PowerPoint Presentation</vt:lpstr>
      <vt:lpstr>Problems</vt:lpstr>
      <vt:lpstr>Student Interest</vt:lpstr>
      <vt:lpstr>PowerPoint Presentation</vt:lpstr>
    </vt:vector>
  </TitlesOfParts>
  <Company>Broome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a Groundwater Monitoring Project into an Introductory Geology Laboratory Class</dc:title>
  <dc:creator>McCallen, John</dc:creator>
  <cp:lastModifiedBy>McCallen, John</cp:lastModifiedBy>
  <cp:revision>69</cp:revision>
  <cp:lastPrinted>2012-03-15T15:04:57Z</cp:lastPrinted>
  <dcterms:created xsi:type="dcterms:W3CDTF">2012-01-19T18:22:50Z</dcterms:created>
  <dcterms:modified xsi:type="dcterms:W3CDTF">2012-03-16T12:54:40Z</dcterms:modified>
</cp:coreProperties>
</file>