
<file path=[Content_Types].xml><?xml version="1.0" encoding="utf-8"?>
<Types xmlns="http://schemas.openxmlformats.org/package/2006/content-types">
  <Override PartName="/docProps/core.xml" ContentType="application/vnd.openxmlformats-package.core-properties+xml"/>
  <Default Extension="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2.xml" ContentType="application/vnd.openxmlformats-officedocument.presentationml.slideLayout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slideLayouts/slideLayout4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4"/>
  </p:notesMasterIdLst>
  <p:sldIdLst>
    <p:sldId id="279" r:id="rId2"/>
    <p:sldId id="302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9701"/>
    <a:srgbClr val="D3A331"/>
    <a:srgbClr val="F0BD80"/>
    <a:srgbClr val="D22D4D"/>
    <a:srgbClr val="FFFAE1"/>
    <a:srgbClr val="FFFD63"/>
    <a:srgbClr val="FFFDD6"/>
    <a:srgbClr val="FFE47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0239" autoAdjust="0"/>
    <p:restoredTop sz="77834" autoAdjust="0"/>
  </p:normalViewPr>
  <p:slideViewPr>
    <p:cSldViewPr snapToGrid="0" snapToObjects="1">
      <p:cViewPr>
        <p:scale>
          <a:sx n="75" d="100"/>
          <a:sy n="75" d="100"/>
        </p:scale>
        <p:origin x="-1528" y="-224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B1E9BD-14AA-C047-A5F3-B646D9815110}" type="datetimeFigureOut">
              <a:rPr lang="en-US" smtClean="0"/>
              <a:pPr/>
              <a:t>4/15/12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48ADD2-0110-E149-90B5-1E12842E346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8ADD2-0110-E149-90B5-1E12842E346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65BF8-391D-6843-B370-34169173B579}" type="datetimeFigureOut">
              <a:rPr lang="en-US" smtClean="0"/>
              <a:pPr/>
              <a:t>4/15/12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8F422-8E65-BA4C-B538-359E7190C7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65BF8-391D-6843-B370-34169173B579}" type="datetimeFigureOut">
              <a:rPr lang="en-US" smtClean="0"/>
              <a:pPr/>
              <a:t>4/15/12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8F422-8E65-BA4C-B538-359E7190C7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65BF8-391D-6843-B370-34169173B579}" type="datetimeFigureOut">
              <a:rPr lang="en-US" smtClean="0"/>
              <a:pPr/>
              <a:t>4/15/12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8F422-8E65-BA4C-B538-359E7190C7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65BF8-391D-6843-B370-34169173B579}" type="datetimeFigureOut">
              <a:rPr lang="en-US" smtClean="0"/>
              <a:pPr/>
              <a:t>4/15/12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8F422-8E65-BA4C-B538-359E7190C7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65BF8-391D-6843-B370-34169173B579}" type="datetimeFigureOut">
              <a:rPr lang="en-US" smtClean="0"/>
              <a:pPr/>
              <a:t>4/15/12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8F422-8E65-BA4C-B538-359E7190C7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65BF8-391D-6843-B370-34169173B579}" type="datetimeFigureOut">
              <a:rPr lang="en-US" smtClean="0"/>
              <a:pPr/>
              <a:t>4/15/12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8F422-8E65-BA4C-B538-359E7190C7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65BF8-391D-6843-B370-34169173B579}" type="datetimeFigureOut">
              <a:rPr lang="en-US" smtClean="0"/>
              <a:pPr/>
              <a:t>4/15/12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8F422-8E65-BA4C-B538-359E7190C7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65BF8-391D-6843-B370-34169173B579}" type="datetimeFigureOut">
              <a:rPr lang="en-US" smtClean="0"/>
              <a:pPr/>
              <a:t>4/15/12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8F422-8E65-BA4C-B538-359E7190C7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65BF8-391D-6843-B370-34169173B579}" type="datetimeFigureOut">
              <a:rPr lang="en-US" smtClean="0"/>
              <a:pPr/>
              <a:t>4/15/12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8F422-8E65-BA4C-B538-359E7190C7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65BF8-391D-6843-B370-34169173B579}" type="datetimeFigureOut">
              <a:rPr lang="en-US" smtClean="0"/>
              <a:pPr/>
              <a:t>4/15/12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8F422-8E65-BA4C-B538-359E7190C7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65BF8-391D-6843-B370-34169173B579}" type="datetimeFigureOut">
              <a:rPr lang="en-US" smtClean="0"/>
              <a:pPr/>
              <a:t>4/15/12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8F422-8E65-BA4C-B538-359E7190C7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C65BF8-391D-6843-B370-34169173B579}" type="datetimeFigureOut">
              <a:rPr lang="en-US" smtClean="0"/>
              <a:pPr/>
              <a:t>4/15/12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8F422-8E65-BA4C-B538-359E7190C7E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geo.sunysb.edu/lig/" TargetMode="External"/><Relationship Id="rId3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931" y="203200"/>
            <a:ext cx="901683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90"/>
                </a:solidFill>
              </a:rPr>
              <a:t>Evidence of Two Wisconsin Age Glacial Advances in a Valley</a:t>
            </a:r>
          </a:p>
          <a:p>
            <a:pPr algn="ctr"/>
            <a:r>
              <a:rPr lang="en-US" sz="2800" b="1" dirty="0" smtClean="0">
                <a:solidFill>
                  <a:srgbClr val="000090"/>
                </a:solidFill>
              </a:rPr>
              <a:t>Beneath the New Yankee Stadium, Bronx, New York</a:t>
            </a:r>
            <a:endParaRPr lang="en-US" sz="2800" dirty="0" smtClean="0">
              <a:solidFill>
                <a:srgbClr val="000090"/>
              </a:solidFill>
            </a:endParaRPr>
          </a:p>
          <a:p>
            <a:pPr algn="ctr"/>
            <a:endParaRPr lang="en-US" sz="2800" dirty="0">
              <a:solidFill>
                <a:srgbClr val="00009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71480" y="1371600"/>
            <a:ext cx="380104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90"/>
                </a:solidFill>
              </a:rPr>
              <a:t>Cheryl J. Moss</a:t>
            </a:r>
          </a:p>
          <a:p>
            <a:pPr algn="ctr"/>
            <a:r>
              <a:rPr lang="en-US" dirty="0" smtClean="0">
                <a:solidFill>
                  <a:srgbClr val="000090"/>
                </a:solidFill>
              </a:rPr>
              <a:t>Mueser Rutledge Consulting Engineers</a:t>
            </a:r>
            <a:endParaRPr lang="en-US" dirty="0">
              <a:solidFill>
                <a:srgbClr val="000090"/>
              </a:solidFill>
            </a:endParaRPr>
          </a:p>
        </p:txBody>
      </p:sp>
      <p:pic>
        <p:nvPicPr>
          <p:cNvPr id="5" name="Picture 4" descr="sm Yankee Stadium 1-10 - 0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2332736"/>
            <a:ext cx="5943600" cy="43289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5"/>
          <p:cNvSpPr txBox="1">
            <a:spLocks noChangeArrowheads="1"/>
          </p:cNvSpPr>
          <p:nvPr/>
        </p:nvSpPr>
        <p:spPr bwMode="auto">
          <a:xfrm>
            <a:off x="1876425" y="1835150"/>
            <a:ext cx="55657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b="1"/>
              <a:t>PDFs available online at:  </a:t>
            </a:r>
            <a:r>
              <a:rPr lang="en-US" b="1">
                <a:hlinkClick r:id="rId2"/>
              </a:rPr>
              <a:t>http://www.geo.sunysb.edu/lig/</a:t>
            </a:r>
            <a:endParaRPr lang="en-US" b="1"/>
          </a:p>
          <a:p>
            <a:pPr algn="ctr"/>
            <a:endParaRPr lang="en-US" b="1"/>
          </a:p>
          <a:p>
            <a:pPr algn="ctr"/>
            <a:endParaRPr lang="en-US" b="1"/>
          </a:p>
        </p:txBody>
      </p:sp>
      <p:sp>
        <p:nvSpPr>
          <p:cNvPr id="48131" name="TextBox 6"/>
          <p:cNvSpPr txBox="1">
            <a:spLocks noChangeArrowheads="1"/>
          </p:cNvSpPr>
          <p:nvPr/>
        </p:nvSpPr>
        <p:spPr bwMode="auto">
          <a:xfrm>
            <a:off x="900113" y="1295400"/>
            <a:ext cx="73437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Conference on the Geology of Long Island and Metropolitan New York</a:t>
            </a:r>
          </a:p>
        </p:txBody>
      </p:sp>
      <p:sp>
        <p:nvSpPr>
          <p:cNvPr id="48133" name="TextBox 9"/>
          <p:cNvSpPr txBox="1">
            <a:spLocks noChangeArrowheads="1"/>
          </p:cNvSpPr>
          <p:nvPr/>
        </p:nvSpPr>
        <p:spPr bwMode="auto">
          <a:xfrm>
            <a:off x="1863394" y="368300"/>
            <a:ext cx="541721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 smtClean="0"/>
              <a:t>THIS AND OTHER NYC </a:t>
            </a:r>
            <a:r>
              <a:rPr lang="en-US" sz="2000" b="1" dirty="0"/>
              <a:t>SITES DESCRIBED IN DETAIL</a:t>
            </a:r>
          </a:p>
          <a:p>
            <a:pPr algn="ctr"/>
            <a:endParaRPr lang="en-US" b="1" dirty="0"/>
          </a:p>
          <a:p>
            <a:pPr algn="ctr"/>
            <a:r>
              <a:rPr lang="en-US" dirty="0"/>
              <a:t>for the annual Long Island Geologists </a:t>
            </a:r>
          </a:p>
        </p:txBody>
      </p:sp>
      <p:pic>
        <p:nvPicPr>
          <p:cNvPr id="6" name="Picture 5" descr="DSC_6189smal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2599944"/>
            <a:ext cx="6400800" cy="42565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4293</TotalTime>
  <Words>73</Words>
  <Application>Microsoft Macintosh PowerPoint</Application>
  <PresentationFormat>On-screen Show (4:3)</PresentationFormat>
  <Paragraphs>10</Paragraphs>
  <Slides>2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Slide 1</vt:lpstr>
      <vt:lpstr>Slide 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Cheryl Moss</dc:creator>
  <cp:lastModifiedBy>Cheryl Moss</cp:lastModifiedBy>
  <cp:revision>112</cp:revision>
  <cp:lastPrinted>2012-01-22T06:47:31Z</cp:lastPrinted>
  <dcterms:created xsi:type="dcterms:W3CDTF">2012-04-16T03:37:01Z</dcterms:created>
  <dcterms:modified xsi:type="dcterms:W3CDTF">2012-04-16T03:40:13Z</dcterms:modified>
</cp:coreProperties>
</file>