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4" r:id="rId6"/>
    <p:sldId id="260" r:id="rId7"/>
    <p:sldId id="263" r:id="rId8"/>
    <p:sldId id="265" r:id="rId9"/>
    <p:sldId id="261" r:id="rId10"/>
    <p:sldId id="266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FB1F-EDFD-455D-BFA0-AC099A84DA9B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F89-1D22-4EDE-A7C7-24EB1FA554C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FB1F-EDFD-455D-BFA0-AC099A84DA9B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F89-1D22-4EDE-A7C7-24EB1FA55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FB1F-EDFD-455D-BFA0-AC099A84DA9B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F89-1D22-4EDE-A7C7-24EB1FA55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FB1F-EDFD-455D-BFA0-AC099A84DA9B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F89-1D22-4EDE-A7C7-24EB1FA55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FB1F-EDFD-455D-BFA0-AC099A84DA9B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F89-1D22-4EDE-A7C7-24EB1FA554C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FB1F-EDFD-455D-BFA0-AC099A84DA9B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F89-1D22-4EDE-A7C7-24EB1FA55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FB1F-EDFD-455D-BFA0-AC099A84DA9B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F89-1D22-4EDE-A7C7-24EB1FA55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FB1F-EDFD-455D-BFA0-AC099A84DA9B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FFFF89-1D22-4EDE-A7C7-24EB1FA554C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FB1F-EDFD-455D-BFA0-AC099A84DA9B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F89-1D22-4EDE-A7C7-24EB1FA55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FB1F-EDFD-455D-BFA0-AC099A84DA9B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BFFFF89-1D22-4EDE-A7C7-24EB1FA55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4DDFB1F-EDFD-455D-BFA0-AC099A84DA9B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F89-1D22-4EDE-A7C7-24EB1FA55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4DDFB1F-EDFD-455D-BFA0-AC099A84DA9B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BFFFF89-1D22-4EDE-A7C7-24EB1FA554C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28955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Introducing elementary school children to geologic fieldwork – from formulating the hypothesis to analyzing the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371600"/>
          </a:xfrm>
        </p:spPr>
        <p:txBody>
          <a:bodyPr/>
          <a:lstStyle/>
          <a:p>
            <a:r>
              <a:rPr lang="en-US" dirty="0" smtClean="0"/>
              <a:t>Jane Alexander</a:t>
            </a:r>
          </a:p>
          <a:p>
            <a:r>
              <a:rPr lang="en-US" dirty="0" smtClean="0"/>
              <a:t>College of Staten Island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467600" cy="4602163"/>
          </a:xfrm>
        </p:spPr>
        <p:txBody>
          <a:bodyPr/>
          <a:lstStyle/>
          <a:p>
            <a:r>
              <a:rPr lang="en-US" dirty="0" smtClean="0"/>
              <a:t>Students practiced and reinforced concepts from different parts of the curriculum</a:t>
            </a:r>
          </a:p>
          <a:p>
            <a:r>
              <a:rPr lang="en-US" dirty="0" smtClean="0"/>
              <a:t>Everyone became actively involved in using the scientific method</a:t>
            </a:r>
          </a:p>
          <a:p>
            <a:pPr lvl="1"/>
            <a:r>
              <a:rPr lang="en-US" dirty="0" smtClean="0"/>
              <a:t>And the results were unexpected!</a:t>
            </a:r>
          </a:p>
          <a:p>
            <a:r>
              <a:rPr lang="en-US" dirty="0" smtClean="0"/>
              <a:t>No real analysis of effectiveness yet – these students will have standardized science testing next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740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 you to these wonderful teachers!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3340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L-R</a:t>
            </a:r>
            <a:r>
              <a:rPr lang="en-US" dirty="0" smtClean="0"/>
              <a:t>: Mrs. Conyers, Mrs. Henderson, Mrs. Ferrara, </a:t>
            </a:r>
            <a:r>
              <a:rPr lang="en-US" dirty="0" err="1" smtClean="0"/>
              <a:t>Mrs</a:t>
            </a:r>
            <a:r>
              <a:rPr lang="en-US" dirty="0" smtClean="0"/>
              <a:t> </a:t>
            </a:r>
            <a:r>
              <a:rPr lang="en-US" dirty="0" err="1" smtClean="0"/>
              <a:t>Bucich</a:t>
            </a:r>
            <a:r>
              <a:rPr lang="en-US" dirty="0" smtClean="0"/>
              <a:t>, and Mrs. </a:t>
            </a:r>
            <a:r>
              <a:rPr lang="en-US" dirty="0" err="1" smtClean="0"/>
              <a:t>Heumann</a:t>
            </a:r>
            <a:r>
              <a:rPr lang="en-US" dirty="0" smtClean="0"/>
              <a:t> (Absent: Mrs. Masters)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990601"/>
            <a:ext cx="3866745" cy="43356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Elements of the 3</a:t>
            </a:r>
            <a:r>
              <a:rPr lang="en-US" baseline="30000" dirty="0" smtClean="0"/>
              <a:t>rd</a:t>
            </a:r>
            <a:r>
              <a:rPr lang="en-US" dirty="0" smtClean="0"/>
              <a:t> Grade Curriculum</a:t>
            </a:r>
          </a:p>
          <a:p>
            <a:r>
              <a:rPr lang="en-US" dirty="0" smtClean="0"/>
              <a:t>Introducing the students to local geologic history</a:t>
            </a:r>
          </a:p>
          <a:p>
            <a:r>
              <a:rPr lang="en-US" dirty="0" smtClean="0"/>
              <a:t>The fieldtrip and experiment</a:t>
            </a:r>
          </a:p>
          <a:p>
            <a:r>
              <a:rPr lang="en-US" dirty="0" smtClean="0"/>
              <a:t>Classroom follow up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Elements of 3</a:t>
            </a:r>
            <a:r>
              <a:rPr lang="en-US" baseline="30000" dirty="0" smtClean="0"/>
              <a:t>rd</a:t>
            </a:r>
            <a:r>
              <a:rPr lang="en-US" dirty="0" smtClean="0"/>
              <a:t> Grade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Science</a:t>
            </a:r>
          </a:p>
          <a:p>
            <a:pPr lvl="1"/>
            <a:r>
              <a:rPr lang="en-US" dirty="0" smtClean="0"/>
              <a:t>The Scientific Method</a:t>
            </a:r>
          </a:p>
          <a:p>
            <a:pPr lvl="1"/>
            <a:r>
              <a:rPr lang="en-US" dirty="0" smtClean="0"/>
              <a:t>The Rock Cycle</a:t>
            </a:r>
          </a:p>
          <a:p>
            <a:r>
              <a:rPr lang="en-US" dirty="0" smtClean="0"/>
              <a:t>Math</a:t>
            </a:r>
          </a:p>
          <a:p>
            <a:pPr lvl="1"/>
            <a:r>
              <a:rPr lang="en-US" dirty="0" smtClean="0"/>
              <a:t>Graphing</a:t>
            </a:r>
          </a:p>
          <a:p>
            <a:pPr lvl="1"/>
            <a:r>
              <a:rPr lang="en-US" dirty="0" smtClean="0"/>
              <a:t>Data analysis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Introducing the students to local geologic history</a:t>
            </a:r>
            <a:endParaRPr lang="en-US" dirty="0"/>
          </a:p>
        </p:txBody>
      </p:sp>
      <p:pic>
        <p:nvPicPr>
          <p:cNvPr id="4" name="Picture 2" descr="D:\Science Club\Jenni school\South Mountain Reservation photos\DSC_63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1904999" cy="2868298"/>
          </a:xfrm>
          <a:prstGeom prst="rect">
            <a:avLst/>
          </a:prstGeom>
          <a:noFill/>
        </p:spPr>
      </p:pic>
      <p:pic>
        <p:nvPicPr>
          <p:cNvPr id="5" name="Picture 1" descr="D:\Teaching\Plate Tectonics\Images\pangea-continental-drif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3999"/>
            <a:ext cx="2066227" cy="2577149"/>
          </a:xfrm>
          <a:prstGeom prst="rect">
            <a:avLst/>
          </a:prstGeom>
          <a:noFill/>
        </p:spPr>
      </p:pic>
      <p:pic>
        <p:nvPicPr>
          <p:cNvPr id="6" name="Picture 4" descr="http://www.geostudy.zoomshare.com/my_images/lakifissureerup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3999"/>
            <a:ext cx="3186742" cy="2071382"/>
          </a:xfrm>
          <a:prstGeom prst="rect">
            <a:avLst/>
          </a:prstGeom>
          <a:noFill/>
        </p:spPr>
      </p:pic>
      <p:pic>
        <p:nvPicPr>
          <p:cNvPr id="7" name="Picture 2" descr="D:\Science Club\Jenni school\South Mountain Reservation photos\DSC_63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371" y="3408934"/>
            <a:ext cx="2166890" cy="3262619"/>
          </a:xfrm>
          <a:prstGeom prst="rect">
            <a:avLst/>
          </a:prstGeom>
          <a:noFill/>
        </p:spPr>
      </p:pic>
      <p:pic>
        <p:nvPicPr>
          <p:cNvPr id="8" name="Picture 6" descr="http://www.iacea.com/programmes/programmes_uk/party_c/giants_causewa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62819"/>
            <a:ext cx="2999893" cy="2142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Formulating the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the introduction, the students were encouraged to formulate a hypothesis relating to the shapes of the columns that they would see on the fieldtrip</a:t>
            </a:r>
          </a:p>
          <a:p>
            <a:pPr lvl="1"/>
            <a:r>
              <a:rPr lang="en-US" dirty="0" smtClean="0"/>
              <a:t>“We predict that the shapes of the columns at the South Mountain Reservation will have 6 sides”</a:t>
            </a:r>
          </a:p>
          <a:p>
            <a:r>
              <a:rPr lang="en-US" dirty="0" smtClean="0"/>
              <a:t>We then discussed how to test the hypothesis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675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fieldtrip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18665"/>
            <a:ext cx="4888149" cy="3491535"/>
          </a:xfrm>
          <a:prstGeom prst="rect">
            <a:avLst/>
          </a:prstGeom>
        </p:spPr>
      </p:pic>
      <p:pic>
        <p:nvPicPr>
          <p:cNvPr id="5" name="Picture 2" descr="D:\Science Club\Jenni school\South Mountain Reservation photos\2007-05-15 15-14-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131" y="1212828"/>
            <a:ext cx="3297070" cy="2192338"/>
          </a:xfrm>
          <a:prstGeom prst="rect">
            <a:avLst/>
          </a:prstGeom>
          <a:noFill/>
        </p:spPr>
      </p:pic>
      <p:pic>
        <p:nvPicPr>
          <p:cNvPr id="6" name="Picture 1" descr="D:\Teaching\Igneous Rocks and Volcanoes\photos\basalt columns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131" y="3827463"/>
            <a:ext cx="3297070" cy="2192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experiment…</a:t>
            </a:r>
            <a:endParaRPr lang="en-US" dirty="0"/>
          </a:p>
        </p:txBody>
      </p:sp>
      <p:pic>
        <p:nvPicPr>
          <p:cNvPr id="4" name="Picture 2" descr="D:\Science Club\Jenni school\South Mountain Reservation photos\DSC_63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84066"/>
            <a:ext cx="6705600" cy="4453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5457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keep track?</a:t>
            </a:r>
            <a:endParaRPr lang="en-US" dirty="0"/>
          </a:p>
        </p:txBody>
      </p:sp>
      <p:pic>
        <p:nvPicPr>
          <p:cNvPr id="1026" name="Picture 2" descr="G:\South Mountain\jpegs\DSC_66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3077643" cy="463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South Mountain\3rd grade South Mountain Reservation\2012-03-15-11-01-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09800"/>
            <a:ext cx="4726797" cy="313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824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follow up</a:t>
            </a:r>
            <a:endParaRPr lang="en-US" dirty="0"/>
          </a:p>
        </p:txBody>
      </p:sp>
      <p:pic>
        <p:nvPicPr>
          <p:cNvPr id="2051" name="Picture 3" descr="D:\nikon\3rd grade South Mountain Reservation\2011-10-25-13-09-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3615187" cy="277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nikon\3rd grade South Mountain Reservation\2011-10-25-13-29-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684" y="1447800"/>
            <a:ext cx="2922508" cy="356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nikon\3rd grade South Mountain Reservation\2011-10-25-13-24-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36924"/>
            <a:ext cx="360678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1518</TotalTime>
  <Words>214</Words>
  <Application>Microsoft Office PowerPoint</Application>
  <PresentationFormat>On-screen Show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Technic</vt:lpstr>
      <vt:lpstr>Introducing elementary school children to geologic fieldwork – from formulating the hypothesis to analyzing the data</vt:lpstr>
      <vt:lpstr>Overview</vt:lpstr>
      <vt:lpstr>Elements of 3rd Grade Curriculum</vt:lpstr>
      <vt:lpstr>Introducing the students to local geologic history</vt:lpstr>
      <vt:lpstr>Formulating the hypothesis</vt:lpstr>
      <vt:lpstr>The fieldtrip</vt:lpstr>
      <vt:lpstr>The experiment…</vt:lpstr>
      <vt:lpstr>How do you keep track?</vt:lpstr>
      <vt:lpstr>Classroom follow up</vt:lpstr>
      <vt:lpstr>Conclusions</vt:lpstr>
      <vt:lpstr>Thank you to these wonderful teachers!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elementary school children to geologic fieldwork – from formulating the hypothesis to analyzing the data</dc:title>
  <dc:creator>Jane Alexander</dc:creator>
  <cp:lastModifiedBy>Jane</cp:lastModifiedBy>
  <cp:revision>14</cp:revision>
  <dcterms:created xsi:type="dcterms:W3CDTF">2012-03-15T20:15:29Z</dcterms:created>
  <dcterms:modified xsi:type="dcterms:W3CDTF">2012-03-17T15:56:32Z</dcterms:modified>
</cp:coreProperties>
</file>