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75" r:id="rId5"/>
    <p:sldId id="268" r:id="rId6"/>
    <p:sldId id="260" r:id="rId7"/>
    <p:sldId id="273" r:id="rId8"/>
    <p:sldId id="267" r:id="rId9"/>
    <p:sldId id="274" r:id="rId10"/>
    <p:sldId id="262" r:id="rId11"/>
    <p:sldId id="272" r:id="rId12"/>
    <p:sldId id="257" r:id="rId13"/>
    <p:sldId id="261" r:id="rId14"/>
    <p:sldId id="271" r:id="rId15"/>
    <p:sldId id="276" r:id="rId16"/>
    <p:sldId id="265" r:id="rId17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-gboardm1\Desktop\DISSERTATION%20WORK\Zachos%202001%20All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d18O Zachos 2001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'Zachos 2001 All Data'!$F$9354:$F$10163</c:f>
              <c:numCache>
                <c:formatCode>General</c:formatCode>
                <c:ptCount val="810"/>
                <c:pt idx="0">
                  <c:v>2.59</c:v>
                </c:pt>
                <c:pt idx="1">
                  <c:v>2.63</c:v>
                </c:pt>
                <c:pt idx="2">
                  <c:v>2.5299999999999998</c:v>
                </c:pt>
                <c:pt idx="3">
                  <c:v>2.4499999999999997</c:v>
                </c:pt>
                <c:pt idx="4">
                  <c:v>2.4299999999999997</c:v>
                </c:pt>
                <c:pt idx="5">
                  <c:v>2.4499999999999997</c:v>
                </c:pt>
                <c:pt idx="6">
                  <c:v>2.46</c:v>
                </c:pt>
                <c:pt idx="7">
                  <c:v>2.3899999999999997</c:v>
                </c:pt>
                <c:pt idx="8">
                  <c:v>2.48</c:v>
                </c:pt>
                <c:pt idx="9">
                  <c:v>2.4299999999999997</c:v>
                </c:pt>
                <c:pt idx="10">
                  <c:v>2.4699999999999998</c:v>
                </c:pt>
                <c:pt idx="11">
                  <c:v>2.48</c:v>
                </c:pt>
                <c:pt idx="12">
                  <c:v>2.48</c:v>
                </c:pt>
                <c:pt idx="13">
                  <c:v>2.44</c:v>
                </c:pt>
                <c:pt idx="14">
                  <c:v>2.48</c:v>
                </c:pt>
                <c:pt idx="15">
                  <c:v>2.4899999999999998</c:v>
                </c:pt>
                <c:pt idx="16">
                  <c:v>2.4</c:v>
                </c:pt>
                <c:pt idx="17">
                  <c:v>2.4099999999999997</c:v>
                </c:pt>
                <c:pt idx="18">
                  <c:v>2.42</c:v>
                </c:pt>
                <c:pt idx="19">
                  <c:v>2.3899999999999997</c:v>
                </c:pt>
                <c:pt idx="20">
                  <c:v>2.3299999999999987</c:v>
                </c:pt>
                <c:pt idx="21">
                  <c:v>2.38</c:v>
                </c:pt>
                <c:pt idx="22">
                  <c:v>2.4099999999999997</c:v>
                </c:pt>
                <c:pt idx="23">
                  <c:v>2.3499999999999988</c:v>
                </c:pt>
                <c:pt idx="24">
                  <c:v>2.4</c:v>
                </c:pt>
                <c:pt idx="25">
                  <c:v>2.4299999999999997</c:v>
                </c:pt>
                <c:pt idx="26">
                  <c:v>2.46</c:v>
                </c:pt>
                <c:pt idx="27">
                  <c:v>2.46</c:v>
                </c:pt>
                <c:pt idx="28">
                  <c:v>2.5</c:v>
                </c:pt>
                <c:pt idx="29">
                  <c:v>2.4899999999999998</c:v>
                </c:pt>
                <c:pt idx="30">
                  <c:v>2.4</c:v>
                </c:pt>
                <c:pt idx="31">
                  <c:v>2.3899999999999997</c:v>
                </c:pt>
                <c:pt idx="32">
                  <c:v>2.4099999999999997</c:v>
                </c:pt>
                <c:pt idx="33">
                  <c:v>2.4899999999999998</c:v>
                </c:pt>
                <c:pt idx="34">
                  <c:v>2.4699999999999998</c:v>
                </c:pt>
                <c:pt idx="35">
                  <c:v>2.58</c:v>
                </c:pt>
                <c:pt idx="36">
                  <c:v>2.6</c:v>
                </c:pt>
                <c:pt idx="37">
                  <c:v>2.56</c:v>
                </c:pt>
                <c:pt idx="38">
                  <c:v>2.44</c:v>
                </c:pt>
                <c:pt idx="39">
                  <c:v>2.48</c:v>
                </c:pt>
                <c:pt idx="40">
                  <c:v>2.48</c:v>
                </c:pt>
                <c:pt idx="41">
                  <c:v>2.46</c:v>
                </c:pt>
                <c:pt idx="42">
                  <c:v>2.54</c:v>
                </c:pt>
                <c:pt idx="43">
                  <c:v>2.64</c:v>
                </c:pt>
                <c:pt idx="44">
                  <c:v>2.59</c:v>
                </c:pt>
                <c:pt idx="45">
                  <c:v>2.5299999999999998</c:v>
                </c:pt>
                <c:pt idx="46">
                  <c:v>2.54</c:v>
                </c:pt>
                <c:pt idx="47">
                  <c:v>2.4699999999999998</c:v>
                </c:pt>
                <c:pt idx="48">
                  <c:v>2.44</c:v>
                </c:pt>
                <c:pt idx="49">
                  <c:v>2.44</c:v>
                </c:pt>
                <c:pt idx="50">
                  <c:v>2.4099999999999997</c:v>
                </c:pt>
                <c:pt idx="51">
                  <c:v>2.4099999999999997</c:v>
                </c:pt>
                <c:pt idx="52">
                  <c:v>2.36</c:v>
                </c:pt>
                <c:pt idx="53">
                  <c:v>2.2999999999999998</c:v>
                </c:pt>
                <c:pt idx="54">
                  <c:v>2.2999999999999998</c:v>
                </c:pt>
                <c:pt idx="55">
                  <c:v>2.4099999999999997</c:v>
                </c:pt>
                <c:pt idx="56">
                  <c:v>2.38</c:v>
                </c:pt>
                <c:pt idx="57">
                  <c:v>2.4699999999999998</c:v>
                </c:pt>
                <c:pt idx="58">
                  <c:v>2.5499999999999998</c:v>
                </c:pt>
                <c:pt idx="59">
                  <c:v>2.62</c:v>
                </c:pt>
                <c:pt idx="60">
                  <c:v>2.58</c:v>
                </c:pt>
                <c:pt idx="61">
                  <c:v>2.58</c:v>
                </c:pt>
                <c:pt idx="62">
                  <c:v>2.57</c:v>
                </c:pt>
                <c:pt idx="63">
                  <c:v>2.5299999999999998</c:v>
                </c:pt>
                <c:pt idx="64">
                  <c:v>2.5299999999999998</c:v>
                </c:pt>
                <c:pt idx="65">
                  <c:v>2.52</c:v>
                </c:pt>
                <c:pt idx="66">
                  <c:v>2.56</c:v>
                </c:pt>
                <c:pt idx="67">
                  <c:v>2.57</c:v>
                </c:pt>
                <c:pt idx="68">
                  <c:v>2.59</c:v>
                </c:pt>
                <c:pt idx="69">
                  <c:v>2.5499999999999998</c:v>
                </c:pt>
                <c:pt idx="70">
                  <c:v>2.5099999999999998</c:v>
                </c:pt>
                <c:pt idx="71">
                  <c:v>2.4099999999999997</c:v>
                </c:pt>
                <c:pt idx="72">
                  <c:v>2.4</c:v>
                </c:pt>
                <c:pt idx="73">
                  <c:v>2.3699999999999997</c:v>
                </c:pt>
                <c:pt idx="74">
                  <c:v>2.3199999999999967</c:v>
                </c:pt>
                <c:pt idx="75">
                  <c:v>2.4299999999999997</c:v>
                </c:pt>
                <c:pt idx="76">
                  <c:v>2.48</c:v>
                </c:pt>
                <c:pt idx="77">
                  <c:v>2.46</c:v>
                </c:pt>
                <c:pt idx="78">
                  <c:v>2.46</c:v>
                </c:pt>
                <c:pt idx="79">
                  <c:v>2.52</c:v>
                </c:pt>
                <c:pt idx="80">
                  <c:v>2.48</c:v>
                </c:pt>
                <c:pt idx="81">
                  <c:v>2.54</c:v>
                </c:pt>
                <c:pt idx="82">
                  <c:v>2.6</c:v>
                </c:pt>
                <c:pt idx="83">
                  <c:v>2.66</c:v>
                </c:pt>
                <c:pt idx="84">
                  <c:v>2.67</c:v>
                </c:pt>
                <c:pt idx="85">
                  <c:v>2.7</c:v>
                </c:pt>
                <c:pt idx="86">
                  <c:v>2.67</c:v>
                </c:pt>
                <c:pt idx="87">
                  <c:v>2.63</c:v>
                </c:pt>
                <c:pt idx="88">
                  <c:v>2.61</c:v>
                </c:pt>
                <c:pt idx="89">
                  <c:v>2.62</c:v>
                </c:pt>
                <c:pt idx="90">
                  <c:v>2.64</c:v>
                </c:pt>
                <c:pt idx="91">
                  <c:v>2.71</c:v>
                </c:pt>
                <c:pt idx="92">
                  <c:v>2.72</c:v>
                </c:pt>
                <c:pt idx="93">
                  <c:v>2.69</c:v>
                </c:pt>
                <c:pt idx="94">
                  <c:v>2.71</c:v>
                </c:pt>
                <c:pt idx="95">
                  <c:v>2.7</c:v>
                </c:pt>
                <c:pt idx="96">
                  <c:v>2.63</c:v>
                </c:pt>
                <c:pt idx="97">
                  <c:v>2.65</c:v>
                </c:pt>
                <c:pt idx="98">
                  <c:v>2.66</c:v>
                </c:pt>
                <c:pt idx="99">
                  <c:v>2.61</c:v>
                </c:pt>
                <c:pt idx="100">
                  <c:v>2.58</c:v>
                </c:pt>
                <c:pt idx="101">
                  <c:v>2.57</c:v>
                </c:pt>
                <c:pt idx="102">
                  <c:v>2.5</c:v>
                </c:pt>
                <c:pt idx="103">
                  <c:v>2.5099999999999998</c:v>
                </c:pt>
                <c:pt idx="104">
                  <c:v>2.5099999999999998</c:v>
                </c:pt>
                <c:pt idx="105">
                  <c:v>2.3499999999999988</c:v>
                </c:pt>
                <c:pt idx="106">
                  <c:v>2.4099999999999997</c:v>
                </c:pt>
                <c:pt idx="107">
                  <c:v>2.44</c:v>
                </c:pt>
                <c:pt idx="108">
                  <c:v>2.4699999999999998</c:v>
                </c:pt>
                <c:pt idx="109">
                  <c:v>2.3099999999999987</c:v>
                </c:pt>
                <c:pt idx="110">
                  <c:v>2.5099999999999998</c:v>
                </c:pt>
                <c:pt idx="111">
                  <c:v>2.52</c:v>
                </c:pt>
                <c:pt idx="112">
                  <c:v>2.5499999999999998</c:v>
                </c:pt>
                <c:pt idx="113">
                  <c:v>2.54</c:v>
                </c:pt>
                <c:pt idx="114">
                  <c:v>2.72</c:v>
                </c:pt>
                <c:pt idx="115">
                  <c:v>2.72</c:v>
                </c:pt>
                <c:pt idx="116">
                  <c:v>2.72</c:v>
                </c:pt>
                <c:pt idx="117">
                  <c:v>2.7</c:v>
                </c:pt>
                <c:pt idx="118">
                  <c:v>2.72</c:v>
                </c:pt>
                <c:pt idx="119">
                  <c:v>2.71</c:v>
                </c:pt>
                <c:pt idx="120">
                  <c:v>2.66</c:v>
                </c:pt>
                <c:pt idx="121">
                  <c:v>2.64</c:v>
                </c:pt>
                <c:pt idx="122">
                  <c:v>2.64</c:v>
                </c:pt>
                <c:pt idx="123">
                  <c:v>2.63</c:v>
                </c:pt>
                <c:pt idx="124">
                  <c:v>2.52</c:v>
                </c:pt>
                <c:pt idx="125">
                  <c:v>2.5299999999999998</c:v>
                </c:pt>
                <c:pt idx="126">
                  <c:v>2.4299999999999997</c:v>
                </c:pt>
                <c:pt idx="127">
                  <c:v>2.46</c:v>
                </c:pt>
                <c:pt idx="128">
                  <c:v>2.4499999999999997</c:v>
                </c:pt>
                <c:pt idx="129">
                  <c:v>2.57</c:v>
                </c:pt>
                <c:pt idx="130">
                  <c:v>2.57</c:v>
                </c:pt>
                <c:pt idx="131">
                  <c:v>2.68</c:v>
                </c:pt>
                <c:pt idx="132">
                  <c:v>2.66</c:v>
                </c:pt>
                <c:pt idx="133">
                  <c:v>2.68</c:v>
                </c:pt>
                <c:pt idx="134">
                  <c:v>2.7</c:v>
                </c:pt>
                <c:pt idx="135">
                  <c:v>2.71</c:v>
                </c:pt>
                <c:pt idx="136">
                  <c:v>2.66</c:v>
                </c:pt>
                <c:pt idx="137">
                  <c:v>2.67</c:v>
                </c:pt>
                <c:pt idx="138">
                  <c:v>2.67</c:v>
                </c:pt>
                <c:pt idx="139">
                  <c:v>2.64</c:v>
                </c:pt>
                <c:pt idx="140">
                  <c:v>2.65</c:v>
                </c:pt>
                <c:pt idx="141">
                  <c:v>2.67</c:v>
                </c:pt>
                <c:pt idx="142">
                  <c:v>2.52</c:v>
                </c:pt>
                <c:pt idx="143">
                  <c:v>2.4</c:v>
                </c:pt>
                <c:pt idx="144">
                  <c:v>2.4</c:v>
                </c:pt>
                <c:pt idx="145">
                  <c:v>2.3899999999999997</c:v>
                </c:pt>
                <c:pt idx="146">
                  <c:v>2.38</c:v>
                </c:pt>
                <c:pt idx="147">
                  <c:v>2.3199999999999967</c:v>
                </c:pt>
                <c:pt idx="148">
                  <c:v>2.44</c:v>
                </c:pt>
                <c:pt idx="149">
                  <c:v>2.44</c:v>
                </c:pt>
                <c:pt idx="150">
                  <c:v>2.4</c:v>
                </c:pt>
                <c:pt idx="151">
                  <c:v>2.44</c:v>
                </c:pt>
                <c:pt idx="152">
                  <c:v>2.62</c:v>
                </c:pt>
                <c:pt idx="153">
                  <c:v>2.62</c:v>
                </c:pt>
                <c:pt idx="154">
                  <c:v>2.4499999999999997</c:v>
                </c:pt>
                <c:pt idx="155">
                  <c:v>2.5099999999999998</c:v>
                </c:pt>
                <c:pt idx="156">
                  <c:v>2.34</c:v>
                </c:pt>
                <c:pt idx="157">
                  <c:v>2.3899999999999997</c:v>
                </c:pt>
                <c:pt idx="158">
                  <c:v>2.34</c:v>
                </c:pt>
                <c:pt idx="159">
                  <c:v>2.5</c:v>
                </c:pt>
                <c:pt idx="160">
                  <c:v>2.5</c:v>
                </c:pt>
                <c:pt idx="161">
                  <c:v>2.68</c:v>
                </c:pt>
                <c:pt idx="162">
                  <c:v>2.4899999999999998</c:v>
                </c:pt>
                <c:pt idx="163">
                  <c:v>2.4699999999999998</c:v>
                </c:pt>
                <c:pt idx="164">
                  <c:v>2.4699999999999998</c:v>
                </c:pt>
                <c:pt idx="165">
                  <c:v>2.46</c:v>
                </c:pt>
                <c:pt idx="166">
                  <c:v>2.4099999999999997</c:v>
                </c:pt>
                <c:pt idx="167">
                  <c:v>2.52</c:v>
                </c:pt>
                <c:pt idx="168">
                  <c:v>2.62</c:v>
                </c:pt>
                <c:pt idx="169">
                  <c:v>2.6</c:v>
                </c:pt>
                <c:pt idx="170">
                  <c:v>2.58</c:v>
                </c:pt>
                <c:pt idx="171">
                  <c:v>2.58</c:v>
                </c:pt>
                <c:pt idx="172">
                  <c:v>2.65</c:v>
                </c:pt>
                <c:pt idx="173">
                  <c:v>2.52</c:v>
                </c:pt>
                <c:pt idx="174">
                  <c:v>2.4899999999999998</c:v>
                </c:pt>
                <c:pt idx="175">
                  <c:v>2.54</c:v>
                </c:pt>
                <c:pt idx="176">
                  <c:v>2.57</c:v>
                </c:pt>
                <c:pt idx="177">
                  <c:v>2.52</c:v>
                </c:pt>
                <c:pt idx="178">
                  <c:v>2.62</c:v>
                </c:pt>
                <c:pt idx="179">
                  <c:v>2.67</c:v>
                </c:pt>
                <c:pt idx="180">
                  <c:v>2.61</c:v>
                </c:pt>
                <c:pt idx="181">
                  <c:v>2.62</c:v>
                </c:pt>
                <c:pt idx="182">
                  <c:v>2.61</c:v>
                </c:pt>
                <c:pt idx="183">
                  <c:v>2.56</c:v>
                </c:pt>
                <c:pt idx="184">
                  <c:v>2.59</c:v>
                </c:pt>
                <c:pt idx="185">
                  <c:v>2.64</c:v>
                </c:pt>
                <c:pt idx="186">
                  <c:v>2.62</c:v>
                </c:pt>
                <c:pt idx="187">
                  <c:v>2.69</c:v>
                </c:pt>
                <c:pt idx="188">
                  <c:v>2.8099999999999987</c:v>
                </c:pt>
                <c:pt idx="189">
                  <c:v>2.79</c:v>
                </c:pt>
                <c:pt idx="190">
                  <c:v>2.62</c:v>
                </c:pt>
                <c:pt idx="191">
                  <c:v>2.68</c:v>
                </c:pt>
                <c:pt idx="192">
                  <c:v>2.6</c:v>
                </c:pt>
                <c:pt idx="193">
                  <c:v>2.46</c:v>
                </c:pt>
                <c:pt idx="194">
                  <c:v>2.29</c:v>
                </c:pt>
                <c:pt idx="195">
                  <c:v>2.42</c:v>
                </c:pt>
                <c:pt idx="196">
                  <c:v>2.4099999999999997</c:v>
                </c:pt>
                <c:pt idx="197">
                  <c:v>2.5</c:v>
                </c:pt>
                <c:pt idx="198">
                  <c:v>2.5499999999999998</c:v>
                </c:pt>
                <c:pt idx="199">
                  <c:v>2.48</c:v>
                </c:pt>
                <c:pt idx="200">
                  <c:v>2.48</c:v>
                </c:pt>
                <c:pt idx="201">
                  <c:v>2.4099999999999997</c:v>
                </c:pt>
                <c:pt idx="202">
                  <c:v>2.3299999999999987</c:v>
                </c:pt>
                <c:pt idx="203">
                  <c:v>2.3499999999999988</c:v>
                </c:pt>
                <c:pt idx="204">
                  <c:v>2.63</c:v>
                </c:pt>
                <c:pt idx="205">
                  <c:v>2.64</c:v>
                </c:pt>
                <c:pt idx="206">
                  <c:v>2.72</c:v>
                </c:pt>
                <c:pt idx="207">
                  <c:v>2.79</c:v>
                </c:pt>
                <c:pt idx="208">
                  <c:v>2.75</c:v>
                </c:pt>
                <c:pt idx="209">
                  <c:v>2.7</c:v>
                </c:pt>
                <c:pt idx="210">
                  <c:v>2.79</c:v>
                </c:pt>
                <c:pt idx="211">
                  <c:v>2.77</c:v>
                </c:pt>
                <c:pt idx="212">
                  <c:v>2.73</c:v>
                </c:pt>
                <c:pt idx="213">
                  <c:v>2.75</c:v>
                </c:pt>
                <c:pt idx="214">
                  <c:v>2.79</c:v>
                </c:pt>
                <c:pt idx="215">
                  <c:v>2.75</c:v>
                </c:pt>
                <c:pt idx="216">
                  <c:v>2.82</c:v>
                </c:pt>
                <c:pt idx="217">
                  <c:v>2.77</c:v>
                </c:pt>
                <c:pt idx="218">
                  <c:v>2.8</c:v>
                </c:pt>
                <c:pt idx="219">
                  <c:v>2.77</c:v>
                </c:pt>
                <c:pt idx="220">
                  <c:v>2.74</c:v>
                </c:pt>
                <c:pt idx="221">
                  <c:v>2.67</c:v>
                </c:pt>
                <c:pt idx="222">
                  <c:v>2.68</c:v>
                </c:pt>
                <c:pt idx="223">
                  <c:v>2.6</c:v>
                </c:pt>
                <c:pt idx="224">
                  <c:v>2.6</c:v>
                </c:pt>
                <c:pt idx="225">
                  <c:v>2.6</c:v>
                </c:pt>
                <c:pt idx="226">
                  <c:v>2.58</c:v>
                </c:pt>
                <c:pt idx="227">
                  <c:v>2.57</c:v>
                </c:pt>
                <c:pt idx="228">
                  <c:v>2.63</c:v>
                </c:pt>
                <c:pt idx="229">
                  <c:v>2.65</c:v>
                </c:pt>
                <c:pt idx="230">
                  <c:v>2.64</c:v>
                </c:pt>
                <c:pt idx="231">
                  <c:v>2.5299999999999998</c:v>
                </c:pt>
                <c:pt idx="232">
                  <c:v>2.5099999999999998</c:v>
                </c:pt>
                <c:pt idx="233">
                  <c:v>2.57</c:v>
                </c:pt>
                <c:pt idx="234">
                  <c:v>2.59</c:v>
                </c:pt>
                <c:pt idx="235">
                  <c:v>2.57</c:v>
                </c:pt>
                <c:pt idx="236">
                  <c:v>2.65</c:v>
                </c:pt>
                <c:pt idx="237">
                  <c:v>2.59</c:v>
                </c:pt>
                <c:pt idx="238">
                  <c:v>2.58</c:v>
                </c:pt>
                <c:pt idx="239">
                  <c:v>2.59</c:v>
                </c:pt>
                <c:pt idx="240">
                  <c:v>2.67</c:v>
                </c:pt>
                <c:pt idx="241">
                  <c:v>2.73</c:v>
                </c:pt>
                <c:pt idx="242">
                  <c:v>2.88</c:v>
                </c:pt>
                <c:pt idx="243">
                  <c:v>2.8099999999999987</c:v>
                </c:pt>
                <c:pt idx="244">
                  <c:v>2.7800000000000002</c:v>
                </c:pt>
                <c:pt idx="245">
                  <c:v>2.68</c:v>
                </c:pt>
                <c:pt idx="246">
                  <c:v>2.7</c:v>
                </c:pt>
                <c:pt idx="247">
                  <c:v>2.66</c:v>
                </c:pt>
                <c:pt idx="248">
                  <c:v>2.69</c:v>
                </c:pt>
                <c:pt idx="249">
                  <c:v>2.68</c:v>
                </c:pt>
                <c:pt idx="250">
                  <c:v>2.7800000000000002</c:v>
                </c:pt>
                <c:pt idx="251">
                  <c:v>2.75</c:v>
                </c:pt>
                <c:pt idx="252">
                  <c:v>2.67</c:v>
                </c:pt>
                <c:pt idx="253">
                  <c:v>2.65</c:v>
                </c:pt>
                <c:pt idx="254">
                  <c:v>2.66</c:v>
                </c:pt>
                <c:pt idx="255">
                  <c:v>2.7</c:v>
                </c:pt>
                <c:pt idx="256">
                  <c:v>2.72</c:v>
                </c:pt>
                <c:pt idx="257">
                  <c:v>2.86</c:v>
                </c:pt>
                <c:pt idx="258">
                  <c:v>2.8899999999999997</c:v>
                </c:pt>
                <c:pt idx="259">
                  <c:v>2.88</c:v>
                </c:pt>
                <c:pt idx="260">
                  <c:v>2.82</c:v>
                </c:pt>
                <c:pt idx="261">
                  <c:v>2.8299999999999987</c:v>
                </c:pt>
                <c:pt idx="262">
                  <c:v>2.74</c:v>
                </c:pt>
                <c:pt idx="263">
                  <c:v>2.7800000000000002</c:v>
                </c:pt>
                <c:pt idx="264">
                  <c:v>2.8</c:v>
                </c:pt>
                <c:pt idx="265">
                  <c:v>2.7800000000000002</c:v>
                </c:pt>
                <c:pt idx="266">
                  <c:v>2.82</c:v>
                </c:pt>
                <c:pt idx="267">
                  <c:v>2.8699999999999997</c:v>
                </c:pt>
                <c:pt idx="268">
                  <c:v>2.82</c:v>
                </c:pt>
                <c:pt idx="269">
                  <c:v>2.8</c:v>
                </c:pt>
                <c:pt idx="270">
                  <c:v>2.8099999999999987</c:v>
                </c:pt>
                <c:pt idx="271">
                  <c:v>2.77</c:v>
                </c:pt>
                <c:pt idx="272">
                  <c:v>2.79</c:v>
                </c:pt>
                <c:pt idx="273">
                  <c:v>2.86</c:v>
                </c:pt>
                <c:pt idx="274">
                  <c:v>2.8699999999999997</c:v>
                </c:pt>
                <c:pt idx="275">
                  <c:v>2.84</c:v>
                </c:pt>
                <c:pt idx="276">
                  <c:v>2.8899999999999997</c:v>
                </c:pt>
                <c:pt idx="277">
                  <c:v>2.8699999999999997</c:v>
                </c:pt>
                <c:pt idx="278">
                  <c:v>2.88</c:v>
                </c:pt>
                <c:pt idx="279">
                  <c:v>2.8699999999999997</c:v>
                </c:pt>
                <c:pt idx="280">
                  <c:v>2.9499999999999997</c:v>
                </c:pt>
                <c:pt idx="281">
                  <c:v>2.9499999999999997</c:v>
                </c:pt>
                <c:pt idx="282">
                  <c:v>2.98</c:v>
                </c:pt>
                <c:pt idx="283">
                  <c:v>2.8099999999999987</c:v>
                </c:pt>
                <c:pt idx="284">
                  <c:v>2.88</c:v>
                </c:pt>
                <c:pt idx="285">
                  <c:v>2.8499999999999988</c:v>
                </c:pt>
                <c:pt idx="286">
                  <c:v>2.8499999999999988</c:v>
                </c:pt>
                <c:pt idx="287">
                  <c:v>2.8099999999999987</c:v>
                </c:pt>
                <c:pt idx="288">
                  <c:v>2.9499999999999997</c:v>
                </c:pt>
                <c:pt idx="289">
                  <c:v>2.94</c:v>
                </c:pt>
                <c:pt idx="290">
                  <c:v>2.96</c:v>
                </c:pt>
                <c:pt idx="291">
                  <c:v>2.8499999999999988</c:v>
                </c:pt>
                <c:pt idx="292">
                  <c:v>2.92</c:v>
                </c:pt>
                <c:pt idx="293">
                  <c:v>2.9299999999999997</c:v>
                </c:pt>
                <c:pt idx="294">
                  <c:v>2.9099999999999997</c:v>
                </c:pt>
                <c:pt idx="295">
                  <c:v>2.9</c:v>
                </c:pt>
                <c:pt idx="296">
                  <c:v>3.01</c:v>
                </c:pt>
                <c:pt idx="297">
                  <c:v>2.92</c:v>
                </c:pt>
                <c:pt idx="298">
                  <c:v>2.86</c:v>
                </c:pt>
                <c:pt idx="299">
                  <c:v>2.8499999999999988</c:v>
                </c:pt>
                <c:pt idx="300">
                  <c:v>2.8699999999999997</c:v>
                </c:pt>
                <c:pt idx="301">
                  <c:v>2.8099999999999987</c:v>
                </c:pt>
                <c:pt idx="302">
                  <c:v>2.82</c:v>
                </c:pt>
                <c:pt idx="303">
                  <c:v>2.84</c:v>
                </c:pt>
                <c:pt idx="304">
                  <c:v>2.7600000000000002</c:v>
                </c:pt>
                <c:pt idx="305">
                  <c:v>2.7800000000000002</c:v>
                </c:pt>
                <c:pt idx="306">
                  <c:v>2.8099999999999987</c:v>
                </c:pt>
                <c:pt idx="307">
                  <c:v>2.84</c:v>
                </c:pt>
                <c:pt idx="308">
                  <c:v>2.86</c:v>
                </c:pt>
                <c:pt idx="309">
                  <c:v>2.94</c:v>
                </c:pt>
                <c:pt idx="310">
                  <c:v>2.8899999999999997</c:v>
                </c:pt>
                <c:pt idx="311">
                  <c:v>2.9</c:v>
                </c:pt>
                <c:pt idx="312">
                  <c:v>2.86</c:v>
                </c:pt>
                <c:pt idx="313">
                  <c:v>2.8699999999999997</c:v>
                </c:pt>
                <c:pt idx="314">
                  <c:v>2.84</c:v>
                </c:pt>
                <c:pt idx="315">
                  <c:v>2.9</c:v>
                </c:pt>
                <c:pt idx="316">
                  <c:v>2.86</c:v>
                </c:pt>
                <c:pt idx="317">
                  <c:v>2.8299999999999987</c:v>
                </c:pt>
                <c:pt idx="318">
                  <c:v>2.8699999999999997</c:v>
                </c:pt>
                <c:pt idx="319">
                  <c:v>2.9299999999999997</c:v>
                </c:pt>
                <c:pt idx="320">
                  <c:v>2.88</c:v>
                </c:pt>
                <c:pt idx="321">
                  <c:v>2.92</c:v>
                </c:pt>
                <c:pt idx="322">
                  <c:v>2.8099999999999987</c:v>
                </c:pt>
                <c:pt idx="323">
                  <c:v>2.7600000000000002</c:v>
                </c:pt>
                <c:pt idx="324">
                  <c:v>2.54</c:v>
                </c:pt>
                <c:pt idx="325">
                  <c:v>2.5099999999999998</c:v>
                </c:pt>
                <c:pt idx="326">
                  <c:v>2.4699999999999998</c:v>
                </c:pt>
                <c:pt idx="327">
                  <c:v>2.6</c:v>
                </c:pt>
                <c:pt idx="328">
                  <c:v>2.58</c:v>
                </c:pt>
                <c:pt idx="329">
                  <c:v>2.79</c:v>
                </c:pt>
                <c:pt idx="330">
                  <c:v>2.8099999999999987</c:v>
                </c:pt>
                <c:pt idx="331">
                  <c:v>2.86</c:v>
                </c:pt>
                <c:pt idx="332">
                  <c:v>2.9299999999999997</c:v>
                </c:pt>
                <c:pt idx="333">
                  <c:v>2.9099999999999997</c:v>
                </c:pt>
                <c:pt idx="334">
                  <c:v>2.88</c:v>
                </c:pt>
                <c:pt idx="335">
                  <c:v>2.8899999999999997</c:v>
                </c:pt>
                <c:pt idx="336">
                  <c:v>2.84</c:v>
                </c:pt>
                <c:pt idx="337">
                  <c:v>2.75</c:v>
                </c:pt>
                <c:pt idx="338">
                  <c:v>2.77</c:v>
                </c:pt>
                <c:pt idx="339">
                  <c:v>2.8299999999999987</c:v>
                </c:pt>
                <c:pt idx="340">
                  <c:v>2.79</c:v>
                </c:pt>
                <c:pt idx="341">
                  <c:v>2.8699999999999997</c:v>
                </c:pt>
                <c:pt idx="342">
                  <c:v>2.9</c:v>
                </c:pt>
                <c:pt idx="343">
                  <c:v>2.88</c:v>
                </c:pt>
                <c:pt idx="344">
                  <c:v>2.88</c:v>
                </c:pt>
                <c:pt idx="345">
                  <c:v>2.8899999999999997</c:v>
                </c:pt>
                <c:pt idx="346">
                  <c:v>2.86</c:v>
                </c:pt>
                <c:pt idx="347">
                  <c:v>2.8299999999999987</c:v>
                </c:pt>
                <c:pt idx="348">
                  <c:v>2.8499999999999988</c:v>
                </c:pt>
                <c:pt idx="349">
                  <c:v>2.86</c:v>
                </c:pt>
                <c:pt idx="350">
                  <c:v>2.88</c:v>
                </c:pt>
                <c:pt idx="351">
                  <c:v>2.79</c:v>
                </c:pt>
                <c:pt idx="352">
                  <c:v>2.8099999999999987</c:v>
                </c:pt>
                <c:pt idx="353">
                  <c:v>2.9</c:v>
                </c:pt>
                <c:pt idx="354">
                  <c:v>2.86</c:v>
                </c:pt>
                <c:pt idx="355">
                  <c:v>2.84</c:v>
                </c:pt>
                <c:pt idx="356">
                  <c:v>2.9299999999999997</c:v>
                </c:pt>
                <c:pt idx="357">
                  <c:v>2.9499999999999997</c:v>
                </c:pt>
                <c:pt idx="358">
                  <c:v>2.9299999999999997</c:v>
                </c:pt>
                <c:pt idx="359">
                  <c:v>2.96</c:v>
                </c:pt>
                <c:pt idx="360">
                  <c:v>2.98</c:v>
                </c:pt>
                <c:pt idx="361">
                  <c:v>2.9699999999999998</c:v>
                </c:pt>
                <c:pt idx="362">
                  <c:v>2.9899999999999998</c:v>
                </c:pt>
                <c:pt idx="363">
                  <c:v>2.9899999999999998</c:v>
                </c:pt>
                <c:pt idx="364">
                  <c:v>2.9699999999999998</c:v>
                </c:pt>
                <c:pt idx="365">
                  <c:v>2.9699999999999998</c:v>
                </c:pt>
                <c:pt idx="366">
                  <c:v>2.96</c:v>
                </c:pt>
                <c:pt idx="367">
                  <c:v>2.94</c:v>
                </c:pt>
                <c:pt idx="368">
                  <c:v>2.88</c:v>
                </c:pt>
                <c:pt idx="369">
                  <c:v>2.8699999999999997</c:v>
                </c:pt>
                <c:pt idx="370">
                  <c:v>2.77</c:v>
                </c:pt>
                <c:pt idx="371">
                  <c:v>2.8099999999999987</c:v>
                </c:pt>
                <c:pt idx="372">
                  <c:v>2.7600000000000002</c:v>
                </c:pt>
                <c:pt idx="373">
                  <c:v>2.7800000000000002</c:v>
                </c:pt>
                <c:pt idx="374">
                  <c:v>2.8</c:v>
                </c:pt>
                <c:pt idx="375">
                  <c:v>2.79</c:v>
                </c:pt>
                <c:pt idx="376">
                  <c:v>2.7800000000000002</c:v>
                </c:pt>
                <c:pt idx="377">
                  <c:v>2.57</c:v>
                </c:pt>
                <c:pt idx="378">
                  <c:v>2.56</c:v>
                </c:pt>
                <c:pt idx="379">
                  <c:v>2.57</c:v>
                </c:pt>
                <c:pt idx="380">
                  <c:v>2.73</c:v>
                </c:pt>
                <c:pt idx="381">
                  <c:v>2.7</c:v>
                </c:pt>
                <c:pt idx="382">
                  <c:v>2.9899999999999998</c:v>
                </c:pt>
                <c:pt idx="383">
                  <c:v>3</c:v>
                </c:pt>
                <c:pt idx="384">
                  <c:v>2.9099999999999997</c:v>
                </c:pt>
                <c:pt idx="385">
                  <c:v>2.9299999999999997</c:v>
                </c:pt>
                <c:pt idx="386">
                  <c:v>2.9</c:v>
                </c:pt>
                <c:pt idx="387">
                  <c:v>2.7800000000000002</c:v>
                </c:pt>
                <c:pt idx="388">
                  <c:v>2.7</c:v>
                </c:pt>
                <c:pt idx="389">
                  <c:v>2.66</c:v>
                </c:pt>
                <c:pt idx="390">
                  <c:v>2.5</c:v>
                </c:pt>
                <c:pt idx="391">
                  <c:v>2.4499999999999997</c:v>
                </c:pt>
                <c:pt idx="392">
                  <c:v>2.4099999999999997</c:v>
                </c:pt>
                <c:pt idx="393">
                  <c:v>2.4</c:v>
                </c:pt>
                <c:pt idx="394">
                  <c:v>2.38</c:v>
                </c:pt>
                <c:pt idx="395">
                  <c:v>2.4</c:v>
                </c:pt>
                <c:pt idx="396">
                  <c:v>2.36</c:v>
                </c:pt>
                <c:pt idx="397">
                  <c:v>2.3899999999999997</c:v>
                </c:pt>
                <c:pt idx="398">
                  <c:v>2.36</c:v>
                </c:pt>
                <c:pt idx="399">
                  <c:v>2.38</c:v>
                </c:pt>
                <c:pt idx="400">
                  <c:v>2.34</c:v>
                </c:pt>
                <c:pt idx="401">
                  <c:v>2.36</c:v>
                </c:pt>
                <c:pt idx="402">
                  <c:v>2.4299999999999997</c:v>
                </c:pt>
                <c:pt idx="403">
                  <c:v>2.3199999999999967</c:v>
                </c:pt>
                <c:pt idx="404">
                  <c:v>2.29</c:v>
                </c:pt>
                <c:pt idx="405">
                  <c:v>2.29</c:v>
                </c:pt>
                <c:pt idx="406">
                  <c:v>2.2599999999999998</c:v>
                </c:pt>
                <c:pt idx="407">
                  <c:v>2.12</c:v>
                </c:pt>
                <c:pt idx="408">
                  <c:v>2.23</c:v>
                </c:pt>
                <c:pt idx="409">
                  <c:v>2.1800000000000002</c:v>
                </c:pt>
                <c:pt idx="410">
                  <c:v>2.17</c:v>
                </c:pt>
                <c:pt idx="411">
                  <c:v>2.15</c:v>
                </c:pt>
                <c:pt idx="412">
                  <c:v>2.19</c:v>
                </c:pt>
                <c:pt idx="413">
                  <c:v>2.16</c:v>
                </c:pt>
                <c:pt idx="414">
                  <c:v>2.12</c:v>
                </c:pt>
                <c:pt idx="415">
                  <c:v>2.16</c:v>
                </c:pt>
                <c:pt idx="416">
                  <c:v>2.1800000000000002</c:v>
                </c:pt>
                <c:pt idx="417">
                  <c:v>2.13</c:v>
                </c:pt>
                <c:pt idx="418">
                  <c:v>2.1</c:v>
                </c:pt>
                <c:pt idx="419">
                  <c:v>2.1800000000000002</c:v>
                </c:pt>
                <c:pt idx="420">
                  <c:v>2.13</c:v>
                </c:pt>
                <c:pt idx="421">
                  <c:v>2.08</c:v>
                </c:pt>
                <c:pt idx="422">
                  <c:v>2.13</c:v>
                </c:pt>
                <c:pt idx="423">
                  <c:v>2.11</c:v>
                </c:pt>
                <c:pt idx="424">
                  <c:v>2.1800000000000002</c:v>
                </c:pt>
                <c:pt idx="425">
                  <c:v>2.16</c:v>
                </c:pt>
                <c:pt idx="426">
                  <c:v>2.19</c:v>
                </c:pt>
                <c:pt idx="427">
                  <c:v>2.14</c:v>
                </c:pt>
                <c:pt idx="428">
                  <c:v>2.13</c:v>
                </c:pt>
                <c:pt idx="429">
                  <c:v>1.96</c:v>
                </c:pt>
                <c:pt idx="430">
                  <c:v>1.91</c:v>
                </c:pt>
                <c:pt idx="431">
                  <c:v>1.91</c:v>
                </c:pt>
                <c:pt idx="432">
                  <c:v>1.8800000000000001</c:v>
                </c:pt>
                <c:pt idx="433">
                  <c:v>1.8800000000000001</c:v>
                </c:pt>
                <c:pt idx="434">
                  <c:v>1.93</c:v>
                </c:pt>
                <c:pt idx="435">
                  <c:v>1.86</c:v>
                </c:pt>
                <c:pt idx="436">
                  <c:v>1.82</c:v>
                </c:pt>
                <c:pt idx="437">
                  <c:v>1.8800000000000001</c:v>
                </c:pt>
                <c:pt idx="438">
                  <c:v>1.92</c:v>
                </c:pt>
                <c:pt idx="439">
                  <c:v>1.91</c:v>
                </c:pt>
                <c:pt idx="440">
                  <c:v>2.06</c:v>
                </c:pt>
                <c:pt idx="441">
                  <c:v>2.06</c:v>
                </c:pt>
                <c:pt idx="442">
                  <c:v>2.04</c:v>
                </c:pt>
                <c:pt idx="443">
                  <c:v>2.0099999999999998</c:v>
                </c:pt>
                <c:pt idx="444">
                  <c:v>2.0499999999999998</c:v>
                </c:pt>
                <c:pt idx="445">
                  <c:v>2.02</c:v>
                </c:pt>
                <c:pt idx="446">
                  <c:v>2.0299999999999998</c:v>
                </c:pt>
                <c:pt idx="447">
                  <c:v>1.9</c:v>
                </c:pt>
                <c:pt idx="448">
                  <c:v>1.82</c:v>
                </c:pt>
                <c:pt idx="449">
                  <c:v>1.7900000000000031</c:v>
                </c:pt>
                <c:pt idx="450">
                  <c:v>1.7600000000000029</c:v>
                </c:pt>
                <c:pt idx="451">
                  <c:v>1.7400000000000029</c:v>
                </c:pt>
                <c:pt idx="452">
                  <c:v>1.8800000000000001</c:v>
                </c:pt>
                <c:pt idx="453">
                  <c:v>1.92</c:v>
                </c:pt>
                <c:pt idx="454">
                  <c:v>1.92</c:v>
                </c:pt>
                <c:pt idx="455">
                  <c:v>1.91</c:v>
                </c:pt>
                <c:pt idx="456">
                  <c:v>1.8900000000000001</c:v>
                </c:pt>
                <c:pt idx="457">
                  <c:v>1.8800000000000001</c:v>
                </c:pt>
                <c:pt idx="458">
                  <c:v>1.87</c:v>
                </c:pt>
                <c:pt idx="459">
                  <c:v>1.85</c:v>
                </c:pt>
                <c:pt idx="460">
                  <c:v>1.86</c:v>
                </c:pt>
                <c:pt idx="461">
                  <c:v>1.91</c:v>
                </c:pt>
                <c:pt idx="462">
                  <c:v>1.8900000000000001</c:v>
                </c:pt>
                <c:pt idx="463">
                  <c:v>1.91</c:v>
                </c:pt>
                <c:pt idx="464">
                  <c:v>1.9</c:v>
                </c:pt>
                <c:pt idx="465">
                  <c:v>1.84</c:v>
                </c:pt>
                <c:pt idx="466">
                  <c:v>1.7000000000000026</c:v>
                </c:pt>
                <c:pt idx="467">
                  <c:v>1.6900000000000026</c:v>
                </c:pt>
                <c:pt idx="468">
                  <c:v>1.7800000000000031</c:v>
                </c:pt>
                <c:pt idx="469">
                  <c:v>1.7900000000000031</c:v>
                </c:pt>
                <c:pt idx="470">
                  <c:v>1.87</c:v>
                </c:pt>
                <c:pt idx="471">
                  <c:v>1.97</c:v>
                </c:pt>
                <c:pt idx="472">
                  <c:v>1.99</c:v>
                </c:pt>
                <c:pt idx="473">
                  <c:v>1.8800000000000001</c:v>
                </c:pt>
                <c:pt idx="474">
                  <c:v>1.9</c:v>
                </c:pt>
                <c:pt idx="475">
                  <c:v>1.87</c:v>
                </c:pt>
                <c:pt idx="476">
                  <c:v>1.86</c:v>
                </c:pt>
                <c:pt idx="477">
                  <c:v>1.84</c:v>
                </c:pt>
                <c:pt idx="478">
                  <c:v>1.85</c:v>
                </c:pt>
                <c:pt idx="479">
                  <c:v>1.87</c:v>
                </c:pt>
                <c:pt idx="480">
                  <c:v>1.8800000000000001</c:v>
                </c:pt>
                <c:pt idx="481">
                  <c:v>1.87</c:v>
                </c:pt>
                <c:pt idx="482">
                  <c:v>1.83</c:v>
                </c:pt>
                <c:pt idx="483">
                  <c:v>1.85</c:v>
                </c:pt>
                <c:pt idx="484">
                  <c:v>1.6800000000000026</c:v>
                </c:pt>
                <c:pt idx="485">
                  <c:v>1.62</c:v>
                </c:pt>
                <c:pt idx="486">
                  <c:v>1.6700000000000021</c:v>
                </c:pt>
                <c:pt idx="487">
                  <c:v>1.7000000000000026</c:v>
                </c:pt>
                <c:pt idx="488">
                  <c:v>1.7100000000000026</c:v>
                </c:pt>
                <c:pt idx="489">
                  <c:v>1.85</c:v>
                </c:pt>
                <c:pt idx="490">
                  <c:v>1.8800000000000001</c:v>
                </c:pt>
                <c:pt idx="491">
                  <c:v>1.81</c:v>
                </c:pt>
                <c:pt idx="492">
                  <c:v>1.83</c:v>
                </c:pt>
                <c:pt idx="493">
                  <c:v>1.8</c:v>
                </c:pt>
                <c:pt idx="494">
                  <c:v>1.7600000000000029</c:v>
                </c:pt>
                <c:pt idx="495">
                  <c:v>1.7500000000000029</c:v>
                </c:pt>
                <c:pt idx="496">
                  <c:v>1.7900000000000031</c:v>
                </c:pt>
                <c:pt idx="497">
                  <c:v>1.7600000000000029</c:v>
                </c:pt>
                <c:pt idx="498">
                  <c:v>1.7700000000000031</c:v>
                </c:pt>
                <c:pt idx="499">
                  <c:v>1.7900000000000031</c:v>
                </c:pt>
                <c:pt idx="500">
                  <c:v>1.81</c:v>
                </c:pt>
                <c:pt idx="501">
                  <c:v>1.7800000000000031</c:v>
                </c:pt>
                <c:pt idx="502">
                  <c:v>1.82</c:v>
                </c:pt>
                <c:pt idx="503">
                  <c:v>1.7300000000000029</c:v>
                </c:pt>
                <c:pt idx="504">
                  <c:v>1.7800000000000031</c:v>
                </c:pt>
                <c:pt idx="505">
                  <c:v>1.7300000000000029</c:v>
                </c:pt>
                <c:pt idx="506">
                  <c:v>1.7300000000000029</c:v>
                </c:pt>
                <c:pt idx="507">
                  <c:v>1.6600000000000001</c:v>
                </c:pt>
                <c:pt idx="508">
                  <c:v>1.7900000000000031</c:v>
                </c:pt>
                <c:pt idx="509">
                  <c:v>1.6800000000000026</c:v>
                </c:pt>
                <c:pt idx="510">
                  <c:v>1.81</c:v>
                </c:pt>
                <c:pt idx="511">
                  <c:v>1.8</c:v>
                </c:pt>
                <c:pt idx="512">
                  <c:v>1.83</c:v>
                </c:pt>
                <c:pt idx="513">
                  <c:v>1.7800000000000031</c:v>
                </c:pt>
                <c:pt idx="514">
                  <c:v>1.84</c:v>
                </c:pt>
                <c:pt idx="515">
                  <c:v>1.7000000000000026</c:v>
                </c:pt>
                <c:pt idx="516">
                  <c:v>1.7000000000000026</c:v>
                </c:pt>
                <c:pt idx="517">
                  <c:v>1.7100000000000026</c:v>
                </c:pt>
                <c:pt idx="518">
                  <c:v>1.7400000000000029</c:v>
                </c:pt>
                <c:pt idx="519">
                  <c:v>1.7300000000000029</c:v>
                </c:pt>
                <c:pt idx="520">
                  <c:v>1.7800000000000031</c:v>
                </c:pt>
                <c:pt idx="521">
                  <c:v>1.83</c:v>
                </c:pt>
                <c:pt idx="522">
                  <c:v>1.7200000000000026</c:v>
                </c:pt>
                <c:pt idx="523">
                  <c:v>1.7900000000000031</c:v>
                </c:pt>
                <c:pt idx="524">
                  <c:v>2.02</c:v>
                </c:pt>
                <c:pt idx="525">
                  <c:v>2.02</c:v>
                </c:pt>
                <c:pt idx="526">
                  <c:v>2.0099999999999998</c:v>
                </c:pt>
                <c:pt idx="527">
                  <c:v>2.11</c:v>
                </c:pt>
                <c:pt idx="528">
                  <c:v>2.0099999999999998</c:v>
                </c:pt>
                <c:pt idx="529">
                  <c:v>1.7600000000000029</c:v>
                </c:pt>
                <c:pt idx="530">
                  <c:v>1.7800000000000031</c:v>
                </c:pt>
                <c:pt idx="531">
                  <c:v>1.7800000000000031</c:v>
                </c:pt>
                <c:pt idx="532">
                  <c:v>1.82</c:v>
                </c:pt>
                <c:pt idx="533">
                  <c:v>1.85</c:v>
                </c:pt>
                <c:pt idx="534">
                  <c:v>1.91</c:v>
                </c:pt>
                <c:pt idx="535">
                  <c:v>1.8800000000000001</c:v>
                </c:pt>
                <c:pt idx="536">
                  <c:v>1.83</c:v>
                </c:pt>
                <c:pt idx="537">
                  <c:v>1.83</c:v>
                </c:pt>
                <c:pt idx="538">
                  <c:v>1.83</c:v>
                </c:pt>
                <c:pt idx="539">
                  <c:v>1.81</c:v>
                </c:pt>
                <c:pt idx="540">
                  <c:v>1.84</c:v>
                </c:pt>
                <c:pt idx="541">
                  <c:v>1.8900000000000001</c:v>
                </c:pt>
                <c:pt idx="542">
                  <c:v>1.85</c:v>
                </c:pt>
                <c:pt idx="543">
                  <c:v>1.85</c:v>
                </c:pt>
                <c:pt idx="544">
                  <c:v>1.85</c:v>
                </c:pt>
                <c:pt idx="545">
                  <c:v>1.8</c:v>
                </c:pt>
                <c:pt idx="546">
                  <c:v>1.7700000000000031</c:v>
                </c:pt>
                <c:pt idx="547">
                  <c:v>1.7500000000000029</c:v>
                </c:pt>
                <c:pt idx="548">
                  <c:v>1.7500000000000029</c:v>
                </c:pt>
                <c:pt idx="549">
                  <c:v>1.7400000000000029</c:v>
                </c:pt>
                <c:pt idx="550">
                  <c:v>1.7800000000000031</c:v>
                </c:pt>
                <c:pt idx="551">
                  <c:v>1.82</c:v>
                </c:pt>
                <c:pt idx="552">
                  <c:v>1.83</c:v>
                </c:pt>
                <c:pt idx="553">
                  <c:v>1.86</c:v>
                </c:pt>
                <c:pt idx="554">
                  <c:v>1.86</c:v>
                </c:pt>
                <c:pt idx="555">
                  <c:v>1.84</c:v>
                </c:pt>
                <c:pt idx="556">
                  <c:v>1.7800000000000031</c:v>
                </c:pt>
                <c:pt idx="557">
                  <c:v>1.7800000000000031</c:v>
                </c:pt>
                <c:pt idx="558">
                  <c:v>1.7900000000000031</c:v>
                </c:pt>
                <c:pt idx="559">
                  <c:v>1.7600000000000029</c:v>
                </c:pt>
                <c:pt idx="560">
                  <c:v>1.7800000000000031</c:v>
                </c:pt>
                <c:pt idx="561">
                  <c:v>1.7600000000000029</c:v>
                </c:pt>
                <c:pt idx="562">
                  <c:v>1.7800000000000031</c:v>
                </c:pt>
                <c:pt idx="563">
                  <c:v>1.7900000000000031</c:v>
                </c:pt>
                <c:pt idx="564">
                  <c:v>1.7900000000000031</c:v>
                </c:pt>
                <c:pt idx="565">
                  <c:v>1.8</c:v>
                </c:pt>
                <c:pt idx="566">
                  <c:v>1.84</c:v>
                </c:pt>
                <c:pt idx="567">
                  <c:v>1.86</c:v>
                </c:pt>
                <c:pt idx="568">
                  <c:v>1.8800000000000001</c:v>
                </c:pt>
                <c:pt idx="569">
                  <c:v>1.92</c:v>
                </c:pt>
                <c:pt idx="570">
                  <c:v>1.96</c:v>
                </c:pt>
                <c:pt idx="571">
                  <c:v>1.96</c:v>
                </c:pt>
                <c:pt idx="572">
                  <c:v>1.93</c:v>
                </c:pt>
                <c:pt idx="573">
                  <c:v>1.87</c:v>
                </c:pt>
                <c:pt idx="574">
                  <c:v>1.84</c:v>
                </c:pt>
                <c:pt idx="575">
                  <c:v>1.7900000000000031</c:v>
                </c:pt>
                <c:pt idx="576">
                  <c:v>1.84</c:v>
                </c:pt>
                <c:pt idx="577">
                  <c:v>1.82</c:v>
                </c:pt>
                <c:pt idx="578">
                  <c:v>1.8800000000000001</c:v>
                </c:pt>
                <c:pt idx="579">
                  <c:v>1.8800000000000001</c:v>
                </c:pt>
                <c:pt idx="580">
                  <c:v>1.85</c:v>
                </c:pt>
                <c:pt idx="581">
                  <c:v>1.7500000000000029</c:v>
                </c:pt>
                <c:pt idx="582">
                  <c:v>1.7400000000000029</c:v>
                </c:pt>
                <c:pt idx="583">
                  <c:v>1.6700000000000021</c:v>
                </c:pt>
                <c:pt idx="584">
                  <c:v>1.6500000000000001</c:v>
                </c:pt>
                <c:pt idx="585">
                  <c:v>1.6500000000000001</c:v>
                </c:pt>
                <c:pt idx="586">
                  <c:v>1.7100000000000026</c:v>
                </c:pt>
                <c:pt idx="587">
                  <c:v>1.7500000000000029</c:v>
                </c:pt>
                <c:pt idx="588">
                  <c:v>1.7600000000000029</c:v>
                </c:pt>
                <c:pt idx="589">
                  <c:v>1.7500000000000029</c:v>
                </c:pt>
                <c:pt idx="590">
                  <c:v>1.7800000000000031</c:v>
                </c:pt>
                <c:pt idx="591">
                  <c:v>1.7900000000000031</c:v>
                </c:pt>
                <c:pt idx="592">
                  <c:v>1.7500000000000029</c:v>
                </c:pt>
                <c:pt idx="593">
                  <c:v>1.7500000000000029</c:v>
                </c:pt>
                <c:pt idx="594">
                  <c:v>1.7200000000000026</c:v>
                </c:pt>
                <c:pt idx="595">
                  <c:v>1.7100000000000026</c:v>
                </c:pt>
                <c:pt idx="596">
                  <c:v>1.6800000000000026</c:v>
                </c:pt>
                <c:pt idx="597">
                  <c:v>1.6800000000000026</c:v>
                </c:pt>
                <c:pt idx="598">
                  <c:v>1.6800000000000026</c:v>
                </c:pt>
                <c:pt idx="599">
                  <c:v>1.7500000000000029</c:v>
                </c:pt>
                <c:pt idx="600">
                  <c:v>1.7700000000000031</c:v>
                </c:pt>
                <c:pt idx="601">
                  <c:v>1.7900000000000031</c:v>
                </c:pt>
                <c:pt idx="602">
                  <c:v>1.81</c:v>
                </c:pt>
                <c:pt idx="603">
                  <c:v>1.84</c:v>
                </c:pt>
                <c:pt idx="604">
                  <c:v>1.84</c:v>
                </c:pt>
                <c:pt idx="605">
                  <c:v>1.82</c:v>
                </c:pt>
                <c:pt idx="606">
                  <c:v>1.81</c:v>
                </c:pt>
                <c:pt idx="607">
                  <c:v>1.7300000000000029</c:v>
                </c:pt>
                <c:pt idx="608">
                  <c:v>1.7200000000000026</c:v>
                </c:pt>
                <c:pt idx="609">
                  <c:v>1.7000000000000026</c:v>
                </c:pt>
                <c:pt idx="610">
                  <c:v>1.7100000000000026</c:v>
                </c:pt>
                <c:pt idx="611">
                  <c:v>1.7000000000000026</c:v>
                </c:pt>
                <c:pt idx="612">
                  <c:v>1.7900000000000031</c:v>
                </c:pt>
                <c:pt idx="613">
                  <c:v>1.7900000000000031</c:v>
                </c:pt>
                <c:pt idx="614">
                  <c:v>1.8</c:v>
                </c:pt>
                <c:pt idx="615">
                  <c:v>1.7800000000000031</c:v>
                </c:pt>
                <c:pt idx="616">
                  <c:v>1.84</c:v>
                </c:pt>
                <c:pt idx="617">
                  <c:v>1.8</c:v>
                </c:pt>
                <c:pt idx="618">
                  <c:v>1.7700000000000031</c:v>
                </c:pt>
                <c:pt idx="619">
                  <c:v>1.7800000000000031</c:v>
                </c:pt>
                <c:pt idx="620">
                  <c:v>1.81</c:v>
                </c:pt>
                <c:pt idx="621">
                  <c:v>1.7000000000000026</c:v>
                </c:pt>
                <c:pt idx="622">
                  <c:v>1.7300000000000029</c:v>
                </c:pt>
                <c:pt idx="623">
                  <c:v>1.7400000000000029</c:v>
                </c:pt>
                <c:pt idx="624">
                  <c:v>1.7600000000000029</c:v>
                </c:pt>
                <c:pt idx="625">
                  <c:v>1.7300000000000029</c:v>
                </c:pt>
                <c:pt idx="626">
                  <c:v>1.7600000000000029</c:v>
                </c:pt>
                <c:pt idx="627">
                  <c:v>1.7300000000000029</c:v>
                </c:pt>
                <c:pt idx="628">
                  <c:v>1.7400000000000029</c:v>
                </c:pt>
                <c:pt idx="629">
                  <c:v>1.7200000000000026</c:v>
                </c:pt>
                <c:pt idx="630">
                  <c:v>1.7100000000000026</c:v>
                </c:pt>
                <c:pt idx="631">
                  <c:v>1.7000000000000026</c:v>
                </c:pt>
                <c:pt idx="632">
                  <c:v>1.7000000000000026</c:v>
                </c:pt>
                <c:pt idx="633">
                  <c:v>1.6800000000000026</c:v>
                </c:pt>
                <c:pt idx="634">
                  <c:v>1.6300000000000001</c:v>
                </c:pt>
                <c:pt idx="635">
                  <c:v>1.61</c:v>
                </c:pt>
                <c:pt idx="636">
                  <c:v>1.62</c:v>
                </c:pt>
                <c:pt idx="637">
                  <c:v>1.6400000000000001</c:v>
                </c:pt>
                <c:pt idx="638">
                  <c:v>1.6500000000000001</c:v>
                </c:pt>
                <c:pt idx="639">
                  <c:v>1.7000000000000026</c:v>
                </c:pt>
                <c:pt idx="640">
                  <c:v>1.7100000000000026</c:v>
                </c:pt>
                <c:pt idx="641">
                  <c:v>1.7200000000000026</c:v>
                </c:pt>
                <c:pt idx="642">
                  <c:v>1.6700000000000021</c:v>
                </c:pt>
                <c:pt idx="643">
                  <c:v>1.6700000000000021</c:v>
                </c:pt>
                <c:pt idx="644">
                  <c:v>1.6500000000000001</c:v>
                </c:pt>
                <c:pt idx="645">
                  <c:v>1.6600000000000001</c:v>
                </c:pt>
                <c:pt idx="646">
                  <c:v>1.6600000000000001</c:v>
                </c:pt>
                <c:pt idx="647">
                  <c:v>1.7400000000000029</c:v>
                </c:pt>
                <c:pt idx="648">
                  <c:v>1.7000000000000026</c:v>
                </c:pt>
                <c:pt idx="649">
                  <c:v>1.7200000000000026</c:v>
                </c:pt>
                <c:pt idx="650">
                  <c:v>1.7400000000000029</c:v>
                </c:pt>
                <c:pt idx="651">
                  <c:v>1.7400000000000029</c:v>
                </c:pt>
                <c:pt idx="652">
                  <c:v>1.7300000000000029</c:v>
                </c:pt>
                <c:pt idx="653">
                  <c:v>1.7400000000000029</c:v>
                </c:pt>
                <c:pt idx="654">
                  <c:v>1.7500000000000029</c:v>
                </c:pt>
                <c:pt idx="655">
                  <c:v>1.7900000000000031</c:v>
                </c:pt>
                <c:pt idx="656">
                  <c:v>1.83</c:v>
                </c:pt>
                <c:pt idx="657">
                  <c:v>1.7700000000000031</c:v>
                </c:pt>
                <c:pt idx="658">
                  <c:v>1.7900000000000031</c:v>
                </c:pt>
                <c:pt idx="659">
                  <c:v>1.7900000000000031</c:v>
                </c:pt>
                <c:pt idx="660">
                  <c:v>1.7400000000000029</c:v>
                </c:pt>
                <c:pt idx="661">
                  <c:v>1.7000000000000026</c:v>
                </c:pt>
                <c:pt idx="662">
                  <c:v>1.7500000000000029</c:v>
                </c:pt>
                <c:pt idx="663">
                  <c:v>1.7200000000000026</c:v>
                </c:pt>
                <c:pt idx="664">
                  <c:v>1.7400000000000029</c:v>
                </c:pt>
                <c:pt idx="665">
                  <c:v>1.7300000000000029</c:v>
                </c:pt>
                <c:pt idx="666">
                  <c:v>1.7400000000000029</c:v>
                </c:pt>
                <c:pt idx="667">
                  <c:v>1.7600000000000029</c:v>
                </c:pt>
                <c:pt idx="668">
                  <c:v>1.7800000000000031</c:v>
                </c:pt>
                <c:pt idx="669">
                  <c:v>1.7100000000000026</c:v>
                </c:pt>
                <c:pt idx="670">
                  <c:v>1.7200000000000026</c:v>
                </c:pt>
                <c:pt idx="671">
                  <c:v>1.7100000000000026</c:v>
                </c:pt>
                <c:pt idx="672">
                  <c:v>1.6700000000000021</c:v>
                </c:pt>
                <c:pt idx="673">
                  <c:v>1.6600000000000001</c:v>
                </c:pt>
                <c:pt idx="674">
                  <c:v>1.6700000000000021</c:v>
                </c:pt>
                <c:pt idx="675">
                  <c:v>1.6500000000000001</c:v>
                </c:pt>
                <c:pt idx="676">
                  <c:v>1.6600000000000001</c:v>
                </c:pt>
                <c:pt idx="677">
                  <c:v>1.6500000000000001</c:v>
                </c:pt>
                <c:pt idx="678">
                  <c:v>1.61</c:v>
                </c:pt>
                <c:pt idx="679">
                  <c:v>1.6</c:v>
                </c:pt>
                <c:pt idx="680">
                  <c:v>1.6300000000000001</c:v>
                </c:pt>
                <c:pt idx="681">
                  <c:v>1.6600000000000001</c:v>
                </c:pt>
                <c:pt idx="682">
                  <c:v>1.6600000000000001</c:v>
                </c:pt>
                <c:pt idx="683">
                  <c:v>1.7100000000000026</c:v>
                </c:pt>
                <c:pt idx="684">
                  <c:v>1.7500000000000029</c:v>
                </c:pt>
                <c:pt idx="685">
                  <c:v>1.7000000000000026</c:v>
                </c:pt>
                <c:pt idx="686">
                  <c:v>1.7200000000000026</c:v>
                </c:pt>
                <c:pt idx="687">
                  <c:v>1.7500000000000029</c:v>
                </c:pt>
                <c:pt idx="688">
                  <c:v>1.7600000000000029</c:v>
                </c:pt>
                <c:pt idx="689">
                  <c:v>1.8</c:v>
                </c:pt>
                <c:pt idx="690">
                  <c:v>1.87</c:v>
                </c:pt>
                <c:pt idx="691">
                  <c:v>1.86</c:v>
                </c:pt>
                <c:pt idx="692">
                  <c:v>1.86</c:v>
                </c:pt>
                <c:pt idx="693">
                  <c:v>1.8800000000000001</c:v>
                </c:pt>
                <c:pt idx="694">
                  <c:v>1.87</c:v>
                </c:pt>
                <c:pt idx="695">
                  <c:v>1.82</c:v>
                </c:pt>
                <c:pt idx="696">
                  <c:v>1.7700000000000031</c:v>
                </c:pt>
                <c:pt idx="697">
                  <c:v>1.7800000000000031</c:v>
                </c:pt>
                <c:pt idx="698">
                  <c:v>1.7500000000000029</c:v>
                </c:pt>
                <c:pt idx="699">
                  <c:v>1.7600000000000029</c:v>
                </c:pt>
                <c:pt idx="700">
                  <c:v>1.7600000000000029</c:v>
                </c:pt>
                <c:pt idx="701">
                  <c:v>1.7900000000000031</c:v>
                </c:pt>
                <c:pt idx="702">
                  <c:v>1.7800000000000031</c:v>
                </c:pt>
                <c:pt idx="703">
                  <c:v>1.8</c:v>
                </c:pt>
                <c:pt idx="704">
                  <c:v>1.7700000000000031</c:v>
                </c:pt>
                <c:pt idx="705">
                  <c:v>1.7600000000000029</c:v>
                </c:pt>
                <c:pt idx="706">
                  <c:v>1.7900000000000031</c:v>
                </c:pt>
                <c:pt idx="707">
                  <c:v>1.7100000000000026</c:v>
                </c:pt>
                <c:pt idx="708">
                  <c:v>1.7000000000000026</c:v>
                </c:pt>
                <c:pt idx="709">
                  <c:v>1.7700000000000031</c:v>
                </c:pt>
                <c:pt idx="710">
                  <c:v>1.82</c:v>
                </c:pt>
                <c:pt idx="711">
                  <c:v>1.82</c:v>
                </c:pt>
                <c:pt idx="712">
                  <c:v>1.9</c:v>
                </c:pt>
                <c:pt idx="713">
                  <c:v>1.94</c:v>
                </c:pt>
                <c:pt idx="714">
                  <c:v>1.9</c:v>
                </c:pt>
                <c:pt idx="715">
                  <c:v>1.8800000000000001</c:v>
                </c:pt>
                <c:pt idx="716">
                  <c:v>1.85</c:v>
                </c:pt>
                <c:pt idx="717">
                  <c:v>2.02</c:v>
                </c:pt>
                <c:pt idx="718">
                  <c:v>1.98</c:v>
                </c:pt>
                <c:pt idx="719">
                  <c:v>1.95</c:v>
                </c:pt>
                <c:pt idx="720">
                  <c:v>1.91</c:v>
                </c:pt>
                <c:pt idx="721">
                  <c:v>1.9</c:v>
                </c:pt>
                <c:pt idx="722">
                  <c:v>1.94</c:v>
                </c:pt>
                <c:pt idx="723">
                  <c:v>1.94</c:v>
                </c:pt>
                <c:pt idx="724">
                  <c:v>1.97</c:v>
                </c:pt>
                <c:pt idx="725">
                  <c:v>2</c:v>
                </c:pt>
                <c:pt idx="726">
                  <c:v>2.02</c:v>
                </c:pt>
                <c:pt idx="727">
                  <c:v>1.8</c:v>
                </c:pt>
                <c:pt idx="728">
                  <c:v>1.8</c:v>
                </c:pt>
                <c:pt idx="729">
                  <c:v>1.7800000000000031</c:v>
                </c:pt>
                <c:pt idx="730">
                  <c:v>1.7900000000000031</c:v>
                </c:pt>
                <c:pt idx="731">
                  <c:v>1.7900000000000031</c:v>
                </c:pt>
                <c:pt idx="732">
                  <c:v>1.7600000000000029</c:v>
                </c:pt>
                <c:pt idx="733">
                  <c:v>1.7500000000000029</c:v>
                </c:pt>
                <c:pt idx="734">
                  <c:v>1.7900000000000031</c:v>
                </c:pt>
                <c:pt idx="735">
                  <c:v>1.7500000000000029</c:v>
                </c:pt>
                <c:pt idx="736">
                  <c:v>1.7400000000000029</c:v>
                </c:pt>
                <c:pt idx="737">
                  <c:v>1.7000000000000026</c:v>
                </c:pt>
                <c:pt idx="738">
                  <c:v>1.7000000000000026</c:v>
                </c:pt>
                <c:pt idx="739">
                  <c:v>1.62</c:v>
                </c:pt>
                <c:pt idx="740">
                  <c:v>1.6500000000000001</c:v>
                </c:pt>
                <c:pt idx="741">
                  <c:v>1.6600000000000001</c:v>
                </c:pt>
                <c:pt idx="742">
                  <c:v>1.7200000000000026</c:v>
                </c:pt>
                <c:pt idx="743">
                  <c:v>1.7400000000000029</c:v>
                </c:pt>
                <c:pt idx="744">
                  <c:v>1.7800000000000031</c:v>
                </c:pt>
                <c:pt idx="745">
                  <c:v>1.7600000000000029</c:v>
                </c:pt>
                <c:pt idx="746">
                  <c:v>1.6800000000000026</c:v>
                </c:pt>
                <c:pt idx="747">
                  <c:v>1.7100000000000026</c:v>
                </c:pt>
                <c:pt idx="748">
                  <c:v>1.7200000000000026</c:v>
                </c:pt>
                <c:pt idx="749">
                  <c:v>1.7200000000000026</c:v>
                </c:pt>
                <c:pt idx="750">
                  <c:v>1.7200000000000026</c:v>
                </c:pt>
                <c:pt idx="751">
                  <c:v>1.7700000000000031</c:v>
                </c:pt>
                <c:pt idx="752">
                  <c:v>1.7400000000000029</c:v>
                </c:pt>
                <c:pt idx="753">
                  <c:v>1.7000000000000026</c:v>
                </c:pt>
                <c:pt idx="754">
                  <c:v>1.6500000000000001</c:v>
                </c:pt>
                <c:pt idx="755">
                  <c:v>1.6600000000000001</c:v>
                </c:pt>
                <c:pt idx="756">
                  <c:v>1.6700000000000021</c:v>
                </c:pt>
                <c:pt idx="757">
                  <c:v>1.6900000000000026</c:v>
                </c:pt>
                <c:pt idx="758">
                  <c:v>1.6300000000000001</c:v>
                </c:pt>
                <c:pt idx="759">
                  <c:v>1.6500000000000001</c:v>
                </c:pt>
                <c:pt idx="760">
                  <c:v>1.6300000000000001</c:v>
                </c:pt>
                <c:pt idx="761">
                  <c:v>1.59</c:v>
                </c:pt>
                <c:pt idx="762">
                  <c:v>1.59</c:v>
                </c:pt>
                <c:pt idx="763">
                  <c:v>1.6500000000000001</c:v>
                </c:pt>
                <c:pt idx="764">
                  <c:v>1.59</c:v>
                </c:pt>
                <c:pt idx="765">
                  <c:v>1.5</c:v>
                </c:pt>
                <c:pt idx="766">
                  <c:v>1.53</c:v>
                </c:pt>
                <c:pt idx="767">
                  <c:v>1.52</c:v>
                </c:pt>
                <c:pt idx="768">
                  <c:v>1.53</c:v>
                </c:pt>
                <c:pt idx="769">
                  <c:v>1.6</c:v>
                </c:pt>
                <c:pt idx="770">
                  <c:v>1.6800000000000026</c:v>
                </c:pt>
                <c:pt idx="771">
                  <c:v>1.6700000000000021</c:v>
                </c:pt>
                <c:pt idx="772">
                  <c:v>1.6600000000000001</c:v>
                </c:pt>
                <c:pt idx="773">
                  <c:v>1.6</c:v>
                </c:pt>
                <c:pt idx="774">
                  <c:v>1.58</c:v>
                </c:pt>
                <c:pt idx="775">
                  <c:v>1.56</c:v>
                </c:pt>
                <c:pt idx="776">
                  <c:v>1.54</c:v>
                </c:pt>
                <c:pt idx="777">
                  <c:v>1.49</c:v>
                </c:pt>
                <c:pt idx="778">
                  <c:v>1.53</c:v>
                </c:pt>
                <c:pt idx="779">
                  <c:v>1.54</c:v>
                </c:pt>
                <c:pt idx="780">
                  <c:v>1.57</c:v>
                </c:pt>
                <c:pt idx="781">
                  <c:v>1.54</c:v>
                </c:pt>
                <c:pt idx="782">
                  <c:v>1.57</c:v>
                </c:pt>
                <c:pt idx="783">
                  <c:v>1.53</c:v>
                </c:pt>
                <c:pt idx="784">
                  <c:v>1.48</c:v>
                </c:pt>
                <c:pt idx="785">
                  <c:v>1.43</c:v>
                </c:pt>
                <c:pt idx="786">
                  <c:v>1.42</c:v>
                </c:pt>
                <c:pt idx="787">
                  <c:v>1.42</c:v>
                </c:pt>
                <c:pt idx="788">
                  <c:v>1.45</c:v>
                </c:pt>
                <c:pt idx="789">
                  <c:v>1.51</c:v>
                </c:pt>
                <c:pt idx="790">
                  <c:v>1.52</c:v>
                </c:pt>
                <c:pt idx="791">
                  <c:v>1.53</c:v>
                </c:pt>
                <c:pt idx="792">
                  <c:v>1.49</c:v>
                </c:pt>
                <c:pt idx="793">
                  <c:v>1.52</c:v>
                </c:pt>
                <c:pt idx="794">
                  <c:v>1.49</c:v>
                </c:pt>
                <c:pt idx="795">
                  <c:v>1.49</c:v>
                </c:pt>
                <c:pt idx="796">
                  <c:v>1.44</c:v>
                </c:pt>
                <c:pt idx="797">
                  <c:v>1.46</c:v>
                </c:pt>
                <c:pt idx="798">
                  <c:v>1.42</c:v>
                </c:pt>
                <c:pt idx="799">
                  <c:v>1.41</c:v>
                </c:pt>
                <c:pt idx="800">
                  <c:v>1.4</c:v>
                </c:pt>
                <c:pt idx="801">
                  <c:v>1.45</c:v>
                </c:pt>
                <c:pt idx="802">
                  <c:v>1.46</c:v>
                </c:pt>
                <c:pt idx="803">
                  <c:v>1.43</c:v>
                </c:pt>
                <c:pt idx="804">
                  <c:v>1.34</c:v>
                </c:pt>
                <c:pt idx="805">
                  <c:v>1.35</c:v>
                </c:pt>
                <c:pt idx="806">
                  <c:v>1.41</c:v>
                </c:pt>
                <c:pt idx="807">
                  <c:v>1.4</c:v>
                </c:pt>
                <c:pt idx="808">
                  <c:v>1.3800000000000001</c:v>
                </c:pt>
                <c:pt idx="809">
                  <c:v>1.48</c:v>
                </c:pt>
              </c:numCache>
            </c:numRef>
          </c:xVal>
          <c:yVal>
            <c:numRef>
              <c:f>'Zachos 2001 All Data'!$I$9354:$I$10163</c:f>
              <c:numCache>
                <c:formatCode>0.0000</c:formatCode>
                <c:ptCount val="810"/>
                <c:pt idx="0">
                  <c:v>31.686</c:v>
                </c:pt>
                <c:pt idx="1">
                  <c:v>31.6982</c:v>
                </c:pt>
                <c:pt idx="2">
                  <c:v>31.702499999999937</c:v>
                </c:pt>
                <c:pt idx="3">
                  <c:v>31.702499999999937</c:v>
                </c:pt>
                <c:pt idx="4">
                  <c:v>31.709900000000001</c:v>
                </c:pt>
                <c:pt idx="5">
                  <c:v>31.7133</c:v>
                </c:pt>
                <c:pt idx="6">
                  <c:v>31.719000000000001</c:v>
                </c:pt>
                <c:pt idx="7">
                  <c:v>31.722999999999953</c:v>
                </c:pt>
                <c:pt idx="8">
                  <c:v>31.724499999999953</c:v>
                </c:pt>
                <c:pt idx="9">
                  <c:v>31.734800000000035</c:v>
                </c:pt>
                <c:pt idx="10">
                  <c:v>31.7376</c:v>
                </c:pt>
                <c:pt idx="11">
                  <c:v>31.741299999999953</c:v>
                </c:pt>
                <c:pt idx="12">
                  <c:v>31.744499999999952</c:v>
                </c:pt>
                <c:pt idx="13">
                  <c:v>31.747999999999987</c:v>
                </c:pt>
                <c:pt idx="14">
                  <c:v>31.753599999999953</c:v>
                </c:pt>
                <c:pt idx="15">
                  <c:v>31.755299999999949</c:v>
                </c:pt>
                <c:pt idx="16">
                  <c:v>31.765199999999933</c:v>
                </c:pt>
                <c:pt idx="17">
                  <c:v>31.771100000000001</c:v>
                </c:pt>
                <c:pt idx="18">
                  <c:v>31.773599999999949</c:v>
                </c:pt>
                <c:pt idx="19">
                  <c:v>31.781499999999948</c:v>
                </c:pt>
                <c:pt idx="20">
                  <c:v>31.78559999999991</c:v>
                </c:pt>
                <c:pt idx="21">
                  <c:v>31.791</c:v>
                </c:pt>
                <c:pt idx="22">
                  <c:v>31.791899999999988</c:v>
                </c:pt>
                <c:pt idx="23">
                  <c:v>31.791899999999988</c:v>
                </c:pt>
                <c:pt idx="24">
                  <c:v>31.7958</c:v>
                </c:pt>
                <c:pt idx="25">
                  <c:v>31.803799999999953</c:v>
                </c:pt>
                <c:pt idx="26">
                  <c:v>31.811800000000058</c:v>
                </c:pt>
                <c:pt idx="27">
                  <c:v>31.8156</c:v>
                </c:pt>
                <c:pt idx="28">
                  <c:v>31.824900000000031</c:v>
                </c:pt>
                <c:pt idx="29">
                  <c:v>31.825299999999952</c:v>
                </c:pt>
                <c:pt idx="30">
                  <c:v>31.835000000000001</c:v>
                </c:pt>
                <c:pt idx="31">
                  <c:v>31.843900000000001</c:v>
                </c:pt>
                <c:pt idx="32">
                  <c:v>31.854700000000001</c:v>
                </c:pt>
                <c:pt idx="33">
                  <c:v>31.8613</c:v>
                </c:pt>
                <c:pt idx="34">
                  <c:v>31.869</c:v>
                </c:pt>
                <c:pt idx="35">
                  <c:v>31.872</c:v>
                </c:pt>
                <c:pt idx="36">
                  <c:v>31.876000000000001</c:v>
                </c:pt>
                <c:pt idx="37">
                  <c:v>31.877300000000005</c:v>
                </c:pt>
                <c:pt idx="38">
                  <c:v>31.883199999999952</c:v>
                </c:pt>
                <c:pt idx="39">
                  <c:v>31.89</c:v>
                </c:pt>
                <c:pt idx="40">
                  <c:v>31.897600000000001</c:v>
                </c:pt>
                <c:pt idx="41">
                  <c:v>31.8992</c:v>
                </c:pt>
                <c:pt idx="42">
                  <c:v>31.8996</c:v>
                </c:pt>
                <c:pt idx="43">
                  <c:v>31.906099999999952</c:v>
                </c:pt>
                <c:pt idx="44">
                  <c:v>31.913</c:v>
                </c:pt>
                <c:pt idx="45">
                  <c:v>31.916699999999953</c:v>
                </c:pt>
                <c:pt idx="46">
                  <c:v>31.916899999999988</c:v>
                </c:pt>
                <c:pt idx="47">
                  <c:v>31.9298</c:v>
                </c:pt>
                <c:pt idx="48">
                  <c:v>31.9312</c:v>
                </c:pt>
                <c:pt idx="49">
                  <c:v>31.942699999999903</c:v>
                </c:pt>
                <c:pt idx="50">
                  <c:v>31.942900000000002</c:v>
                </c:pt>
                <c:pt idx="51">
                  <c:v>31.954499999999989</c:v>
                </c:pt>
                <c:pt idx="52">
                  <c:v>31.959999999999987</c:v>
                </c:pt>
                <c:pt idx="53">
                  <c:v>31.959999999999987</c:v>
                </c:pt>
                <c:pt idx="54">
                  <c:v>31.962799999999909</c:v>
                </c:pt>
                <c:pt idx="55">
                  <c:v>31.967499999999948</c:v>
                </c:pt>
                <c:pt idx="56">
                  <c:v>31.976099999999953</c:v>
                </c:pt>
                <c:pt idx="57">
                  <c:v>31.98359999999991</c:v>
                </c:pt>
                <c:pt idx="58">
                  <c:v>31.98369999999991</c:v>
                </c:pt>
                <c:pt idx="59">
                  <c:v>31.993399999999948</c:v>
                </c:pt>
                <c:pt idx="60">
                  <c:v>31.994999999999987</c:v>
                </c:pt>
                <c:pt idx="61">
                  <c:v>31.999699999999937</c:v>
                </c:pt>
                <c:pt idx="62">
                  <c:v>31.9998</c:v>
                </c:pt>
                <c:pt idx="63">
                  <c:v>32.007400000000004</c:v>
                </c:pt>
                <c:pt idx="64">
                  <c:v>32.011299999999999</c:v>
                </c:pt>
                <c:pt idx="65">
                  <c:v>32.016000000000005</c:v>
                </c:pt>
                <c:pt idx="66">
                  <c:v>32.028800000000011</c:v>
                </c:pt>
                <c:pt idx="67">
                  <c:v>32.028900000000085</c:v>
                </c:pt>
                <c:pt idx="68">
                  <c:v>32.03</c:v>
                </c:pt>
                <c:pt idx="69">
                  <c:v>32.031200000000005</c:v>
                </c:pt>
                <c:pt idx="70">
                  <c:v>32.037500000000001</c:v>
                </c:pt>
                <c:pt idx="71">
                  <c:v>32.044800000000002</c:v>
                </c:pt>
                <c:pt idx="72">
                  <c:v>32.049900000000001</c:v>
                </c:pt>
                <c:pt idx="73">
                  <c:v>32.061200000000007</c:v>
                </c:pt>
                <c:pt idx="74">
                  <c:v>32.071000000000005</c:v>
                </c:pt>
                <c:pt idx="75">
                  <c:v>32.076300000000003</c:v>
                </c:pt>
                <c:pt idx="76">
                  <c:v>32.077400000000004</c:v>
                </c:pt>
                <c:pt idx="77">
                  <c:v>32.079000000000001</c:v>
                </c:pt>
                <c:pt idx="78">
                  <c:v>32.0914</c:v>
                </c:pt>
                <c:pt idx="79">
                  <c:v>32.101600000000005</c:v>
                </c:pt>
                <c:pt idx="80">
                  <c:v>32.105400000000003</c:v>
                </c:pt>
                <c:pt idx="81">
                  <c:v>32.110800000000005</c:v>
                </c:pt>
                <c:pt idx="82">
                  <c:v>32.116100000000003</c:v>
                </c:pt>
                <c:pt idx="83">
                  <c:v>32.121500000000012</c:v>
                </c:pt>
                <c:pt idx="84">
                  <c:v>32.132000000000012</c:v>
                </c:pt>
                <c:pt idx="85">
                  <c:v>32.132300000000086</c:v>
                </c:pt>
                <c:pt idx="86">
                  <c:v>32.135100000000094</c:v>
                </c:pt>
                <c:pt idx="87">
                  <c:v>32.145300000000013</c:v>
                </c:pt>
                <c:pt idx="88">
                  <c:v>32.149500000000003</c:v>
                </c:pt>
                <c:pt idx="89">
                  <c:v>32.149500000000003</c:v>
                </c:pt>
                <c:pt idx="90">
                  <c:v>32.158200000000001</c:v>
                </c:pt>
                <c:pt idx="91">
                  <c:v>32.161300000000011</c:v>
                </c:pt>
                <c:pt idx="92">
                  <c:v>32.165700000000093</c:v>
                </c:pt>
                <c:pt idx="93">
                  <c:v>32.174400000000006</c:v>
                </c:pt>
                <c:pt idx="94">
                  <c:v>32.179000000000002</c:v>
                </c:pt>
                <c:pt idx="95">
                  <c:v>32.185100000000013</c:v>
                </c:pt>
                <c:pt idx="96">
                  <c:v>32.189</c:v>
                </c:pt>
                <c:pt idx="97">
                  <c:v>32.202100000000094</c:v>
                </c:pt>
                <c:pt idx="98">
                  <c:v>32.205500000000086</c:v>
                </c:pt>
                <c:pt idx="99">
                  <c:v>32.207900000000002</c:v>
                </c:pt>
                <c:pt idx="100">
                  <c:v>32.215200000000003</c:v>
                </c:pt>
                <c:pt idx="101">
                  <c:v>32.215200000000003</c:v>
                </c:pt>
                <c:pt idx="102">
                  <c:v>32.222400000000086</c:v>
                </c:pt>
                <c:pt idx="103">
                  <c:v>32.224900000000012</c:v>
                </c:pt>
                <c:pt idx="104">
                  <c:v>32.226000000000013</c:v>
                </c:pt>
                <c:pt idx="105">
                  <c:v>32.226800000000011</c:v>
                </c:pt>
                <c:pt idx="106">
                  <c:v>32.232600000000012</c:v>
                </c:pt>
                <c:pt idx="107">
                  <c:v>32.233900000000013</c:v>
                </c:pt>
                <c:pt idx="108">
                  <c:v>32.235700000000094</c:v>
                </c:pt>
                <c:pt idx="109">
                  <c:v>32.248700000000063</c:v>
                </c:pt>
                <c:pt idx="110">
                  <c:v>32.249700000000011</c:v>
                </c:pt>
                <c:pt idx="111">
                  <c:v>32.255000000000003</c:v>
                </c:pt>
                <c:pt idx="112">
                  <c:v>32.258300000000013</c:v>
                </c:pt>
                <c:pt idx="113">
                  <c:v>32.261000000000003</c:v>
                </c:pt>
                <c:pt idx="114">
                  <c:v>32.261800000000001</c:v>
                </c:pt>
                <c:pt idx="115">
                  <c:v>32.266900000000085</c:v>
                </c:pt>
                <c:pt idx="116">
                  <c:v>32.274500000000003</c:v>
                </c:pt>
                <c:pt idx="117">
                  <c:v>32.277800000000006</c:v>
                </c:pt>
                <c:pt idx="118">
                  <c:v>32.284200000000006</c:v>
                </c:pt>
                <c:pt idx="119">
                  <c:v>32.290900000000086</c:v>
                </c:pt>
                <c:pt idx="120">
                  <c:v>32.291700000000013</c:v>
                </c:pt>
                <c:pt idx="121">
                  <c:v>32.302</c:v>
                </c:pt>
                <c:pt idx="122">
                  <c:v>32.303600000000003</c:v>
                </c:pt>
                <c:pt idx="123">
                  <c:v>32.306899999999999</c:v>
                </c:pt>
                <c:pt idx="124">
                  <c:v>32.312200000000004</c:v>
                </c:pt>
                <c:pt idx="125">
                  <c:v>32.32</c:v>
                </c:pt>
                <c:pt idx="126">
                  <c:v>32.323300000000003</c:v>
                </c:pt>
                <c:pt idx="127">
                  <c:v>32.333100000000002</c:v>
                </c:pt>
                <c:pt idx="128">
                  <c:v>32.337200000000003</c:v>
                </c:pt>
                <c:pt idx="129">
                  <c:v>32.338000000000001</c:v>
                </c:pt>
                <c:pt idx="130">
                  <c:v>32.341799999999999</c:v>
                </c:pt>
                <c:pt idx="131">
                  <c:v>32.357899999999994</c:v>
                </c:pt>
                <c:pt idx="132">
                  <c:v>32.358499999999999</c:v>
                </c:pt>
                <c:pt idx="133">
                  <c:v>32.368100000000013</c:v>
                </c:pt>
                <c:pt idx="134">
                  <c:v>32.368200000000002</c:v>
                </c:pt>
                <c:pt idx="135">
                  <c:v>32.3782</c:v>
                </c:pt>
                <c:pt idx="136">
                  <c:v>32.384999999999998</c:v>
                </c:pt>
                <c:pt idx="137">
                  <c:v>32.391400000000004</c:v>
                </c:pt>
                <c:pt idx="138">
                  <c:v>32.3919</c:v>
                </c:pt>
                <c:pt idx="139">
                  <c:v>32.3919</c:v>
                </c:pt>
                <c:pt idx="140">
                  <c:v>32.404800000000002</c:v>
                </c:pt>
                <c:pt idx="141">
                  <c:v>32.407400000000003</c:v>
                </c:pt>
                <c:pt idx="142">
                  <c:v>32.414499999999997</c:v>
                </c:pt>
                <c:pt idx="143">
                  <c:v>32.420500000000011</c:v>
                </c:pt>
                <c:pt idx="144">
                  <c:v>32.431699999999999</c:v>
                </c:pt>
                <c:pt idx="145">
                  <c:v>32.433600000000006</c:v>
                </c:pt>
                <c:pt idx="146">
                  <c:v>32.435000000000002</c:v>
                </c:pt>
                <c:pt idx="147">
                  <c:v>32.436500000000002</c:v>
                </c:pt>
                <c:pt idx="148">
                  <c:v>32.444699999999997</c:v>
                </c:pt>
                <c:pt idx="149">
                  <c:v>32.448300000000003</c:v>
                </c:pt>
                <c:pt idx="150">
                  <c:v>32.452500000000001</c:v>
                </c:pt>
                <c:pt idx="151">
                  <c:v>32.453299999999999</c:v>
                </c:pt>
                <c:pt idx="152">
                  <c:v>32.465100000000085</c:v>
                </c:pt>
                <c:pt idx="153">
                  <c:v>32.481599999999993</c:v>
                </c:pt>
                <c:pt idx="154">
                  <c:v>32.483000000000004</c:v>
                </c:pt>
                <c:pt idx="155">
                  <c:v>32.497700000000002</c:v>
                </c:pt>
                <c:pt idx="156">
                  <c:v>32.502800000000001</c:v>
                </c:pt>
                <c:pt idx="157">
                  <c:v>32.509300000000003</c:v>
                </c:pt>
                <c:pt idx="158">
                  <c:v>32.516100000000002</c:v>
                </c:pt>
                <c:pt idx="159">
                  <c:v>32.517699999999998</c:v>
                </c:pt>
                <c:pt idx="160">
                  <c:v>32.519000000000005</c:v>
                </c:pt>
                <c:pt idx="161">
                  <c:v>32.532000000000011</c:v>
                </c:pt>
                <c:pt idx="162">
                  <c:v>32.538400000000003</c:v>
                </c:pt>
                <c:pt idx="163">
                  <c:v>32.553000000000004</c:v>
                </c:pt>
                <c:pt idx="164">
                  <c:v>32.561400000000006</c:v>
                </c:pt>
                <c:pt idx="165">
                  <c:v>32.566400000000002</c:v>
                </c:pt>
                <c:pt idx="166">
                  <c:v>32.566400000000002</c:v>
                </c:pt>
                <c:pt idx="167">
                  <c:v>32.567</c:v>
                </c:pt>
                <c:pt idx="168">
                  <c:v>32.570500000000003</c:v>
                </c:pt>
                <c:pt idx="169">
                  <c:v>32.582100000000011</c:v>
                </c:pt>
                <c:pt idx="170">
                  <c:v>32.584499999999998</c:v>
                </c:pt>
                <c:pt idx="171">
                  <c:v>32.598100000000109</c:v>
                </c:pt>
                <c:pt idx="172">
                  <c:v>32.608000000000011</c:v>
                </c:pt>
                <c:pt idx="173">
                  <c:v>32.609500000000011</c:v>
                </c:pt>
                <c:pt idx="174">
                  <c:v>32.611200000000004</c:v>
                </c:pt>
                <c:pt idx="175">
                  <c:v>32.612300000000012</c:v>
                </c:pt>
                <c:pt idx="176">
                  <c:v>32.618500000000012</c:v>
                </c:pt>
                <c:pt idx="177">
                  <c:v>32.621200000000002</c:v>
                </c:pt>
                <c:pt idx="178">
                  <c:v>32.633200000000002</c:v>
                </c:pt>
                <c:pt idx="179">
                  <c:v>32.638900000000085</c:v>
                </c:pt>
                <c:pt idx="180">
                  <c:v>32.639000000000003</c:v>
                </c:pt>
                <c:pt idx="181">
                  <c:v>32.6447</c:v>
                </c:pt>
                <c:pt idx="182">
                  <c:v>32.652500000000003</c:v>
                </c:pt>
                <c:pt idx="183">
                  <c:v>32.659300000000002</c:v>
                </c:pt>
                <c:pt idx="184">
                  <c:v>32.664400000000001</c:v>
                </c:pt>
                <c:pt idx="185">
                  <c:v>32.669500000000063</c:v>
                </c:pt>
                <c:pt idx="186">
                  <c:v>32.674800000000005</c:v>
                </c:pt>
                <c:pt idx="187">
                  <c:v>32.676200000000001</c:v>
                </c:pt>
                <c:pt idx="188">
                  <c:v>32.684000000000005</c:v>
                </c:pt>
                <c:pt idx="189">
                  <c:v>32.690000000000012</c:v>
                </c:pt>
                <c:pt idx="190">
                  <c:v>32.696700000000085</c:v>
                </c:pt>
                <c:pt idx="191">
                  <c:v>32.698600000000013</c:v>
                </c:pt>
                <c:pt idx="192">
                  <c:v>32.701600000000006</c:v>
                </c:pt>
                <c:pt idx="193">
                  <c:v>32.712000000000003</c:v>
                </c:pt>
                <c:pt idx="194">
                  <c:v>32.714600000000004</c:v>
                </c:pt>
                <c:pt idx="195">
                  <c:v>32.716100000000012</c:v>
                </c:pt>
                <c:pt idx="196">
                  <c:v>32.7179</c:v>
                </c:pt>
                <c:pt idx="197">
                  <c:v>32.728400000000086</c:v>
                </c:pt>
                <c:pt idx="198">
                  <c:v>32.745000000000012</c:v>
                </c:pt>
                <c:pt idx="199">
                  <c:v>32.746700000000011</c:v>
                </c:pt>
                <c:pt idx="200">
                  <c:v>32.748200000000011</c:v>
                </c:pt>
                <c:pt idx="201">
                  <c:v>32.750400000000006</c:v>
                </c:pt>
                <c:pt idx="202">
                  <c:v>32.757100000000001</c:v>
                </c:pt>
                <c:pt idx="203">
                  <c:v>32.772000000000013</c:v>
                </c:pt>
                <c:pt idx="204">
                  <c:v>32.772100000000094</c:v>
                </c:pt>
                <c:pt idx="205">
                  <c:v>32.785400000000003</c:v>
                </c:pt>
                <c:pt idx="206">
                  <c:v>32.792000000000094</c:v>
                </c:pt>
                <c:pt idx="207">
                  <c:v>32.801699999999997</c:v>
                </c:pt>
                <c:pt idx="208">
                  <c:v>32.810600000000001</c:v>
                </c:pt>
                <c:pt idx="209">
                  <c:v>32.825000000000003</c:v>
                </c:pt>
                <c:pt idx="210">
                  <c:v>32.831400000000002</c:v>
                </c:pt>
                <c:pt idx="211">
                  <c:v>32.833500000000001</c:v>
                </c:pt>
                <c:pt idx="212">
                  <c:v>32.833500000000001</c:v>
                </c:pt>
                <c:pt idx="213">
                  <c:v>32.835700000000003</c:v>
                </c:pt>
                <c:pt idx="214">
                  <c:v>32.841000000000001</c:v>
                </c:pt>
                <c:pt idx="215">
                  <c:v>32.846299999999999</c:v>
                </c:pt>
                <c:pt idx="216">
                  <c:v>32.853799999999993</c:v>
                </c:pt>
                <c:pt idx="217">
                  <c:v>32.854999999999997</c:v>
                </c:pt>
                <c:pt idx="218">
                  <c:v>32.854999999999997</c:v>
                </c:pt>
                <c:pt idx="219">
                  <c:v>32.857199999999999</c:v>
                </c:pt>
                <c:pt idx="220">
                  <c:v>32.858200000000004</c:v>
                </c:pt>
                <c:pt idx="221">
                  <c:v>32.8705</c:v>
                </c:pt>
                <c:pt idx="222">
                  <c:v>32.874000000000002</c:v>
                </c:pt>
                <c:pt idx="223">
                  <c:v>32.876100000000001</c:v>
                </c:pt>
                <c:pt idx="224">
                  <c:v>32.880299999999998</c:v>
                </c:pt>
                <c:pt idx="225">
                  <c:v>32.890900000000002</c:v>
                </c:pt>
                <c:pt idx="226">
                  <c:v>32.907299999999999</c:v>
                </c:pt>
                <c:pt idx="227">
                  <c:v>32.911000000000001</c:v>
                </c:pt>
                <c:pt idx="228">
                  <c:v>32.913200000000003</c:v>
                </c:pt>
                <c:pt idx="229">
                  <c:v>32.913200000000003</c:v>
                </c:pt>
                <c:pt idx="230">
                  <c:v>32.920700000000011</c:v>
                </c:pt>
                <c:pt idx="231">
                  <c:v>32.9315</c:v>
                </c:pt>
                <c:pt idx="232">
                  <c:v>32.935500000000012</c:v>
                </c:pt>
                <c:pt idx="233">
                  <c:v>32.939400000000006</c:v>
                </c:pt>
                <c:pt idx="234">
                  <c:v>32.940100000000001</c:v>
                </c:pt>
                <c:pt idx="235">
                  <c:v>32.942300000000003</c:v>
                </c:pt>
                <c:pt idx="236">
                  <c:v>32.945</c:v>
                </c:pt>
                <c:pt idx="237">
                  <c:v>32.950400000000002</c:v>
                </c:pt>
                <c:pt idx="238">
                  <c:v>32.950899999999997</c:v>
                </c:pt>
                <c:pt idx="239">
                  <c:v>32.951499999999996</c:v>
                </c:pt>
                <c:pt idx="240">
                  <c:v>32.965300000000013</c:v>
                </c:pt>
                <c:pt idx="241">
                  <c:v>32.974000000000004</c:v>
                </c:pt>
                <c:pt idx="242">
                  <c:v>32.976000000000006</c:v>
                </c:pt>
                <c:pt idx="243">
                  <c:v>32.976800000000004</c:v>
                </c:pt>
                <c:pt idx="244">
                  <c:v>32.9801</c:v>
                </c:pt>
                <c:pt idx="245">
                  <c:v>32.996500000000012</c:v>
                </c:pt>
                <c:pt idx="246">
                  <c:v>32.998300000000086</c:v>
                </c:pt>
                <c:pt idx="247">
                  <c:v>33.009900000000002</c:v>
                </c:pt>
                <c:pt idx="248">
                  <c:v>33.019800000000004</c:v>
                </c:pt>
                <c:pt idx="249">
                  <c:v>33.021000000000001</c:v>
                </c:pt>
                <c:pt idx="250">
                  <c:v>33.023200000000003</c:v>
                </c:pt>
                <c:pt idx="251">
                  <c:v>33.026300000000013</c:v>
                </c:pt>
                <c:pt idx="252">
                  <c:v>33.032200000000003</c:v>
                </c:pt>
                <c:pt idx="253">
                  <c:v>33.032800000000002</c:v>
                </c:pt>
                <c:pt idx="254">
                  <c:v>33.040300000000002</c:v>
                </c:pt>
                <c:pt idx="255">
                  <c:v>33.045700000000011</c:v>
                </c:pt>
                <c:pt idx="256">
                  <c:v>33.048500000000011</c:v>
                </c:pt>
                <c:pt idx="257">
                  <c:v>33.052</c:v>
                </c:pt>
                <c:pt idx="258">
                  <c:v>33.055300000000003</c:v>
                </c:pt>
                <c:pt idx="259">
                  <c:v>33.058500000000002</c:v>
                </c:pt>
                <c:pt idx="260">
                  <c:v>33.058700000000002</c:v>
                </c:pt>
                <c:pt idx="261">
                  <c:v>33.059400000000004</c:v>
                </c:pt>
                <c:pt idx="262">
                  <c:v>33.064</c:v>
                </c:pt>
                <c:pt idx="263">
                  <c:v>33.065400000000011</c:v>
                </c:pt>
                <c:pt idx="264">
                  <c:v>33.071300000000001</c:v>
                </c:pt>
                <c:pt idx="265">
                  <c:v>33.072000000000003</c:v>
                </c:pt>
                <c:pt idx="266">
                  <c:v>33.073900000000002</c:v>
                </c:pt>
                <c:pt idx="267">
                  <c:v>33.078200000000002</c:v>
                </c:pt>
                <c:pt idx="268">
                  <c:v>33.08</c:v>
                </c:pt>
                <c:pt idx="269">
                  <c:v>33.0854</c:v>
                </c:pt>
                <c:pt idx="270">
                  <c:v>33.087499999999999</c:v>
                </c:pt>
                <c:pt idx="271">
                  <c:v>33.087499999999999</c:v>
                </c:pt>
                <c:pt idx="272">
                  <c:v>33.092700000000086</c:v>
                </c:pt>
                <c:pt idx="273">
                  <c:v>33.094000000000001</c:v>
                </c:pt>
                <c:pt idx="274">
                  <c:v>33.098700000000093</c:v>
                </c:pt>
                <c:pt idx="275">
                  <c:v>33.106000000000002</c:v>
                </c:pt>
                <c:pt idx="276">
                  <c:v>33.109700000000011</c:v>
                </c:pt>
                <c:pt idx="277">
                  <c:v>33.111400000000003</c:v>
                </c:pt>
                <c:pt idx="278">
                  <c:v>33.114000000000004</c:v>
                </c:pt>
                <c:pt idx="279">
                  <c:v>33.120700000000063</c:v>
                </c:pt>
                <c:pt idx="280">
                  <c:v>33.125400000000013</c:v>
                </c:pt>
                <c:pt idx="281">
                  <c:v>33.130100000000013</c:v>
                </c:pt>
                <c:pt idx="282">
                  <c:v>33.131</c:v>
                </c:pt>
                <c:pt idx="283">
                  <c:v>33.133000000000003</c:v>
                </c:pt>
                <c:pt idx="284">
                  <c:v>33.138700000000085</c:v>
                </c:pt>
                <c:pt idx="285">
                  <c:v>33.143500000000003</c:v>
                </c:pt>
                <c:pt idx="286">
                  <c:v>33.144100000000002</c:v>
                </c:pt>
                <c:pt idx="287">
                  <c:v>33.156700000000001</c:v>
                </c:pt>
                <c:pt idx="288">
                  <c:v>33.165400000000012</c:v>
                </c:pt>
                <c:pt idx="289">
                  <c:v>33.172800000000002</c:v>
                </c:pt>
                <c:pt idx="290">
                  <c:v>33.18</c:v>
                </c:pt>
                <c:pt idx="291">
                  <c:v>33.181400000000004</c:v>
                </c:pt>
                <c:pt idx="292">
                  <c:v>33.186100000000003</c:v>
                </c:pt>
                <c:pt idx="293">
                  <c:v>33.187600000000003</c:v>
                </c:pt>
                <c:pt idx="294">
                  <c:v>33.195000000000086</c:v>
                </c:pt>
                <c:pt idx="295">
                  <c:v>33.197400000000002</c:v>
                </c:pt>
                <c:pt idx="296">
                  <c:v>33.203500000000012</c:v>
                </c:pt>
                <c:pt idx="297">
                  <c:v>33.204600000000006</c:v>
                </c:pt>
                <c:pt idx="298">
                  <c:v>33.205400000000012</c:v>
                </c:pt>
                <c:pt idx="299">
                  <c:v>33.210800000000006</c:v>
                </c:pt>
                <c:pt idx="300">
                  <c:v>33.212100000000063</c:v>
                </c:pt>
                <c:pt idx="301">
                  <c:v>33.214800000000004</c:v>
                </c:pt>
                <c:pt idx="302">
                  <c:v>33.218800000000002</c:v>
                </c:pt>
                <c:pt idx="303">
                  <c:v>33.221000000000011</c:v>
                </c:pt>
                <c:pt idx="304">
                  <c:v>33.226100000000109</c:v>
                </c:pt>
                <c:pt idx="305">
                  <c:v>33.232100000000116</c:v>
                </c:pt>
                <c:pt idx="306">
                  <c:v>33.234100000000012</c:v>
                </c:pt>
                <c:pt idx="307">
                  <c:v>33.235100000000116</c:v>
                </c:pt>
                <c:pt idx="308">
                  <c:v>33.239500000000085</c:v>
                </c:pt>
                <c:pt idx="309">
                  <c:v>33.247500000000002</c:v>
                </c:pt>
                <c:pt idx="310">
                  <c:v>33.252100000000013</c:v>
                </c:pt>
                <c:pt idx="311">
                  <c:v>33.256</c:v>
                </c:pt>
                <c:pt idx="312">
                  <c:v>33.258100000000013</c:v>
                </c:pt>
                <c:pt idx="313">
                  <c:v>33.259500000000003</c:v>
                </c:pt>
                <c:pt idx="314">
                  <c:v>33.264800000000001</c:v>
                </c:pt>
                <c:pt idx="315">
                  <c:v>33.272200000000012</c:v>
                </c:pt>
                <c:pt idx="316">
                  <c:v>33.280800000000006</c:v>
                </c:pt>
                <c:pt idx="317">
                  <c:v>33.285000000000011</c:v>
                </c:pt>
                <c:pt idx="318">
                  <c:v>33.285500000000013</c:v>
                </c:pt>
                <c:pt idx="319">
                  <c:v>33.288800000000002</c:v>
                </c:pt>
                <c:pt idx="320">
                  <c:v>33.297000000000011</c:v>
                </c:pt>
                <c:pt idx="321">
                  <c:v>33.301599999999993</c:v>
                </c:pt>
                <c:pt idx="322">
                  <c:v>33.303000000000004</c:v>
                </c:pt>
                <c:pt idx="323">
                  <c:v>33.3127</c:v>
                </c:pt>
                <c:pt idx="324">
                  <c:v>33.313499999999998</c:v>
                </c:pt>
                <c:pt idx="325">
                  <c:v>33.318899999999999</c:v>
                </c:pt>
                <c:pt idx="326">
                  <c:v>33.323600000000006</c:v>
                </c:pt>
                <c:pt idx="327">
                  <c:v>33.3262</c:v>
                </c:pt>
                <c:pt idx="328">
                  <c:v>33.331499999999998</c:v>
                </c:pt>
                <c:pt idx="329">
                  <c:v>33.337400000000002</c:v>
                </c:pt>
                <c:pt idx="330">
                  <c:v>33.338200000000001</c:v>
                </c:pt>
                <c:pt idx="331">
                  <c:v>33.340600000000002</c:v>
                </c:pt>
                <c:pt idx="332">
                  <c:v>33.3429</c:v>
                </c:pt>
                <c:pt idx="333">
                  <c:v>33.345100000000002</c:v>
                </c:pt>
                <c:pt idx="334">
                  <c:v>33.345100000000002</c:v>
                </c:pt>
                <c:pt idx="335">
                  <c:v>33.352200000000003</c:v>
                </c:pt>
                <c:pt idx="336">
                  <c:v>33.353699999999996</c:v>
                </c:pt>
                <c:pt idx="337">
                  <c:v>33.359499999999997</c:v>
                </c:pt>
                <c:pt idx="338">
                  <c:v>33.368200000000002</c:v>
                </c:pt>
                <c:pt idx="339">
                  <c:v>33.368900000000011</c:v>
                </c:pt>
                <c:pt idx="340">
                  <c:v>33.374200000000002</c:v>
                </c:pt>
                <c:pt idx="341">
                  <c:v>33.379000000000005</c:v>
                </c:pt>
                <c:pt idx="342">
                  <c:v>33.380200000000002</c:v>
                </c:pt>
                <c:pt idx="343">
                  <c:v>33.3827</c:v>
                </c:pt>
                <c:pt idx="344">
                  <c:v>33.385600000000004</c:v>
                </c:pt>
                <c:pt idx="345">
                  <c:v>33.391600000000004</c:v>
                </c:pt>
                <c:pt idx="346">
                  <c:v>33.392000000000003</c:v>
                </c:pt>
                <c:pt idx="347">
                  <c:v>33.397600000000004</c:v>
                </c:pt>
                <c:pt idx="348">
                  <c:v>33.398500000000013</c:v>
                </c:pt>
                <c:pt idx="349">
                  <c:v>33.4056</c:v>
                </c:pt>
                <c:pt idx="350">
                  <c:v>33.411599999999993</c:v>
                </c:pt>
                <c:pt idx="351">
                  <c:v>33.411999999999999</c:v>
                </c:pt>
                <c:pt idx="352">
                  <c:v>33.414299999999997</c:v>
                </c:pt>
                <c:pt idx="353">
                  <c:v>33.415600000000005</c:v>
                </c:pt>
                <c:pt idx="354">
                  <c:v>33.420900000000003</c:v>
                </c:pt>
                <c:pt idx="355">
                  <c:v>33.421700000000001</c:v>
                </c:pt>
                <c:pt idx="356">
                  <c:v>33.425600000000003</c:v>
                </c:pt>
                <c:pt idx="357">
                  <c:v>33.429600000000001</c:v>
                </c:pt>
                <c:pt idx="358">
                  <c:v>33.429600000000001</c:v>
                </c:pt>
                <c:pt idx="359">
                  <c:v>33.432300000000012</c:v>
                </c:pt>
                <c:pt idx="360">
                  <c:v>33.438400000000001</c:v>
                </c:pt>
                <c:pt idx="361">
                  <c:v>33.438900000000011</c:v>
                </c:pt>
                <c:pt idx="362">
                  <c:v>33.443200000000004</c:v>
                </c:pt>
                <c:pt idx="363">
                  <c:v>33.443600000000004</c:v>
                </c:pt>
                <c:pt idx="364">
                  <c:v>33.451699999999995</c:v>
                </c:pt>
                <c:pt idx="365">
                  <c:v>33.451999999999998</c:v>
                </c:pt>
                <c:pt idx="366">
                  <c:v>33.452300000000001</c:v>
                </c:pt>
                <c:pt idx="367">
                  <c:v>33.458300000000001</c:v>
                </c:pt>
                <c:pt idx="368">
                  <c:v>33.465600000000002</c:v>
                </c:pt>
                <c:pt idx="369">
                  <c:v>33.468800000000002</c:v>
                </c:pt>
                <c:pt idx="370">
                  <c:v>33.471600000000002</c:v>
                </c:pt>
                <c:pt idx="371">
                  <c:v>33.4803</c:v>
                </c:pt>
                <c:pt idx="372">
                  <c:v>33.483499999999999</c:v>
                </c:pt>
                <c:pt idx="373">
                  <c:v>33.484999999999999</c:v>
                </c:pt>
                <c:pt idx="374">
                  <c:v>33.484999999999999</c:v>
                </c:pt>
                <c:pt idx="375">
                  <c:v>33.491800000000005</c:v>
                </c:pt>
                <c:pt idx="376">
                  <c:v>33.492300000000085</c:v>
                </c:pt>
                <c:pt idx="377">
                  <c:v>33.496900000000011</c:v>
                </c:pt>
                <c:pt idx="378">
                  <c:v>33.497</c:v>
                </c:pt>
                <c:pt idx="379">
                  <c:v>33.5</c:v>
                </c:pt>
                <c:pt idx="380">
                  <c:v>33.505100000000013</c:v>
                </c:pt>
                <c:pt idx="381">
                  <c:v>33.5075</c:v>
                </c:pt>
                <c:pt idx="382">
                  <c:v>33.507600000000004</c:v>
                </c:pt>
                <c:pt idx="383">
                  <c:v>33.513000000000005</c:v>
                </c:pt>
                <c:pt idx="384">
                  <c:v>33.519100000000002</c:v>
                </c:pt>
                <c:pt idx="385">
                  <c:v>33.525000000000013</c:v>
                </c:pt>
                <c:pt idx="386">
                  <c:v>33.527700000000003</c:v>
                </c:pt>
                <c:pt idx="387">
                  <c:v>33.531400000000005</c:v>
                </c:pt>
                <c:pt idx="388">
                  <c:v>33.531700000000001</c:v>
                </c:pt>
                <c:pt idx="389">
                  <c:v>33.534500000000001</c:v>
                </c:pt>
                <c:pt idx="390">
                  <c:v>33.538300000000085</c:v>
                </c:pt>
                <c:pt idx="391">
                  <c:v>33.5443</c:v>
                </c:pt>
                <c:pt idx="392">
                  <c:v>33.546100000000003</c:v>
                </c:pt>
                <c:pt idx="393">
                  <c:v>33.548000000000002</c:v>
                </c:pt>
                <c:pt idx="394">
                  <c:v>33.552200000000006</c:v>
                </c:pt>
                <c:pt idx="395">
                  <c:v>33.552200000000006</c:v>
                </c:pt>
                <c:pt idx="396">
                  <c:v>33.557600000000001</c:v>
                </c:pt>
                <c:pt idx="397">
                  <c:v>33.558</c:v>
                </c:pt>
                <c:pt idx="398">
                  <c:v>33.564</c:v>
                </c:pt>
                <c:pt idx="399">
                  <c:v>33.566700000000012</c:v>
                </c:pt>
                <c:pt idx="400">
                  <c:v>33.567600000000006</c:v>
                </c:pt>
                <c:pt idx="401">
                  <c:v>33.567600000000006</c:v>
                </c:pt>
                <c:pt idx="402">
                  <c:v>33.576900000000002</c:v>
                </c:pt>
                <c:pt idx="403">
                  <c:v>33.578000000000003</c:v>
                </c:pt>
                <c:pt idx="404">
                  <c:v>33.581000000000003</c:v>
                </c:pt>
                <c:pt idx="405">
                  <c:v>33.598100000000109</c:v>
                </c:pt>
                <c:pt idx="406">
                  <c:v>33.601500000000001</c:v>
                </c:pt>
                <c:pt idx="407">
                  <c:v>33.601500000000001</c:v>
                </c:pt>
                <c:pt idx="408">
                  <c:v>33.611000000000004</c:v>
                </c:pt>
                <c:pt idx="409">
                  <c:v>33.613800000000005</c:v>
                </c:pt>
                <c:pt idx="410">
                  <c:v>33.623000000000012</c:v>
                </c:pt>
                <c:pt idx="411">
                  <c:v>33.629200000000012</c:v>
                </c:pt>
                <c:pt idx="412">
                  <c:v>33.630700000000012</c:v>
                </c:pt>
                <c:pt idx="413">
                  <c:v>33.637700000000002</c:v>
                </c:pt>
                <c:pt idx="414">
                  <c:v>33.639000000000003</c:v>
                </c:pt>
                <c:pt idx="415">
                  <c:v>33.644600000000004</c:v>
                </c:pt>
                <c:pt idx="416">
                  <c:v>33.645500000000013</c:v>
                </c:pt>
                <c:pt idx="417">
                  <c:v>33.647000000000006</c:v>
                </c:pt>
                <c:pt idx="418">
                  <c:v>33.660000000000011</c:v>
                </c:pt>
                <c:pt idx="419">
                  <c:v>33.662000000000013</c:v>
                </c:pt>
                <c:pt idx="420">
                  <c:v>33.664200000000001</c:v>
                </c:pt>
                <c:pt idx="421">
                  <c:v>33.669200000000011</c:v>
                </c:pt>
                <c:pt idx="422">
                  <c:v>33.676300000000012</c:v>
                </c:pt>
                <c:pt idx="423">
                  <c:v>33.676700000000011</c:v>
                </c:pt>
                <c:pt idx="424">
                  <c:v>33.6815</c:v>
                </c:pt>
                <c:pt idx="425">
                  <c:v>33.686700000000002</c:v>
                </c:pt>
                <c:pt idx="426">
                  <c:v>33.691500000000012</c:v>
                </c:pt>
                <c:pt idx="427">
                  <c:v>33.696700000000085</c:v>
                </c:pt>
                <c:pt idx="428">
                  <c:v>33.702000000000012</c:v>
                </c:pt>
                <c:pt idx="429">
                  <c:v>33.709400000000002</c:v>
                </c:pt>
                <c:pt idx="430">
                  <c:v>33.710500000000003</c:v>
                </c:pt>
                <c:pt idx="431">
                  <c:v>33.718000000000011</c:v>
                </c:pt>
                <c:pt idx="432">
                  <c:v>33.722000000000094</c:v>
                </c:pt>
                <c:pt idx="433">
                  <c:v>33.723900000000086</c:v>
                </c:pt>
                <c:pt idx="434">
                  <c:v>33.729000000000013</c:v>
                </c:pt>
                <c:pt idx="435">
                  <c:v>33.733000000000011</c:v>
                </c:pt>
                <c:pt idx="436">
                  <c:v>33.739300000000085</c:v>
                </c:pt>
                <c:pt idx="437">
                  <c:v>33.746000000000002</c:v>
                </c:pt>
                <c:pt idx="438">
                  <c:v>33.746700000000011</c:v>
                </c:pt>
                <c:pt idx="439">
                  <c:v>33.747</c:v>
                </c:pt>
                <c:pt idx="440">
                  <c:v>33.747</c:v>
                </c:pt>
                <c:pt idx="441">
                  <c:v>33.753</c:v>
                </c:pt>
                <c:pt idx="442">
                  <c:v>33.7547</c:v>
                </c:pt>
                <c:pt idx="443">
                  <c:v>33.7592</c:v>
                </c:pt>
                <c:pt idx="444">
                  <c:v>33.761600000000001</c:v>
                </c:pt>
                <c:pt idx="445">
                  <c:v>33.768500000000117</c:v>
                </c:pt>
                <c:pt idx="446">
                  <c:v>33.772000000000013</c:v>
                </c:pt>
                <c:pt idx="447">
                  <c:v>33.772400000000012</c:v>
                </c:pt>
                <c:pt idx="448">
                  <c:v>33.7742</c:v>
                </c:pt>
                <c:pt idx="449">
                  <c:v>33.776900000000012</c:v>
                </c:pt>
                <c:pt idx="450">
                  <c:v>33.788000000000011</c:v>
                </c:pt>
                <c:pt idx="451">
                  <c:v>33.789200000000001</c:v>
                </c:pt>
                <c:pt idx="452">
                  <c:v>33.789300000000011</c:v>
                </c:pt>
                <c:pt idx="453">
                  <c:v>33.792000000000094</c:v>
                </c:pt>
                <c:pt idx="454">
                  <c:v>33.796200000000013</c:v>
                </c:pt>
                <c:pt idx="455">
                  <c:v>33.801699999999997</c:v>
                </c:pt>
                <c:pt idx="456">
                  <c:v>33.803899999999999</c:v>
                </c:pt>
                <c:pt idx="457">
                  <c:v>33.809000000000005</c:v>
                </c:pt>
                <c:pt idx="458">
                  <c:v>33.810400000000001</c:v>
                </c:pt>
                <c:pt idx="459">
                  <c:v>33.816000000000003</c:v>
                </c:pt>
                <c:pt idx="460">
                  <c:v>33.824200000000005</c:v>
                </c:pt>
                <c:pt idx="461">
                  <c:v>33.8249</c:v>
                </c:pt>
                <c:pt idx="462">
                  <c:v>33.827000000000005</c:v>
                </c:pt>
                <c:pt idx="463">
                  <c:v>33.827000000000005</c:v>
                </c:pt>
                <c:pt idx="464">
                  <c:v>33.836000000000006</c:v>
                </c:pt>
                <c:pt idx="465">
                  <c:v>33.8367</c:v>
                </c:pt>
                <c:pt idx="466">
                  <c:v>33.846699999999998</c:v>
                </c:pt>
                <c:pt idx="467">
                  <c:v>33.847000000000001</c:v>
                </c:pt>
                <c:pt idx="468">
                  <c:v>33.854999999999997</c:v>
                </c:pt>
                <c:pt idx="469">
                  <c:v>33.855499999999999</c:v>
                </c:pt>
                <c:pt idx="470">
                  <c:v>33.855499999999999</c:v>
                </c:pt>
                <c:pt idx="471">
                  <c:v>33.860400000000006</c:v>
                </c:pt>
                <c:pt idx="472">
                  <c:v>33.862400000000001</c:v>
                </c:pt>
                <c:pt idx="473">
                  <c:v>33.864000000000004</c:v>
                </c:pt>
                <c:pt idx="474">
                  <c:v>33.869300000000003</c:v>
                </c:pt>
                <c:pt idx="475">
                  <c:v>33.874200000000002</c:v>
                </c:pt>
                <c:pt idx="476">
                  <c:v>33.876300000000001</c:v>
                </c:pt>
                <c:pt idx="477">
                  <c:v>33.880899999999997</c:v>
                </c:pt>
                <c:pt idx="478">
                  <c:v>33.885400000000004</c:v>
                </c:pt>
                <c:pt idx="479">
                  <c:v>33.887799999999999</c:v>
                </c:pt>
                <c:pt idx="480">
                  <c:v>33.896700000000003</c:v>
                </c:pt>
                <c:pt idx="481">
                  <c:v>33.9</c:v>
                </c:pt>
                <c:pt idx="482">
                  <c:v>33.9009</c:v>
                </c:pt>
                <c:pt idx="483">
                  <c:v>33.904200000000003</c:v>
                </c:pt>
                <c:pt idx="484">
                  <c:v>33.907800000000002</c:v>
                </c:pt>
                <c:pt idx="485">
                  <c:v>33.907800000000002</c:v>
                </c:pt>
                <c:pt idx="486">
                  <c:v>33.914899999999996</c:v>
                </c:pt>
                <c:pt idx="487">
                  <c:v>33.921700000000001</c:v>
                </c:pt>
                <c:pt idx="488">
                  <c:v>33.921700000000001</c:v>
                </c:pt>
                <c:pt idx="489">
                  <c:v>33.924000000000007</c:v>
                </c:pt>
                <c:pt idx="490">
                  <c:v>33.935400000000001</c:v>
                </c:pt>
                <c:pt idx="491">
                  <c:v>33.940400000000004</c:v>
                </c:pt>
                <c:pt idx="492">
                  <c:v>33.943000000000005</c:v>
                </c:pt>
                <c:pt idx="493">
                  <c:v>33.9467</c:v>
                </c:pt>
                <c:pt idx="494">
                  <c:v>33.949400000000004</c:v>
                </c:pt>
                <c:pt idx="495">
                  <c:v>33.955500000000001</c:v>
                </c:pt>
                <c:pt idx="496">
                  <c:v>33.955500000000001</c:v>
                </c:pt>
                <c:pt idx="497">
                  <c:v>33.9604</c:v>
                </c:pt>
                <c:pt idx="498">
                  <c:v>33.961000000000006</c:v>
                </c:pt>
                <c:pt idx="499">
                  <c:v>33.9754</c:v>
                </c:pt>
                <c:pt idx="500">
                  <c:v>33.985400000000006</c:v>
                </c:pt>
                <c:pt idx="501">
                  <c:v>33.986000000000004</c:v>
                </c:pt>
                <c:pt idx="502">
                  <c:v>33.986000000000004</c:v>
                </c:pt>
                <c:pt idx="503">
                  <c:v>33.997900000000001</c:v>
                </c:pt>
                <c:pt idx="504">
                  <c:v>34.002000000000002</c:v>
                </c:pt>
                <c:pt idx="505">
                  <c:v>34.004400000000004</c:v>
                </c:pt>
                <c:pt idx="506">
                  <c:v>34.005000000000003</c:v>
                </c:pt>
                <c:pt idx="507">
                  <c:v>34.010400000000004</c:v>
                </c:pt>
                <c:pt idx="508">
                  <c:v>34.014000000000003</c:v>
                </c:pt>
                <c:pt idx="509">
                  <c:v>34.014200000000002</c:v>
                </c:pt>
                <c:pt idx="510">
                  <c:v>34.0274</c:v>
                </c:pt>
                <c:pt idx="511">
                  <c:v>34.027900000000002</c:v>
                </c:pt>
                <c:pt idx="512">
                  <c:v>34.041000000000004</c:v>
                </c:pt>
                <c:pt idx="513">
                  <c:v>34.0441</c:v>
                </c:pt>
                <c:pt idx="514">
                  <c:v>34.047000000000004</c:v>
                </c:pt>
                <c:pt idx="515">
                  <c:v>34.051599999999993</c:v>
                </c:pt>
                <c:pt idx="516">
                  <c:v>34.057600000000001</c:v>
                </c:pt>
                <c:pt idx="517">
                  <c:v>34.060400000000001</c:v>
                </c:pt>
                <c:pt idx="518">
                  <c:v>34.071600000000004</c:v>
                </c:pt>
                <c:pt idx="519">
                  <c:v>34.073</c:v>
                </c:pt>
                <c:pt idx="520">
                  <c:v>34.0854</c:v>
                </c:pt>
                <c:pt idx="521">
                  <c:v>34.095000000000013</c:v>
                </c:pt>
                <c:pt idx="522">
                  <c:v>34.096600000000002</c:v>
                </c:pt>
                <c:pt idx="523">
                  <c:v>34.097900000000003</c:v>
                </c:pt>
                <c:pt idx="524">
                  <c:v>34.101400000000005</c:v>
                </c:pt>
                <c:pt idx="525">
                  <c:v>34.106400000000001</c:v>
                </c:pt>
                <c:pt idx="526">
                  <c:v>34.106400000000001</c:v>
                </c:pt>
                <c:pt idx="527">
                  <c:v>34.110400000000006</c:v>
                </c:pt>
                <c:pt idx="528">
                  <c:v>34.114000000000004</c:v>
                </c:pt>
                <c:pt idx="529">
                  <c:v>34.121600000000001</c:v>
                </c:pt>
                <c:pt idx="530">
                  <c:v>34.130200000000002</c:v>
                </c:pt>
                <c:pt idx="531">
                  <c:v>34.130200000000002</c:v>
                </c:pt>
                <c:pt idx="532">
                  <c:v>34.132000000000012</c:v>
                </c:pt>
                <c:pt idx="533">
                  <c:v>34.135400000000011</c:v>
                </c:pt>
                <c:pt idx="534">
                  <c:v>34.147200000000005</c:v>
                </c:pt>
                <c:pt idx="535">
                  <c:v>34.149100000000011</c:v>
                </c:pt>
                <c:pt idx="536">
                  <c:v>34.152000000000001</c:v>
                </c:pt>
                <c:pt idx="537">
                  <c:v>34.161800000000007</c:v>
                </c:pt>
                <c:pt idx="538">
                  <c:v>34.162900000000086</c:v>
                </c:pt>
                <c:pt idx="539">
                  <c:v>34.172000000000011</c:v>
                </c:pt>
                <c:pt idx="540">
                  <c:v>34.175400000000003</c:v>
                </c:pt>
                <c:pt idx="541">
                  <c:v>34.184100000000001</c:v>
                </c:pt>
                <c:pt idx="542">
                  <c:v>34.185400000000001</c:v>
                </c:pt>
                <c:pt idx="543">
                  <c:v>34.189</c:v>
                </c:pt>
                <c:pt idx="544">
                  <c:v>34.199100000000094</c:v>
                </c:pt>
                <c:pt idx="545">
                  <c:v>34.2104</c:v>
                </c:pt>
                <c:pt idx="546">
                  <c:v>34.218000000000011</c:v>
                </c:pt>
                <c:pt idx="547">
                  <c:v>34.218800000000002</c:v>
                </c:pt>
                <c:pt idx="548">
                  <c:v>34.218800000000002</c:v>
                </c:pt>
                <c:pt idx="549">
                  <c:v>34.221600000000002</c:v>
                </c:pt>
                <c:pt idx="550">
                  <c:v>34.231100000000012</c:v>
                </c:pt>
                <c:pt idx="551">
                  <c:v>34.235400000000013</c:v>
                </c:pt>
                <c:pt idx="552">
                  <c:v>34.238800000000012</c:v>
                </c:pt>
                <c:pt idx="553">
                  <c:v>34.244</c:v>
                </c:pt>
                <c:pt idx="554">
                  <c:v>34.249100000000013</c:v>
                </c:pt>
                <c:pt idx="555">
                  <c:v>34.260300000000086</c:v>
                </c:pt>
                <c:pt idx="556">
                  <c:v>34.265000000000086</c:v>
                </c:pt>
                <c:pt idx="557">
                  <c:v>34.277800000000006</c:v>
                </c:pt>
                <c:pt idx="558">
                  <c:v>34.280300000000011</c:v>
                </c:pt>
                <c:pt idx="559">
                  <c:v>34.280300000000011</c:v>
                </c:pt>
                <c:pt idx="560">
                  <c:v>34.285000000000011</c:v>
                </c:pt>
                <c:pt idx="561">
                  <c:v>34.288000000000011</c:v>
                </c:pt>
                <c:pt idx="562">
                  <c:v>34.294200000000011</c:v>
                </c:pt>
                <c:pt idx="563">
                  <c:v>34.296600000000012</c:v>
                </c:pt>
                <c:pt idx="564">
                  <c:v>34.302</c:v>
                </c:pt>
                <c:pt idx="565">
                  <c:v>34.302</c:v>
                </c:pt>
                <c:pt idx="566">
                  <c:v>34.310299999999998</c:v>
                </c:pt>
                <c:pt idx="567">
                  <c:v>34.321899999999999</c:v>
                </c:pt>
                <c:pt idx="568">
                  <c:v>34.322800000000001</c:v>
                </c:pt>
                <c:pt idx="569">
                  <c:v>34.325000000000003</c:v>
                </c:pt>
                <c:pt idx="570">
                  <c:v>34.325000000000003</c:v>
                </c:pt>
                <c:pt idx="571">
                  <c:v>34.328000000000003</c:v>
                </c:pt>
                <c:pt idx="572">
                  <c:v>34.328000000000003</c:v>
                </c:pt>
                <c:pt idx="573">
                  <c:v>34.330400000000004</c:v>
                </c:pt>
                <c:pt idx="574">
                  <c:v>34.330400000000004</c:v>
                </c:pt>
                <c:pt idx="575">
                  <c:v>34.335300000000011</c:v>
                </c:pt>
                <c:pt idx="576">
                  <c:v>34.338100000000011</c:v>
                </c:pt>
                <c:pt idx="577">
                  <c:v>34.347000000000001</c:v>
                </c:pt>
                <c:pt idx="578">
                  <c:v>34.347000000000001</c:v>
                </c:pt>
                <c:pt idx="579">
                  <c:v>34.3491</c:v>
                </c:pt>
                <c:pt idx="580">
                  <c:v>34.36</c:v>
                </c:pt>
                <c:pt idx="581">
                  <c:v>34.360300000000002</c:v>
                </c:pt>
                <c:pt idx="582">
                  <c:v>34.363500000000002</c:v>
                </c:pt>
                <c:pt idx="583">
                  <c:v>34.3688</c:v>
                </c:pt>
                <c:pt idx="584">
                  <c:v>34.370899999999999</c:v>
                </c:pt>
                <c:pt idx="585">
                  <c:v>34.372800000000005</c:v>
                </c:pt>
                <c:pt idx="586">
                  <c:v>34.378</c:v>
                </c:pt>
                <c:pt idx="587">
                  <c:v>34.383499999999998</c:v>
                </c:pt>
                <c:pt idx="588">
                  <c:v>34.384999999999998</c:v>
                </c:pt>
                <c:pt idx="589">
                  <c:v>34.384999999999998</c:v>
                </c:pt>
                <c:pt idx="590">
                  <c:v>34.389099999999999</c:v>
                </c:pt>
                <c:pt idx="591">
                  <c:v>34.399100000000011</c:v>
                </c:pt>
                <c:pt idx="592">
                  <c:v>34.408000000000001</c:v>
                </c:pt>
                <c:pt idx="593">
                  <c:v>34.408000000000001</c:v>
                </c:pt>
                <c:pt idx="594">
                  <c:v>34.409100000000002</c:v>
                </c:pt>
                <c:pt idx="595">
                  <c:v>34.414099999999998</c:v>
                </c:pt>
                <c:pt idx="596">
                  <c:v>34.421200000000006</c:v>
                </c:pt>
                <c:pt idx="597">
                  <c:v>34.421200000000006</c:v>
                </c:pt>
                <c:pt idx="598">
                  <c:v>34.426600000000001</c:v>
                </c:pt>
                <c:pt idx="599">
                  <c:v>34.428900000000013</c:v>
                </c:pt>
                <c:pt idx="600">
                  <c:v>34.435300000000012</c:v>
                </c:pt>
                <c:pt idx="601">
                  <c:v>34.436</c:v>
                </c:pt>
                <c:pt idx="602">
                  <c:v>34.436</c:v>
                </c:pt>
                <c:pt idx="603">
                  <c:v>34.446600000000004</c:v>
                </c:pt>
                <c:pt idx="604">
                  <c:v>34.456000000000003</c:v>
                </c:pt>
                <c:pt idx="605">
                  <c:v>34.456000000000003</c:v>
                </c:pt>
                <c:pt idx="606">
                  <c:v>34.460300000000011</c:v>
                </c:pt>
                <c:pt idx="607">
                  <c:v>34.472800000000007</c:v>
                </c:pt>
                <c:pt idx="608">
                  <c:v>34.473000000000006</c:v>
                </c:pt>
                <c:pt idx="609">
                  <c:v>34.478900000000003</c:v>
                </c:pt>
                <c:pt idx="610">
                  <c:v>34.484000000000002</c:v>
                </c:pt>
                <c:pt idx="611">
                  <c:v>34.499000000000002</c:v>
                </c:pt>
                <c:pt idx="612">
                  <c:v>34.5</c:v>
                </c:pt>
                <c:pt idx="613">
                  <c:v>34.510300000000001</c:v>
                </c:pt>
                <c:pt idx="614">
                  <c:v>34.518000000000001</c:v>
                </c:pt>
                <c:pt idx="615">
                  <c:v>34.518000000000001</c:v>
                </c:pt>
                <c:pt idx="616">
                  <c:v>34.524000000000001</c:v>
                </c:pt>
                <c:pt idx="617">
                  <c:v>34.535300000000063</c:v>
                </c:pt>
                <c:pt idx="618">
                  <c:v>34.543100000000003</c:v>
                </c:pt>
                <c:pt idx="619">
                  <c:v>34.549000000000007</c:v>
                </c:pt>
                <c:pt idx="620">
                  <c:v>34.560300000000012</c:v>
                </c:pt>
                <c:pt idx="621">
                  <c:v>34.564</c:v>
                </c:pt>
                <c:pt idx="622">
                  <c:v>34.564</c:v>
                </c:pt>
                <c:pt idx="623">
                  <c:v>34.573400000000007</c:v>
                </c:pt>
                <c:pt idx="624">
                  <c:v>34.574000000000005</c:v>
                </c:pt>
                <c:pt idx="625">
                  <c:v>34.58</c:v>
                </c:pt>
                <c:pt idx="626">
                  <c:v>34.58</c:v>
                </c:pt>
                <c:pt idx="627">
                  <c:v>34.585300000000011</c:v>
                </c:pt>
                <c:pt idx="628">
                  <c:v>34.596500000000013</c:v>
                </c:pt>
                <c:pt idx="629">
                  <c:v>34.607000000000006</c:v>
                </c:pt>
                <c:pt idx="630">
                  <c:v>34.607000000000006</c:v>
                </c:pt>
                <c:pt idx="631">
                  <c:v>34.610300000000002</c:v>
                </c:pt>
                <c:pt idx="632">
                  <c:v>34.624000000000002</c:v>
                </c:pt>
                <c:pt idx="633">
                  <c:v>34.626000000000012</c:v>
                </c:pt>
                <c:pt idx="634">
                  <c:v>34.626000000000012</c:v>
                </c:pt>
                <c:pt idx="635">
                  <c:v>34.635300000000086</c:v>
                </c:pt>
                <c:pt idx="636">
                  <c:v>34.643600000000006</c:v>
                </c:pt>
                <c:pt idx="637">
                  <c:v>34.648000000000003</c:v>
                </c:pt>
                <c:pt idx="638">
                  <c:v>34.648000000000003</c:v>
                </c:pt>
                <c:pt idx="639">
                  <c:v>34.649000000000001</c:v>
                </c:pt>
                <c:pt idx="640">
                  <c:v>34.654000000000003</c:v>
                </c:pt>
                <c:pt idx="641">
                  <c:v>34.671400000000006</c:v>
                </c:pt>
                <c:pt idx="642">
                  <c:v>34.672000000000011</c:v>
                </c:pt>
                <c:pt idx="643">
                  <c:v>34.672000000000011</c:v>
                </c:pt>
                <c:pt idx="644">
                  <c:v>34.6828</c:v>
                </c:pt>
                <c:pt idx="645">
                  <c:v>34.684400000000004</c:v>
                </c:pt>
                <c:pt idx="646">
                  <c:v>34.686</c:v>
                </c:pt>
                <c:pt idx="647">
                  <c:v>34.686</c:v>
                </c:pt>
                <c:pt idx="648">
                  <c:v>34.702000000000012</c:v>
                </c:pt>
                <c:pt idx="649">
                  <c:v>34.708100000000094</c:v>
                </c:pt>
                <c:pt idx="650">
                  <c:v>34.722000000000094</c:v>
                </c:pt>
                <c:pt idx="651">
                  <c:v>34.723500000000094</c:v>
                </c:pt>
                <c:pt idx="652">
                  <c:v>34.731700000000011</c:v>
                </c:pt>
                <c:pt idx="653">
                  <c:v>34.735000000000063</c:v>
                </c:pt>
                <c:pt idx="654">
                  <c:v>34.743600000000001</c:v>
                </c:pt>
                <c:pt idx="655">
                  <c:v>34.752000000000002</c:v>
                </c:pt>
                <c:pt idx="656">
                  <c:v>34.755400000000002</c:v>
                </c:pt>
                <c:pt idx="657">
                  <c:v>34.766100000000094</c:v>
                </c:pt>
                <c:pt idx="658">
                  <c:v>34.773200000000003</c:v>
                </c:pt>
                <c:pt idx="659">
                  <c:v>34.781000000000006</c:v>
                </c:pt>
                <c:pt idx="660">
                  <c:v>34.781000000000006</c:v>
                </c:pt>
                <c:pt idx="661">
                  <c:v>34.786200000000001</c:v>
                </c:pt>
                <c:pt idx="662">
                  <c:v>34.796800000000012</c:v>
                </c:pt>
                <c:pt idx="663">
                  <c:v>34.803000000000004</c:v>
                </c:pt>
                <c:pt idx="664">
                  <c:v>34.809899999999999</c:v>
                </c:pt>
                <c:pt idx="665">
                  <c:v>34.81</c:v>
                </c:pt>
                <c:pt idx="666">
                  <c:v>34.820500000000003</c:v>
                </c:pt>
                <c:pt idx="667">
                  <c:v>34.83</c:v>
                </c:pt>
                <c:pt idx="668">
                  <c:v>34.833000000000006</c:v>
                </c:pt>
                <c:pt idx="669">
                  <c:v>34.8371</c:v>
                </c:pt>
                <c:pt idx="670">
                  <c:v>34.856000000000002</c:v>
                </c:pt>
                <c:pt idx="671">
                  <c:v>34.884999999999998</c:v>
                </c:pt>
                <c:pt idx="672">
                  <c:v>34.885400000000004</c:v>
                </c:pt>
                <c:pt idx="673">
                  <c:v>34.901000000000003</c:v>
                </c:pt>
                <c:pt idx="674">
                  <c:v>34.901000000000003</c:v>
                </c:pt>
                <c:pt idx="675">
                  <c:v>34.908000000000001</c:v>
                </c:pt>
                <c:pt idx="676">
                  <c:v>34.926000000000002</c:v>
                </c:pt>
                <c:pt idx="677">
                  <c:v>34.951999999999998</c:v>
                </c:pt>
                <c:pt idx="678">
                  <c:v>34.979000000000006</c:v>
                </c:pt>
                <c:pt idx="679">
                  <c:v>34.983000000000004</c:v>
                </c:pt>
                <c:pt idx="680">
                  <c:v>35.001000000000005</c:v>
                </c:pt>
                <c:pt idx="681">
                  <c:v>35.026000000000003</c:v>
                </c:pt>
                <c:pt idx="682">
                  <c:v>35.048000000000002</c:v>
                </c:pt>
                <c:pt idx="683">
                  <c:v>35.075000000000003</c:v>
                </c:pt>
                <c:pt idx="684">
                  <c:v>35.093000000000011</c:v>
                </c:pt>
                <c:pt idx="685">
                  <c:v>35.145000000000003</c:v>
                </c:pt>
                <c:pt idx="686">
                  <c:v>35.165000000000013</c:v>
                </c:pt>
                <c:pt idx="687">
                  <c:v>35.181100000000001</c:v>
                </c:pt>
                <c:pt idx="688">
                  <c:v>35.197000000000003</c:v>
                </c:pt>
                <c:pt idx="689">
                  <c:v>35.215000000000003</c:v>
                </c:pt>
                <c:pt idx="690">
                  <c:v>35.236000000000011</c:v>
                </c:pt>
                <c:pt idx="691">
                  <c:v>35.263000000000012</c:v>
                </c:pt>
                <c:pt idx="692">
                  <c:v>35.277000000000001</c:v>
                </c:pt>
                <c:pt idx="693">
                  <c:v>35.294000000000011</c:v>
                </c:pt>
                <c:pt idx="694">
                  <c:v>35.322000000000003</c:v>
                </c:pt>
                <c:pt idx="695">
                  <c:v>35.346000000000004</c:v>
                </c:pt>
                <c:pt idx="696">
                  <c:v>35.386000000000003</c:v>
                </c:pt>
                <c:pt idx="697">
                  <c:v>35.406000000000006</c:v>
                </c:pt>
                <c:pt idx="698">
                  <c:v>35.428000000000011</c:v>
                </c:pt>
                <c:pt idx="699">
                  <c:v>35.447000000000003</c:v>
                </c:pt>
                <c:pt idx="700">
                  <c:v>35.491</c:v>
                </c:pt>
                <c:pt idx="701">
                  <c:v>35.514000000000003</c:v>
                </c:pt>
                <c:pt idx="702">
                  <c:v>35.537000000000006</c:v>
                </c:pt>
                <c:pt idx="703">
                  <c:v>35.554000000000002</c:v>
                </c:pt>
                <c:pt idx="704">
                  <c:v>35.574000000000005</c:v>
                </c:pt>
                <c:pt idx="705">
                  <c:v>35.586200000000005</c:v>
                </c:pt>
                <c:pt idx="706">
                  <c:v>35.597000000000001</c:v>
                </c:pt>
                <c:pt idx="707">
                  <c:v>35.615000000000002</c:v>
                </c:pt>
                <c:pt idx="708">
                  <c:v>35.682000000000002</c:v>
                </c:pt>
                <c:pt idx="709">
                  <c:v>35.751200000000004</c:v>
                </c:pt>
                <c:pt idx="710">
                  <c:v>35.761700000000012</c:v>
                </c:pt>
                <c:pt idx="711">
                  <c:v>35.798000000000094</c:v>
                </c:pt>
                <c:pt idx="712">
                  <c:v>35.816000000000003</c:v>
                </c:pt>
                <c:pt idx="713">
                  <c:v>35.821000000000005</c:v>
                </c:pt>
                <c:pt idx="714">
                  <c:v>35.830600000000004</c:v>
                </c:pt>
                <c:pt idx="715">
                  <c:v>35.838000000000001</c:v>
                </c:pt>
                <c:pt idx="716">
                  <c:v>35.881999999999998</c:v>
                </c:pt>
                <c:pt idx="717">
                  <c:v>35.906000000000006</c:v>
                </c:pt>
                <c:pt idx="718">
                  <c:v>35.931000000000004</c:v>
                </c:pt>
                <c:pt idx="719">
                  <c:v>35.941299999999998</c:v>
                </c:pt>
                <c:pt idx="720">
                  <c:v>35.950000000000003</c:v>
                </c:pt>
                <c:pt idx="721">
                  <c:v>35.97</c:v>
                </c:pt>
                <c:pt idx="722">
                  <c:v>35.996000000000002</c:v>
                </c:pt>
                <c:pt idx="723">
                  <c:v>36.044000000000004</c:v>
                </c:pt>
                <c:pt idx="724">
                  <c:v>36.049500000000002</c:v>
                </c:pt>
                <c:pt idx="725">
                  <c:v>36.069000000000003</c:v>
                </c:pt>
                <c:pt idx="726">
                  <c:v>36.090000000000003</c:v>
                </c:pt>
                <c:pt idx="727">
                  <c:v>36.115000000000002</c:v>
                </c:pt>
                <c:pt idx="728">
                  <c:v>36.135000000000012</c:v>
                </c:pt>
                <c:pt idx="729">
                  <c:v>36.159000000000006</c:v>
                </c:pt>
                <c:pt idx="730">
                  <c:v>36.174000000000007</c:v>
                </c:pt>
                <c:pt idx="731">
                  <c:v>36.218000000000011</c:v>
                </c:pt>
                <c:pt idx="732">
                  <c:v>36.235700000000094</c:v>
                </c:pt>
                <c:pt idx="733">
                  <c:v>36.241</c:v>
                </c:pt>
                <c:pt idx="734">
                  <c:v>36.265800000000013</c:v>
                </c:pt>
                <c:pt idx="735">
                  <c:v>36.266000000000012</c:v>
                </c:pt>
                <c:pt idx="736">
                  <c:v>36.282000000000011</c:v>
                </c:pt>
                <c:pt idx="737">
                  <c:v>36.307000000000002</c:v>
                </c:pt>
                <c:pt idx="738">
                  <c:v>36.333000000000006</c:v>
                </c:pt>
                <c:pt idx="739">
                  <c:v>36.374000000000002</c:v>
                </c:pt>
                <c:pt idx="740">
                  <c:v>36.450000000000003</c:v>
                </c:pt>
                <c:pt idx="741">
                  <c:v>36.49</c:v>
                </c:pt>
                <c:pt idx="742">
                  <c:v>36.505800000000001</c:v>
                </c:pt>
                <c:pt idx="743">
                  <c:v>36.606700000000011</c:v>
                </c:pt>
                <c:pt idx="744">
                  <c:v>36.672000000000011</c:v>
                </c:pt>
                <c:pt idx="745">
                  <c:v>36.715000000000003</c:v>
                </c:pt>
                <c:pt idx="746">
                  <c:v>36.738000000000063</c:v>
                </c:pt>
                <c:pt idx="747">
                  <c:v>36.752000000000002</c:v>
                </c:pt>
                <c:pt idx="748">
                  <c:v>36.7712</c:v>
                </c:pt>
                <c:pt idx="749">
                  <c:v>36.788000000000011</c:v>
                </c:pt>
                <c:pt idx="750">
                  <c:v>36.831200000000003</c:v>
                </c:pt>
                <c:pt idx="751">
                  <c:v>36.833000000000006</c:v>
                </c:pt>
                <c:pt idx="752">
                  <c:v>36.929000000000002</c:v>
                </c:pt>
                <c:pt idx="753">
                  <c:v>36.966000000000001</c:v>
                </c:pt>
                <c:pt idx="754">
                  <c:v>36.982700000000001</c:v>
                </c:pt>
                <c:pt idx="755">
                  <c:v>37.009</c:v>
                </c:pt>
                <c:pt idx="756">
                  <c:v>37.04</c:v>
                </c:pt>
                <c:pt idx="757">
                  <c:v>37.075000000000003</c:v>
                </c:pt>
                <c:pt idx="758">
                  <c:v>37.124000000000002</c:v>
                </c:pt>
                <c:pt idx="759">
                  <c:v>37.146000000000001</c:v>
                </c:pt>
                <c:pt idx="760">
                  <c:v>37.196100000000094</c:v>
                </c:pt>
                <c:pt idx="761">
                  <c:v>37.408500000000011</c:v>
                </c:pt>
                <c:pt idx="762">
                  <c:v>37.42</c:v>
                </c:pt>
                <c:pt idx="763">
                  <c:v>37.442300000000003</c:v>
                </c:pt>
                <c:pt idx="764">
                  <c:v>37.444000000000003</c:v>
                </c:pt>
                <c:pt idx="765">
                  <c:v>37.481599999999993</c:v>
                </c:pt>
                <c:pt idx="766">
                  <c:v>37.6571</c:v>
                </c:pt>
                <c:pt idx="767">
                  <c:v>37.691800000000001</c:v>
                </c:pt>
                <c:pt idx="768">
                  <c:v>37.739000000000011</c:v>
                </c:pt>
                <c:pt idx="769">
                  <c:v>37.771000000000001</c:v>
                </c:pt>
                <c:pt idx="770">
                  <c:v>37.811999999999998</c:v>
                </c:pt>
                <c:pt idx="771">
                  <c:v>37.832700000000003</c:v>
                </c:pt>
                <c:pt idx="772">
                  <c:v>37.850999999999999</c:v>
                </c:pt>
                <c:pt idx="773">
                  <c:v>37.925400000000003</c:v>
                </c:pt>
                <c:pt idx="774">
                  <c:v>37.986000000000004</c:v>
                </c:pt>
                <c:pt idx="775">
                  <c:v>38.008300000000013</c:v>
                </c:pt>
                <c:pt idx="776">
                  <c:v>38.008300000000013</c:v>
                </c:pt>
                <c:pt idx="777">
                  <c:v>38.031000000000006</c:v>
                </c:pt>
                <c:pt idx="778">
                  <c:v>38.064</c:v>
                </c:pt>
                <c:pt idx="779">
                  <c:v>38.102700000000013</c:v>
                </c:pt>
                <c:pt idx="780">
                  <c:v>38.106000000000002</c:v>
                </c:pt>
                <c:pt idx="781">
                  <c:v>38.145000000000003</c:v>
                </c:pt>
                <c:pt idx="782">
                  <c:v>38.168700000000094</c:v>
                </c:pt>
                <c:pt idx="783">
                  <c:v>38.183900000000001</c:v>
                </c:pt>
                <c:pt idx="784">
                  <c:v>38.183900000000001</c:v>
                </c:pt>
                <c:pt idx="785">
                  <c:v>38.253400000000006</c:v>
                </c:pt>
                <c:pt idx="786">
                  <c:v>38.284700000000001</c:v>
                </c:pt>
                <c:pt idx="787">
                  <c:v>38.289000000000001</c:v>
                </c:pt>
                <c:pt idx="788">
                  <c:v>38.347999999999999</c:v>
                </c:pt>
                <c:pt idx="789">
                  <c:v>38.424000000000007</c:v>
                </c:pt>
                <c:pt idx="790">
                  <c:v>38.455200000000005</c:v>
                </c:pt>
                <c:pt idx="791">
                  <c:v>38.480000000000004</c:v>
                </c:pt>
                <c:pt idx="792">
                  <c:v>38.549000000000007</c:v>
                </c:pt>
                <c:pt idx="793">
                  <c:v>38.615000000000002</c:v>
                </c:pt>
                <c:pt idx="794">
                  <c:v>38.673300000000012</c:v>
                </c:pt>
                <c:pt idx="795">
                  <c:v>38.745900000000013</c:v>
                </c:pt>
                <c:pt idx="796">
                  <c:v>38.784000000000006</c:v>
                </c:pt>
                <c:pt idx="797">
                  <c:v>38.784800000000004</c:v>
                </c:pt>
                <c:pt idx="798">
                  <c:v>38.802900000000001</c:v>
                </c:pt>
                <c:pt idx="799">
                  <c:v>38.919000000000004</c:v>
                </c:pt>
                <c:pt idx="800">
                  <c:v>38.975000000000001</c:v>
                </c:pt>
                <c:pt idx="801">
                  <c:v>39.044000000000004</c:v>
                </c:pt>
                <c:pt idx="802">
                  <c:v>39.107000000000006</c:v>
                </c:pt>
                <c:pt idx="803">
                  <c:v>39.174900000000001</c:v>
                </c:pt>
                <c:pt idx="804">
                  <c:v>39.275000000000013</c:v>
                </c:pt>
                <c:pt idx="805">
                  <c:v>39.292500000000125</c:v>
                </c:pt>
                <c:pt idx="806">
                  <c:v>39.3232</c:v>
                </c:pt>
                <c:pt idx="807">
                  <c:v>39.338000000000001</c:v>
                </c:pt>
                <c:pt idx="808">
                  <c:v>39.366400000000006</c:v>
                </c:pt>
                <c:pt idx="809">
                  <c:v>39.414000000000001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75648"/>
        <c:axId val="74877952"/>
      </c:scatterChart>
      <c:valAx>
        <c:axId val="74875648"/>
        <c:scaling>
          <c:orientation val="minMax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sz="1400" dirty="0">
                    <a:latin typeface="Calibri"/>
                  </a:rPr>
                  <a:t>δ</a:t>
                </a:r>
                <a:r>
                  <a:rPr lang="en-US" sz="1400" baseline="30000" dirty="0" smtClean="0">
                    <a:latin typeface="Calibri"/>
                  </a:rPr>
                  <a:t>18</a:t>
                </a:r>
                <a:r>
                  <a:rPr lang="en-US" sz="1400" dirty="0" smtClean="0">
                    <a:latin typeface="Calibri"/>
                  </a:rPr>
                  <a:t>O (‰, VPDB)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crossAx val="74877952"/>
        <c:crosses val="autoZero"/>
        <c:crossBetween val="midCat"/>
      </c:valAx>
      <c:valAx>
        <c:axId val="74877952"/>
        <c:scaling>
          <c:orientation val="maxMin"/>
          <c:max val="35"/>
          <c:min val="32.5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Age (Ma)</a:t>
                </a:r>
              </a:p>
            </c:rich>
          </c:tx>
          <c:layout/>
          <c:overlay val="0"/>
        </c:title>
        <c:numFmt formatCode="0.0" sourceLinked="0"/>
        <c:majorTickMark val="cross"/>
        <c:minorTickMark val="none"/>
        <c:tickLblPos val="nextTo"/>
        <c:crossAx val="74875648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 w="38100"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9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8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6950-6FE1-4580-B7EB-C37F12DF0BD0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5F1A-71C4-4331-BEE0-F4D7653E9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895599"/>
          </a:xfrm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Minimal change in vegetation structure across the Eocene-Oligocene boundary in Nebraska as indicated by isotopes in mammals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824" y="3886200"/>
            <a:ext cx="6676776" cy="1752600"/>
          </a:xfrm>
          <a:solidFill>
            <a:schemeClr val="tx1">
              <a:alpha val="9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Grant S. Boardman, Ross Secord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Department of Earth and Atmospheric Sciences</a:t>
            </a:r>
            <a:r>
              <a:rPr lang="en-US" sz="1700" baseline="30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University of Nebraska-Lincoln.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William E. Lukens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Department of Earth and Environmental Science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Temple University</a:t>
            </a:r>
          </a:p>
          <a:p>
            <a:endParaRPr lang="en-US" baseline="30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678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91878"/>
            <a:ext cx="196215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791878"/>
            <a:ext cx="1781424" cy="609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715678"/>
            <a:ext cx="1076633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8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30516" cy="4191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Predicative Enamel/Habitat Model (Kita-Boardman Model, E-O Version)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6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Nebraska’s Eocene-Oligocene Ungulates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 ungulate taxa sampled, 11 from Chadronian (NALMA) BCC </a:t>
            </a:r>
            <a:r>
              <a:rPr lang="en-US" b="1" dirty="0" err="1" smtClean="0">
                <a:solidFill>
                  <a:schemeClr val="bg1"/>
                </a:solidFill>
              </a:rPr>
              <a:t>Mbr</a:t>
            </a:r>
            <a:r>
              <a:rPr lang="en-US" b="1" dirty="0" smtClean="0">
                <a:solidFill>
                  <a:schemeClr val="bg1"/>
                </a:solidFill>
              </a:rPr>
              <a:t>. below UPW and 7 from Orellan (NALMA) BCC and Brule </a:t>
            </a:r>
            <a:r>
              <a:rPr lang="en-US" b="1" dirty="0" err="1" smtClean="0">
                <a:solidFill>
                  <a:schemeClr val="bg1"/>
                </a:solidFill>
              </a:rPr>
              <a:t>Mbrs</a:t>
            </a:r>
            <a:r>
              <a:rPr lang="en-US" b="1" dirty="0" smtClean="0">
                <a:solidFill>
                  <a:schemeClr val="bg1"/>
                </a:solidFill>
              </a:rPr>
              <a:t>. above the UPW.</a:t>
            </a:r>
          </a:p>
          <a:p>
            <a:r>
              <a:rPr lang="en-US" b="1" dirty="0">
                <a:solidFill>
                  <a:schemeClr val="bg1"/>
                </a:solidFill>
              </a:rPr>
              <a:t> 124 specimens total.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6 range-through taxa sampled (</a:t>
            </a:r>
            <a:r>
              <a:rPr lang="en-US" b="1" i="1" dirty="0" smtClean="0">
                <a:solidFill>
                  <a:schemeClr val="bg1"/>
                </a:solidFill>
              </a:rPr>
              <a:t>Hyracodon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Subhyracodon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Mesohippus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Archaeotherium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Agriochoerus</a:t>
            </a:r>
            <a:r>
              <a:rPr lang="en-US" b="1" dirty="0" smtClean="0">
                <a:solidFill>
                  <a:schemeClr val="bg1"/>
                </a:solidFill>
              </a:rPr>
              <a:t>, and </a:t>
            </a:r>
            <a:r>
              <a:rPr lang="en-US" b="1" i="1" dirty="0" smtClean="0">
                <a:solidFill>
                  <a:schemeClr val="bg1"/>
                </a:solidFill>
              </a:rPr>
              <a:t>Merycoidodon</a:t>
            </a:r>
            <a:r>
              <a:rPr lang="en-US" b="1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Enamel sampled and pretreated at UN-L, samples analyzed at UMSIL by Lora Wingate.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9572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037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70114" cy="5788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71600"/>
            <a:ext cx="2438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Chadronian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406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82464" cy="579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295400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Orellan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495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Little habitat change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53400" cy="1055687"/>
          </a:xfrm>
          <a:solidFill>
            <a:schemeClr val="tx1">
              <a:alpha val="9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Range-through </a:t>
            </a:r>
            <a:r>
              <a:rPr lang="en-US" sz="2600" dirty="0" err="1" smtClean="0">
                <a:solidFill>
                  <a:schemeClr val="bg1"/>
                </a:solidFill>
              </a:rPr>
              <a:t>intrataxon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l-GR" sz="2600" dirty="0">
                <a:solidFill>
                  <a:schemeClr val="bg1"/>
                </a:solidFill>
              </a:rPr>
              <a:t>δ</a:t>
            </a:r>
            <a:r>
              <a:rPr lang="en-US" sz="2600" baseline="30000" dirty="0" smtClean="0">
                <a:solidFill>
                  <a:schemeClr val="bg1"/>
                </a:solidFill>
              </a:rPr>
              <a:t>13</a:t>
            </a:r>
            <a:r>
              <a:rPr lang="en-US" sz="2600" dirty="0" smtClean="0">
                <a:solidFill>
                  <a:schemeClr val="bg1"/>
                </a:solidFill>
              </a:rPr>
              <a:t>C</a:t>
            </a:r>
            <a:r>
              <a:rPr lang="en-US" sz="2600" baseline="-25000" dirty="0" smtClean="0">
                <a:solidFill>
                  <a:schemeClr val="bg1"/>
                </a:solidFill>
              </a:rPr>
              <a:t>E </a:t>
            </a:r>
            <a:r>
              <a:rPr lang="en-US" sz="2600" dirty="0" smtClean="0">
                <a:solidFill>
                  <a:schemeClr val="bg1"/>
                </a:solidFill>
              </a:rPr>
              <a:t>statistically indistinguishable … woodland/scrubland interface unchanged.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8714"/>
            <a:ext cx="4040188" cy="29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78836"/>
            <a:ext cx="4041775" cy="294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85800" y="3276600"/>
            <a:ext cx="77724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4419600"/>
            <a:ext cx="77724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8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Acknowledgments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  <a:solidFill>
            <a:schemeClr val="tx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UN-L Dept. Earth &amp; Atmospheric Sciences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George Corner, Greg Brown, Ellen </a:t>
            </a:r>
            <a:r>
              <a:rPr lang="en-US" dirty="0" err="1" smtClean="0">
                <a:solidFill>
                  <a:schemeClr val="bg1"/>
                </a:solidFill>
              </a:rPr>
              <a:t>Steppleton</a:t>
            </a:r>
            <a:r>
              <a:rPr lang="en-US" dirty="0" smtClean="0">
                <a:solidFill>
                  <a:schemeClr val="bg1"/>
                </a:solidFill>
              </a:rPr>
              <a:t>, Rob Skolnick at UNSM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Jakway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Fund </a:t>
            </a: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ebraska </a:t>
            </a:r>
            <a:r>
              <a:rPr lang="en-US" dirty="0">
                <a:solidFill>
                  <a:schemeClr val="bg1"/>
                </a:solidFill>
              </a:rPr>
              <a:t>Geological Society </a:t>
            </a:r>
            <a:r>
              <a:rPr lang="en-US" dirty="0" err="1">
                <a:solidFill>
                  <a:schemeClr val="bg1"/>
                </a:solidFill>
              </a:rPr>
              <a:t>Yatkola</a:t>
            </a:r>
            <a:r>
              <a:rPr lang="en-US" dirty="0">
                <a:solidFill>
                  <a:schemeClr val="bg1"/>
                </a:solidFill>
              </a:rPr>
              <a:t>-Edwards Award and funding match by AAPG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GSA </a:t>
            </a:r>
            <a:r>
              <a:rPr lang="en-US" dirty="0">
                <a:solidFill>
                  <a:schemeClr val="bg1"/>
                </a:solidFill>
              </a:rPr>
              <a:t>Graduate Research Fund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Lora </a:t>
            </a:r>
            <a:r>
              <a:rPr lang="en-US" dirty="0">
                <a:solidFill>
                  <a:schemeClr val="bg1"/>
                </a:solidFill>
              </a:rPr>
              <a:t>Wingate at UMSIL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410200"/>
            <a:ext cx="90599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9342"/>
            <a:ext cx="1347788" cy="52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23489"/>
            <a:ext cx="54768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90" y="3085306"/>
            <a:ext cx="71913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1752600"/>
            <a:ext cx="8667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5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81000"/>
            <a:ext cx="3618322" cy="2710157"/>
          </a:xfr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7" y="1904996"/>
            <a:ext cx="4201461" cy="3149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239213" cy="2162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725" y="4800600"/>
            <a:ext cx="5486400" cy="838200"/>
          </a:xfrm>
          <a:solidFill>
            <a:schemeClr val="tx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THANK YOU!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4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Eocene-Oligocene Climate Change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tx1">
              <a:alpha val="63000"/>
            </a:schemeClr>
          </a:solid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81572"/>
              </p:ext>
            </p:extLst>
          </p:nvPr>
        </p:nvGraphicFramePr>
        <p:xfrm>
          <a:off x="4648200" y="1613836"/>
          <a:ext cx="4267200" cy="501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488368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Benthic record from </a:t>
            </a:r>
            <a:r>
              <a:rPr lang="en-US" sz="1400" b="1" dirty="0" err="1" smtClean="0"/>
              <a:t>Zachos</a:t>
            </a:r>
            <a:r>
              <a:rPr lang="en-US" sz="1400" b="1" dirty="0" smtClean="0"/>
              <a:t> et al. (2001)</a:t>
            </a:r>
            <a:endParaRPr lang="en-US" sz="1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4495800"/>
            <a:ext cx="327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4776795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Eocene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76900" y="34290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Oligocene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3513002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Oi-1</a:t>
            </a:r>
            <a:endParaRPr lang="en-US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199"/>
            <a:ext cx="3810000" cy="4628201"/>
          </a:xfrm>
          <a:ln w="381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18949" y="54743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Benthic </a:t>
            </a:r>
            <a:r>
              <a:rPr lang="en-US" sz="1400" b="1" dirty="0" err="1" smtClean="0"/>
              <a:t>foram</a:t>
            </a:r>
            <a:r>
              <a:rPr lang="en-US" sz="1400" b="1" dirty="0" smtClean="0"/>
              <a:t> record (blue) from </a:t>
            </a:r>
            <a:r>
              <a:rPr lang="en-US" sz="1400" b="1" dirty="0" err="1" smtClean="0"/>
              <a:t>Bohaty</a:t>
            </a:r>
            <a:r>
              <a:rPr lang="en-US" sz="1400" b="1" dirty="0" smtClean="0"/>
              <a:t> et al. (2012)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6856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Broad changes in NA mid-continent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pPr marL="57150" indent="0"/>
            <a:r>
              <a:rPr lang="en-US" dirty="0" smtClean="0">
                <a:solidFill>
                  <a:schemeClr val="bg1"/>
                </a:solidFill>
              </a:rPr>
              <a:t>Proxies supporting increased </a:t>
            </a:r>
            <a:r>
              <a:rPr lang="en-US" dirty="0" err="1" smtClean="0">
                <a:solidFill>
                  <a:schemeClr val="bg1"/>
                </a:solidFill>
              </a:rPr>
              <a:t>aridification</a:t>
            </a:r>
            <a:r>
              <a:rPr lang="en-US" dirty="0" smtClean="0">
                <a:solidFill>
                  <a:schemeClr val="bg1"/>
                </a:solidFill>
              </a:rPr>
              <a:t> with minimal cooling.</a:t>
            </a:r>
          </a:p>
          <a:p>
            <a:pPr marL="457200" lvl="1" indent="0"/>
            <a:r>
              <a:rPr lang="en-US" dirty="0" err="1" smtClean="0">
                <a:solidFill>
                  <a:schemeClr val="bg1"/>
                </a:solidFill>
              </a:rPr>
              <a:t>Ecomorphological</a:t>
            </a:r>
            <a:r>
              <a:rPr lang="en-US" dirty="0" smtClean="0">
                <a:solidFill>
                  <a:schemeClr val="bg1"/>
                </a:solidFill>
              </a:rPr>
              <a:t> turnover in gastropod fauna (</a:t>
            </a:r>
            <a:r>
              <a:rPr lang="en-US" dirty="0" err="1" smtClean="0">
                <a:solidFill>
                  <a:schemeClr val="bg1"/>
                </a:solidFill>
              </a:rPr>
              <a:t>Evanoff</a:t>
            </a:r>
            <a:r>
              <a:rPr lang="en-US" dirty="0" smtClean="0">
                <a:solidFill>
                  <a:schemeClr val="bg1"/>
                </a:solidFill>
              </a:rPr>
              <a:t> et al., 1992)</a:t>
            </a:r>
          </a:p>
          <a:p>
            <a:pPr marL="457200" lvl="1" indent="0"/>
            <a:r>
              <a:rPr lang="en-US" dirty="0" smtClean="0">
                <a:solidFill>
                  <a:schemeClr val="bg1"/>
                </a:solidFill>
              </a:rPr>
              <a:t>Decrease in semi-aquatic </a:t>
            </a:r>
            <a:r>
              <a:rPr lang="en-US" dirty="0" err="1" smtClean="0">
                <a:solidFill>
                  <a:schemeClr val="bg1"/>
                </a:solidFill>
              </a:rPr>
              <a:t>herpetofauna</a:t>
            </a:r>
            <a:r>
              <a:rPr lang="en-US" dirty="0" smtClean="0">
                <a:solidFill>
                  <a:schemeClr val="bg1"/>
                </a:solidFill>
              </a:rPr>
              <a:t> (Hutchison, 1982, 1992)</a:t>
            </a:r>
          </a:p>
          <a:p>
            <a:pPr marL="457200" lvl="1" indent="0"/>
            <a:r>
              <a:rPr lang="en-US" dirty="0" smtClean="0">
                <a:solidFill>
                  <a:schemeClr val="bg1"/>
                </a:solidFill>
              </a:rPr>
              <a:t>Changes in </a:t>
            </a:r>
            <a:r>
              <a:rPr lang="en-US" dirty="0" err="1" smtClean="0">
                <a:solidFill>
                  <a:schemeClr val="bg1"/>
                </a:solidFill>
              </a:rPr>
              <a:t>paleosol</a:t>
            </a:r>
            <a:r>
              <a:rPr lang="en-US" dirty="0" smtClean="0">
                <a:solidFill>
                  <a:schemeClr val="bg1"/>
                </a:solidFill>
              </a:rPr>
              <a:t> character and geochemistry (</a:t>
            </a:r>
            <a:r>
              <a:rPr lang="en-US" dirty="0" err="1" smtClean="0">
                <a:solidFill>
                  <a:schemeClr val="bg1"/>
                </a:solidFill>
              </a:rPr>
              <a:t>Retallack</a:t>
            </a:r>
            <a:r>
              <a:rPr lang="en-US" dirty="0" smtClean="0">
                <a:solidFill>
                  <a:schemeClr val="bg1"/>
                </a:solidFill>
              </a:rPr>
              <a:t>, 1983, 1990, 1992, 2007; Sheldon and </a:t>
            </a:r>
            <a:r>
              <a:rPr lang="en-US" dirty="0" err="1" smtClean="0">
                <a:solidFill>
                  <a:schemeClr val="bg1"/>
                </a:solidFill>
              </a:rPr>
              <a:t>Retallack</a:t>
            </a:r>
            <a:r>
              <a:rPr lang="en-US" dirty="0" smtClean="0">
                <a:solidFill>
                  <a:schemeClr val="bg1"/>
                </a:solidFill>
              </a:rPr>
              <a:t>, 2004; Sheldon, 2009; Terry, 2001)</a:t>
            </a:r>
          </a:p>
          <a:p>
            <a:pPr marL="85725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8" y="99547"/>
            <a:ext cx="7049484" cy="66589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5-Point Star 2"/>
          <p:cNvSpPr/>
          <p:nvPr/>
        </p:nvSpPr>
        <p:spPr>
          <a:xfrm>
            <a:off x="5105400" y="2438400"/>
            <a:ext cx="533400" cy="609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76700" y="243915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Toadstool Geologic Park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3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04850"/>
          </a:xfrm>
          <a:solidFill>
            <a:schemeClr val="tx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Paleosol Record in Nebraska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53000" y="1600200"/>
            <a:ext cx="3733800" cy="3657600"/>
          </a:xfrm>
          <a:solidFill>
            <a:schemeClr val="tx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Pedogenic</a:t>
            </a:r>
            <a:r>
              <a:rPr lang="en-US" sz="2400" dirty="0">
                <a:solidFill>
                  <a:schemeClr val="bg1"/>
                </a:solidFill>
              </a:rPr>
              <a:t> features: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</a:rPr>
              <a:t>Horizonation</a:t>
            </a:r>
            <a:endParaRPr lang="en-US" sz="22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Carb/clay </a:t>
            </a:r>
            <a:r>
              <a:rPr lang="en-US" sz="2200" dirty="0" err="1">
                <a:solidFill>
                  <a:schemeClr val="bg1"/>
                </a:solidFill>
              </a:rPr>
              <a:t>accum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“</a:t>
            </a:r>
            <a:r>
              <a:rPr lang="en-US" sz="2200" dirty="0" err="1">
                <a:solidFill>
                  <a:schemeClr val="bg1"/>
                </a:solidFill>
              </a:rPr>
              <a:t>Paleofertility</a:t>
            </a:r>
            <a:r>
              <a:rPr lang="en-US" sz="2200" dirty="0">
                <a:solidFill>
                  <a:schemeClr val="bg1"/>
                </a:solidFill>
              </a:rPr>
              <a:t>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Trace metal conc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Root traces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Decreasing root cast size up section.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Abundance of hairline roots in Orellan Paleosols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5638800"/>
            <a:ext cx="4343400" cy="92333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based on Terry (2001); Kennedy and Terry (2010); and ongoing work by Lukens and Terry.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413504" cy="499872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39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Phytolith Record in Nebraska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76600" cy="4343400"/>
          </a:xfrm>
          <a:solidFill>
            <a:schemeClr val="tx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Predominance of forest indicators (woody and herbaceous dicots, conifers, ferns, palms) and closed-habitat grasses.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Chadronian and Orellan landscapes seen as closed-forest.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86198" y="5715000"/>
            <a:ext cx="5084699" cy="487363"/>
          </a:xfrm>
          <a:solidFill>
            <a:schemeClr val="tx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Figure modified from Strömberg (2005)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600200"/>
            <a:ext cx="5084699" cy="3962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635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MAIN GOAL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696200" cy="1600200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Characterize EOT habitats in Nebraska based on ungulate proxies (</a:t>
            </a:r>
            <a:r>
              <a:rPr lang="el-GR" b="1" dirty="0" smtClean="0">
                <a:solidFill>
                  <a:schemeClr val="bg1"/>
                </a:solidFill>
              </a:rPr>
              <a:t>δ</a:t>
            </a:r>
            <a:r>
              <a:rPr lang="en-US" b="1" baseline="30000" dirty="0" smtClean="0">
                <a:solidFill>
                  <a:schemeClr val="bg1"/>
                </a:solidFill>
              </a:rPr>
              <a:t>13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)…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0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Mammal enamel stable carbon isotopes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Carbon in enamel (</a:t>
            </a:r>
            <a:r>
              <a:rPr lang="el-GR" b="1" dirty="0" smtClean="0">
                <a:solidFill>
                  <a:schemeClr val="bg1"/>
                </a:solidFill>
              </a:rPr>
              <a:t>δ</a:t>
            </a:r>
            <a:r>
              <a:rPr lang="en-US" b="1" baseline="30000" dirty="0" smtClean="0">
                <a:solidFill>
                  <a:schemeClr val="bg1"/>
                </a:solidFill>
              </a:rPr>
              <a:t>13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) reflective of plants consumed.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Plant carbon values (</a:t>
            </a:r>
            <a:r>
              <a:rPr lang="el-GR" b="1" dirty="0">
                <a:solidFill>
                  <a:schemeClr val="bg1"/>
                </a:solidFill>
              </a:rPr>
              <a:t>δ</a:t>
            </a:r>
            <a:r>
              <a:rPr lang="en-US" b="1" baseline="30000" dirty="0" smtClean="0">
                <a:solidFill>
                  <a:schemeClr val="bg1"/>
                </a:solidFill>
              </a:rPr>
              <a:t>13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Photosynthetic pathway (C3, C4, CAM)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Water stress in C3 plants, open vs. closed C3 habitats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Atmospheric composition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Focus on C3 habitats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Previous isotope work suggests no C4 (</a:t>
            </a:r>
            <a:r>
              <a:rPr lang="en-US" b="1" dirty="0" err="1" smtClean="0">
                <a:solidFill>
                  <a:schemeClr val="bg1"/>
                </a:solidFill>
              </a:rPr>
              <a:t>Zanazzi</a:t>
            </a:r>
            <a:r>
              <a:rPr lang="en-US" b="1" dirty="0" smtClean="0">
                <a:solidFill>
                  <a:schemeClr val="bg1"/>
                </a:solidFill>
              </a:rPr>
              <a:t> and Kohn, 2008)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4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Constructing a predictive habitat/enamel isotope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Modeled habitat/enamel values based on modern plant habitat values adjusted for: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Enamel </a:t>
            </a:r>
            <a:r>
              <a:rPr lang="en-US" b="1" dirty="0" smtClean="0">
                <a:solidFill>
                  <a:schemeClr val="bg1"/>
                </a:solidFill>
              </a:rPr>
              <a:t>enrichment, 14.1‰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Cerling</a:t>
            </a:r>
            <a:r>
              <a:rPr lang="en-US" b="1" dirty="0" smtClean="0">
                <a:solidFill>
                  <a:schemeClr val="bg1"/>
                </a:solidFill>
              </a:rPr>
              <a:t> and Harris, 1999)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Latitude, +0.3‰/10° lat. (Secord et al., 2008) (adjusted to 42°N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Altitude, +0.65‰/km altitude (Secord et al., 2008) (adjusted to ~ </a:t>
            </a:r>
            <a:r>
              <a:rPr lang="en-US" b="1" dirty="0">
                <a:solidFill>
                  <a:schemeClr val="bg1"/>
                </a:solidFill>
              </a:rPr>
              <a:t>1 km)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Δ atmospheric </a:t>
            </a:r>
            <a:r>
              <a:rPr lang="el-GR" b="1" dirty="0">
                <a:solidFill>
                  <a:schemeClr val="bg1"/>
                </a:solidFill>
              </a:rPr>
              <a:t>δ</a:t>
            </a:r>
            <a:r>
              <a:rPr lang="en-US" b="1" baseline="30000" dirty="0">
                <a:solidFill>
                  <a:schemeClr val="bg1"/>
                </a:solidFill>
              </a:rPr>
              <a:t>13</a:t>
            </a:r>
            <a:r>
              <a:rPr lang="en-US" b="1" dirty="0">
                <a:solidFill>
                  <a:schemeClr val="bg1"/>
                </a:solidFill>
              </a:rPr>
              <a:t>C 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‰ more positive than </a:t>
            </a:r>
            <a:r>
              <a:rPr lang="en-US" b="1" dirty="0" smtClean="0">
                <a:solidFill>
                  <a:schemeClr val="bg1"/>
                </a:solidFill>
              </a:rPr>
              <a:t>modern (Tipple </a:t>
            </a:r>
            <a:r>
              <a:rPr lang="en-US" b="1" dirty="0" smtClean="0">
                <a:solidFill>
                  <a:schemeClr val="bg1"/>
                </a:solidFill>
              </a:rPr>
              <a:t>et al., 2010)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8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560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Minimal change in vegetation structure across the Eocene-Oligocene boundary in Nebraska as indicated by isotopes in mammals</vt:lpstr>
      <vt:lpstr>Eocene-Oligocene Climate Change</vt:lpstr>
      <vt:lpstr>Broad changes in NA mid-continent</vt:lpstr>
      <vt:lpstr>PowerPoint Presentation</vt:lpstr>
      <vt:lpstr>Paleosol Record in Nebraska</vt:lpstr>
      <vt:lpstr>Phytolith Record in Nebraska</vt:lpstr>
      <vt:lpstr>MAIN GOAL</vt:lpstr>
      <vt:lpstr>Mammal enamel stable carbon isotopes</vt:lpstr>
      <vt:lpstr>Constructing a predictive habitat/enamel isotope model</vt:lpstr>
      <vt:lpstr>Predicative Enamel/Habitat Model (Kita-Boardman Model, E-O Version)</vt:lpstr>
      <vt:lpstr>Nebraska’s Eocene-Oligocene Ungulates</vt:lpstr>
      <vt:lpstr>PowerPoint Presentation</vt:lpstr>
      <vt:lpstr>PowerPoint Presentation</vt:lpstr>
      <vt:lpstr>Little habitat change</vt:lpstr>
      <vt:lpstr>Acknowledgments  </vt:lpstr>
      <vt:lpstr>THANK YOU!</vt:lpstr>
    </vt:vector>
  </TitlesOfParts>
  <Company>University of Nebraska -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change in vegetation structure across the Eocene-Oligocene boundary in Nebraska as indicated by isotopes in mammals</dc:title>
  <dc:creator>College of Arts &amp; Sciences</dc:creator>
  <cp:lastModifiedBy>College of Arts &amp; Sciences</cp:lastModifiedBy>
  <cp:revision>130</cp:revision>
  <cp:lastPrinted>2012-05-02T18:40:55Z</cp:lastPrinted>
  <dcterms:created xsi:type="dcterms:W3CDTF">2012-03-26T17:13:18Z</dcterms:created>
  <dcterms:modified xsi:type="dcterms:W3CDTF">2012-05-07T14:48:48Z</dcterms:modified>
</cp:coreProperties>
</file>