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43891200"/>
  <p:notesSz cx="7315200" cy="9601200"/>
  <p:defaultTextStyle>
    <a:defPPr>
      <a:defRPr lang="en-US"/>
    </a:defPPr>
    <a:lvl1pPr marL="0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00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7869" autoAdjust="0"/>
  </p:normalViewPr>
  <p:slideViewPr>
    <p:cSldViewPr>
      <p:cViewPr>
        <p:scale>
          <a:sx n="50" d="100"/>
          <a:sy n="50" d="100"/>
        </p:scale>
        <p:origin x="7344" y="8910"/>
      </p:cViewPr>
      <p:guideLst>
        <p:guide orient="horz" pos="13824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lada\Desktop\Zircon\Sample%20TR-MM-71A%20grafico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lada\Desktop\Zircon\Samples%20description\TR-MM-71A\DataplusgraficssampleTR-MM-71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lada\Desktop\Zircon\Samples%20description\TR-MM-71A\DataplusgraficssampleTR-MM-71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allada\Desktop\Claudia\Meus%20documentos\samueldoutorado\TRM71A_final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allada\Desktop\Claudia\Meus%20documentos\samueldoutorado\TRM71A_final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lada\Desktop\Zircon\Sample%20TR-MM-71A%20grafico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vallada\Desktop\Zircon\Sample%20TR-MM-71A%20grafico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vallada\Desktop\Zircon\Sample%20TR-MM-71A%20grafico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lada\Desktop\Zircon\Samples%20description\TR-MM-71A\DataplusgraficssampleTR-MM-7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lada\Desktop\Zircon\Samples%20description\TR-MM-71A\DataplusgraficssampleTR-MM-7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lada\Desktop\Zircon\Samples%20description\TR-MM-71A\DataplusgraficssampleTR-MM-71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lada\Desktop\Zircon\Valladares2012-Oct4-zircons\Date%20samples%20plus%20grafficsneoproterozoi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lada\Desktop\Zircon\Samples%20description\TR-MM-71A\REEgrafficsTR-MM-71Apaleoproterozoicchondritenovopl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98149059799908E-2"/>
          <c:y val="9.1258027395226246E-2"/>
          <c:w val="0.72616432375569384"/>
          <c:h val="0.70455921564270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Sheet1!$A$217</c:f>
              <c:strCache>
                <c:ptCount val="1"/>
                <c:pt idx="0">
                  <c:v>Th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Sheet1!$B$216:$AT$216</c:f>
              <c:numCache>
                <c:formatCode>General</c:formatCode>
                <c:ptCount val="45"/>
                <c:pt idx="0">
                  <c:v>2241</c:v>
                </c:pt>
                <c:pt idx="2">
                  <c:v>2283</c:v>
                </c:pt>
                <c:pt idx="4">
                  <c:v>2248</c:v>
                </c:pt>
                <c:pt idx="5">
                  <c:v>642</c:v>
                </c:pt>
                <c:pt idx="7">
                  <c:v>2269</c:v>
                </c:pt>
                <c:pt idx="8">
                  <c:v>2261</c:v>
                </c:pt>
                <c:pt idx="9">
                  <c:v>2094</c:v>
                </c:pt>
                <c:pt idx="10">
                  <c:v>2272</c:v>
                </c:pt>
                <c:pt idx="11">
                  <c:v>2269</c:v>
                </c:pt>
                <c:pt idx="12">
                  <c:v>2266</c:v>
                </c:pt>
                <c:pt idx="13">
                  <c:v>2244</c:v>
                </c:pt>
                <c:pt idx="14">
                  <c:v>2272</c:v>
                </c:pt>
                <c:pt idx="15">
                  <c:v>2273</c:v>
                </c:pt>
                <c:pt idx="16">
                  <c:v>2254</c:v>
                </c:pt>
                <c:pt idx="18">
                  <c:v>2244</c:v>
                </c:pt>
                <c:pt idx="19">
                  <c:v>2278</c:v>
                </c:pt>
                <c:pt idx="20">
                  <c:v>2264</c:v>
                </c:pt>
                <c:pt idx="21">
                  <c:v>2263</c:v>
                </c:pt>
                <c:pt idx="22">
                  <c:v>795</c:v>
                </c:pt>
                <c:pt idx="24">
                  <c:v>2256</c:v>
                </c:pt>
                <c:pt idx="25">
                  <c:v>643</c:v>
                </c:pt>
                <c:pt idx="26">
                  <c:v>2230</c:v>
                </c:pt>
                <c:pt idx="27">
                  <c:v>767</c:v>
                </c:pt>
                <c:pt idx="28">
                  <c:v>2259</c:v>
                </c:pt>
                <c:pt idx="30">
                  <c:v>2272</c:v>
                </c:pt>
                <c:pt idx="31">
                  <c:v>3388</c:v>
                </c:pt>
                <c:pt idx="32">
                  <c:v>677</c:v>
                </c:pt>
                <c:pt idx="33">
                  <c:v>2208</c:v>
                </c:pt>
                <c:pt idx="34">
                  <c:v>2136</c:v>
                </c:pt>
                <c:pt idx="35">
                  <c:v>601</c:v>
                </c:pt>
                <c:pt idx="36">
                  <c:v>679</c:v>
                </c:pt>
                <c:pt idx="37">
                  <c:v>767</c:v>
                </c:pt>
                <c:pt idx="38">
                  <c:v>791</c:v>
                </c:pt>
                <c:pt idx="39">
                  <c:v>668</c:v>
                </c:pt>
                <c:pt idx="40">
                  <c:v>757</c:v>
                </c:pt>
                <c:pt idx="41">
                  <c:v>2265</c:v>
                </c:pt>
                <c:pt idx="42">
                  <c:v>706</c:v>
                </c:pt>
                <c:pt idx="43">
                  <c:v>2268</c:v>
                </c:pt>
                <c:pt idx="44">
                  <c:v>2287</c:v>
                </c:pt>
              </c:numCache>
            </c:numRef>
          </c:xVal>
          <c:yVal>
            <c:numRef>
              <c:f>Sheet1!$B$217:$AT$217</c:f>
              <c:numCache>
                <c:formatCode>General</c:formatCode>
                <c:ptCount val="45"/>
                <c:pt idx="0">
                  <c:v>133.08014889796655</c:v>
                </c:pt>
                <c:pt idx="1">
                  <c:v>86.341777334467466</c:v>
                </c:pt>
                <c:pt idx="2">
                  <c:v>68.045964595051601</c:v>
                </c:pt>
                <c:pt idx="3">
                  <c:v>70.363173494934557</c:v>
                </c:pt>
                <c:pt idx="4">
                  <c:v>230.48446253968666</c:v>
                </c:pt>
                <c:pt idx="5">
                  <c:v>914.80130148127478</c:v>
                </c:pt>
                <c:pt idx="6">
                  <c:v>848.08550553219652</c:v>
                </c:pt>
                <c:pt idx="7">
                  <c:v>213.34857773096246</c:v>
                </c:pt>
                <c:pt idx="8">
                  <c:v>108.28903783976187</c:v>
                </c:pt>
                <c:pt idx="9">
                  <c:v>164.83381028432959</c:v>
                </c:pt>
                <c:pt idx="10">
                  <c:v>195.44597388982891</c:v>
                </c:pt>
                <c:pt idx="11">
                  <c:v>209.48989269840118</c:v>
                </c:pt>
                <c:pt idx="12">
                  <c:v>223.39569500271514</c:v>
                </c:pt>
                <c:pt idx="13">
                  <c:v>150.83646461288785</c:v>
                </c:pt>
                <c:pt idx="14">
                  <c:v>25.250227443793946</c:v>
                </c:pt>
                <c:pt idx="15">
                  <c:v>39.056573868330233</c:v>
                </c:pt>
                <c:pt idx="16">
                  <c:v>241.96010797251705</c:v>
                </c:pt>
                <c:pt idx="17">
                  <c:v>38.310261737839305</c:v>
                </c:pt>
                <c:pt idx="18">
                  <c:v>141.52987299213058</c:v>
                </c:pt>
                <c:pt idx="19">
                  <c:v>222.83569404401558</c:v>
                </c:pt>
                <c:pt idx="20">
                  <c:v>253.21482575359244</c:v>
                </c:pt>
                <c:pt idx="21">
                  <c:v>197.41406350030843</c:v>
                </c:pt>
                <c:pt idx="22">
                  <c:v>24.953134852741268</c:v>
                </c:pt>
                <c:pt idx="23">
                  <c:v>73.938691919301107</c:v>
                </c:pt>
                <c:pt idx="24">
                  <c:v>154.02670931754454</c:v>
                </c:pt>
                <c:pt idx="25">
                  <c:v>986.49542099085454</c:v>
                </c:pt>
                <c:pt idx="26">
                  <c:v>155.73709988792797</c:v>
                </c:pt>
                <c:pt idx="27">
                  <c:v>85.684191075219061</c:v>
                </c:pt>
                <c:pt idx="28">
                  <c:v>68.743781667757077</c:v>
                </c:pt>
                <c:pt idx="29">
                  <c:v>84.766700720781117</c:v>
                </c:pt>
                <c:pt idx="30">
                  <c:v>208.29592179805309</c:v>
                </c:pt>
                <c:pt idx="31">
                  <c:v>39.704493892069543</c:v>
                </c:pt>
                <c:pt idx="32">
                  <c:v>107.96229967985607</c:v>
                </c:pt>
                <c:pt idx="33">
                  <c:v>168.11725497110075</c:v>
                </c:pt>
                <c:pt idx="34">
                  <c:v>67.950446566719464</c:v>
                </c:pt>
                <c:pt idx="35">
                  <c:v>1947.7047942310585</c:v>
                </c:pt>
                <c:pt idx="36">
                  <c:v>9625.9146655011718</c:v>
                </c:pt>
                <c:pt idx="37">
                  <c:v>678.45493052124232</c:v>
                </c:pt>
                <c:pt idx="38">
                  <c:v>877.21804808955824</c:v>
                </c:pt>
                <c:pt idx="39">
                  <c:v>758.07072442504079</c:v>
                </c:pt>
                <c:pt idx="40">
                  <c:v>845.41348005082307</c:v>
                </c:pt>
                <c:pt idx="41">
                  <c:v>170.22810478450035</c:v>
                </c:pt>
                <c:pt idx="42">
                  <c:v>1527.0355385691937</c:v>
                </c:pt>
                <c:pt idx="43">
                  <c:v>288.0721305534704</c:v>
                </c:pt>
                <c:pt idx="44">
                  <c:v>132.92298972060303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38720"/>
        <c:axId val="79040512"/>
      </c:scatterChart>
      <c:valAx>
        <c:axId val="7903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n-US"/>
          </a:p>
        </c:txPr>
        <c:crossAx val="79040512"/>
        <c:crosses val="autoZero"/>
        <c:crossBetween val="midCat"/>
      </c:valAx>
      <c:valAx>
        <c:axId val="7904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n-US"/>
          </a:p>
        </c:txPr>
        <c:crossAx val="79038720"/>
        <c:crosses val="autoZero"/>
        <c:crossBetween val="midCat"/>
      </c:valAx>
      <c:spPr>
        <a:solidFill>
          <a:srgbClr val="FFFFFF">
            <a:lumMod val="75000"/>
          </a:srgbClr>
        </a:solidFill>
      </c:spPr>
    </c:plotArea>
    <c:plotVisOnly val="1"/>
    <c:dispBlanksAs val="gap"/>
    <c:showDLblsOverMax val="0"/>
  </c:chart>
  <c:spPr>
    <a:solidFill>
      <a:srgbClr val="FFFFFF">
        <a:lumMod val="75000"/>
      </a:srgbClr>
    </a:soli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027939056999758E-2"/>
          <c:y val="2.189226645583215E-2"/>
          <c:w val="0.88668876974095723"/>
          <c:h val="0.904686593118324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Sheet1!$B$302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Sheet1!$C$301:$AS$301</c:f>
              <c:numCache>
                <c:formatCode>General</c:formatCode>
                <c:ptCount val="43"/>
                <c:pt idx="5" formatCode="0">
                  <c:v>247.3177021580006</c:v>
                </c:pt>
                <c:pt idx="22" formatCode="0">
                  <c:v>0.98382613265935126</c:v>
                </c:pt>
                <c:pt idx="25" formatCode="0">
                  <c:v>91.858080660366284</c:v>
                </c:pt>
                <c:pt idx="27" formatCode="0">
                  <c:v>5.7349512112321115</c:v>
                </c:pt>
                <c:pt idx="32" formatCode="0">
                  <c:v>15.347248786651347</c:v>
                </c:pt>
                <c:pt idx="35" formatCode="0">
                  <c:v>277.19544896464066</c:v>
                </c:pt>
                <c:pt idx="36" formatCode="0">
                  <c:v>430.09311419071582</c:v>
                </c:pt>
                <c:pt idx="37" formatCode="0">
                  <c:v>150.96309089313078</c:v>
                </c:pt>
                <c:pt idx="38" formatCode="0">
                  <c:v>107.15090519124668</c:v>
                </c:pt>
                <c:pt idx="39" formatCode="0">
                  <c:v>67.635220089278931</c:v>
                </c:pt>
                <c:pt idx="40" formatCode="0">
                  <c:v>104.64974306315357</c:v>
                </c:pt>
                <c:pt idx="42" formatCode="0">
                  <c:v>152.44155327345311</c:v>
                </c:pt>
              </c:numCache>
            </c:numRef>
          </c:xVal>
          <c:yVal>
            <c:numRef>
              <c:f>Sheet1!$C$302:$AS$302</c:f>
              <c:numCache>
                <c:formatCode>General</c:formatCode>
                <c:ptCount val="43"/>
                <c:pt idx="5" formatCode="0">
                  <c:v>834.41377956517852</c:v>
                </c:pt>
                <c:pt idx="22" formatCode="0">
                  <c:v>198.85065457595621</c:v>
                </c:pt>
                <c:pt idx="25" formatCode="0">
                  <c:v>974.47405285153025</c:v>
                </c:pt>
                <c:pt idx="27" formatCode="0">
                  <c:v>466.48947703476904</c:v>
                </c:pt>
                <c:pt idx="32" formatCode="0">
                  <c:v>329.69071880273646</c:v>
                </c:pt>
                <c:pt idx="35" formatCode="0">
                  <c:v>2590.7802011942581</c:v>
                </c:pt>
                <c:pt idx="36" formatCode="0">
                  <c:v>3209.2730864988662</c:v>
                </c:pt>
                <c:pt idx="37" formatCode="0">
                  <c:v>1275.3106829448354</c:v>
                </c:pt>
                <c:pt idx="38" formatCode="0">
                  <c:v>1469.2401418252441</c:v>
                </c:pt>
                <c:pt idx="39" formatCode="0">
                  <c:v>487.40348781482004</c:v>
                </c:pt>
                <c:pt idx="40" formatCode="0">
                  <c:v>1369.4785870383248</c:v>
                </c:pt>
                <c:pt idx="42" formatCode="0">
                  <c:v>1449.8123642975543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788544"/>
        <c:axId val="85790080"/>
      </c:scatterChart>
      <c:valAx>
        <c:axId val="8578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n-US"/>
          </a:p>
        </c:txPr>
        <c:crossAx val="85790080"/>
        <c:crosses val="autoZero"/>
        <c:crossBetween val="midCat"/>
      </c:valAx>
      <c:valAx>
        <c:axId val="8579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n-US"/>
          </a:p>
        </c:txPr>
        <c:crossAx val="85788544"/>
        <c:crosses val="autoZero"/>
        <c:crossBetween val="midCat"/>
      </c:valAx>
      <c:spPr>
        <a:solidFill>
          <a:srgbClr val="FFFFFF">
            <a:lumMod val="75000"/>
          </a:srgbClr>
        </a:solidFill>
      </c:spPr>
    </c:plotArea>
    <c:plotVisOnly val="1"/>
    <c:dispBlanksAs val="gap"/>
    <c:showDLblsOverMax val="0"/>
  </c:chart>
  <c:spPr>
    <a:solidFill>
      <a:srgbClr val="FFFFFF">
        <a:lumMod val="75000"/>
      </a:srgbClr>
    </a:solidFill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56018518518519"/>
          <c:y val="2.1497031449137484E-2"/>
          <c:w val="0.85564814814814816"/>
          <c:h val="0.870786980110933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Sheet1!$B$297</c:f>
              <c:strCache>
                <c:ptCount val="1"/>
                <c:pt idx="0">
                  <c:v>Th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Sheet1!$C$296:$AS$296</c:f>
              <c:numCache>
                <c:formatCode>General</c:formatCode>
                <c:ptCount val="43"/>
                <c:pt idx="5" formatCode="0">
                  <c:v>247.3177021580006</c:v>
                </c:pt>
                <c:pt idx="22" formatCode="0">
                  <c:v>0.98382613265935126</c:v>
                </c:pt>
                <c:pt idx="25" formatCode="0">
                  <c:v>91.858080660366284</c:v>
                </c:pt>
                <c:pt idx="27" formatCode="0">
                  <c:v>5.7349512112321115</c:v>
                </c:pt>
                <c:pt idx="32" formatCode="0">
                  <c:v>15.347248786651347</c:v>
                </c:pt>
                <c:pt idx="35" formatCode="0">
                  <c:v>277.19544896464066</c:v>
                </c:pt>
                <c:pt idx="36" formatCode="0">
                  <c:v>430.09311419071582</c:v>
                </c:pt>
                <c:pt idx="37" formatCode="0">
                  <c:v>150.96309089313078</c:v>
                </c:pt>
                <c:pt idx="38" formatCode="0">
                  <c:v>107.15090519124668</c:v>
                </c:pt>
                <c:pt idx="39" formatCode="0">
                  <c:v>67.635220089278931</c:v>
                </c:pt>
                <c:pt idx="40" formatCode="0">
                  <c:v>104.64974306315357</c:v>
                </c:pt>
                <c:pt idx="42" formatCode="0">
                  <c:v>152.44155327345311</c:v>
                </c:pt>
              </c:numCache>
            </c:numRef>
          </c:xVal>
          <c:yVal>
            <c:numRef>
              <c:f>Sheet1!$C$297:$AS$297</c:f>
              <c:numCache>
                <c:formatCode>General</c:formatCode>
                <c:ptCount val="43"/>
                <c:pt idx="5" formatCode="0">
                  <c:v>914.80130148127478</c:v>
                </c:pt>
                <c:pt idx="22" formatCode="0">
                  <c:v>24.953134852741268</c:v>
                </c:pt>
                <c:pt idx="25" formatCode="0">
                  <c:v>986.49542099085454</c:v>
                </c:pt>
                <c:pt idx="27" formatCode="0">
                  <c:v>85.684191075219061</c:v>
                </c:pt>
                <c:pt idx="32" formatCode="0">
                  <c:v>107.96229967985607</c:v>
                </c:pt>
                <c:pt idx="35" formatCode="0">
                  <c:v>1947.7047942310585</c:v>
                </c:pt>
                <c:pt idx="36" formatCode="0">
                  <c:v>9625.9146655011718</c:v>
                </c:pt>
                <c:pt idx="37" formatCode="0">
                  <c:v>678.45493052124232</c:v>
                </c:pt>
                <c:pt idx="38" formatCode="0">
                  <c:v>877.21804808955824</c:v>
                </c:pt>
                <c:pt idx="39" formatCode="0">
                  <c:v>758.07072442504079</c:v>
                </c:pt>
                <c:pt idx="40" formatCode="0">
                  <c:v>845.41348005082307</c:v>
                </c:pt>
                <c:pt idx="42" formatCode="0">
                  <c:v>1527.0355385691937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23872"/>
        <c:axId val="85825408"/>
      </c:scatterChart>
      <c:valAx>
        <c:axId val="858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n-US"/>
          </a:p>
        </c:txPr>
        <c:crossAx val="85825408"/>
        <c:crosses val="autoZero"/>
        <c:crossBetween val="midCat"/>
      </c:valAx>
      <c:valAx>
        <c:axId val="8582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n-US"/>
          </a:p>
        </c:txPr>
        <c:crossAx val="85823872"/>
        <c:crosses val="autoZero"/>
        <c:crossBetween val="midCat"/>
      </c:valAx>
      <c:spPr>
        <a:solidFill>
          <a:srgbClr val="FFFFFF">
            <a:lumMod val="75000"/>
          </a:srgbClr>
        </a:solidFill>
      </c:spPr>
    </c:plotArea>
    <c:plotVisOnly val="1"/>
    <c:dispBlanksAs val="gap"/>
    <c:showDLblsOverMax val="0"/>
  </c:chart>
  <c:spPr>
    <a:solidFill>
      <a:srgbClr val="FFFFFF">
        <a:lumMod val="75000"/>
      </a:srgbClr>
    </a:solidFill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73362930077691"/>
          <c:y val="9.6247960848287115E-2"/>
          <c:w val="0.62375138734739177"/>
          <c:h val="0.73572593800978792"/>
        </c:manualLayout>
      </c:layout>
      <c:scatterChart>
        <c:scatterStyle val="smooth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PlotDat65!$Q$1:$Q$31</c:f>
              <c:numCache>
                <c:formatCode>General</c:formatCode>
                <c:ptCount val="31"/>
                <c:pt idx="0">
                  <c:v>0</c:v>
                </c:pt>
                <c:pt idx="1">
                  <c:v>0.10837426032860131</c:v>
                </c:pt>
                <c:pt idx="2">
                  <c:v>0.22849350095897392</c:v>
                </c:pt>
                <c:pt idx="3">
                  <c:v>0.36163057544389643</c:v>
                </c:pt>
                <c:pt idx="4">
                  <c:v>0.50919628189843635</c:v>
                </c:pt>
                <c:pt idx="5">
                  <c:v>0.67275431263985452</c:v>
                </c:pt>
                <c:pt idx="6">
                  <c:v>0.85403782398367634</c:v>
                </c:pt>
                <c:pt idx="7">
                  <c:v>1.0549678017791568</c:v>
                </c:pt>
                <c:pt idx="8">
                  <c:v>1.277673417296064</c:v>
                </c:pt>
                <c:pt idx="9">
                  <c:v>1.5245145891656424</c:v>
                </c:pt>
                <c:pt idx="10">
                  <c:v>1.7981069904552318</c:v>
                </c:pt>
                <c:pt idx="11">
                  <c:v>2.1013497658661051</c:v>
                </c:pt>
                <c:pt idx="12">
                  <c:v>2.4374562527621251</c:v>
                </c:pt>
                <c:pt idx="13">
                  <c:v>2.8099880315671455</c:v>
                </c:pt>
                <c:pt idx="14">
                  <c:v>3.2228926663490585</c:v>
                </c:pt>
                <c:pt idx="15">
                  <c:v>3.6805455355117118</c:v>
                </c:pt>
                <c:pt idx="16">
                  <c:v>4.1877961958571293</c:v>
                </c:pt>
                <c:pt idx="17">
                  <c:v>4.7500197713186774</c:v>
                </c:pt>
                <c:pt idx="18">
                  <c:v>5.3731739109101717</c:v>
                </c:pt>
                <c:pt idx="19">
                  <c:v>6.0638619194506003</c:v>
                </c:pt>
                <c:pt idx="20">
                  <c:v>6.8294027300344338</c:v>
                </c:pt>
                <c:pt idx="21">
                  <c:v>7.6779084597166491</c:v>
                </c:pt>
                <c:pt idx="22">
                  <c:v>8.6183703702377485</c:v>
                </c:pt>
                <c:pt idx="23">
                  <c:v>9.6607541446788012</c:v>
                </c:pt>
                <c:pt idx="24">
                  <c:v>10.81610548965344</c:v>
                </c:pt>
                <c:pt idx="25">
                  <c:v>12.096667182059358</c:v>
                </c:pt>
                <c:pt idx="26">
                  <c:v>13.516008800684912</c:v>
                </c:pt>
                <c:pt idx="27">
                  <c:v>15.089170517382609</c:v>
                </c:pt>
                <c:pt idx="28">
                  <c:v>16.832822471504691</c:v>
                </c:pt>
                <c:pt idx="29">
                  <c:v>18.765441416425272</c:v>
                </c:pt>
                <c:pt idx="30">
                  <c:v>18.765461753447326</c:v>
                </c:pt>
              </c:numCache>
            </c:numRef>
          </c:xVal>
          <c:yVal>
            <c:numRef>
              <c:f>PlotDat65!$R$1:$R$31</c:f>
              <c:numCache>
                <c:formatCode>General</c:formatCode>
                <c:ptCount val="31"/>
                <c:pt idx="0">
                  <c:v>0</c:v>
                </c:pt>
                <c:pt idx="1">
                  <c:v>1.633906243164307E-2</c:v>
                </c:pt>
                <c:pt idx="2">
                  <c:v>3.2945089824431228E-2</c:v>
                </c:pt>
                <c:pt idx="3">
                  <c:v>4.9822444135531718E-2</c:v>
                </c:pt>
                <c:pt idx="4">
                  <c:v>6.697555859240234E-2</c:v>
                </c:pt>
                <c:pt idx="5">
                  <c:v>8.4408938857280624E-2</c:v>
                </c:pt>
                <c:pt idx="6">
                  <c:v>0.10212716421070156</c:v>
                </c:pt>
                <c:pt idx="7">
                  <c:v>0.12013488875434986</c:v>
                </c:pt>
                <c:pt idx="8">
                  <c:v>0.1384368426335687</c:v>
                </c:pt>
                <c:pt idx="9">
                  <c:v>0.15703783327984122</c:v>
                </c:pt>
                <c:pt idx="10">
                  <c:v>0.17594274667357368</c:v>
                </c:pt>
                <c:pt idx="11">
                  <c:v>0.19515654862751086</c:v>
                </c:pt>
                <c:pt idx="12">
                  <c:v>0.21468428609112289</c:v>
                </c:pt>
                <c:pt idx="13">
                  <c:v>0.23453108847630144</c:v>
                </c:pt>
                <c:pt idx="14">
                  <c:v>0.25470216900471998</c:v>
                </c:pt>
                <c:pt idx="15">
                  <c:v>0.27520282607720592</c:v>
                </c:pt>
                <c:pt idx="16">
                  <c:v>0.29603844466548912</c:v>
                </c:pt>
                <c:pt idx="17">
                  <c:v>0.31721449772668797</c:v>
                </c:pt>
                <c:pt idx="18">
                  <c:v>0.33873654764090966</c:v>
                </c:pt>
                <c:pt idx="19">
                  <c:v>0.36061024767233674</c:v>
                </c:pt>
                <c:pt idx="20">
                  <c:v>0.38284134345418841</c:v>
                </c:pt>
                <c:pt idx="21">
                  <c:v>0.40543567449794371</c:v>
                </c:pt>
                <c:pt idx="22">
                  <c:v>0.42839917572722386</c:v>
                </c:pt>
                <c:pt idx="23">
                  <c:v>0.45173787903673857</c:v>
                </c:pt>
                <c:pt idx="24">
                  <c:v>0.47545791487670086</c:v>
                </c:pt>
                <c:pt idx="25">
                  <c:v>0.49956551386313319</c:v>
                </c:pt>
                <c:pt idx="26">
                  <c:v>0.52406700841448184</c:v>
                </c:pt>
                <c:pt idx="27">
                  <c:v>0.54896883441497346</c:v>
                </c:pt>
                <c:pt idx="28">
                  <c:v>0.57427753290514927</c:v>
                </c:pt>
                <c:pt idx="29">
                  <c:v>0.59999975180001952</c:v>
                </c:pt>
                <c:pt idx="30">
                  <c:v>0.6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PlotDat65!$E$1:$E$23</c:f>
              <c:numCache>
                <c:formatCode>General</c:formatCode>
                <c:ptCount val="23"/>
                <c:pt idx="0">
                  <c:v>0.63762052795405455</c:v>
                </c:pt>
                <c:pt idx="1">
                  <c:v>0.63756620245128048</c:v>
                </c:pt>
                <c:pt idx="2">
                  <c:v>0.63740762707210696</c:v>
                </c:pt>
                <c:pt idx="3">
                  <c:v>0.63715764865067037</c:v>
                </c:pt>
                <c:pt idx="4">
                  <c:v>0.63683651895199678</c:v>
                </c:pt>
                <c:pt idx="5">
                  <c:v>0.63647025399444068</c:v>
                </c:pt>
                <c:pt idx="6">
                  <c:v>0.63608852638660185</c:v>
                </c:pt>
                <c:pt idx="7">
                  <c:v>0.63572226142904575</c:v>
                </c:pt>
                <c:pt idx="8">
                  <c:v>0.63540113173037216</c:v>
                </c:pt>
                <c:pt idx="9">
                  <c:v>0.63515115330893557</c:v>
                </c:pt>
                <c:pt idx="10">
                  <c:v>0.63499257792976205</c:v>
                </c:pt>
                <c:pt idx="11">
                  <c:v>0.63493825242698798</c:v>
                </c:pt>
                <c:pt idx="12">
                  <c:v>0.63499257792976205</c:v>
                </c:pt>
                <c:pt idx="13">
                  <c:v>0.63515115330893557</c:v>
                </c:pt>
                <c:pt idx="14">
                  <c:v>0.63540113173037216</c:v>
                </c:pt>
                <c:pt idx="15">
                  <c:v>0.63572226142904575</c:v>
                </c:pt>
                <c:pt idx="16">
                  <c:v>0.63608852638660185</c:v>
                </c:pt>
                <c:pt idx="17">
                  <c:v>0.63647025399444068</c:v>
                </c:pt>
                <c:pt idx="18">
                  <c:v>0.63683651895199678</c:v>
                </c:pt>
                <c:pt idx="19">
                  <c:v>0.63715764865067037</c:v>
                </c:pt>
                <c:pt idx="20">
                  <c:v>0.63740762707210696</c:v>
                </c:pt>
                <c:pt idx="21">
                  <c:v>0.63756620245128048</c:v>
                </c:pt>
                <c:pt idx="22">
                  <c:v>0.63762052795405455</c:v>
                </c:pt>
              </c:numCache>
            </c:numRef>
          </c:xVal>
          <c:yVal>
            <c:numRef>
              <c:f>PlotDat65!$F$1:$F$23</c:f>
              <c:numCache>
                <c:formatCode>General</c:formatCode>
                <c:ptCount val="23"/>
                <c:pt idx="0">
                  <c:v>8.0649770958644673E-2</c:v>
                </c:pt>
                <c:pt idx="1">
                  <c:v>8.0680694876306275E-2</c:v>
                </c:pt>
                <c:pt idx="2">
                  <c:v>8.0709113522070552E-2</c:v>
                </c:pt>
                <c:pt idx="3">
                  <c:v>8.0732724586269872E-2</c:v>
                </c:pt>
                <c:pt idx="4">
                  <c:v>8.0749615240903225E-2</c:v>
                </c:pt>
                <c:pt idx="5">
                  <c:v>8.0758417105584804E-2</c:v>
                </c:pt>
                <c:pt idx="6">
                  <c:v>8.0758417105584804E-2</c:v>
                </c:pt>
                <c:pt idx="7">
                  <c:v>8.0749615240903225E-2</c:v>
                </c:pt>
                <c:pt idx="8">
                  <c:v>8.0732724586269872E-2</c:v>
                </c:pt>
                <c:pt idx="9">
                  <c:v>8.0709113522070552E-2</c:v>
                </c:pt>
                <c:pt idx="10">
                  <c:v>8.0680694876306275E-2</c:v>
                </c:pt>
                <c:pt idx="11">
                  <c:v>8.0649770958644673E-2</c:v>
                </c:pt>
                <c:pt idx="12">
                  <c:v>8.0618847040983072E-2</c:v>
                </c:pt>
                <c:pt idx="13">
                  <c:v>8.0590428395218794E-2</c:v>
                </c:pt>
                <c:pt idx="14">
                  <c:v>8.0566817331019475E-2</c:v>
                </c:pt>
                <c:pt idx="15">
                  <c:v>8.0549926676386122E-2</c:v>
                </c:pt>
                <c:pt idx="16">
                  <c:v>8.0541124811704543E-2</c:v>
                </c:pt>
                <c:pt idx="17">
                  <c:v>8.0541124811704543E-2</c:v>
                </c:pt>
                <c:pt idx="18">
                  <c:v>8.0549926676386122E-2</c:v>
                </c:pt>
                <c:pt idx="19">
                  <c:v>8.0566817331019475E-2</c:v>
                </c:pt>
                <c:pt idx="20">
                  <c:v>8.0590428395218794E-2</c:v>
                </c:pt>
                <c:pt idx="21">
                  <c:v>8.0618847040983072E-2</c:v>
                </c:pt>
                <c:pt idx="22">
                  <c:v>8.0649770958644673E-2</c:v>
                </c:pt>
              </c:numCache>
            </c:numRef>
          </c:yVal>
          <c:smooth val="1"/>
        </c:ser>
        <c:ser>
          <c:idx val="2"/>
          <c:order val="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PlotDat65!$G$1:$G$23</c:f>
              <c:numCache>
                <c:formatCode>General</c:formatCode>
                <c:ptCount val="23"/>
                <c:pt idx="0">
                  <c:v>1.6817991949260156</c:v>
                </c:pt>
                <c:pt idx="1">
                  <c:v>1.6816214115249137</c:v>
                </c:pt>
                <c:pt idx="2">
                  <c:v>1.6811024642754471</c:v>
                </c:pt>
                <c:pt idx="3">
                  <c:v>1.6802843951974691</c:v>
                </c:pt>
                <c:pt idx="4">
                  <c:v>1.6792334793824335</c:v>
                </c:pt>
                <c:pt idx="5">
                  <c:v>1.6780348557796376</c:v>
                </c:pt>
                <c:pt idx="6">
                  <c:v>1.6767856297448906</c:v>
                </c:pt>
                <c:pt idx="7">
                  <c:v>1.6755870061420948</c:v>
                </c:pt>
                <c:pt idx="8">
                  <c:v>1.6745360903270592</c:v>
                </c:pt>
                <c:pt idx="9">
                  <c:v>1.6737180212490812</c:v>
                </c:pt>
                <c:pt idx="10">
                  <c:v>1.6731990739996145</c:v>
                </c:pt>
                <c:pt idx="11">
                  <c:v>1.6730212905985127</c:v>
                </c:pt>
                <c:pt idx="12">
                  <c:v>1.6731990739996145</c:v>
                </c:pt>
                <c:pt idx="13">
                  <c:v>1.6737180212490812</c:v>
                </c:pt>
                <c:pt idx="14">
                  <c:v>1.6745360903270592</c:v>
                </c:pt>
                <c:pt idx="15">
                  <c:v>1.6755870061420948</c:v>
                </c:pt>
                <c:pt idx="16">
                  <c:v>1.6767856297448906</c:v>
                </c:pt>
                <c:pt idx="17">
                  <c:v>1.6780348557796376</c:v>
                </c:pt>
                <c:pt idx="18">
                  <c:v>1.6792334793824335</c:v>
                </c:pt>
                <c:pt idx="19">
                  <c:v>1.6802843951974691</c:v>
                </c:pt>
                <c:pt idx="20">
                  <c:v>1.6811024642754471</c:v>
                </c:pt>
                <c:pt idx="21">
                  <c:v>1.6816214115249137</c:v>
                </c:pt>
                <c:pt idx="22">
                  <c:v>1.6817991949260156</c:v>
                </c:pt>
              </c:numCache>
            </c:numRef>
          </c:xVal>
          <c:yVal>
            <c:numRef>
              <c:f>PlotDat65!$H$1:$H$23</c:f>
              <c:numCache>
                <c:formatCode>General</c:formatCode>
                <c:ptCount val="23"/>
                <c:pt idx="0">
                  <c:v>0.16780392747297124</c:v>
                </c:pt>
                <c:pt idx="1">
                  <c:v>0.16787076332204753</c:v>
                </c:pt>
                <c:pt idx="2">
                  <c:v>0.16793218452811978</c:v>
                </c:pt>
                <c:pt idx="3">
                  <c:v>0.16798321511035796</c:v>
                </c:pt>
                <c:pt idx="4">
                  <c:v>0.16801972087447969</c:v>
                </c:pt>
                <c:pt idx="5">
                  <c:v>0.168038744340584</c:v>
                </c:pt>
                <c:pt idx="6">
                  <c:v>0.168038744340584</c:v>
                </c:pt>
                <c:pt idx="7">
                  <c:v>0.16801972087447969</c:v>
                </c:pt>
                <c:pt idx="8">
                  <c:v>0.16798321511035796</c:v>
                </c:pt>
                <c:pt idx="9">
                  <c:v>0.16793218452811978</c:v>
                </c:pt>
                <c:pt idx="10">
                  <c:v>0.16787076332204753</c:v>
                </c:pt>
                <c:pt idx="11">
                  <c:v>0.16780392747297124</c:v>
                </c:pt>
                <c:pt idx="12">
                  <c:v>0.16773709162389494</c:v>
                </c:pt>
                <c:pt idx="13">
                  <c:v>0.16767567041782269</c:v>
                </c:pt>
                <c:pt idx="14">
                  <c:v>0.16762463983558451</c:v>
                </c:pt>
                <c:pt idx="15">
                  <c:v>0.16758813407146278</c:v>
                </c:pt>
                <c:pt idx="16">
                  <c:v>0.16756911060535848</c:v>
                </c:pt>
                <c:pt idx="17">
                  <c:v>0.16756911060535848</c:v>
                </c:pt>
                <c:pt idx="18">
                  <c:v>0.16758813407146278</c:v>
                </c:pt>
                <c:pt idx="19">
                  <c:v>0.16762463983558451</c:v>
                </c:pt>
                <c:pt idx="20">
                  <c:v>0.16767567041782269</c:v>
                </c:pt>
                <c:pt idx="21">
                  <c:v>0.16773709162389494</c:v>
                </c:pt>
                <c:pt idx="22">
                  <c:v>0.16780392747297124</c:v>
                </c:pt>
              </c:numCache>
            </c:numRef>
          </c:yVal>
          <c:smooth val="1"/>
        </c:ser>
        <c:ser>
          <c:idx val="3"/>
          <c:order val="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PlotDat65!$I$1:$I$23</c:f>
              <c:numCache>
                <c:formatCode>General</c:formatCode>
                <c:ptCount val="23"/>
                <c:pt idx="0">
                  <c:v>3.3917635272720115</c:v>
                </c:pt>
                <c:pt idx="1">
                  <c:v>3.3913271722993001</c:v>
                </c:pt>
                <c:pt idx="2">
                  <c:v>3.3900534582659527</c:v>
                </c:pt>
                <c:pt idx="3">
                  <c:v>3.3880455739078812</c:v>
                </c:pt>
                <c:pt idx="4">
                  <c:v>3.3854661860744293</c:v>
                </c:pt>
                <c:pt idx="5">
                  <c:v>3.3825242614276529</c:v>
                </c:pt>
                <c:pt idx="6">
                  <c:v>3.3794581372061341</c:v>
                </c:pt>
                <c:pt idx="7">
                  <c:v>3.3765162125593577</c:v>
                </c:pt>
                <c:pt idx="8">
                  <c:v>3.3739368247259058</c:v>
                </c:pt>
                <c:pt idx="9">
                  <c:v>3.3719289403678343</c:v>
                </c:pt>
                <c:pt idx="10">
                  <c:v>3.3706552263344869</c:v>
                </c:pt>
                <c:pt idx="11">
                  <c:v>3.3702188713617756</c:v>
                </c:pt>
                <c:pt idx="12">
                  <c:v>3.3706552263344869</c:v>
                </c:pt>
                <c:pt idx="13">
                  <c:v>3.3719289403678343</c:v>
                </c:pt>
                <c:pt idx="14">
                  <c:v>3.3739368247259058</c:v>
                </c:pt>
                <c:pt idx="15">
                  <c:v>3.3765162125593577</c:v>
                </c:pt>
                <c:pt idx="16">
                  <c:v>3.3794581372061341</c:v>
                </c:pt>
                <c:pt idx="17">
                  <c:v>3.3825242614276529</c:v>
                </c:pt>
                <c:pt idx="18">
                  <c:v>3.3854661860744293</c:v>
                </c:pt>
                <c:pt idx="19">
                  <c:v>3.3880455739078812</c:v>
                </c:pt>
                <c:pt idx="20">
                  <c:v>3.3900534582659527</c:v>
                </c:pt>
                <c:pt idx="21">
                  <c:v>3.3913271722993001</c:v>
                </c:pt>
                <c:pt idx="22">
                  <c:v>3.3917635272720115</c:v>
                </c:pt>
              </c:numCache>
            </c:numRef>
          </c:xVal>
          <c:yVal>
            <c:numRef>
              <c:f>PlotDat65!$J$1:$J$23</c:f>
              <c:numCache>
                <c:formatCode>General</c:formatCode>
                <c:ptCount val="23"/>
                <c:pt idx="0">
                  <c:v>0.26198704674827189</c:v>
                </c:pt>
                <c:pt idx="1">
                  <c:v>0.26209538596576609</c:v>
                </c:pt>
                <c:pt idx="2">
                  <c:v>0.26219494818417705</c:v>
                </c:pt>
                <c:pt idx="3">
                  <c:v>0.26227766746468839</c:v>
                </c:pt>
                <c:pt idx="4">
                  <c:v>0.26233684238314364</c:v>
                </c:pt>
                <c:pt idx="5">
                  <c:v>0.26236767893957635</c:v>
                </c:pt>
                <c:pt idx="6">
                  <c:v>0.26236767893957635</c:v>
                </c:pt>
                <c:pt idx="7">
                  <c:v>0.26233684238314364</c:v>
                </c:pt>
                <c:pt idx="8">
                  <c:v>0.26227766746468839</c:v>
                </c:pt>
                <c:pt idx="9">
                  <c:v>0.26219494818417705</c:v>
                </c:pt>
                <c:pt idx="10">
                  <c:v>0.26209538596576609</c:v>
                </c:pt>
                <c:pt idx="11">
                  <c:v>0.26198704674827189</c:v>
                </c:pt>
                <c:pt idx="12">
                  <c:v>0.26187870753077769</c:v>
                </c:pt>
                <c:pt idx="13">
                  <c:v>0.26177914531236673</c:v>
                </c:pt>
                <c:pt idx="14">
                  <c:v>0.26169642603185539</c:v>
                </c:pt>
                <c:pt idx="15">
                  <c:v>0.26163725111340014</c:v>
                </c:pt>
                <c:pt idx="16">
                  <c:v>0.26160641455696743</c:v>
                </c:pt>
                <c:pt idx="17">
                  <c:v>0.26160641455696743</c:v>
                </c:pt>
                <c:pt idx="18">
                  <c:v>0.26163725111340014</c:v>
                </c:pt>
                <c:pt idx="19">
                  <c:v>0.26169642603185539</c:v>
                </c:pt>
                <c:pt idx="20">
                  <c:v>0.26177914531236673</c:v>
                </c:pt>
                <c:pt idx="21">
                  <c:v>0.26187870753077769</c:v>
                </c:pt>
                <c:pt idx="22">
                  <c:v>0.26198704674827189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PlotDat65!$K$1:$K$23</c:f>
              <c:numCache>
                <c:formatCode>General</c:formatCode>
                <c:ptCount val="23"/>
                <c:pt idx="0">
                  <c:v>6.1920276590047285</c:v>
                </c:pt>
                <c:pt idx="1">
                  <c:v>6.1910756608065229</c:v>
                </c:pt>
                <c:pt idx="2">
                  <c:v>6.1882967914441718</c:v>
                </c:pt>
                <c:pt idx="3">
                  <c:v>6.1839161783868413</c:v>
                </c:pt>
                <c:pt idx="4">
                  <c:v>6.178288712851927</c:v>
                </c:pt>
                <c:pt idx="5">
                  <c:v>6.1718702986292424</c:v>
                </c:pt>
                <c:pt idx="6">
                  <c:v>6.1651809174673282</c:v>
                </c:pt>
                <c:pt idx="7">
                  <c:v>6.1587625032446436</c:v>
                </c:pt>
                <c:pt idx="8">
                  <c:v>6.1531350377097294</c:v>
                </c:pt>
                <c:pt idx="9">
                  <c:v>6.1487544246523989</c:v>
                </c:pt>
                <c:pt idx="10">
                  <c:v>6.1459755552900477</c:v>
                </c:pt>
                <c:pt idx="11">
                  <c:v>6.1450235570918421</c:v>
                </c:pt>
                <c:pt idx="12">
                  <c:v>6.1459755552900477</c:v>
                </c:pt>
                <c:pt idx="13">
                  <c:v>6.1487544246523989</c:v>
                </c:pt>
                <c:pt idx="14">
                  <c:v>6.1531350377097294</c:v>
                </c:pt>
                <c:pt idx="15">
                  <c:v>6.1587625032446436</c:v>
                </c:pt>
                <c:pt idx="16">
                  <c:v>6.1651809174673282</c:v>
                </c:pt>
                <c:pt idx="17">
                  <c:v>6.1718702986292424</c:v>
                </c:pt>
                <c:pt idx="18">
                  <c:v>6.178288712851927</c:v>
                </c:pt>
                <c:pt idx="19">
                  <c:v>6.1839161783868413</c:v>
                </c:pt>
                <c:pt idx="20">
                  <c:v>6.1882967914441718</c:v>
                </c:pt>
                <c:pt idx="21">
                  <c:v>6.1910756608065229</c:v>
                </c:pt>
                <c:pt idx="22">
                  <c:v>6.1920276590047285</c:v>
                </c:pt>
              </c:numCache>
            </c:numRef>
          </c:xVal>
          <c:yVal>
            <c:numRef>
              <c:f>PlotDat65!$L$1:$L$23</c:f>
              <c:numCache>
                <c:formatCode>General</c:formatCode>
                <c:ptCount val="23"/>
                <c:pt idx="0">
                  <c:v>0.36376601302129652</c:v>
                </c:pt>
                <c:pt idx="1">
                  <c:v>0.3639221153553911</c:v>
                </c:pt>
                <c:pt idx="2">
                  <c:v>0.3640655712067537</c:v>
                </c:pt>
                <c:pt idx="3">
                  <c:v>0.36418475863547162</c:v>
                </c:pt>
                <c:pt idx="4">
                  <c:v>0.3642700217849052</c:v>
                </c:pt>
                <c:pt idx="5">
                  <c:v>0.36431445314176669</c:v>
                </c:pt>
                <c:pt idx="6">
                  <c:v>0.36431445314176669</c:v>
                </c:pt>
                <c:pt idx="7">
                  <c:v>0.3642700217849052</c:v>
                </c:pt>
                <c:pt idx="8">
                  <c:v>0.36418475863547162</c:v>
                </c:pt>
                <c:pt idx="9">
                  <c:v>0.3640655712067537</c:v>
                </c:pt>
                <c:pt idx="10">
                  <c:v>0.3639221153553911</c:v>
                </c:pt>
                <c:pt idx="11">
                  <c:v>0.36376601302129652</c:v>
                </c:pt>
                <c:pt idx="12">
                  <c:v>0.36360991068720194</c:v>
                </c:pt>
                <c:pt idx="13">
                  <c:v>0.36346645483583934</c:v>
                </c:pt>
                <c:pt idx="14">
                  <c:v>0.36334726740712137</c:v>
                </c:pt>
                <c:pt idx="15">
                  <c:v>0.36326200425768784</c:v>
                </c:pt>
                <c:pt idx="16">
                  <c:v>0.36321757290082635</c:v>
                </c:pt>
                <c:pt idx="17">
                  <c:v>0.36321757290082635</c:v>
                </c:pt>
                <c:pt idx="18">
                  <c:v>0.36326200425768784</c:v>
                </c:pt>
                <c:pt idx="19">
                  <c:v>0.36334726740712142</c:v>
                </c:pt>
                <c:pt idx="20">
                  <c:v>0.36346645483583934</c:v>
                </c:pt>
                <c:pt idx="21">
                  <c:v>0.36360991068720194</c:v>
                </c:pt>
                <c:pt idx="22">
                  <c:v>0.36376601302129652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PlotDat65!$M$1:$M$23</c:f>
              <c:numCache>
                <c:formatCode>General</c:formatCode>
                <c:ptCount val="23"/>
                <c:pt idx="0">
                  <c:v>10.777780612511428</c:v>
                </c:pt>
                <c:pt idx="1">
                  <c:v>10.7758334437224</c:v>
                </c:pt>
                <c:pt idx="2">
                  <c:v>10.77014968539034</c:v>
                </c:pt>
                <c:pt idx="3">
                  <c:v>10.761189801812703</c:v>
                </c:pt>
                <c:pt idx="4">
                  <c:v>10.749679669470471</c:v>
                </c:pt>
                <c:pt idx="5">
                  <c:v>10.736551770832612</c:v>
                </c:pt>
                <c:pt idx="6">
                  <c:v>10.722869650172154</c:v>
                </c:pt>
                <c:pt idx="7">
                  <c:v>10.709741751534295</c:v>
                </c:pt>
                <c:pt idx="8">
                  <c:v>10.698231619192063</c:v>
                </c:pt>
                <c:pt idx="9">
                  <c:v>10.689271735614426</c:v>
                </c:pt>
                <c:pt idx="10">
                  <c:v>10.683587977282366</c:v>
                </c:pt>
                <c:pt idx="11">
                  <c:v>10.681640808493338</c:v>
                </c:pt>
                <c:pt idx="12">
                  <c:v>10.683587977282366</c:v>
                </c:pt>
                <c:pt idx="13">
                  <c:v>10.689271735614426</c:v>
                </c:pt>
                <c:pt idx="14">
                  <c:v>10.698231619192063</c:v>
                </c:pt>
                <c:pt idx="15">
                  <c:v>10.709741751534295</c:v>
                </c:pt>
                <c:pt idx="16">
                  <c:v>10.722869650172154</c:v>
                </c:pt>
                <c:pt idx="17">
                  <c:v>10.736551770832612</c:v>
                </c:pt>
                <c:pt idx="18">
                  <c:v>10.749679669470471</c:v>
                </c:pt>
                <c:pt idx="19">
                  <c:v>10.761189801812703</c:v>
                </c:pt>
                <c:pt idx="20">
                  <c:v>10.77014968539034</c:v>
                </c:pt>
                <c:pt idx="21">
                  <c:v>10.7758334437224</c:v>
                </c:pt>
                <c:pt idx="22">
                  <c:v>10.777780612511428</c:v>
                </c:pt>
              </c:numCache>
            </c:numRef>
          </c:xVal>
          <c:yVal>
            <c:numRef>
              <c:f>PlotDat65!$N$1:$N$23</c:f>
              <c:numCache>
                <c:formatCode>General</c:formatCode>
                <c:ptCount val="23"/>
                <c:pt idx="0">
                  <c:v>0.47375342961264799</c:v>
                </c:pt>
                <c:pt idx="1">
                  <c:v>0.47396429455212979</c:v>
                </c:pt>
                <c:pt idx="2">
                  <c:v>0.47415807646827685</c:v>
                </c:pt>
                <c:pt idx="3">
                  <c:v>0.47431907630270836</c:v>
                </c:pt>
                <c:pt idx="4">
                  <c:v>0.47443425080634155</c:v>
                </c:pt>
                <c:pt idx="5">
                  <c:v>0.4744942692258613</c:v>
                </c:pt>
                <c:pt idx="6">
                  <c:v>0.4744942692258613</c:v>
                </c:pt>
                <c:pt idx="7">
                  <c:v>0.47443425080634155</c:v>
                </c:pt>
                <c:pt idx="8">
                  <c:v>0.47431907630270836</c:v>
                </c:pt>
                <c:pt idx="9">
                  <c:v>0.47415807646827685</c:v>
                </c:pt>
                <c:pt idx="10">
                  <c:v>0.47396429455212979</c:v>
                </c:pt>
                <c:pt idx="11">
                  <c:v>0.47375342961264799</c:v>
                </c:pt>
                <c:pt idx="12">
                  <c:v>0.47354256467316619</c:v>
                </c:pt>
                <c:pt idx="13">
                  <c:v>0.47334878275701914</c:v>
                </c:pt>
                <c:pt idx="14">
                  <c:v>0.47318778292258762</c:v>
                </c:pt>
                <c:pt idx="15">
                  <c:v>0.47307260841895443</c:v>
                </c:pt>
                <c:pt idx="16">
                  <c:v>0.47301258999943468</c:v>
                </c:pt>
                <c:pt idx="17">
                  <c:v>0.47301258999943468</c:v>
                </c:pt>
                <c:pt idx="18">
                  <c:v>0.47307260841895443</c:v>
                </c:pt>
                <c:pt idx="19">
                  <c:v>0.47318778292258762</c:v>
                </c:pt>
                <c:pt idx="20">
                  <c:v>0.47334878275701914</c:v>
                </c:pt>
                <c:pt idx="21">
                  <c:v>0.47354256467316619</c:v>
                </c:pt>
                <c:pt idx="22">
                  <c:v>0.47375342961264799</c:v>
                </c:pt>
              </c:numCache>
            </c:numRef>
          </c:yVal>
          <c:smooth val="1"/>
        </c:ser>
        <c:ser>
          <c:idx val="6"/>
          <c:order val="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PlotDat65!$O$1:$O$23</c:f>
              <c:numCache>
                <c:formatCode>General</c:formatCode>
                <c:ptCount val="23"/>
                <c:pt idx="0">
                  <c:v>18.287470836427126</c:v>
                </c:pt>
                <c:pt idx="1">
                  <c:v>18.283647501836676</c:v>
                </c:pt>
                <c:pt idx="2">
                  <c:v>18.27248724189559</c:v>
                </c:pt>
                <c:pt idx="3">
                  <c:v>18.254894194491676</c:v>
                </c:pt>
                <c:pt idx="4">
                  <c:v>18.232293643695723</c:v>
                </c:pt>
                <c:pt idx="5">
                  <c:v>18.206516551722558</c:v>
                </c:pt>
                <c:pt idx="6">
                  <c:v>18.179651225261587</c:v>
                </c:pt>
                <c:pt idx="7">
                  <c:v>18.153874133288422</c:v>
                </c:pt>
                <c:pt idx="8">
                  <c:v>18.131273582492469</c:v>
                </c:pt>
                <c:pt idx="9">
                  <c:v>18.113680535088555</c:v>
                </c:pt>
                <c:pt idx="10">
                  <c:v>18.102520275147469</c:v>
                </c:pt>
                <c:pt idx="11">
                  <c:v>18.098696940557019</c:v>
                </c:pt>
                <c:pt idx="12">
                  <c:v>18.102520275147469</c:v>
                </c:pt>
                <c:pt idx="13">
                  <c:v>18.113680535088555</c:v>
                </c:pt>
                <c:pt idx="14">
                  <c:v>18.131273582492469</c:v>
                </c:pt>
                <c:pt idx="15">
                  <c:v>18.153874133288422</c:v>
                </c:pt>
                <c:pt idx="16">
                  <c:v>18.179651225261587</c:v>
                </c:pt>
                <c:pt idx="17">
                  <c:v>18.206516551722558</c:v>
                </c:pt>
                <c:pt idx="18">
                  <c:v>18.232293643695723</c:v>
                </c:pt>
                <c:pt idx="19">
                  <c:v>18.254894194491676</c:v>
                </c:pt>
                <c:pt idx="20">
                  <c:v>18.27248724189559</c:v>
                </c:pt>
                <c:pt idx="21">
                  <c:v>18.283647501836676</c:v>
                </c:pt>
                <c:pt idx="22">
                  <c:v>18.287470836427126</c:v>
                </c:pt>
              </c:numCache>
            </c:numRef>
          </c:xVal>
          <c:yVal>
            <c:numRef>
              <c:f>PlotDat65!$P$1:$P$23</c:f>
              <c:numCache>
                <c:formatCode>General</c:formatCode>
                <c:ptCount val="23"/>
                <c:pt idx="0">
                  <c:v>0.59261130616042501</c:v>
                </c:pt>
                <c:pt idx="1">
                  <c:v>0.59288475153869002</c:v>
                </c:pt>
                <c:pt idx="2">
                  <c:v>0.59313604399865039</c:v>
                </c:pt>
                <c:pt idx="3">
                  <c:v>0.59334482531969368</c:v>
                </c:pt>
                <c:pt idx="4">
                  <c:v>0.59349418128085951</c:v>
                </c:pt>
                <c:pt idx="5">
                  <c:v>0.5935720119504283</c:v>
                </c:pt>
                <c:pt idx="6">
                  <c:v>0.5935720119504283</c:v>
                </c:pt>
                <c:pt idx="7">
                  <c:v>0.59349418128085951</c:v>
                </c:pt>
                <c:pt idx="8">
                  <c:v>0.59334482531969368</c:v>
                </c:pt>
                <c:pt idx="9">
                  <c:v>0.59313604399865039</c:v>
                </c:pt>
                <c:pt idx="10">
                  <c:v>0.59288475153869002</c:v>
                </c:pt>
                <c:pt idx="11">
                  <c:v>0.59261130616042501</c:v>
                </c:pt>
                <c:pt idx="12">
                  <c:v>0.59233786078216</c:v>
                </c:pt>
                <c:pt idx="13">
                  <c:v>0.59208656832219964</c:v>
                </c:pt>
                <c:pt idx="14">
                  <c:v>0.59187778700115634</c:v>
                </c:pt>
                <c:pt idx="15">
                  <c:v>0.59172843103999051</c:v>
                </c:pt>
                <c:pt idx="16">
                  <c:v>0.59165060037042172</c:v>
                </c:pt>
                <c:pt idx="17">
                  <c:v>0.59165060037042172</c:v>
                </c:pt>
                <c:pt idx="18">
                  <c:v>0.59172843103999051</c:v>
                </c:pt>
                <c:pt idx="19">
                  <c:v>0.59187778700115634</c:v>
                </c:pt>
                <c:pt idx="20">
                  <c:v>0.59208656832219964</c:v>
                </c:pt>
                <c:pt idx="21">
                  <c:v>0.59233786078216</c:v>
                </c:pt>
                <c:pt idx="22">
                  <c:v>0.59261130616042501</c:v>
                </c:pt>
              </c:numCache>
            </c:numRef>
          </c:yVal>
          <c:smooth val="1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6.3823398323822209E-2"/>
                  <c:y val="-1.5236113430356264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1500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3914985099670529E-2"/>
                  <c:y val="-1.4946157831412999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2500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PlotDat65!$W$1:$W$6</c:f>
              <c:numCache>
                <c:formatCode>General</c:formatCode>
                <c:ptCount val="6"/>
                <c:pt idx="0">
                  <c:v>0.63627939019052127</c:v>
                </c:pt>
                <c:pt idx="1">
                  <c:v>1.6774102427622641</c:v>
                </c:pt>
                <c:pt idx="2">
                  <c:v>3.3809911993168935</c:v>
                </c:pt>
                <c:pt idx="3">
                  <c:v>6.1685256080482853</c:v>
                </c:pt>
                <c:pt idx="4">
                  <c:v>10.729710710502383</c:v>
                </c:pt>
                <c:pt idx="5">
                  <c:v>18.193083888492072</c:v>
                </c:pt>
              </c:numCache>
            </c:numRef>
          </c:xVal>
          <c:yVal>
            <c:numRef>
              <c:f>PlotDat65!$X$1:$X$6</c:f>
              <c:numCache>
                <c:formatCode>General</c:formatCode>
                <c:ptCount val="6"/>
                <c:pt idx="0">
                  <c:v>8.0649770958644673E-2</c:v>
                </c:pt>
                <c:pt idx="1">
                  <c:v>0.16780392747297124</c:v>
                </c:pt>
                <c:pt idx="2">
                  <c:v>0.26198704674827189</c:v>
                </c:pt>
                <c:pt idx="3">
                  <c:v>0.36376601302129652</c:v>
                </c:pt>
                <c:pt idx="4">
                  <c:v>0.47375342961264799</c:v>
                </c:pt>
                <c:pt idx="5">
                  <c:v>0.59261130616042501</c:v>
                </c:pt>
              </c:numCache>
            </c:numRef>
          </c:yVal>
          <c:smooth val="1"/>
        </c:ser>
        <c:ser>
          <c:idx val="8"/>
          <c:order val="8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PlotDat65!$S$1:$S$31</c:f>
              <c:numCache>
                <c:formatCode>General</c:formatCode>
                <c:ptCount val="31"/>
                <c:pt idx="0">
                  <c:v>0</c:v>
                </c:pt>
                <c:pt idx="1">
                  <c:v>0.10837426032860131</c:v>
                </c:pt>
                <c:pt idx="2">
                  <c:v>0.22849350095897392</c:v>
                </c:pt>
                <c:pt idx="3">
                  <c:v>0.36163057544389643</c:v>
                </c:pt>
                <c:pt idx="4">
                  <c:v>0.50919628189843635</c:v>
                </c:pt>
                <c:pt idx="5">
                  <c:v>0.67275431263985452</c:v>
                </c:pt>
                <c:pt idx="6">
                  <c:v>0.85403782398367634</c:v>
                </c:pt>
                <c:pt idx="7">
                  <c:v>1.0549678017791568</c:v>
                </c:pt>
                <c:pt idx="8">
                  <c:v>1.277673417296064</c:v>
                </c:pt>
                <c:pt idx="9">
                  <c:v>1.5245145891656424</c:v>
                </c:pt>
                <c:pt idx="10">
                  <c:v>1.7981069904552318</c:v>
                </c:pt>
                <c:pt idx="11">
                  <c:v>2.1013497658661051</c:v>
                </c:pt>
                <c:pt idx="12">
                  <c:v>2.4374562527621251</c:v>
                </c:pt>
                <c:pt idx="13">
                  <c:v>2.8099880315671455</c:v>
                </c:pt>
                <c:pt idx="14">
                  <c:v>3.2228926663490585</c:v>
                </c:pt>
                <c:pt idx="15">
                  <c:v>3.6805455355117118</c:v>
                </c:pt>
                <c:pt idx="16">
                  <c:v>4.1877961958571293</c:v>
                </c:pt>
                <c:pt idx="17">
                  <c:v>4.7500197713186774</c:v>
                </c:pt>
                <c:pt idx="18">
                  <c:v>5.3731739109101717</c:v>
                </c:pt>
                <c:pt idx="19">
                  <c:v>6.0638619194506003</c:v>
                </c:pt>
                <c:pt idx="20">
                  <c:v>6.8294027300344338</c:v>
                </c:pt>
                <c:pt idx="21">
                  <c:v>7.6779084597166491</c:v>
                </c:pt>
                <c:pt idx="22">
                  <c:v>8.6183703702377485</c:v>
                </c:pt>
                <c:pt idx="23">
                  <c:v>9.6607541446788012</c:v>
                </c:pt>
                <c:pt idx="24">
                  <c:v>10.81610548965344</c:v>
                </c:pt>
                <c:pt idx="25">
                  <c:v>12.096667182059358</c:v>
                </c:pt>
                <c:pt idx="26">
                  <c:v>13.516008800684912</c:v>
                </c:pt>
                <c:pt idx="27">
                  <c:v>15.089170517382609</c:v>
                </c:pt>
                <c:pt idx="28">
                  <c:v>16.832822471504691</c:v>
                </c:pt>
                <c:pt idx="29">
                  <c:v>18.765441416425272</c:v>
                </c:pt>
                <c:pt idx="30">
                  <c:v>18.872362626560015</c:v>
                </c:pt>
              </c:numCache>
            </c:numRef>
          </c:xVal>
          <c:yVal>
            <c:numRef>
              <c:f>PlotDat65!$T$1:$T$31</c:f>
              <c:numCache>
                <c:formatCode>General</c:formatCode>
                <c:ptCount val="31"/>
                <c:pt idx="0">
                  <c:v>0</c:v>
                </c:pt>
                <c:pt idx="1">
                  <c:v>1.6310558560456823E-2</c:v>
                </c:pt>
                <c:pt idx="2">
                  <c:v>3.2887150628997025E-2</c:v>
                </c:pt>
                <c:pt idx="3">
                  <c:v>4.973411533418326E-2</c:v>
                </c:pt>
                <c:pt idx="4">
                  <c:v>6.6855862577538061E-2</c:v>
                </c:pt>
                <c:pt idx="5">
                  <c:v>8.4256874187875669E-2</c:v>
                </c:pt>
                <c:pt idx="6">
                  <c:v>0.10194170509446315</c:v>
                </c:pt>
                <c:pt idx="7">
                  <c:v>0.11991498451931319</c:v>
                </c:pt>
                <c:pt idx="8">
                  <c:v>0.13818141718892651</c:v>
                </c:pt>
                <c:pt idx="9">
                  <c:v>0.1567457845657963</c:v>
                </c:pt>
                <c:pt idx="10">
                  <c:v>0.17561294609999947</c:v>
                </c:pt>
                <c:pt idx="11">
                  <c:v>0.19478784050120143</c:v>
                </c:pt>
                <c:pt idx="12">
                  <c:v>0.21427548703140917</c:v>
                </c:pt>
                <c:pt idx="13">
                  <c:v>0.23408098681880637</c:v>
                </c:pt>
                <c:pt idx="14">
                  <c:v>0.25420952419302117</c:v>
                </c:pt>
                <c:pt idx="15">
                  <c:v>0.27466636804216971</c:v>
                </c:pt>
                <c:pt idx="16">
                  <c:v>0.29545687319203567</c:v>
                </c:pt>
                <c:pt idx="17">
                  <c:v>0.31658648180774213</c:v>
                </c:pt>
                <c:pt idx="18">
                  <c:v>0.33806072481828825</c:v>
                </c:pt>
                <c:pt idx="19">
                  <c:v>0.3598852233643175</c:v>
                </c:pt>
                <c:pt idx="20">
                  <c:v>0.38206569026950166</c:v>
                </c:pt>
                <c:pt idx="21">
                  <c:v>0.40460793153592223</c:v>
                </c:pt>
                <c:pt idx="22">
                  <c:v>0.42751784786384212</c:v>
                </c:pt>
                <c:pt idx="23">
                  <c:v>0.45080143619626678</c:v>
                </c:pt>
                <c:pt idx="24">
                  <c:v>0.47446479128869468</c:v>
                </c:pt>
                <c:pt idx="25">
                  <c:v>0.49851410730447387</c:v>
                </c:pt>
                <c:pt idx="26">
                  <c:v>0.52295567943617705</c:v>
                </c:pt>
                <c:pt idx="27">
                  <c:v>0.54779590555342306</c:v>
                </c:pt>
                <c:pt idx="28">
                  <c:v>0.57304128787757436</c:v>
                </c:pt>
                <c:pt idx="29">
                  <c:v>0.59869843468374895</c:v>
                </c:pt>
                <c:pt idx="30">
                  <c:v>0.6</c:v>
                </c:pt>
              </c:numCache>
            </c:numRef>
          </c:yVal>
          <c:smooth val="1"/>
        </c:ser>
        <c:ser>
          <c:idx val="9"/>
          <c:order val="9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PlotDat65!$U$1:$U$30</c:f>
              <c:numCache>
                <c:formatCode>General</c:formatCode>
                <c:ptCount val="30"/>
                <c:pt idx="0">
                  <c:v>0</c:v>
                </c:pt>
                <c:pt idx="1">
                  <c:v>0.10837426032860131</c:v>
                </c:pt>
                <c:pt idx="2">
                  <c:v>0.22849350095897392</c:v>
                </c:pt>
                <c:pt idx="3">
                  <c:v>0.36163057544389643</c:v>
                </c:pt>
                <c:pt idx="4">
                  <c:v>0.50919628189843635</c:v>
                </c:pt>
                <c:pt idx="5">
                  <c:v>0.67275431263985452</c:v>
                </c:pt>
                <c:pt idx="6">
                  <c:v>0.85403782398367634</c:v>
                </c:pt>
                <c:pt idx="7">
                  <c:v>1.0549678017791568</c:v>
                </c:pt>
                <c:pt idx="8">
                  <c:v>1.277673417296064</c:v>
                </c:pt>
                <c:pt idx="9">
                  <c:v>1.5245145891656424</c:v>
                </c:pt>
                <c:pt idx="10">
                  <c:v>1.7981069904552318</c:v>
                </c:pt>
                <c:pt idx="11">
                  <c:v>2.1013497658661051</c:v>
                </c:pt>
                <c:pt idx="12">
                  <c:v>2.4374562527621251</c:v>
                </c:pt>
                <c:pt idx="13">
                  <c:v>2.8099880315671455</c:v>
                </c:pt>
                <c:pt idx="14">
                  <c:v>3.2228926663490585</c:v>
                </c:pt>
                <c:pt idx="15">
                  <c:v>3.6805455355117118</c:v>
                </c:pt>
                <c:pt idx="16">
                  <c:v>4.1877961958571293</c:v>
                </c:pt>
                <c:pt idx="17">
                  <c:v>4.7500197713186774</c:v>
                </c:pt>
                <c:pt idx="18">
                  <c:v>5.3731739109101717</c:v>
                </c:pt>
                <c:pt idx="19">
                  <c:v>6.0638619194506003</c:v>
                </c:pt>
                <c:pt idx="20">
                  <c:v>6.8294027300344338</c:v>
                </c:pt>
                <c:pt idx="21">
                  <c:v>7.6779084597166491</c:v>
                </c:pt>
                <c:pt idx="22">
                  <c:v>8.6183703702377485</c:v>
                </c:pt>
                <c:pt idx="23">
                  <c:v>9.6607541446788012</c:v>
                </c:pt>
                <c:pt idx="24">
                  <c:v>10.81610548965344</c:v>
                </c:pt>
                <c:pt idx="25">
                  <c:v>12.096667182059358</c:v>
                </c:pt>
                <c:pt idx="26">
                  <c:v>13.516008800684912</c:v>
                </c:pt>
                <c:pt idx="27">
                  <c:v>15.089170517382609</c:v>
                </c:pt>
                <c:pt idx="28">
                  <c:v>16.832822471504691</c:v>
                </c:pt>
                <c:pt idx="29">
                  <c:v>18.667933289733252</c:v>
                </c:pt>
              </c:numCache>
            </c:numRef>
          </c:xVal>
          <c:yVal>
            <c:numRef>
              <c:f>PlotDat65!$V$1:$V$30</c:f>
              <c:numCache>
                <c:formatCode>General</c:formatCode>
                <c:ptCount val="30"/>
                <c:pt idx="0">
                  <c:v>0</c:v>
                </c:pt>
                <c:pt idx="1">
                  <c:v>1.6367566302829317E-2</c:v>
                </c:pt>
                <c:pt idx="2">
                  <c:v>3.3003029019865432E-2</c:v>
                </c:pt>
                <c:pt idx="3">
                  <c:v>4.9910772936880177E-2</c:v>
                </c:pt>
                <c:pt idx="4">
                  <c:v>6.7095254607266619E-2</c:v>
                </c:pt>
                <c:pt idx="5">
                  <c:v>8.456100352668558E-2</c:v>
                </c:pt>
                <c:pt idx="6">
                  <c:v>0.10231262332693997</c:v>
                </c:pt>
                <c:pt idx="7">
                  <c:v>0.12035479298938652</c:v>
                </c:pt>
                <c:pt idx="8">
                  <c:v>0.13869226807821089</c:v>
                </c:pt>
                <c:pt idx="9">
                  <c:v>0.15732988199388614</c:v>
                </c:pt>
                <c:pt idx="10">
                  <c:v>0.17627254724714789</c:v>
                </c:pt>
                <c:pt idx="11">
                  <c:v>0.19552525675382029</c:v>
                </c:pt>
                <c:pt idx="12">
                  <c:v>0.21509308515083661</c:v>
                </c:pt>
                <c:pt idx="13">
                  <c:v>0.23498119013379651</c:v>
                </c:pt>
                <c:pt idx="14">
                  <c:v>0.25519481381641879</c:v>
                </c:pt>
                <c:pt idx="15">
                  <c:v>0.27573928411224213</c:v>
                </c:pt>
                <c:pt idx="16">
                  <c:v>0.29662001613894257</c:v>
                </c:pt>
                <c:pt idx="17">
                  <c:v>0.31784251364563382</c:v>
                </c:pt>
                <c:pt idx="18">
                  <c:v>0.33941237046353107</c:v>
                </c:pt>
                <c:pt idx="19">
                  <c:v>0.36133527198035598</c:v>
                </c:pt>
                <c:pt idx="20">
                  <c:v>0.38361699663887516</c:v>
                </c:pt>
                <c:pt idx="21">
                  <c:v>0.40626341745996519</c:v>
                </c:pt>
                <c:pt idx="22">
                  <c:v>0.4292805035906056</c:v>
                </c:pt>
                <c:pt idx="23">
                  <c:v>0.45267432187721035</c:v>
                </c:pt>
                <c:pt idx="24">
                  <c:v>0.47645103846470704</c:v>
                </c:pt>
                <c:pt idx="25">
                  <c:v>0.50061692042179251</c:v>
                </c:pt>
                <c:pt idx="26">
                  <c:v>0.52517833739278663</c:v>
                </c:pt>
                <c:pt idx="27">
                  <c:v>0.55014176327652387</c:v>
                </c:pt>
                <c:pt idx="28">
                  <c:v>0.57551377793272418</c:v>
                </c:pt>
                <c:pt idx="29">
                  <c:v>0.6</c:v>
                </c:pt>
              </c:numCache>
            </c:numRef>
          </c:yVal>
          <c:smooth val="1"/>
        </c:ser>
        <c:ser>
          <c:idx val="10"/>
          <c:order val="10"/>
          <c:tx>
            <c:v>IsoDat1</c:v>
          </c:tx>
          <c:spPr>
            <a:ln w="28575">
              <a:noFill/>
            </a:ln>
          </c:spPr>
          <c:marker>
            <c:symbol val="none"/>
          </c:marker>
          <c:xVal>
            <c:numRef>
              <c:f>PlotDat65!$C$1:$C$49</c:f>
              <c:numCache>
                <c:formatCode>General</c:formatCode>
                <c:ptCount val="49"/>
                <c:pt idx="0">
                  <c:v>6.6648317486255628</c:v>
                </c:pt>
                <c:pt idx="1">
                  <c:v>7.987977152213448</c:v>
                </c:pt>
                <c:pt idx="2">
                  <c:v>7.245153025919211</c:v>
                </c:pt>
                <c:pt idx="3">
                  <c:v>0.86633592674930693</c:v>
                </c:pt>
                <c:pt idx="4">
                  <c:v>7.7813144250538997</c:v>
                </c:pt>
                <c:pt idx="5">
                  <c:v>7.549888737441278</c:v>
                </c:pt>
                <c:pt idx="6">
                  <c:v>4.6233614314299176</c:v>
                </c:pt>
                <c:pt idx="7">
                  <c:v>7.5025833370753272</c:v>
                </c:pt>
                <c:pt idx="8">
                  <c:v>7.289803395586123</c:v>
                </c:pt>
                <c:pt idx="9">
                  <c:v>8.0200278951460202</c:v>
                </c:pt>
                <c:pt idx="10">
                  <c:v>6.6245175250198303</c:v>
                </c:pt>
                <c:pt idx="11">
                  <c:v>7.4159246337017848</c:v>
                </c:pt>
                <c:pt idx="12">
                  <c:v>7.6172559013719834</c:v>
                </c:pt>
                <c:pt idx="13">
                  <c:v>7.2573401309793288</c:v>
                </c:pt>
                <c:pt idx="14">
                  <c:v>6.8128791705079825</c:v>
                </c:pt>
                <c:pt idx="15">
                  <c:v>7.6214503689858581</c:v>
                </c:pt>
                <c:pt idx="16">
                  <c:v>7.5034306053130777</c:v>
                </c:pt>
                <c:pt idx="17">
                  <c:v>1.0074961863132905</c:v>
                </c:pt>
                <c:pt idx="18">
                  <c:v>6.5877500567751364</c:v>
                </c:pt>
                <c:pt idx="19">
                  <c:v>7.2674872570664055</c:v>
                </c:pt>
                <c:pt idx="20">
                  <c:v>0.84409160460795118</c:v>
                </c:pt>
                <c:pt idx="21">
                  <c:v>7.4343091674494657</c:v>
                </c:pt>
                <c:pt idx="22">
                  <c:v>6.302904147286978</c:v>
                </c:pt>
                <c:pt idx="23">
                  <c:v>1.1033579607273434</c:v>
                </c:pt>
                <c:pt idx="24">
                  <c:v>7.575000750546085</c:v>
                </c:pt>
                <c:pt idx="25">
                  <c:v>7.6725934177081978</c:v>
                </c:pt>
                <c:pt idx="26">
                  <c:v>7.4675540755858325</c:v>
                </c:pt>
                <c:pt idx="27">
                  <c:v>6.742105054118996</c:v>
                </c:pt>
                <c:pt idx="28">
                  <c:v>18.894388182275577</c:v>
                </c:pt>
                <c:pt idx="29">
                  <c:v>0.81601787114403213</c:v>
                </c:pt>
                <c:pt idx="30">
                  <c:v>7.8802359235808188</c:v>
                </c:pt>
                <c:pt idx="31">
                  <c:v>7.284407504877441</c:v>
                </c:pt>
                <c:pt idx="32">
                  <c:v>0.87889895244134619</c:v>
                </c:pt>
                <c:pt idx="33">
                  <c:v>6.8408136382161935</c:v>
                </c:pt>
                <c:pt idx="34">
                  <c:v>0.87601149589848737</c:v>
                </c:pt>
                <c:pt idx="35">
                  <c:v>0.8083607506945063</c:v>
                </c:pt>
                <c:pt idx="36">
                  <c:v>0.82739477921085114</c:v>
                </c:pt>
                <c:pt idx="37">
                  <c:v>0.82001537862111462</c:v>
                </c:pt>
                <c:pt idx="38">
                  <c:v>0.85365804382769761</c:v>
                </c:pt>
                <c:pt idx="39">
                  <c:v>0.88886532261246731</c:v>
                </c:pt>
                <c:pt idx="40">
                  <c:v>0.88642077102344918</c:v>
                </c:pt>
                <c:pt idx="41">
                  <c:v>7.1065423128128655</c:v>
                </c:pt>
                <c:pt idx="42">
                  <c:v>5.4137004310454149</c:v>
                </c:pt>
                <c:pt idx="43">
                  <c:v>7.2115526175485014</c:v>
                </c:pt>
                <c:pt idx="44">
                  <c:v>7.1752454118528242</c:v>
                </c:pt>
                <c:pt idx="45">
                  <c:v>7.6730080703970112</c:v>
                </c:pt>
                <c:pt idx="46">
                  <c:v>7.077604069252093</c:v>
                </c:pt>
                <c:pt idx="47">
                  <c:v>6.4571089457805542</c:v>
                </c:pt>
                <c:pt idx="48">
                  <c:v>7.0954556173029095</c:v>
                </c:pt>
              </c:numCache>
            </c:numRef>
          </c:xVal>
          <c:yVal>
            <c:numRef>
              <c:f>PlotDat65!$D$1:$D$49</c:f>
              <c:numCache>
                <c:formatCode>General</c:formatCode>
                <c:ptCount val="49"/>
                <c:pt idx="0">
                  <c:v>0.34267886382637847</c:v>
                </c:pt>
                <c:pt idx="1">
                  <c:v>0.39980874190013022</c:v>
                </c:pt>
                <c:pt idx="2">
                  <c:v>0.37099065561998057</c:v>
                </c:pt>
                <c:pt idx="3">
                  <c:v>0.10277681064868555</c:v>
                </c:pt>
                <c:pt idx="4">
                  <c:v>0.39358788383268184</c:v>
                </c:pt>
                <c:pt idx="5">
                  <c:v>0.38333150045029663</c:v>
                </c:pt>
                <c:pt idx="6">
                  <c:v>0.25848110635307647</c:v>
                </c:pt>
                <c:pt idx="7">
                  <c:v>0.37873928320820954</c:v>
                </c:pt>
                <c:pt idx="8">
                  <c:v>0.3683009950050774</c:v>
                </c:pt>
                <c:pt idx="9">
                  <c:v>0.40650701671210071</c:v>
                </c:pt>
                <c:pt idx="10">
                  <c:v>0.34112784783697653</c:v>
                </c:pt>
                <c:pt idx="11">
                  <c:v>0.37275172096457271</c:v>
                </c:pt>
                <c:pt idx="12">
                  <c:v>0.38436190144453941</c:v>
                </c:pt>
                <c:pt idx="13">
                  <c:v>0.36951926115123701</c:v>
                </c:pt>
                <c:pt idx="14">
                  <c:v>0.34926993479586121</c:v>
                </c:pt>
                <c:pt idx="15">
                  <c:v>0.38302243611003217</c:v>
                </c:pt>
                <c:pt idx="16">
                  <c:v>0.38071221777194197</c:v>
                </c:pt>
                <c:pt idx="17">
                  <c:v>0.11217855488435043</c:v>
                </c:pt>
                <c:pt idx="18">
                  <c:v>0.34034555300152869</c:v>
                </c:pt>
                <c:pt idx="19">
                  <c:v>0.36705607807336033</c:v>
                </c:pt>
                <c:pt idx="20">
                  <c:v>0.10017434167352152</c:v>
                </c:pt>
                <c:pt idx="21">
                  <c:v>0.37886950670948044</c:v>
                </c:pt>
                <c:pt idx="22">
                  <c:v>0.33386815119648022</c:v>
                </c:pt>
                <c:pt idx="23">
                  <c:v>0.12180447832931417</c:v>
                </c:pt>
                <c:pt idx="24">
                  <c:v>0.38262760108125682</c:v>
                </c:pt>
                <c:pt idx="25">
                  <c:v>0.39126587242992311</c:v>
                </c:pt>
                <c:pt idx="26">
                  <c:v>0.37679585475056881</c:v>
                </c:pt>
                <c:pt idx="27">
                  <c:v>0.35264830815459075</c:v>
                </c:pt>
                <c:pt idx="28">
                  <c:v>0.48082781890786919</c:v>
                </c:pt>
                <c:pt idx="29">
                  <c:v>9.5996779349789535E-2</c:v>
                </c:pt>
                <c:pt idx="30">
                  <c:v>0.39416557338742453</c:v>
                </c:pt>
                <c:pt idx="31">
                  <c:v>0.3688379881335308</c:v>
                </c:pt>
                <c:pt idx="32">
                  <c:v>0.10044892980173567</c:v>
                </c:pt>
                <c:pt idx="33">
                  <c:v>0.34610614720829508</c:v>
                </c:pt>
                <c:pt idx="34">
                  <c:v>9.8524091282796572E-2</c:v>
                </c:pt>
                <c:pt idx="35">
                  <c:v>9.4809977321685682E-2</c:v>
                </c:pt>
                <c:pt idx="36">
                  <c:v>9.5853281716696312E-2</c:v>
                </c:pt>
                <c:pt idx="37">
                  <c:v>9.9004725612449704E-2</c:v>
                </c:pt>
                <c:pt idx="38">
                  <c:v>0.10021651290545716</c:v>
                </c:pt>
                <c:pt idx="39">
                  <c:v>9.935406716494774E-2</c:v>
                </c:pt>
                <c:pt idx="40">
                  <c:v>9.7403742948730304E-2</c:v>
                </c:pt>
                <c:pt idx="41">
                  <c:v>0.37217286970624097</c:v>
                </c:pt>
                <c:pt idx="42">
                  <c:v>0.29558372470523464</c:v>
                </c:pt>
                <c:pt idx="43">
                  <c:v>0.36388800805504812</c:v>
                </c:pt>
                <c:pt idx="44">
                  <c:v>0.36121918966878996</c:v>
                </c:pt>
                <c:pt idx="45">
                  <c:v>0.38124802141913883</c:v>
                </c:pt>
                <c:pt idx="46">
                  <c:v>0.3586326899139905</c:v>
                </c:pt>
                <c:pt idx="47">
                  <c:v>0.33168316085629962</c:v>
                </c:pt>
                <c:pt idx="48">
                  <c:v>0.37019570048184741</c:v>
                </c:pt>
              </c:numCache>
            </c:numRef>
          </c:yVal>
          <c:smooth val="1"/>
        </c:ser>
        <c:ser>
          <c:idx val="11"/>
          <c:order val="1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PlotDat65!$Y$1:$Y$23</c:f>
              <c:numCache>
                <c:formatCode>General</c:formatCode>
                <c:ptCount val="23"/>
                <c:pt idx="0">
                  <c:v>6.9851021954062427</c:v>
                </c:pt>
                <c:pt idx="1">
                  <c:v>6.9720698154117757</c:v>
                </c:pt>
                <c:pt idx="2">
                  <c:v>6.934146834461429</c:v>
                </c:pt>
                <c:pt idx="3">
                  <c:v>6.8744055469351473</c:v>
                </c:pt>
                <c:pt idx="4">
                  <c:v>6.7976858366531934</c:v>
                </c:pt>
                <c:pt idx="5">
                  <c:v>6.7102030782729249</c:v>
                </c:pt>
                <c:pt idx="6">
                  <c:v>6.6190446045983142</c:v>
                </c:pt>
                <c:pt idx="7">
                  <c:v>6.5315955330261612</c:v>
                </c:pt>
                <c:pt idx="8">
                  <c:v>6.4549404672555868</c:v>
                </c:pt>
                <c:pt idx="9">
                  <c:v>6.3952895448300939</c:v>
                </c:pt>
                <c:pt idx="10">
                  <c:v>6.3574753287268999</c:v>
                </c:pt>
                <c:pt idx="11">
                  <c:v>6.344561301844883</c:v>
                </c:pt>
                <c:pt idx="12">
                  <c:v>6.3575936818393499</c:v>
                </c:pt>
                <c:pt idx="13">
                  <c:v>6.3955166627896975</c:v>
                </c:pt>
                <c:pt idx="14">
                  <c:v>6.4552579503159784</c:v>
                </c:pt>
                <c:pt idx="15">
                  <c:v>6.5319776605979332</c:v>
                </c:pt>
                <c:pt idx="16">
                  <c:v>6.6194604189782007</c:v>
                </c:pt>
                <c:pt idx="17">
                  <c:v>6.7106188926528114</c:v>
                </c:pt>
                <c:pt idx="18">
                  <c:v>6.7980679642249653</c:v>
                </c:pt>
                <c:pt idx="19">
                  <c:v>6.8747230299955389</c:v>
                </c:pt>
                <c:pt idx="20">
                  <c:v>6.9343739524210326</c:v>
                </c:pt>
                <c:pt idx="21">
                  <c:v>6.9721881685242257</c:v>
                </c:pt>
                <c:pt idx="22">
                  <c:v>6.9851021954062427</c:v>
                </c:pt>
              </c:numCache>
            </c:numRef>
          </c:xVal>
          <c:yVal>
            <c:numRef>
              <c:f>PlotDat65!$Z$1:$Z$23</c:f>
              <c:numCache>
                <c:formatCode>General</c:formatCode>
                <c:ptCount val="23"/>
                <c:pt idx="0">
                  <c:v>0.35856846066002251</c:v>
                </c:pt>
                <c:pt idx="1">
                  <c:v>0.35911758201473953</c:v>
                </c:pt>
                <c:pt idx="2">
                  <c:v>0.35833493618665707</c:v>
                </c:pt>
                <c:pt idx="3">
                  <c:v>0.35628392848619228</c:v>
                </c:pt>
                <c:pt idx="4">
                  <c:v>0.35313071935942436</c:v>
                </c:pt>
                <c:pt idx="5">
                  <c:v>0.3491307630569474</c:v>
                </c:pt>
                <c:pt idx="6">
                  <c:v>0.34460811224973187</c:v>
                </c:pt>
                <c:pt idx="7">
                  <c:v>0.33992916520893846</c:v>
                </c:pt>
                <c:pt idx="8">
                  <c:v>0.33547298239704265</c:v>
                </c:pt>
                <c:pt idx="9">
                  <c:v>0.33160057724352465</c:v>
                </c:pt>
                <c:pt idx="10">
                  <c:v>0.32862566898384232</c:v>
                </c:pt>
                <c:pt idx="11">
                  <c:v>0.32678926699273442</c:v>
                </c:pt>
                <c:pt idx="12">
                  <c:v>0.3262401456380174</c:v>
                </c:pt>
                <c:pt idx="13">
                  <c:v>0.32702279146609986</c:v>
                </c:pt>
                <c:pt idx="14">
                  <c:v>0.32907379916656471</c:v>
                </c:pt>
                <c:pt idx="15">
                  <c:v>0.33222700829333257</c:v>
                </c:pt>
                <c:pt idx="16">
                  <c:v>0.33622696459580959</c:v>
                </c:pt>
                <c:pt idx="17">
                  <c:v>0.34074961540302506</c:v>
                </c:pt>
                <c:pt idx="18">
                  <c:v>0.34542856244381853</c:v>
                </c:pt>
                <c:pt idx="19">
                  <c:v>0.34988474525571428</c:v>
                </c:pt>
                <c:pt idx="20">
                  <c:v>0.35375715040923228</c:v>
                </c:pt>
                <c:pt idx="21">
                  <c:v>0.35673205866891461</c:v>
                </c:pt>
                <c:pt idx="22">
                  <c:v>0.35856846066002251</c:v>
                </c:pt>
              </c:numCache>
            </c:numRef>
          </c:yVal>
          <c:smooth val="1"/>
        </c:ser>
        <c:ser>
          <c:idx val="12"/>
          <c:order val="1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PlotDat65!$AA$1:$AA$23</c:f>
              <c:numCache>
                <c:formatCode>General</c:formatCode>
                <c:ptCount val="23"/>
                <c:pt idx="0">
                  <c:v>8.3115685489206044</c:v>
                </c:pt>
                <c:pt idx="1">
                  <c:v>8.2983948263614433</c:v>
                </c:pt>
                <c:pt idx="2">
                  <c:v>8.2600729099678052</c:v>
                </c:pt>
                <c:pt idx="3">
                  <c:v>8.1997074134966876</c:v>
                </c:pt>
                <c:pt idx="4">
                  <c:v>8.122188790464751</c:v>
                </c:pt>
                <c:pt idx="5">
                  <c:v>8.0337971386890406</c:v>
                </c:pt>
                <c:pt idx="6">
                  <c:v>7.9416934241110306</c:v>
                </c:pt>
                <c:pt idx="7">
                  <c:v>7.8533393419239479</c:v>
                </c:pt>
                <c:pt idx="8">
                  <c:v>7.7758928144046315</c:v>
                </c:pt>
                <c:pt idx="9">
                  <c:v>7.7156280986204617</c:v>
                </c:pt>
                <c:pt idx="10">
                  <c:v>7.6774274834362082</c:v>
                </c:pt>
                <c:pt idx="11">
                  <c:v>7.6643857555062915</c:v>
                </c:pt>
                <c:pt idx="12">
                  <c:v>7.6775594780654526</c:v>
                </c:pt>
                <c:pt idx="13">
                  <c:v>7.7158813944590916</c:v>
                </c:pt>
                <c:pt idx="14">
                  <c:v>7.7762468909302083</c:v>
                </c:pt>
                <c:pt idx="15">
                  <c:v>7.853765513962145</c:v>
                </c:pt>
                <c:pt idx="16">
                  <c:v>7.9421571657378554</c:v>
                </c:pt>
                <c:pt idx="17">
                  <c:v>8.0342608803158662</c:v>
                </c:pt>
                <c:pt idx="18">
                  <c:v>8.1226149625029489</c:v>
                </c:pt>
                <c:pt idx="19">
                  <c:v>8.2000614900222644</c:v>
                </c:pt>
                <c:pt idx="20">
                  <c:v>8.2603262058064342</c:v>
                </c:pt>
                <c:pt idx="21">
                  <c:v>8.2985268209906877</c:v>
                </c:pt>
                <c:pt idx="22">
                  <c:v>8.3115685489206044</c:v>
                </c:pt>
              </c:numCache>
            </c:numRef>
          </c:xVal>
          <c:yVal>
            <c:numRef>
              <c:f>PlotDat65!$AB$1:$AB$23</c:f>
              <c:numCache>
                <c:formatCode>General</c:formatCode>
                <c:ptCount val="23"/>
                <c:pt idx="0">
                  <c:v>0.41520403451931842</c:v>
                </c:pt>
                <c:pt idx="1">
                  <c:v>0.4159676048676475</c:v>
                </c:pt>
                <c:pt idx="2">
                  <c:v>0.41542208023880661</c:v>
                </c:pt>
                <c:pt idx="3">
                  <c:v>0.41361165579386466</c:v>
                </c:pt>
                <c:pt idx="4">
                  <c:v>0.4106830013543421</c:v>
                </c:pt>
                <c:pt idx="5">
                  <c:v>0.40687337908555038</c:v>
                </c:pt>
                <c:pt idx="6">
                  <c:v>0.40249142192701104</c:v>
                </c:pt>
                <c:pt idx="7">
                  <c:v>0.39789212998720624</c:v>
                </c:pt>
                <c:pt idx="8">
                  <c:v>0.39344811054605661</c:v>
                </c:pt>
                <c:pt idx="9">
                  <c:v>0.38951939162908283</c:v>
                </c:pt>
                <c:pt idx="10">
                  <c:v>0.386424254677947</c:v>
                </c:pt>
                <c:pt idx="11">
                  <c:v>0.38441344928094201</c:v>
                </c:pt>
                <c:pt idx="12">
                  <c:v>0.38364987893261293</c:v>
                </c:pt>
                <c:pt idx="13">
                  <c:v>0.38419540356145382</c:v>
                </c:pt>
                <c:pt idx="14">
                  <c:v>0.38600582800639577</c:v>
                </c:pt>
                <c:pt idx="15">
                  <c:v>0.38893448244591833</c:v>
                </c:pt>
                <c:pt idx="16">
                  <c:v>0.39274410471471005</c:v>
                </c:pt>
                <c:pt idx="17">
                  <c:v>0.39712606187324939</c:v>
                </c:pt>
                <c:pt idx="18">
                  <c:v>0.40172535381305419</c:v>
                </c:pt>
                <c:pt idx="19">
                  <c:v>0.40616937325420382</c:v>
                </c:pt>
                <c:pt idx="20">
                  <c:v>0.41009809217117765</c:v>
                </c:pt>
                <c:pt idx="21">
                  <c:v>0.41319322912231343</c:v>
                </c:pt>
                <c:pt idx="22">
                  <c:v>0.41520403451931842</c:v>
                </c:pt>
              </c:numCache>
            </c:numRef>
          </c:yVal>
          <c:smooth val="1"/>
        </c:ser>
        <c:ser>
          <c:idx val="13"/>
          <c:order val="1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PlotDat65!$AC$1:$AC$23</c:f>
              <c:numCache>
                <c:formatCode>General</c:formatCode>
                <c:ptCount val="23"/>
                <c:pt idx="0">
                  <c:v>7.7013839988775752</c:v>
                </c:pt>
                <c:pt idx="1">
                  <c:v>7.6828320510972938</c:v>
                </c:pt>
                <c:pt idx="2">
                  <c:v>7.6288219516744737</c:v>
                </c:pt>
                <c:pt idx="3">
                  <c:v>7.5437292776539211</c:v>
                </c:pt>
                <c:pt idx="4">
                  <c:v>7.4344477314191648</c:v>
                </c:pt>
                <c:pt idx="5">
                  <c:v>7.309830653923763</c:v>
                </c:pt>
                <c:pt idx="6">
                  <c:v>7.1799737796600969</c:v>
                </c:pt>
                <c:pt idx="7">
                  <c:v>7.0553973402924406</c:v>
                </c:pt>
                <c:pt idx="8">
                  <c:v>6.9461937780537504</c:v>
                </c:pt>
                <c:pt idx="9">
                  <c:v>6.8612101160980119</c:v>
                </c:pt>
                <c:pt idx="10">
                  <c:v>6.8073312252995821</c:v>
                </c:pt>
                <c:pt idx="11">
                  <c:v>6.7889220529608467</c:v>
                </c:pt>
                <c:pt idx="12">
                  <c:v>6.8074740007411281</c:v>
                </c:pt>
                <c:pt idx="13">
                  <c:v>6.8614841001639482</c:v>
                </c:pt>
                <c:pt idx="14">
                  <c:v>6.9465767741845008</c:v>
                </c:pt>
                <c:pt idx="15">
                  <c:v>7.055858320419258</c:v>
                </c:pt>
                <c:pt idx="16">
                  <c:v>7.1804753979146598</c:v>
                </c:pt>
                <c:pt idx="17">
                  <c:v>7.3103322721783259</c:v>
                </c:pt>
                <c:pt idx="18">
                  <c:v>7.4349087115459822</c:v>
                </c:pt>
                <c:pt idx="19">
                  <c:v>7.5441122737846724</c:v>
                </c:pt>
                <c:pt idx="20">
                  <c:v>7.62909593574041</c:v>
                </c:pt>
                <c:pt idx="21">
                  <c:v>7.6829748265388398</c:v>
                </c:pt>
                <c:pt idx="22">
                  <c:v>7.7013839988775752</c:v>
                </c:pt>
              </c:numCache>
            </c:numRef>
          </c:xVal>
          <c:yVal>
            <c:numRef>
              <c:f>PlotDat65!$AD$1:$AD$23</c:f>
              <c:numCache>
                <c:formatCode>General</c:formatCode>
                <c:ptCount val="23"/>
                <c:pt idx="0">
                  <c:v>0.39365625425950485</c:v>
                </c:pt>
                <c:pt idx="1">
                  <c:v>0.39417508637524423</c:v>
                </c:pt>
                <c:pt idx="2">
                  <c:v>0.39281565379431099</c:v>
                </c:pt>
                <c:pt idx="3">
                  <c:v>0.38968808965955543</c:v>
                </c:pt>
                <c:pt idx="4">
                  <c:v>0.38504577061683537</c:v>
                </c:pt>
                <c:pt idx="5">
                  <c:v>0.3792647897460576</c:v>
                </c:pt>
                <c:pt idx="6">
                  <c:v>0.37281348773655537</c:v>
                </c:pt>
                <c:pt idx="7">
                  <c:v>0.36621451070976835</c:v>
                </c:pt>
                <c:pt idx="8">
                  <c:v>0.36000246853877921</c:v>
                </c:pt>
                <c:pt idx="9">
                  <c:v>0.35468062393584415</c:v>
                </c:pt>
                <c:pt idx="10">
                  <c:v>0.35068012110046454</c:v>
                </c:pt>
                <c:pt idx="11">
                  <c:v>0.34832505698045629</c:v>
                </c:pt>
                <c:pt idx="12">
                  <c:v>0.34780622486471691</c:v>
                </c:pt>
                <c:pt idx="13">
                  <c:v>0.34916565744565015</c:v>
                </c:pt>
                <c:pt idx="14">
                  <c:v>0.35229322158040571</c:v>
                </c:pt>
                <c:pt idx="15">
                  <c:v>0.35693554062312577</c:v>
                </c:pt>
                <c:pt idx="16">
                  <c:v>0.3627165214939036</c:v>
                </c:pt>
                <c:pt idx="17">
                  <c:v>0.36916782350340577</c:v>
                </c:pt>
                <c:pt idx="18">
                  <c:v>0.37576680053019285</c:v>
                </c:pt>
                <c:pt idx="19">
                  <c:v>0.38197884270118199</c:v>
                </c:pt>
                <c:pt idx="20">
                  <c:v>0.38730068730411699</c:v>
                </c:pt>
                <c:pt idx="21">
                  <c:v>0.39130119013949666</c:v>
                </c:pt>
                <c:pt idx="22">
                  <c:v>0.39365625425950485</c:v>
                </c:pt>
              </c:numCache>
            </c:numRef>
          </c:yVal>
          <c:smooth val="1"/>
        </c:ser>
        <c:ser>
          <c:idx val="14"/>
          <c:order val="1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PlotDat65!$AE$1:$AE$23</c:f>
              <c:numCache>
                <c:formatCode>General</c:formatCode>
                <c:ptCount val="23"/>
                <c:pt idx="0">
                  <c:v>0.90131625797032011</c:v>
                </c:pt>
                <c:pt idx="1">
                  <c:v>0.89985941489367116</c:v>
                </c:pt>
                <c:pt idx="2">
                  <c:v>0.89568669817942648</c:v>
                </c:pt>
                <c:pt idx="3">
                  <c:v>0.88913615651967237</c:v>
                </c:pt>
                <c:pt idx="4">
                  <c:v>0.88073847584211074</c:v>
                </c:pt>
                <c:pt idx="5">
                  <c:v>0.8711739862923078</c:v>
                </c:pt>
                <c:pt idx="6">
                  <c:v>0.86121754593137889</c:v>
                </c:pt>
                <c:pt idx="7">
                  <c:v>0.85167576634413578</c:v>
                </c:pt>
                <c:pt idx="8">
                  <c:v>0.84332166576558854</c:v>
                </c:pt>
                <c:pt idx="9">
                  <c:v>0.83683204374086195</c:v>
                </c:pt>
                <c:pt idx="10">
                  <c:v>0.83273265085113113</c:v>
                </c:pt>
                <c:pt idx="11">
                  <c:v>0.83135559552829374</c:v>
                </c:pt>
                <c:pt idx="12">
                  <c:v>0.8328124386049427</c:v>
                </c:pt>
                <c:pt idx="13">
                  <c:v>0.83698515531918738</c:v>
                </c:pt>
                <c:pt idx="14">
                  <c:v>0.8435356969789416</c:v>
                </c:pt>
                <c:pt idx="15">
                  <c:v>0.85193337765650312</c:v>
                </c:pt>
                <c:pt idx="16">
                  <c:v>0.86149786720630606</c:v>
                </c:pt>
                <c:pt idx="17">
                  <c:v>0.87145430756723496</c:v>
                </c:pt>
                <c:pt idx="18">
                  <c:v>0.88099608715447808</c:v>
                </c:pt>
                <c:pt idx="19">
                  <c:v>0.88935018773302532</c:v>
                </c:pt>
                <c:pt idx="20">
                  <c:v>0.8958398097577519</c:v>
                </c:pt>
                <c:pt idx="21">
                  <c:v>0.89993920264748273</c:v>
                </c:pt>
                <c:pt idx="22">
                  <c:v>0.90131625797032011</c:v>
                </c:pt>
              </c:numCache>
            </c:numRef>
          </c:xVal>
          <c:yVal>
            <c:numRef>
              <c:f>PlotDat65!$AF$1:$AF$23</c:f>
              <c:numCache>
                <c:formatCode>General</c:formatCode>
                <c:ptCount val="23"/>
                <c:pt idx="0">
                  <c:v>0.10672237745125748</c:v>
                </c:pt>
                <c:pt idx="1">
                  <c:v>0.10691624262664366</c:v>
                </c:pt>
                <c:pt idx="2">
                  <c:v>0.10677475564132556</c:v>
                </c:pt>
                <c:pt idx="3">
                  <c:v>0.10630937892939814</c:v>
                </c:pt>
                <c:pt idx="4">
                  <c:v>0.10555781454435989</c:v>
                </c:pt>
                <c:pt idx="5">
                  <c:v>0.1045809497629611</c:v>
                </c:pt>
                <c:pt idx="6">
                  <c:v>0.10345792436015216</c:v>
                </c:pt>
                <c:pt idx="7">
                  <c:v>0.10227971917517942</c:v>
                </c:pt>
                <c:pt idx="8">
                  <c:v>0.10114178538507332</c:v>
                </c:pt>
                <c:pt idx="9">
                  <c:v>0.10013631161795541</c:v>
                </c:pt>
                <c:pt idx="10">
                  <c:v>9.9344755378654878E-2</c:v>
                </c:pt>
                <c:pt idx="11">
                  <c:v>9.8831243846113609E-2</c:v>
                </c:pt>
                <c:pt idx="12">
                  <c:v>9.863737867072743E-2</c:v>
                </c:pt>
                <c:pt idx="13">
                  <c:v>9.8778865656045531E-2</c:v>
                </c:pt>
                <c:pt idx="14">
                  <c:v>9.9244242367972954E-2</c:v>
                </c:pt>
                <c:pt idx="15">
                  <c:v>9.9995806753011202E-2</c:v>
                </c:pt>
                <c:pt idx="16">
                  <c:v>0.10097267153440999</c:v>
                </c:pt>
                <c:pt idx="17">
                  <c:v>0.10209569693721893</c:v>
                </c:pt>
                <c:pt idx="18">
                  <c:v>0.10327390212219167</c:v>
                </c:pt>
                <c:pt idx="19">
                  <c:v>0.10441183591229779</c:v>
                </c:pt>
                <c:pt idx="20">
                  <c:v>0.10541730967941569</c:v>
                </c:pt>
                <c:pt idx="21">
                  <c:v>0.10620886591871623</c:v>
                </c:pt>
                <c:pt idx="22">
                  <c:v>0.10672237745125748</c:v>
                </c:pt>
              </c:numCache>
            </c:numRef>
          </c:yVal>
          <c:smooth val="1"/>
        </c:ser>
        <c:ser>
          <c:idx val="15"/>
          <c:order val="1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PlotDat65!$AG$1:$AG$23</c:f>
              <c:numCache>
                <c:formatCode>General</c:formatCode>
                <c:ptCount val="23"/>
                <c:pt idx="0">
                  <c:v>8.1209713380533426</c:v>
                </c:pt>
                <c:pt idx="1">
                  <c:v>8.1071467911659187</c:v>
                </c:pt>
                <c:pt idx="2">
                  <c:v>8.0669252437757937</c:v>
                </c:pt>
                <c:pt idx="3">
                  <c:v>8.0035652064457619</c:v>
                </c:pt>
                <c:pt idx="4">
                  <c:v>7.9221997325836542</c:v>
                </c:pt>
                <c:pt idx="5">
                  <c:v>7.8294205689826715</c:v>
                </c:pt>
                <c:pt idx="6">
                  <c:v>7.7327441316988335</c:v>
                </c:pt>
                <c:pt idx="7">
                  <c:v>7.6400025707239658</c:v>
                </c:pt>
                <c:pt idx="8">
                  <c:v>7.5587092557729525</c:v>
                </c:pt>
                <c:pt idx="9">
                  <c:v>7.4954500877531638</c:v>
                </c:pt>
                <c:pt idx="10">
                  <c:v>7.4553499482408059</c:v>
                </c:pt>
                <c:pt idx="11">
                  <c:v>7.4416575120544568</c:v>
                </c:pt>
                <c:pt idx="12">
                  <c:v>7.4554820589418815</c:v>
                </c:pt>
                <c:pt idx="13">
                  <c:v>7.4957036063320066</c:v>
                </c:pt>
                <c:pt idx="14">
                  <c:v>7.5590636436620375</c:v>
                </c:pt>
                <c:pt idx="15">
                  <c:v>7.6404291175241452</c:v>
                </c:pt>
                <c:pt idx="16">
                  <c:v>7.7332082811251288</c:v>
                </c:pt>
                <c:pt idx="17">
                  <c:v>7.8298847184089668</c:v>
                </c:pt>
                <c:pt idx="18">
                  <c:v>7.9226262793838345</c:v>
                </c:pt>
                <c:pt idx="19">
                  <c:v>8.0039195943348478</c:v>
                </c:pt>
                <c:pt idx="20">
                  <c:v>8.0671787623546365</c:v>
                </c:pt>
                <c:pt idx="21">
                  <c:v>8.1072789018669944</c:v>
                </c:pt>
                <c:pt idx="22">
                  <c:v>8.1209713380533426</c:v>
                </c:pt>
              </c:numCache>
            </c:numRef>
          </c:xVal>
          <c:yVal>
            <c:numRef>
              <c:f>PlotDat65!$AH$1:$AH$23</c:f>
              <c:numCache>
                <c:formatCode>General</c:formatCode>
                <c:ptCount val="23"/>
                <c:pt idx="0">
                  <c:v>0.4100472377444917</c:v>
                </c:pt>
                <c:pt idx="1">
                  <c:v>0.41074364324001739</c:v>
                </c:pt>
                <c:pt idx="2">
                  <c:v>0.4100501911375905</c:v>
                </c:pt>
                <c:pt idx="3">
                  <c:v>0.40802306080243128</c:v>
                </c:pt>
                <c:pt idx="4">
                  <c:v>0.40482647827848595</c:v>
                </c:pt>
                <c:pt idx="5">
                  <c:v>0.40071941167103631</c:v>
                </c:pt>
                <c:pt idx="6">
                  <c:v>0.39603459109095235</c:v>
                </c:pt>
                <c:pt idx="7">
                  <c:v>0.39115155283993164</c:v>
                </c:pt>
                <c:pt idx="8">
                  <c:v>0.38646589163652528</c:v>
                </c:pt>
                <c:pt idx="9">
                  <c:v>0.38235721188473298</c:v>
                </c:pt>
                <c:pt idx="10">
                  <c:v>0.37915837438278566</c:v>
                </c:pt>
                <c:pt idx="11">
                  <c:v>0.37712852992087198</c:v>
                </c:pt>
                <c:pt idx="12">
                  <c:v>0.37643212442534629</c:v>
                </c:pt>
                <c:pt idx="13">
                  <c:v>0.37712557652777318</c:v>
                </c:pt>
                <c:pt idx="14">
                  <c:v>0.3791527068629324</c:v>
                </c:pt>
                <c:pt idx="15">
                  <c:v>0.38234928938687773</c:v>
                </c:pt>
                <c:pt idx="16">
                  <c:v>0.38645635599432737</c:v>
                </c:pt>
                <c:pt idx="17">
                  <c:v>0.39114117657441133</c:v>
                </c:pt>
                <c:pt idx="18">
                  <c:v>0.39602421482543204</c:v>
                </c:pt>
                <c:pt idx="19">
                  <c:v>0.40070987602883845</c:v>
                </c:pt>
                <c:pt idx="20">
                  <c:v>0.40481855578063075</c:v>
                </c:pt>
                <c:pt idx="21">
                  <c:v>0.40801739328257802</c:v>
                </c:pt>
                <c:pt idx="22">
                  <c:v>0.4100472377444917</c:v>
                </c:pt>
              </c:numCache>
            </c:numRef>
          </c:yVal>
          <c:smooth val="1"/>
        </c:ser>
        <c:ser>
          <c:idx val="16"/>
          <c:order val="1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PlotDat65!$AI$1:$AI$23</c:f>
              <c:numCache>
                <c:formatCode>General</c:formatCode>
                <c:ptCount val="23"/>
                <c:pt idx="0">
                  <c:v>7.8416311190821357</c:v>
                </c:pt>
                <c:pt idx="1">
                  <c:v>7.8297500499567931</c:v>
                </c:pt>
                <c:pt idx="2">
                  <c:v>7.7951962816907558</c:v>
                </c:pt>
                <c:pt idx="3">
                  <c:v>7.7407691550897662</c:v>
                </c:pt>
                <c:pt idx="4">
                  <c:v>7.6708780322604495</c:v>
                </c:pt>
                <c:pt idx="5">
                  <c:v>7.5911850763159263</c:v>
                </c:pt>
                <c:pt idx="6">
                  <c:v>7.5081465365945625</c:v>
                </c:pt>
                <c:pt idx="7">
                  <c:v>7.4284897017353728</c:v>
                </c:pt>
                <c:pt idx="8">
                  <c:v>7.3586678947612105</c:v>
                </c:pt>
                <c:pt idx="9">
                  <c:v>7.3043376632268471</c:v>
                </c:pt>
                <c:pt idx="10">
                  <c:v>7.2699005193768684</c:v>
                </c:pt>
                <c:pt idx="11">
                  <c:v>7.2581463558004202</c:v>
                </c:pt>
                <c:pt idx="12">
                  <c:v>7.2700274249257628</c:v>
                </c:pt>
                <c:pt idx="13">
                  <c:v>7.3045811931918001</c:v>
                </c:pt>
                <c:pt idx="14">
                  <c:v>7.3590083197927907</c:v>
                </c:pt>
                <c:pt idx="15">
                  <c:v>7.4288994426221073</c:v>
                </c:pt>
                <c:pt idx="16">
                  <c:v>7.5085923985666305</c:v>
                </c:pt>
                <c:pt idx="17">
                  <c:v>7.5916309382879934</c:v>
                </c:pt>
                <c:pt idx="18">
                  <c:v>7.671287773147184</c:v>
                </c:pt>
                <c:pt idx="19">
                  <c:v>7.7411095801213463</c:v>
                </c:pt>
                <c:pt idx="20">
                  <c:v>7.7954398116557098</c:v>
                </c:pt>
                <c:pt idx="21">
                  <c:v>7.8298769555056875</c:v>
                </c:pt>
                <c:pt idx="22">
                  <c:v>7.8416311190821357</c:v>
                </c:pt>
              </c:numCache>
            </c:numRef>
          </c:xVal>
          <c:yVal>
            <c:numRef>
              <c:f>PlotDat65!$AJ$1:$AJ$23</c:f>
              <c:numCache>
                <c:formatCode>General</c:formatCode>
                <c:ptCount val="23"/>
                <c:pt idx="0">
                  <c:v>0.39736138055853665</c:v>
                </c:pt>
                <c:pt idx="1">
                  <c:v>0.39811253168735583</c:v>
                </c:pt>
                <c:pt idx="2">
                  <c:v>0.39766621157152604</c:v>
                </c:pt>
                <c:pt idx="3">
                  <c:v>0.39605857841246384</c:v>
                </c:pt>
                <c:pt idx="4">
                  <c:v>0.39341987308775389</c:v>
                </c:pt>
                <c:pt idx="5">
                  <c:v>0.38996386780981945</c:v>
                </c:pt>
                <c:pt idx="6">
                  <c:v>0.38597054757262395</c:v>
                </c:pt>
                <c:pt idx="7">
                  <c:v>0.38176342743259506</c:v>
                </c:pt>
                <c:pt idx="8">
                  <c:v>0.37768334324277097</c:v>
                </c:pt>
                <c:pt idx="9">
                  <c:v>0.37406083915901639</c:v>
                </c:pt>
                <c:pt idx="10">
                  <c:v>0.37118938891833564</c:v>
                </c:pt>
                <c:pt idx="11">
                  <c:v>0.3693016203420566</c:v>
                </c:pt>
                <c:pt idx="12">
                  <c:v>0.36855046921323742</c:v>
                </c:pt>
                <c:pt idx="13">
                  <c:v>0.36899678932906721</c:v>
                </c:pt>
                <c:pt idx="14">
                  <c:v>0.37060442248812941</c:v>
                </c:pt>
                <c:pt idx="15">
                  <c:v>0.37324312781283936</c:v>
                </c:pt>
                <c:pt idx="16">
                  <c:v>0.3766991330907738</c:v>
                </c:pt>
                <c:pt idx="17">
                  <c:v>0.3806924533279693</c:v>
                </c:pt>
                <c:pt idx="18">
                  <c:v>0.38489957346799825</c:v>
                </c:pt>
                <c:pt idx="19">
                  <c:v>0.38897965765782228</c:v>
                </c:pt>
                <c:pt idx="20">
                  <c:v>0.39260216174157692</c:v>
                </c:pt>
                <c:pt idx="21">
                  <c:v>0.39547361198225761</c:v>
                </c:pt>
                <c:pt idx="22">
                  <c:v>0.39736138055853665</c:v>
                </c:pt>
              </c:numCache>
            </c:numRef>
          </c:yVal>
          <c:smooth val="1"/>
        </c:ser>
        <c:ser>
          <c:idx val="17"/>
          <c:order val="1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PlotDat65!$AK$1:$AK$23</c:f>
              <c:numCache>
                <c:formatCode>General</c:formatCode>
                <c:ptCount val="23"/>
                <c:pt idx="0">
                  <c:v>4.866965400581643</c:v>
                </c:pt>
                <c:pt idx="1">
                  <c:v>4.8570439483326595</c:v>
                </c:pt>
                <c:pt idx="2">
                  <c:v>4.8281909283276558</c:v>
                </c:pt>
                <c:pt idx="3">
                  <c:v>4.7827438406519214</c:v>
                </c:pt>
                <c:pt idx="4">
                  <c:v>4.7243845380647045</c:v>
                </c:pt>
                <c:pt idx="5">
                  <c:v>4.6578409441854864</c:v>
                </c:pt>
                <c:pt idx="6">
                  <c:v>4.5885040252403702</c:v>
                </c:pt>
                <c:pt idx="7">
                  <c:v>4.5219910460397541</c:v>
                </c:pt>
                <c:pt idx="8">
                  <c:v>4.4636904925905538</c:v>
                </c:pt>
                <c:pt idx="9">
                  <c:v>4.4183255290064816</c:v>
                </c:pt>
                <c:pt idx="10">
                  <c:v>4.3895713548412925</c:v>
                </c:pt>
                <c:pt idx="11">
                  <c:v>4.3797574622781923</c:v>
                </c:pt>
                <c:pt idx="12">
                  <c:v>4.3896789145271757</c:v>
                </c:pt>
                <c:pt idx="13">
                  <c:v>4.4185319345321794</c:v>
                </c:pt>
                <c:pt idx="14">
                  <c:v>4.4639790222079148</c:v>
                </c:pt>
                <c:pt idx="15">
                  <c:v>4.5223383247951308</c:v>
                </c:pt>
                <c:pt idx="16">
                  <c:v>4.5888819186743497</c:v>
                </c:pt>
                <c:pt idx="17">
                  <c:v>4.658218837619466</c:v>
                </c:pt>
                <c:pt idx="18">
                  <c:v>4.724731816820082</c:v>
                </c:pt>
                <c:pt idx="19">
                  <c:v>4.7830323702692814</c:v>
                </c:pt>
                <c:pt idx="20">
                  <c:v>4.8283973338533537</c:v>
                </c:pt>
                <c:pt idx="21">
                  <c:v>4.8571515080185428</c:v>
                </c:pt>
                <c:pt idx="22">
                  <c:v>4.866965400581643</c:v>
                </c:pt>
              </c:numCache>
            </c:numRef>
          </c:xVal>
          <c:yVal>
            <c:numRef>
              <c:f>PlotDat65!$AL$1:$AL$23</c:f>
              <c:numCache>
                <c:formatCode>General</c:formatCode>
                <c:ptCount val="23"/>
                <c:pt idx="0">
                  <c:v>0.27150233805627255</c:v>
                </c:pt>
                <c:pt idx="1">
                  <c:v>0.27198101140773495</c:v>
                </c:pt>
                <c:pt idx="2">
                  <c:v>0.2713660027386956</c:v>
                </c:pt>
                <c:pt idx="3">
                  <c:v>0.26970713639392285</c:v>
                </c:pt>
                <c:pt idx="4">
                  <c:v>0.26713880385901201</c:v>
                </c:pt>
                <c:pt idx="5">
                  <c:v>0.26386907616147998</c:v>
                </c:pt>
                <c:pt idx="6">
                  <c:v>0.26016284719356131</c:v>
                </c:pt>
                <c:pt idx="7">
                  <c:v>0.25632037358444448</c:v>
                </c:pt>
                <c:pt idx="8">
                  <c:v>0.25265294969386959</c:v>
                </c:pt>
                <c:pt idx="9">
                  <c:v>0.24945768839444143</c:v>
                </c:pt>
                <c:pt idx="10">
                  <c:v>0.24699345075368895</c:v>
                </c:pt>
                <c:pt idx="11">
                  <c:v>0.24545987464988037</c:v>
                </c:pt>
                <c:pt idx="12">
                  <c:v>0.24498120129841802</c:v>
                </c:pt>
                <c:pt idx="13">
                  <c:v>0.24559620996745732</c:v>
                </c:pt>
                <c:pt idx="14">
                  <c:v>0.24725507631223012</c:v>
                </c:pt>
                <c:pt idx="15">
                  <c:v>0.24982340884714094</c:v>
                </c:pt>
                <c:pt idx="16">
                  <c:v>0.25309313654467297</c:v>
                </c:pt>
                <c:pt idx="17">
                  <c:v>0.25679936551259164</c:v>
                </c:pt>
                <c:pt idx="18">
                  <c:v>0.26064183912170852</c:v>
                </c:pt>
                <c:pt idx="19">
                  <c:v>0.26430926301228336</c:v>
                </c:pt>
                <c:pt idx="20">
                  <c:v>0.26750452431171151</c:v>
                </c:pt>
                <c:pt idx="21">
                  <c:v>0.269968761952464</c:v>
                </c:pt>
                <c:pt idx="22">
                  <c:v>0.27150233805627255</c:v>
                </c:pt>
              </c:numCache>
            </c:numRef>
          </c:yVal>
          <c:smooth val="1"/>
        </c:ser>
        <c:ser>
          <c:idx val="18"/>
          <c:order val="1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PlotDat65!$AM$1:$AM$23</c:f>
              <c:numCache>
                <c:formatCode>General</c:formatCode>
                <c:ptCount val="23"/>
                <c:pt idx="0">
                  <c:v>7.8147915420293961</c:v>
                </c:pt>
                <c:pt idx="1">
                  <c:v>7.8020818114229034</c:v>
                </c:pt>
                <c:pt idx="2">
                  <c:v>7.7651084956107805</c:v>
                </c:pt>
                <c:pt idx="3">
                  <c:v>7.7068669527513496</c:v>
                </c:pt>
                <c:pt idx="4">
                  <c:v>7.6320755662712907</c:v>
                </c:pt>
                <c:pt idx="5">
                  <c:v>7.5467934895017139</c:v>
                </c:pt>
                <c:pt idx="6">
                  <c:v>7.4579297691104518</c:v>
                </c:pt>
                <c:pt idx="7">
                  <c:v>7.3726836152307103</c:v>
                </c:pt>
                <c:pt idx="8">
                  <c:v>7.2979611642714266</c:v>
                </c:pt>
                <c:pt idx="9">
                  <c:v>7.2398159848177963</c:v>
                </c:pt>
                <c:pt idx="10">
                  <c:v>7.2029586535064558</c:v>
                </c:pt>
                <c:pt idx="11">
                  <c:v>7.1903751321212583</c:v>
                </c:pt>
                <c:pt idx="12">
                  <c:v>7.2030848627277511</c:v>
                </c:pt>
                <c:pt idx="13">
                  <c:v>7.2400581785398739</c:v>
                </c:pt>
                <c:pt idx="14">
                  <c:v>7.2982997213993048</c:v>
                </c:pt>
                <c:pt idx="15">
                  <c:v>7.3730911078793646</c:v>
                </c:pt>
                <c:pt idx="16">
                  <c:v>7.4583731846489405</c:v>
                </c:pt>
                <c:pt idx="17">
                  <c:v>7.5472369050402026</c:v>
                </c:pt>
                <c:pt idx="18">
                  <c:v>7.6324830589199451</c:v>
                </c:pt>
                <c:pt idx="19">
                  <c:v>7.7072055098792278</c:v>
                </c:pt>
                <c:pt idx="20">
                  <c:v>7.7653506893328581</c:v>
                </c:pt>
                <c:pt idx="21">
                  <c:v>7.8022080206441995</c:v>
                </c:pt>
                <c:pt idx="22">
                  <c:v>7.8147915420293961</c:v>
                </c:pt>
              </c:numCache>
            </c:numRef>
          </c:xVal>
          <c:yVal>
            <c:numRef>
              <c:f>PlotDat65!$AN$1:$AN$23</c:f>
              <c:numCache>
                <c:formatCode>General</c:formatCode>
                <c:ptCount val="23"/>
                <c:pt idx="0">
                  <c:v>0.39377136968233956</c:v>
                </c:pt>
                <c:pt idx="1">
                  <c:v>0.39447311276789271</c:v>
                </c:pt>
                <c:pt idx="2">
                  <c:v>0.39390019455520769</c:v>
                </c:pt>
                <c:pt idx="3">
                  <c:v>0.39209902947060049</c:v>
                </c:pt>
                <c:pt idx="4">
                  <c:v>0.38921553719728463</c:v>
                </c:pt>
                <c:pt idx="5">
                  <c:v>0.38548332113045541</c:v>
                </c:pt>
                <c:pt idx="6">
                  <c:v>0.38120474321950371</c:v>
                </c:pt>
                <c:pt idx="7">
                  <c:v>0.37672642840109222</c:v>
                </c:pt>
                <c:pt idx="8">
                  <c:v>0.37241118310824489</c:v>
                </c:pt>
                <c:pt idx="9">
                  <c:v>0.3686086028508363</c:v>
                </c:pt>
                <c:pt idx="10">
                  <c:v>0.36562675006650619</c:v>
                </c:pt>
                <c:pt idx="11">
                  <c:v>0.36370719673407953</c:v>
                </c:pt>
                <c:pt idx="12">
                  <c:v>0.36300545364852638</c:v>
                </c:pt>
                <c:pt idx="13">
                  <c:v>0.36357837186121139</c:v>
                </c:pt>
                <c:pt idx="14">
                  <c:v>0.36537953694581865</c:v>
                </c:pt>
                <c:pt idx="15">
                  <c:v>0.36826302921913445</c:v>
                </c:pt>
                <c:pt idx="16">
                  <c:v>0.37199524528596367</c:v>
                </c:pt>
                <c:pt idx="17">
                  <c:v>0.37627382319691538</c:v>
                </c:pt>
                <c:pt idx="18">
                  <c:v>0.38075213801532687</c:v>
                </c:pt>
                <c:pt idx="19">
                  <c:v>0.38506738330817419</c:v>
                </c:pt>
                <c:pt idx="20">
                  <c:v>0.38886996356558279</c:v>
                </c:pt>
                <c:pt idx="21">
                  <c:v>0.39185181634991295</c:v>
                </c:pt>
                <c:pt idx="22">
                  <c:v>0.39377136968233956</c:v>
                </c:pt>
              </c:numCache>
            </c:numRef>
          </c:yVal>
          <c:smooth val="1"/>
        </c:ser>
        <c:ser>
          <c:idx val="19"/>
          <c:order val="1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PlotDat65!$AO$1:$AO$23</c:f>
              <c:numCache>
                <c:formatCode>General</c:formatCode>
                <c:ptCount val="23"/>
                <c:pt idx="0">
                  <c:v>7.5858692269852384</c:v>
                </c:pt>
                <c:pt idx="1">
                  <c:v>7.5738149144724174</c:v>
                </c:pt>
                <c:pt idx="2">
                  <c:v>7.5387516777809696</c:v>
                </c:pt>
                <c:pt idx="3">
                  <c:v>7.4835201318185369</c:v>
                </c:pt>
                <c:pt idx="4">
                  <c:v>7.4125948079643447</c:v>
                </c:pt>
                <c:pt idx="5">
                  <c:v>7.3317216541479171</c:v>
                </c:pt>
                <c:pt idx="6">
                  <c:v>7.2474525323202963</c:v>
                </c:pt>
                <c:pt idx="7">
                  <c:v>7.1666144255641901</c:v>
                </c:pt>
                <c:pt idx="8">
                  <c:v>7.0957563565262465</c:v>
                </c:pt>
                <c:pt idx="9">
                  <c:v>7.0406188245507568</c:v>
                </c:pt>
                <c:pt idx="10">
                  <c:v>7.0056687445628469</c:v>
                </c:pt>
                <c:pt idx="11">
                  <c:v>6.9937375641870076</c:v>
                </c:pt>
                <c:pt idx="12">
                  <c:v>7.0057918766998286</c:v>
                </c:pt>
                <c:pt idx="13">
                  <c:v>7.0408551133912765</c:v>
                </c:pt>
                <c:pt idx="14">
                  <c:v>7.0960866593537091</c:v>
                </c:pt>
                <c:pt idx="15">
                  <c:v>7.1670119832079013</c:v>
                </c:pt>
                <c:pt idx="16">
                  <c:v>7.2478851370243289</c:v>
                </c:pt>
                <c:pt idx="17">
                  <c:v>7.3321542588519506</c:v>
                </c:pt>
                <c:pt idx="18">
                  <c:v>7.4129923656080567</c:v>
                </c:pt>
                <c:pt idx="19">
                  <c:v>7.4838504346460004</c:v>
                </c:pt>
                <c:pt idx="20">
                  <c:v>7.5389879666214892</c:v>
                </c:pt>
                <c:pt idx="21">
                  <c:v>7.5739380466093991</c:v>
                </c:pt>
                <c:pt idx="22">
                  <c:v>7.5858692269852384</c:v>
                </c:pt>
              </c:numCache>
            </c:numRef>
          </c:xVal>
          <c:yVal>
            <c:numRef>
              <c:f>PlotDat65!$AP$1:$AP$23</c:f>
              <c:numCache>
                <c:formatCode>General</c:formatCode>
                <c:ptCount val="23"/>
                <c:pt idx="0">
                  <c:v>0.38251182747064588</c:v>
                </c:pt>
                <c:pt idx="1">
                  <c:v>0.38321884488577201</c:v>
                </c:pt>
                <c:pt idx="2">
                  <c:v>0.38271730682343363</c:v>
                </c:pt>
                <c:pt idx="3">
                  <c:v>0.38104784491467969</c:v>
                </c:pt>
                <c:pt idx="4">
                  <c:v>0.37834570903468512</c:v>
                </c:pt>
                <c:pt idx="5">
                  <c:v>0.37482981016222627</c:v>
                </c:pt>
                <c:pt idx="6">
                  <c:v>0.370784985514094</c:v>
                </c:pt>
                <c:pt idx="7">
                  <c:v>0.3665389227277816</c:v>
                </c:pt>
                <c:pt idx="8">
                  <c:v>0.36243561255792839</c:v>
                </c:pt>
                <c:pt idx="9">
                  <c:v>0.35880748079117059</c:v>
                </c:pt>
                <c:pt idx="10">
                  <c:v>0.35594845708592054</c:v>
                </c:pt>
                <c:pt idx="11">
                  <c:v>0.35409016253950892</c:v>
                </c:pt>
                <c:pt idx="12">
                  <c:v>0.35338314512438279</c:v>
                </c:pt>
                <c:pt idx="13">
                  <c:v>0.35388468318672117</c:v>
                </c:pt>
                <c:pt idx="14">
                  <c:v>0.35555414509547517</c:v>
                </c:pt>
                <c:pt idx="15">
                  <c:v>0.35825628097546969</c:v>
                </c:pt>
                <c:pt idx="16">
                  <c:v>0.36177217984792859</c:v>
                </c:pt>
                <c:pt idx="17">
                  <c:v>0.3658170044960608</c:v>
                </c:pt>
                <c:pt idx="18">
                  <c:v>0.3700630672823732</c:v>
                </c:pt>
                <c:pt idx="19">
                  <c:v>0.37416637745222647</c:v>
                </c:pt>
                <c:pt idx="20">
                  <c:v>0.37779450921898422</c:v>
                </c:pt>
                <c:pt idx="21">
                  <c:v>0.38065353292423426</c:v>
                </c:pt>
                <c:pt idx="22">
                  <c:v>0.38251182747064588</c:v>
                </c:pt>
              </c:numCache>
            </c:numRef>
          </c:yVal>
          <c:smooth val="1"/>
        </c:ser>
        <c:ser>
          <c:idx val="20"/>
          <c:order val="2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PlotDat65!$AQ$1:$AQ$23</c:f>
              <c:numCache>
                <c:formatCode>General</c:formatCode>
                <c:ptCount val="23"/>
                <c:pt idx="0">
                  <c:v>8.3551771539849948</c:v>
                </c:pt>
                <c:pt idx="1">
                  <c:v>8.3415331325327084</c:v>
                </c:pt>
                <c:pt idx="2">
                  <c:v>8.3018426688126219</c:v>
                </c:pt>
                <c:pt idx="3">
                  <c:v>8.2393212481470588</c:v>
                </c:pt>
                <c:pt idx="4">
                  <c:v>8.1590339842091399</c:v>
                </c:pt>
                <c:pt idx="5">
                  <c:v>8.0674852736363718</c:v>
                </c:pt>
                <c:pt idx="6">
                  <c:v>7.9720918484982111</c:v>
                </c:pt>
                <c:pt idx="7">
                  <c:v>7.8805819167728099</c:v>
                </c:pt>
                <c:pt idx="8">
                  <c:v>7.80036906889804</c:v>
                </c:pt>
                <c:pt idx="9">
                  <c:v>7.7379516727645417</c:v>
                </c:pt>
                <c:pt idx="10">
                  <c:v>7.6983864145965022</c:v>
                </c:pt>
                <c:pt idx="11">
                  <c:v>7.6848786363070456</c:v>
                </c:pt>
                <c:pt idx="12">
                  <c:v>7.6985226577593329</c:v>
                </c:pt>
                <c:pt idx="13">
                  <c:v>7.7382131214794194</c:v>
                </c:pt>
                <c:pt idx="14">
                  <c:v>7.8007345421449816</c:v>
                </c:pt>
                <c:pt idx="15">
                  <c:v>7.8810218060828996</c:v>
                </c:pt>
                <c:pt idx="16">
                  <c:v>7.9725705166556695</c:v>
                </c:pt>
                <c:pt idx="17">
                  <c:v>8.0679639417938294</c:v>
                </c:pt>
                <c:pt idx="18">
                  <c:v>8.1594738735192305</c:v>
                </c:pt>
                <c:pt idx="19">
                  <c:v>8.2396867213939995</c:v>
                </c:pt>
                <c:pt idx="20">
                  <c:v>8.3021041175274988</c:v>
                </c:pt>
                <c:pt idx="21">
                  <c:v>8.3416693756955382</c:v>
                </c:pt>
                <c:pt idx="22">
                  <c:v>8.3551771539849948</c:v>
                </c:pt>
              </c:numCache>
            </c:numRef>
          </c:xVal>
          <c:yVal>
            <c:numRef>
              <c:f>PlotDat65!$AR$1:$AR$23</c:f>
              <c:numCache>
                <c:formatCode>General</c:formatCode>
                <c:ptCount val="23"/>
                <c:pt idx="0">
                  <c:v>0.42271104459972758</c:v>
                </c:pt>
                <c:pt idx="1">
                  <c:v>0.42346363195849418</c:v>
                </c:pt>
                <c:pt idx="2">
                  <c:v>0.42284249519487183</c:v>
                </c:pt>
                <c:pt idx="3">
                  <c:v>0.42089795511540667</c:v>
                </c:pt>
                <c:pt idx="4">
                  <c:v>0.41778754679271179</c:v>
                </c:pt>
                <c:pt idx="5">
                  <c:v>0.41376325701078137</c:v>
                </c:pt>
                <c:pt idx="6">
                  <c:v>0.40915110979437452</c:v>
                </c:pt>
                <c:pt idx="7">
                  <c:v>0.40432475388146888</c:v>
                </c:pt>
                <c:pt idx="8">
                  <c:v>0.39967519192468426</c:v>
                </c:pt>
                <c:pt idx="9">
                  <c:v>0.39557910378174971</c:v>
                </c:pt>
                <c:pt idx="10">
                  <c:v>0.39236833015363148</c:v>
                </c:pt>
                <c:pt idx="11">
                  <c:v>0.39030298882447384</c:v>
                </c:pt>
                <c:pt idx="12">
                  <c:v>0.38955040146570724</c:v>
                </c:pt>
                <c:pt idx="13">
                  <c:v>0.3901715382293296</c:v>
                </c:pt>
                <c:pt idx="14">
                  <c:v>0.39211607830879475</c:v>
                </c:pt>
                <c:pt idx="15">
                  <c:v>0.39522648663148963</c:v>
                </c:pt>
                <c:pt idx="16">
                  <c:v>0.39925077641342011</c:v>
                </c:pt>
                <c:pt idx="17">
                  <c:v>0.4038629236298269</c:v>
                </c:pt>
                <c:pt idx="18">
                  <c:v>0.40868927954273254</c:v>
                </c:pt>
                <c:pt idx="19">
                  <c:v>0.41333884149951716</c:v>
                </c:pt>
                <c:pt idx="20">
                  <c:v>0.41743492964245177</c:v>
                </c:pt>
                <c:pt idx="21">
                  <c:v>0.42064570327056994</c:v>
                </c:pt>
                <c:pt idx="22">
                  <c:v>0.42271104459972758</c:v>
                </c:pt>
              </c:numCache>
            </c:numRef>
          </c:yVal>
          <c:smooth val="1"/>
        </c:ser>
        <c:ser>
          <c:idx val="21"/>
          <c:order val="2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PlotDat65!$AS$1:$AS$23</c:f>
              <c:numCache>
                <c:formatCode>General</c:formatCode>
                <c:ptCount val="23"/>
                <c:pt idx="0">
                  <c:v>6.8872753735542007</c:v>
                </c:pt>
                <c:pt idx="1">
                  <c:v>6.8765722002928129</c:v>
                </c:pt>
                <c:pt idx="2">
                  <c:v>6.8454490562676806</c:v>
                </c:pt>
                <c:pt idx="3">
                  <c:v>6.7964273535112554</c:v>
                </c:pt>
                <c:pt idx="4">
                  <c:v>6.7334785388375726</c:v>
                </c:pt>
                <c:pt idx="5">
                  <c:v>6.6617023508404758</c:v>
                </c:pt>
                <c:pt idx="6">
                  <c:v>6.5869136694020654</c:v>
                </c:pt>
                <c:pt idx="7">
                  <c:v>6.5151714287070659</c:v>
                </c:pt>
                <c:pt idx="8">
                  <c:v>6.4522877584290512</c:v>
                </c:pt>
                <c:pt idx="9">
                  <c:v>6.4033571195503605</c:v>
                </c:pt>
                <c:pt idx="10">
                  <c:v>6.372343581431231</c:v>
                </c:pt>
                <c:pt idx="11">
                  <c:v>6.3617596764854598</c:v>
                </c:pt>
                <c:pt idx="12">
                  <c:v>6.3724628497468476</c:v>
                </c:pt>
                <c:pt idx="13">
                  <c:v>6.4035859937719808</c:v>
                </c:pt>
                <c:pt idx="14">
                  <c:v>6.4526076965284052</c:v>
                </c:pt>
                <c:pt idx="15">
                  <c:v>6.5155565112020888</c:v>
                </c:pt>
                <c:pt idx="16">
                  <c:v>6.5873326991991847</c:v>
                </c:pt>
                <c:pt idx="17">
                  <c:v>6.6621213806375952</c:v>
                </c:pt>
                <c:pt idx="18">
                  <c:v>6.7338636213325955</c:v>
                </c:pt>
                <c:pt idx="19">
                  <c:v>6.7967472916106093</c:v>
                </c:pt>
                <c:pt idx="20">
                  <c:v>6.8456779304893001</c:v>
                </c:pt>
                <c:pt idx="21">
                  <c:v>6.8766914686084304</c:v>
                </c:pt>
                <c:pt idx="22">
                  <c:v>6.8872753735542007</c:v>
                </c:pt>
              </c:numCache>
            </c:numRef>
          </c:xVal>
          <c:yVal>
            <c:numRef>
              <c:f>PlotDat65!$AT$1:$AT$23</c:f>
              <c:numCache>
                <c:formatCode>General</c:formatCode>
                <c:ptCount val="23"/>
                <c:pt idx="0">
                  <c:v>0.35383213848064854</c:v>
                </c:pt>
                <c:pt idx="1">
                  <c:v>0.35455091528438792</c:v>
                </c:pt>
                <c:pt idx="2">
                  <c:v>0.35418223499359403</c:v>
                </c:pt>
                <c:pt idx="3">
                  <c:v>0.35275596589280073</c:v>
                </c:pt>
                <c:pt idx="4">
                  <c:v>0.35038765582220543</c:v>
                </c:pt>
                <c:pt idx="5">
                  <c:v>0.34726917117884543</c:v>
                </c:pt>
                <c:pt idx="6">
                  <c:v>0.34365315304218347</c:v>
                </c:pt>
                <c:pt idx="7">
                  <c:v>0.33983254969636395</c:v>
                </c:pt>
                <c:pt idx="8">
                  <c:v>0.33611688370246218</c:v>
                </c:pt>
                <c:pt idx="9">
                  <c:v>0.33280717622138761</c:v>
                </c:pt>
                <c:pt idx="10">
                  <c:v>0.33017156006966858</c:v>
                </c:pt>
                <c:pt idx="11">
                  <c:v>0.32842355719330452</c:v>
                </c:pt>
                <c:pt idx="12">
                  <c:v>0.32770478038956513</c:v>
                </c:pt>
                <c:pt idx="13">
                  <c:v>0.32807346068035903</c:v>
                </c:pt>
                <c:pt idx="14">
                  <c:v>0.32949972978115233</c:v>
                </c:pt>
                <c:pt idx="15">
                  <c:v>0.33186803985174762</c:v>
                </c:pt>
                <c:pt idx="16">
                  <c:v>0.33498652449510763</c:v>
                </c:pt>
                <c:pt idx="17">
                  <c:v>0.33860254263176964</c:v>
                </c:pt>
                <c:pt idx="18">
                  <c:v>0.34242314597758916</c:v>
                </c:pt>
                <c:pt idx="19">
                  <c:v>0.34613881197149088</c:v>
                </c:pt>
                <c:pt idx="20">
                  <c:v>0.34944851945256544</c:v>
                </c:pt>
                <c:pt idx="21">
                  <c:v>0.35208413560428448</c:v>
                </c:pt>
                <c:pt idx="22">
                  <c:v>0.35383213848064854</c:v>
                </c:pt>
              </c:numCache>
            </c:numRef>
          </c:yVal>
          <c:smooth val="1"/>
        </c:ser>
        <c:ser>
          <c:idx val="22"/>
          <c:order val="2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PlotDat65!$AU$1:$AU$23</c:f>
              <c:numCache>
                <c:formatCode>General</c:formatCode>
                <c:ptCount val="23"/>
                <c:pt idx="0">
                  <c:v>7.7450236826606167</c:v>
                </c:pt>
                <c:pt idx="1">
                  <c:v>7.7316297911473812</c:v>
                </c:pt>
                <c:pt idx="2">
                  <c:v>7.6926593453487691</c:v>
                </c:pt>
                <c:pt idx="3">
                  <c:v>7.6312694990172201</c:v>
                </c:pt>
                <c:pt idx="4">
                  <c:v>7.5524336924030404</c:v>
                </c:pt>
                <c:pt idx="5">
                  <c:v>7.4625387337035178</c:v>
                </c:pt>
                <c:pt idx="6">
                  <c:v>7.3688673778465814</c:v>
                </c:pt>
                <c:pt idx="7">
                  <c:v>7.2790083209987575</c:v>
                </c:pt>
                <c:pt idx="8">
                  <c:v>7.2002414095334677</c:v>
                </c:pt>
                <c:pt idx="9">
                  <c:v>7.1389478701727702</c:v>
                </c:pt>
                <c:pt idx="10">
                  <c:v>7.1000933409489555</c:v>
                </c:pt>
                <c:pt idx="11">
                  <c:v>7.0868255847429529</c:v>
                </c:pt>
                <c:pt idx="12">
                  <c:v>7.1002194762561883</c:v>
                </c:pt>
                <c:pt idx="13">
                  <c:v>7.1391899220548005</c:v>
                </c:pt>
                <c:pt idx="14">
                  <c:v>7.2005797683863504</c:v>
                </c:pt>
                <c:pt idx="15">
                  <c:v>7.2794155750005292</c:v>
                </c:pt>
                <c:pt idx="16">
                  <c:v>7.3693105337000526</c:v>
                </c:pt>
                <c:pt idx="17">
                  <c:v>7.462981889556989</c:v>
                </c:pt>
                <c:pt idx="18">
                  <c:v>7.552840946404813</c:v>
                </c:pt>
                <c:pt idx="19">
                  <c:v>7.6316078578701028</c:v>
                </c:pt>
                <c:pt idx="20">
                  <c:v>7.6929013972307994</c:v>
                </c:pt>
                <c:pt idx="21">
                  <c:v>7.731755926454615</c:v>
                </c:pt>
                <c:pt idx="22">
                  <c:v>7.7450236826606167</c:v>
                </c:pt>
              </c:numCache>
            </c:numRef>
          </c:xVal>
          <c:yVal>
            <c:numRef>
              <c:f>PlotDat65!$AV$1:$AV$23</c:f>
              <c:numCache>
                <c:formatCode>General</c:formatCode>
                <c:ptCount val="23"/>
                <c:pt idx="0">
                  <c:v>0.38857862705834728</c:v>
                </c:pt>
                <c:pt idx="1">
                  <c:v>0.38924893248494802</c:v>
                </c:pt>
                <c:pt idx="2">
                  <c:v>0.3885827319468626</c:v>
                </c:pt>
                <c:pt idx="3">
                  <c:v>0.38663399704963958</c:v>
                </c:pt>
                <c:pt idx="4">
                  <c:v>0.3835606027050793</c:v>
                </c:pt>
                <c:pt idx="5">
                  <c:v>0.37961153704479811</c:v>
                </c:pt>
                <c:pt idx="6">
                  <c:v>0.37510672988259408</c:v>
                </c:pt>
                <c:pt idx="7">
                  <c:v>0.37041113390362934</c:v>
                </c:pt>
                <c:pt idx="8">
                  <c:v>0.36590515836833498</c:v>
                </c:pt>
                <c:pt idx="9">
                  <c:v>0.3619538506165122</c:v>
                </c:pt>
                <c:pt idx="10">
                  <c:v>0.35887732210288165</c:v>
                </c:pt>
                <c:pt idx="11">
                  <c:v>0.35692481487079813</c:v>
                </c:pt>
                <c:pt idx="12">
                  <c:v>0.3562545094441974</c:v>
                </c:pt>
                <c:pt idx="13">
                  <c:v>0.35692070998228281</c:v>
                </c:pt>
                <c:pt idx="14">
                  <c:v>0.35886944487950584</c:v>
                </c:pt>
                <c:pt idx="15">
                  <c:v>0.36194283922406612</c:v>
                </c:pt>
                <c:pt idx="16">
                  <c:v>0.36589190488434731</c:v>
                </c:pt>
                <c:pt idx="17">
                  <c:v>0.37039671204655134</c:v>
                </c:pt>
                <c:pt idx="18">
                  <c:v>0.37509230802551613</c:v>
                </c:pt>
                <c:pt idx="19">
                  <c:v>0.37959828356081049</c:v>
                </c:pt>
                <c:pt idx="20">
                  <c:v>0.38354959131263328</c:v>
                </c:pt>
                <c:pt idx="21">
                  <c:v>0.38662611982626377</c:v>
                </c:pt>
                <c:pt idx="22">
                  <c:v>0.38857862705834728</c:v>
                </c:pt>
              </c:numCache>
            </c:numRef>
          </c:yVal>
          <c:smooth val="1"/>
        </c:ser>
        <c:ser>
          <c:idx val="23"/>
          <c:order val="2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PlotDat65!$AW$1:$AW$23</c:f>
              <c:numCache>
                <c:formatCode>General</c:formatCode>
                <c:ptCount val="23"/>
                <c:pt idx="0">
                  <c:v>7.9113708993461209</c:v>
                </c:pt>
                <c:pt idx="1">
                  <c:v>7.8993935474945571</c:v>
                </c:pt>
                <c:pt idx="2">
                  <c:v>7.8645590814913309</c:v>
                </c:pt>
                <c:pt idx="3">
                  <c:v>7.8096895826034789</c:v>
                </c:pt>
                <c:pt idx="4">
                  <c:v>7.7392302513094196</c:v>
                </c:pt>
                <c:pt idx="5">
                  <c:v>7.6588892835928197</c:v>
                </c:pt>
                <c:pt idx="6">
                  <c:v>7.5751754268519464</c:v>
                </c:pt>
                <c:pt idx="7">
                  <c:v>7.4948706798944675</c:v>
                </c:pt>
                <c:pt idx="8">
                  <c:v>7.4244808557281594</c:v>
                </c:pt>
                <c:pt idx="9">
                  <c:v>7.3697085192825726</c:v>
                </c:pt>
                <c:pt idx="10">
                  <c:v>7.3349909995129021</c:v>
                </c:pt>
                <c:pt idx="11">
                  <c:v>7.3231409033978458</c:v>
                </c:pt>
                <c:pt idx="12">
                  <c:v>7.3351182552494096</c:v>
                </c:pt>
                <c:pt idx="13">
                  <c:v>7.3699527212526359</c:v>
                </c:pt>
                <c:pt idx="14">
                  <c:v>7.4248222201404879</c:v>
                </c:pt>
                <c:pt idx="15">
                  <c:v>7.4952815514345472</c:v>
                </c:pt>
                <c:pt idx="16">
                  <c:v>7.575622519151147</c:v>
                </c:pt>
                <c:pt idx="17">
                  <c:v>7.6593363758920212</c:v>
                </c:pt>
                <c:pt idx="18">
                  <c:v>7.7396411228495001</c:v>
                </c:pt>
                <c:pt idx="19">
                  <c:v>7.8100309470158082</c:v>
                </c:pt>
                <c:pt idx="20">
                  <c:v>7.8648032834613941</c:v>
                </c:pt>
                <c:pt idx="21">
                  <c:v>7.8995208032310646</c:v>
                </c:pt>
                <c:pt idx="22">
                  <c:v>7.9113708993461209</c:v>
                </c:pt>
              </c:numCache>
            </c:numRef>
          </c:xVal>
          <c:yVal>
            <c:numRef>
              <c:f>PlotDat65!$AX$1:$AX$23</c:f>
              <c:numCache>
                <c:formatCode>General</c:formatCode>
                <c:ptCount val="23"/>
                <c:pt idx="0">
                  <c:v>0.39838906808527708</c:v>
                </c:pt>
                <c:pt idx="1">
                  <c:v>0.39915498833386592</c:v>
                </c:pt>
                <c:pt idx="2">
                  <c:v>0.39872246066055678</c:v>
                </c:pt>
                <c:pt idx="3">
                  <c:v>0.39712652588510006</c:v>
                </c:pt>
                <c:pt idx="4">
                  <c:v>0.39449647715161368</c:v>
                </c:pt>
                <c:pt idx="5">
                  <c:v>0.39104538536698269</c:v>
                </c:pt>
                <c:pt idx="6">
                  <c:v>0.38705283746316466</c:v>
                </c:pt>
                <c:pt idx="7">
                  <c:v>0.38284228592673036</c:v>
                </c:pt>
                <c:pt idx="8">
                  <c:v>0.37875484460204745</c:v>
                </c:pt>
                <c:pt idx="9">
                  <c:v>0.37512165367629224</c:v>
                </c:pt>
                <c:pt idx="10">
                  <c:v>0.37223705267085094</c:v>
                </c:pt>
                <c:pt idx="11">
                  <c:v>0.37033473480380175</c:v>
                </c:pt>
                <c:pt idx="12">
                  <c:v>0.3695688145552129</c:v>
                </c:pt>
                <c:pt idx="13">
                  <c:v>0.37000134222852205</c:v>
                </c:pt>
                <c:pt idx="14">
                  <c:v>0.37159727700397877</c:v>
                </c:pt>
                <c:pt idx="15">
                  <c:v>0.37422732573746514</c:v>
                </c:pt>
                <c:pt idx="16">
                  <c:v>0.37767841752209613</c:v>
                </c:pt>
                <c:pt idx="17">
                  <c:v>0.38167096542591417</c:v>
                </c:pt>
                <c:pt idx="18">
                  <c:v>0.38588151696234846</c:v>
                </c:pt>
                <c:pt idx="19">
                  <c:v>0.38996895828703138</c:v>
                </c:pt>
                <c:pt idx="20">
                  <c:v>0.39360214921278658</c:v>
                </c:pt>
                <c:pt idx="21">
                  <c:v>0.39648675021822788</c:v>
                </c:pt>
                <c:pt idx="22">
                  <c:v>0.39838906808527708</c:v>
                </c:pt>
              </c:numCache>
            </c:numRef>
          </c:yVal>
          <c:smooth val="1"/>
        </c:ser>
        <c:ser>
          <c:idx val="24"/>
          <c:order val="2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PlotDat65!$AY$1:$AY$23</c:f>
              <c:numCache>
                <c:formatCode>General</c:formatCode>
                <c:ptCount val="23"/>
                <c:pt idx="0">
                  <c:v>7.5294086728198524</c:v>
                </c:pt>
                <c:pt idx="1">
                  <c:v>7.5183265720277692</c:v>
                </c:pt>
                <c:pt idx="2">
                  <c:v>7.4861009019280713</c:v>
                </c:pt>
                <c:pt idx="3">
                  <c:v>7.4353423946587958</c:v>
                </c:pt>
                <c:pt idx="4">
                  <c:v>7.3701632026064337</c:v>
                </c:pt>
                <c:pt idx="5">
                  <c:v>7.2958437562754863</c:v>
                </c:pt>
                <c:pt idx="6">
                  <c:v>7.2184049752129207</c:v>
                </c:pt>
                <c:pt idx="7">
                  <c:v>7.1441204889142629</c:v>
                </c:pt>
                <c:pt idx="8">
                  <c:v>7.0790083846725782</c:v>
                </c:pt>
                <c:pt idx="9">
                  <c:v>7.0283436579369338</c:v>
                </c:pt>
                <c:pt idx="10">
                  <c:v>6.9962308635527206</c:v>
                </c:pt>
                <c:pt idx="11">
                  <c:v>6.9852715891388053</c:v>
                </c:pt>
                <c:pt idx="12">
                  <c:v>6.9963536899308885</c:v>
                </c:pt>
                <c:pt idx="13">
                  <c:v>7.0285793600305864</c:v>
                </c:pt>
                <c:pt idx="14">
                  <c:v>7.0793378672998619</c:v>
                </c:pt>
                <c:pt idx="15">
                  <c:v>7.1445170593522249</c:v>
                </c:pt>
                <c:pt idx="16">
                  <c:v>7.2188365056831723</c:v>
                </c:pt>
                <c:pt idx="17">
                  <c:v>7.296275286745737</c:v>
                </c:pt>
                <c:pt idx="18">
                  <c:v>7.3705597730443957</c:v>
                </c:pt>
                <c:pt idx="19">
                  <c:v>7.4356718772860804</c:v>
                </c:pt>
                <c:pt idx="20">
                  <c:v>7.4863366040217239</c:v>
                </c:pt>
                <c:pt idx="21">
                  <c:v>7.5184493984059371</c:v>
                </c:pt>
                <c:pt idx="22">
                  <c:v>7.5294086728198524</c:v>
                </c:pt>
              </c:numCache>
            </c:numRef>
          </c:xVal>
          <c:yVal>
            <c:numRef>
              <c:f>PlotDat65!$AZ$1:$AZ$23</c:f>
              <c:numCache>
                <c:formatCode>General</c:formatCode>
                <c:ptCount val="23"/>
                <c:pt idx="0">
                  <c:v>0.38256920102004832</c:v>
                </c:pt>
                <c:pt idx="1">
                  <c:v>0.38332094490653074</c:v>
                </c:pt>
                <c:pt idx="2">
                  <c:v>0.3829545584569331</c:v>
                </c:pt>
                <c:pt idx="3">
                  <c:v>0.38149972412241762</c:v>
                </c:pt>
                <c:pt idx="4">
                  <c:v>0.37907430392853386</c:v>
                </c:pt>
                <c:pt idx="5">
                  <c:v>0.37587479099486099</c:v>
                </c:pt>
                <c:pt idx="6">
                  <c:v>0.37216039083104901</c:v>
                </c:pt>
                <c:pt idx="7">
                  <c:v>0.36823202204798172</c:v>
                </c:pt>
                <c:pt idx="8">
                  <c:v>0.36440793772155444</c:v>
                </c:pt>
                <c:pt idx="9">
                  <c:v>0.3609979424211891</c:v>
                </c:pt>
                <c:pt idx="10">
                  <c:v>0.35827829368609848</c:v>
                </c:pt>
                <c:pt idx="11">
                  <c:v>0.3564693212824257</c:v>
                </c:pt>
                <c:pt idx="12">
                  <c:v>0.35571757739594329</c:v>
                </c:pt>
                <c:pt idx="13">
                  <c:v>0.35608396384554092</c:v>
                </c:pt>
                <c:pt idx="14">
                  <c:v>0.35753879818005641</c:v>
                </c:pt>
                <c:pt idx="15">
                  <c:v>0.35996421837394016</c:v>
                </c:pt>
                <c:pt idx="16">
                  <c:v>0.36316373130761304</c:v>
                </c:pt>
                <c:pt idx="17">
                  <c:v>0.36687813147142501</c:v>
                </c:pt>
                <c:pt idx="18">
                  <c:v>0.37080650025449235</c:v>
                </c:pt>
                <c:pt idx="19">
                  <c:v>0.37463058458091963</c:v>
                </c:pt>
                <c:pt idx="20">
                  <c:v>0.37804057988128492</c:v>
                </c:pt>
                <c:pt idx="21">
                  <c:v>0.3807602286163756</c:v>
                </c:pt>
                <c:pt idx="22">
                  <c:v>0.38256920102004832</c:v>
                </c:pt>
              </c:numCache>
            </c:numRef>
          </c:yVal>
          <c:smooth val="1"/>
        </c:ser>
        <c:ser>
          <c:idx val="25"/>
          <c:order val="2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PlotDat65!$BA$1:$BA$23</c:f>
              <c:numCache>
                <c:formatCode>General</c:formatCode>
                <c:ptCount val="23"/>
                <c:pt idx="0">
                  <c:v>7.1241976764193158</c:v>
                </c:pt>
                <c:pt idx="1">
                  <c:v>7.1115271671405278</c:v>
                </c:pt>
                <c:pt idx="2">
                  <c:v>7.0746619733025957</c:v>
                </c:pt>
                <c:pt idx="3">
                  <c:v>7.0165886936645183</c:v>
                </c:pt>
                <c:pt idx="4">
                  <c:v>6.9420120799674816</c:v>
                </c:pt>
                <c:pt idx="5">
                  <c:v>6.8569738859290199</c:v>
                </c:pt>
                <c:pt idx="6">
                  <c:v>6.7683634002885151</c:v>
                </c:pt>
                <c:pt idx="7">
                  <c:v>6.6833593176057127</c:v>
                </c:pt>
                <c:pt idx="8">
                  <c:v>6.6088481631208271</c:v>
                </c:pt>
                <c:pt idx="9">
                  <c:v>6.5508663874353266</c:v>
                </c:pt>
                <c:pt idx="10">
                  <c:v>6.5141113291843515</c:v>
                </c:pt>
                <c:pt idx="11">
                  <c:v>6.5015606645966493</c:v>
                </c:pt>
                <c:pt idx="12">
                  <c:v>6.5142311738754373</c:v>
                </c:pt>
                <c:pt idx="13">
                  <c:v>6.5510963677133693</c:v>
                </c:pt>
                <c:pt idx="14">
                  <c:v>6.6091696473514467</c:v>
                </c:pt>
                <c:pt idx="15">
                  <c:v>6.6837462610484835</c:v>
                </c:pt>
                <c:pt idx="16">
                  <c:v>6.7687844550869452</c:v>
                </c:pt>
                <c:pt idx="17">
                  <c:v>6.8573949407274499</c:v>
                </c:pt>
                <c:pt idx="18">
                  <c:v>6.9423990234102524</c:v>
                </c:pt>
                <c:pt idx="19">
                  <c:v>7.0169101778951379</c:v>
                </c:pt>
                <c:pt idx="20">
                  <c:v>7.0748919535806385</c:v>
                </c:pt>
                <c:pt idx="21">
                  <c:v>7.1116470118316135</c:v>
                </c:pt>
                <c:pt idx="22">
                  <c:v>7.1241976764193158</c:v>
                </c:pt>
              </c:numCache>
            </c:numRef>
          </c:xVal>
          <c:yVal>
            <c:numRef>
              <c:f>PlotDat65!$BB$1:$BB$23</c:f>
              <c:numCache>
                <c:formatCode>General</c:formatCode>
                <c:ptCount val="23"/>
                <c:pt idx="0">
                  <c:v>0.36460743178788857</c:v>
                </c:pt>
                <c:pt idx="1">
                  <c:v>0.36520245131715157</c:v>
                </c:pt>
                <c:pt idx="2">
                  <c:v>0.3645067131121838</c:v>
                </c:pt>
                <c:pt idx="3">
                  <c:v>0.36257658174463736</c:v>
                </c:pt>
                <c:pt idx="4">
                  <c:v>0.35956842497897767</c:v>
                </c:pt>
                <c:pt idx="5">
                  <c:v>0.35572594578616129</c:v>
                </c:pt>
                <c:pt idx="6">
                  <c:v>0.35136043897828656</c:v>
                </c:pt>
                <c:pt idx="7">
                  <c:v>0.34682557195425878</c:v>
                </c:pt>
                <c:pt idx="8">
                  <c:v>0.34248873267047208</c:v>
                </c:pt>
                <c:pt idx="9">
                  <c:v>0.33870126605352252</c:v>
                </c:pt>
                <c:pt idx="10">
                  <c:v>0.33577001012378405</c:v>
                </c:pt>
                <c:pt idx="11">
                  <c:v>0.33393243780383386</c:v>
                </c:pt>
                <c:pt idx="12">
                  <c:v>0.33333741827457086</c:v>
                </c:pt>
                <c:pt idx="13">
                  <c:v>0.33403315647953863</c:v>
                </c:pt>
                <c:pt idx="14">
                  <c:v>0.33596328784708507</c:v>
                </c:pt>
                <c:pt idx="15">
                  <c:v>0.33897144461274475</c:v>
                </c:pt>
                <c:pt idx="16">
                  <c:v>0.34281392380556114</c:v>
                </c:pt>
                <c:pt idx="17">
                  <c:v>0.34717943061343587</c:v>
                </c:pt>
                <c:pt idx="18">
                  <c:v>0.35171429763746365</c:v>
                </c:pt>
                <c:pt idx="19">
                  <c:v>0.35605113692125034</c:v>
                </c:pt>
                <c:pt idx="20">
                  <c:v>0.35983860353819991</c:v>
                </c:pt>
                <c:pt idx="21">
                  <c:v>0.36276985946793838</c:v>
                </c:pt>
                <c:pt idx="22">
                  <c:v>0.36460743178788857</c:v>
                </c:pt>
              </c:numCache>
            </c:numRef>
          </c:yVal>
          <c:smooth val="1"/>
        </c:ser>
        <c:ser>
          <c:idx val="26"/>
          <c:order val="2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PlotDat65!$BC$1:$BC$23</c:f>
              <c:numCache>
                <c:formatCode>General</c:formatCode>
                <c:ptCount val="23"/>
                <c:pt idx="0">
                  <c:v>7.938299835476788</c:v>
                </c:pt>
                <c:pt idx="1">
                  <c:v>7.9254012876975608</c:v>
                </c:pt>
                <c:pt idx="2">
                  <c:v>7.8878784441500285</c:v>
                </c:pt>
                <c:pt idx="3">
                  <c:v>7.8287711824614687</c:v>
                </c:pt>
                <c:pt idx="4">
                  <c:v>7.7528680214494683</c:v>
                </c:pt>
                <c:pt idx="5">
                  <c:v>7.666318183805739</c:v>
                </c:pt>
                <c:pt idx="6">
                  <c:v>7.5761334226444719</c:v>
                </c:pt>
                <c:pt idx="7">
                  <c:v>7.4896199709655278</c:v>
                </c:pt>
                <c:pt idx="8">
                  <c:v>7.4137866341086243</c:v>
                </c:pt>
                <c:pt idx="9">
                  <c:v>7.3547769780276893</c:v>
                </c:pt>
                <c:pt idx="10">
                  <c:v>7.3173716141144629</c:v>
                </c:pt>
                <c:pt idx="11">
                  <c:v>7.3046009024949283</c:v>
                </c:pt>
                <c:pt idx="12">
                  <c:v>7.3174994502741555</c:v>
                </c:pt>
                <c:pt idx="13">
                  <c:v>7.3550222938216878</c:v>
                </c:pt>
                <c:pt idx="14">
                  <c:v>7.4141295555102475</c:v>
                </c:pt>
                <c:pt idx="15">
                  <c:v>7.4900327165222489</c:v>
                </c:pt>
                <c:pt idx="16">
                  <c:v>7.5765825541659773</c:v>
                </c:pt>
                <c:pt idx="17">
                  <c:v>7.6667673153272444</c:v>
                </c:pt>
                <c:pt idx="18">
                  <c:v>7.7532807670061894</c:v>
                </c:pt>
                <c:pt idx="19">
                  <c:v>7.829114103863092</c:v>
                </c:pt>
                <c:pt idx="20">
                  <c:v>7.888123759944027</c:v>
                </c:pt>
                <c:pt idx="21">
                  <c:v>7.9255291238572534</c:v>
                </c:pt>
                <c:pt idx="22">
                  <c:v>7.938299835476788</c:v>
                </c:pt>
              </c:numCache>
            </c:numRef>
          </c:xVal>
          <c:yVal>
            <c:numRef>
              <c:f>PlotDat65!$BD$1:$BD$23</c:f>
              <c:numCache>
                <c:formatCode>General</c:formatCode>
                <c:ptCount val="23"/>
                <c:pt idx="0">
                  <c:v>0.39818454631339184</c:v>
                </c:pt>
                <c:pt idx="1">
                  <c:v>0.39890609930523935</c:v>
                </c:pt>
                <c:pt idx="2">
                  <c:v>0.39834085236879346</c:v>
                </c:pt>
                <c:pt idx="3">
                  <c:v>0.39653459844919209</c:v>
                </c:pt>
                <c:pt idx="4">
                  <c:v>0.39363366949679557</c:v>
                </c:pt>
                <c:pt idx="5">
                  <c:v>0.38987308152283839</c:v>
                </c:pt>
                <c:pt idx="6">
                  <c:v>0.38555749499989267</c:v>
                </c:pt>
                <c:pt idx="7">
                  <c:v>0.3810365330822662</c:v>
                </c:pt>
                <c:pt idx="8">
                  <c:v>0.37667645721732929</c:v>
                </c:pt>
                <c:pt idx="9">
                  <c:v>0.37283049482128944</c:v>
                </c:pt>
                <c:pt idx="10">
                  <c:v>0.36981022289465482</c:v>
                </c:pt>
                <c:pt idx="11">
                  <c:v>0.3678603259066725</c:v>
                </c:pt>
                <c:pt idx="12">
                  <c:v>0.367138772914825</c:v>
                </c:pt>
                <c:pt idx="13">
                  <c:v>0.36770401985127088</c:v>
                </c:pt>
                <c:pt idx="14">
                  <c:v>0.36951027377087231</c:v>
                </c:pt>
                <c:pt idx="15">
                  <c:v>0.37241120272326877</c:v>
                </c:pt>
                <c:pt idx="16">
                  <c:v>0.37617179069722595</c:v>
                </c:pt>
                <c:pt idx="17">
                  <c:v>0.38048737722017167</c:v>
                </c:pt>
                <c:pt idx="18">
                  <c:v>0.38500833913779814</c:v>
                </c:pt>
                <c:pt idx="19">
                  <c:v>0.38936841500273511</c:v>
                </c:pt>
                <c:pt idx="20">
                  <c:v>0.39321437739877491</c:v>
                </c:pt>
                <c:pt idx="21">
                  <c:v>0.39623464932540958</c:v>
                </c:pt>
                <c:pt idx="22">
                  <c:v>0.39818454631339184</c:v>
                </c:pt>
              </c:numCache>
            </c:numRef>
          </c:yVal>
          <c:smooth val="1"/>
        </c:ser>
        <c:ser>
          <c:idx val="27"/>
          <c:order val="2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PlotDat65!$BE$1:$BE$23</c:f>
              <c:numCache>
                <c:formatCode>General</c:formatCode>
                <c:ptCount val="23"/>
                <c:pt idx="0">
                  <c:v>7.8496068857460175</c:v>
                </c:pt>
                <c:pt idx="1">
                  <c:v>7.8355164595241433</c:v>
                </c:pt>
                <c:pt idx="2">
                  <c:v>7.7945224123847101</c:v>
                </c:pt>
                <c:pt idx="3">
                  <c:v>7.7299458382259685</c:v>
                </c:pt>
                <c:pt idx="4">
                  <c:v>7.6470183470345852</c:v>
                </c:pt>
                <c:pt idx="5">
                  <c:v>7.5524582309581065</c:v>
                </c:pt>
                <c:pt idx="6">
                  <c:v>7.4539261882303842</c:v>
                </c:pt>
                <c:pt idx="7">
                  <c:v>7.3594046989605975</c:v>
                </c:pt>
                <c:pt idx="8">
                  <c:v>7.2765513320684416</c:v>
                </c:pt>
                <c:pt idx="9">
                  <c:v>7.2120783745915746</c:v>
                </c:pt>
                <c:pt idx="10">
                  <c:v>7.1712090421093295</c:v>
                </c:pt>
                <c:pt idx="11">
                  <c:v>7.1572543248801379</c:v>
                </c:pt>
                <c:pt idx="12">
                  <c:v>7.1713447511020121</c:v>
                </c:pt>
                <c:pt idx="13">
                  <c:v>7.2123387982414453</c:v>
                </c:pt>
                <c:pt idx="14">
                  <c:v>7.2769153724001869</c:v>
                </c:pt>
                <c:pt idx="15">
                  <c:v>7.3598428635915703</c:v>
                </c:pt>
                <c:pt idx="16">
                  <c:v>7.4544029796680489</c:v>
                </c:pt>
                <c:pt idx="17">
                  <c:v>7.5529350223957712</c:v>
                </c:pt>
                <c:pt idx="18">
                  <c:v>7.6474565116655588</c:v>
                </c:pt>
                <c:pt idx="19">
                  <c:v>7.7303098785577138</c:v>
                </c:pt>
                <c:pt idx="20">
                  <c:v>7.7947828360345817</c:v>
                </c:pt>
                <c:pt idx="21">
                  <c:v>7.8356521685168268</c:v>
                </c:pt>
                <c:pt idx="22">
                  <c:v>7.8496068857460175</c:v>
                </c:pt>
              </c:numCache>
            </c:numRef>
          </c:xVal>
          <c:yVal>
            <c:numRef>
              <c:f>PlotDat65!$BF$1:$BF$23</c:f>
              <c:numCache>
                <c:formatCode>General</c:formatCode>
                <c:ptCount val="23"/>
                <c:pt idx="0">
                  <c:v>0.3974358827217554</c:v>
                </c:pt>
                <c:pt idx="1">
                  <c:v>0.39816303031682171</c:v>
                </c:pt>
                <c:pt idx="2">
                  <c:v>0.39747641686348018</c:v>
                </c:pt>
                <c:pt idx="3">
                  <c:v>0.39543166770027316</c:v>
                </c:pt>
                <c:pt idx="4">
                  <c:v>0.39219443624381212</c:v>
                </c:pt>
                <c:pt idx="5">
                  <c:v>0.38802698373414279</c:v>
                </c:pt>
                <c:pt idx="6">
                  <c:v>0.38326693238880416</c:v>
                </c:pt>
                <c:pt idx="7">
                  <c:v>0.37829991325868023</c:v>
                </c:pt>
                <c:pt idx="8">
                  <c:v>0.3735283246936934</c:v>
                </c:pt>
                <c:pt idx="9">
                  <c:v>0.36933873242164905</c:v>
                </c:pt>
                <c:pt idx="10">
                  <c:v>0.36607055229196361</c:v>
                </c:pt>
                <c:pt idx="11">
                  <c:v>0.36398855282212855</c:v>
                </c:pt>
                <c:pt idx="12">
                  <c:v>0.36326140522706224</c:v>
                </c:pt>
                <c:pt idx="13">
                  <c:v>0.36394801868040377</c:v>
                </c:pt>
                <c:pt idx="14">
                  <c:v>0.36599276784361084</c:v>
                </c:pt>
                <c:pt idx="15">
                  <c:v>0.36922999930007183</c:v>
                </c:pt>
                <c:pt idx="16">
                  <c:v>0.37339745180974115</c:v>
                </c:pt>
                <c:pt idx="17">
                  <c:v>0.37815750315507979</c:v>
                </c:pt>
                <c:pt idx="18">
                  <c:v>0.38312452228520372</c:v>
                </c:pt>
                <c:pt idx="19">
                  <c:v>0.38789611085019055</c:v>
                </c:pt>
                <c:pt idx="20">
                  <c:v>0.3920857031222349</c:v>
                </c:pt>
                <c:pt idx="21">
                  <c:v>0.39535388325192033</c:v>
                </c:pt>
                <c:pt idx="22">
                  <c:v>0.3974358827217554</c:v>
                </c:pt>
              </c:numCache>
            </c:numRef>
          </c:yVal>
          <c:smooth val="1"/>
        </c:ser>
        <c:ser>
          <c:idx val="28"/>
          <c:order val="2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PlotDat65!$BG$1:$BG$23</c:f>
              <c:numCache>
                <c:formatCode>General</c:formatCode>
                <c:ptCount val="23"/>
                <c:pt idx="0">
                  <c:v>1.0537394230471937</c:v>
                </c:pt>
                <c:pt idx="1">
                  <c:v>1.0518230705122964</c:v>
                </c:pt>
                <c:pt idx="2">
                  <c:v>1.0463156174417267</c:v>
                </c:pt>
                <c:pt idx="3">
                  <c:v>1.0376632449291774</c:v>
                </c:pt>
                <c:pt idx="4">
                  <c:v>1.0265669167379745</c:v>
                </c:pt>
                <c:pt idx="5">
                  <c:v>1.0139255913857648</c:v>
                </c:pt>
                <c:pt idx="6">
                  <c:v>1.0007633938717275</c:v>
                </c:pt>
                <c:pt idx="7">
                  <c:v>0.98814664715984724</c:v>
                </c:pt>
                <c:pt idx="8">
                  <c:v>0.97709748503403859</c:v>
                </c:pt>
                <c:pt idx="9">
                  <c:v>0.96851104489783724</c:v>
                </c:pt>
                <c:pt idx="10">
                  <c:v>0.96308294906555258</c:v>
                </c:pt>
                <c:pt idx="11">
                  <c:v>0.96125294957938734</c:v>
                </c:pt>
                <c:pt idx="12">
                  <c:v>0.96316930211428464</c:v>
                </c:pt>
                <c:pt idx="13">
                  <c:v>0.96867675518485441</c:v>
                </c:pt>
                <c:pt idx="14">
                  <c:v>0.97732912769740377</c:v>
                </c:pt>
                <c:pt idx="15">
                  <c:v>0.98842545588860653</c:v>
                </c:pt>
                <c:pt idx="16">
                  <c:v>1.0010667812408163</c:v>
                </c:pt>
                <c:pt idx="17">
                  <c:v>1.0142289787548535</c:v>
                </c:pt>
                <c:pt idx="18">
                  <c:v>1.0268457254667338</c:v>
                </c:pt>
                <c:pt idx="19">
                  <c:v>1.0378948875925424</c:v>
                </c:pt>
                <c:pt idx="20">
                  <c:v>1.0464813277287439</c:v>
                </c:pt>
                <c:pt idx="21">
                  <c:v>1.0519094235610285</c:v>
                </c:pt>
                <c:pt idx="22">
                  <c:v>1.0537394230471937</c:v>
                </c:pt>
              </c:numCache>
            </c:numRef>
          </c:xVal>
          <c:yVal>
            <c:numRef>
              <c:f>PlotDat65!$BH$1:$BH$23</c:f>
              <c:numCache>
                <c:formatCode>General</c:formatCode>
                <c:ptCount val="23"/>
                <c:pt idx="0">
                  <c:v>0.11709052553340872</c:v>
                </c:pt>
                <c:pt idx="1">
                  <c:v>0.11729803710615772</c:v>
                </c:pt>
                <c:pt idx="2">
                  <c:v>0.11709079867602898</c:v>
                </c:pt>
                <c:pt idx="3">
                  <c:v>0.11648559946813716</c:v>
                </c:pt>
                <c:pt idx="4">
                  <c:v>0.11553146912304738</c:v>
                </c:pt>
                <c:pt idx="5">
                  <c:v>0.11430570560688713</c:v>
                </c:pt>
                <c:pt idx="6">
                  <c:v>0.11290761298983942</c:v>
                </c:pt>
                <c:pt idx="7">
                  <c:v>0.11145045642096051</c:v>
                </c:pt>
                <c:pt idx="8">
                  <c:v>0.11005228605941714</c:v>
                </c:pt>
                <c:pt idx="9">
                  <c:v>0.10882637335266225</c:v>
                </c:pt>
                <c:pt idx="10">
                  <c:v>0.10787203445741356</c:v>
                </c:pt>
                <c:pt idx="11">
                  <c:v>0.10726658423529213</c:v>
                </c:pt>
                <c:pt idx="12">
                  <c:v>0.10705907266254314</c:v>
                </c:pt>
                <c:pt idx="13">
                  <c:v>0.10726631109267187</c:v>
                </c:pt>
                <c:pt idx="14">
                  <c:v>0.10787151030056369</c:v>
                </c:pt>
                <c:pt idx="15">
                  <c:v>0.10882564064565349</c:v>
                </c:pt>
                <c:pt idx="16">
                  <c:v>0.11005140416181372</c:v>
                </c:pt>
                <c:pt idx="17">
                  <c:v>0.11144949677886143</c:v>
                </c:pt>
                <c:pt idx="18">
                  <c:v>0.11290665334774036</c:v>
                </c:pt>
                <c:pt idx="19">
                  <c:v>0.11430482370928373</c:v>
                </c:pt>
                <c:pt idx="20">
                  <c:v>0.1155307364160386</c:v>
                </c:pt>
                <c:pt idx="21">
                  <c:v>0.11648507531128731</c:v>
                </c:pt>
                <c:pt idx="22">
                  <c:v>0.11709052553340872</c:v>
                </c:pt>
              </c:numCache>
            </c:numRef>
          </c:yVal>
          <c:smooth val="1"/>
        </c:ser>
        <c:ser>
          <c:idx val="29"/>
          <c:order val="2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PlotDat65!$BI$1:$BI$23</c:f>
              <c:numCache>
                <c:formatCode>General</c:formatCode>
                <c:ptCount val="23"/>
                <c:pt idx="0">
                  <c:v>6.897906101480423</c:v>
                </c:pt>
                <c:pt idx="1">
                  <c:v>6.8852830824214726</c:v>
                </c:pt>
                <c:pt idx="2">
                  <c:v>6.8485557071216938</c:v>
                </c:pt>
                <c:pt idx="3">
                  <c:v>6.7906994091017614</c:v>
                </c:pt>
                <c:pt idx="4">
                  <c:v>6.7164013615425997</c:v>
                </c:pt>
                <c:pt idx="5">
                  <c:v>6.6316807503899478</c:v>
                </c:pt>
                <c:pt idx="6">
                  <c:v>6.5434011357065183</c:v>
                </c:pt>
                <c:pt idx="7">
                  <c:v>6.4587144068548792</c:v>
                </c:pt>
                <c:pt idx="8">
                  <c:v>6.3844813789552211</c:v>
                </c:pt>
                <c:pt idx="9">
                  <c:v>6.3267159704471574</c:v>
                </c:pt>
                <c:pt idx="10">
                  <c:v>6.2900979911838997</c:v>
                </c:pt>
                <c:pt idx="11">
                  <c:v>6.2775940120698497</c:v>
                </c:pt>
                <c:pt idx="12">
                  <c:v>6.2902170311288002</c:v>
                </c:pt>
                <c:pt idx="13">
                  <c:v>6.3269444064285798</c:v>
                </c:pt>
                <c:pt idx="14">
                  <c:v>6.3848007044485113</c:v>
                </c:pt>
                <c:pt idx="15">
                  <c:v>6.459098752007673</c:v>
                </c:pt>
                <c:pt idx="16">
                  <c:v>6.5438193631603259</c:v>
                </c:pt>
                <c:pt idx="17">
                  <c:v>6.6320989778437545</c:v>
                </c:pt>
                <c:pt idx="18">
                  <c:v>6.7167857066953944</c:v>
                </c:pt>
                <c:pt idx="19">
                  <c:v>6.7910187345950526</c:v>
                </c:pt>
                <c:pt idx="20">
                  <c:v>6.8487841431031153</c:v>
                </c:pt>
                <c:pt idx="21">
                  <c:v>6.8854021223663731</c:v>
                </c:pt>
                <c:pt idx="22">
                  <c:v>6.897906101480423</c:v>
                </c:pt>
              </c:numCache>
            </c:numRef>
          </c:xVal>
          <c:yVal>
            <c:numRef>
              <c:f>PlotDat65!$BJ$1:$BJ$23</c:f>
              <c:numCache>
                <c:formatCode>General</c:formatCode>
                <c:ptCount val="23"/>
                <c:pt idx="0">
                  <c:v>0.35575602593613387</c:v>
                </c:pt>
                <c:pt idx="1">
                  <c:v>0.35632971126350699</c:v>
                </c:pt>
                <c:pt idx="2">
                  <c:v>0.35560845514994405</c:v>
                </c:pt>
                <c:pt idx="3">
                  <c:v>0.35365068947629075</c:v>
                </c:pt>
                <c:pt idx="4">
                  <c:v>0.35061502077414564</c:v>
                </c:pt>
                <c:pt idx="5">
                  <c:v>0.3467473808679396</c:v>
                </c:pt>
                <c:pt idx="6">
                  <c:v>0.34236110294113326</c:v>
                </c:pt>
                <c:pt idx="7">
                  <c:v>0.33781153714515721</c:v>
                </c:pt>
                <c:pt idx="8">
                  <c:v>0.33346726224349177</c:v>
                </c:pt>
                <c:pt idx="9">
                  <c:v>0.32968022555227228</c:v>
                </c:pt>
                <c:pt idx="10">
                  <c:v>0.32675723026184689</c:v>
                </c:pt>
                <c:pt idx="11">
                  <c:v>0.32493508006692351</c:v>
                </c:pt>
                <c:pt idx="12">
                  <c:v>0.32436139473955039</c:v>
                </c:pt>
                <c:pt idx="13">
                  <c:v>0.32508265085311333</c:v>
                </c:pt>
                <c:pt idx="14">
                  <c:v>0.32704041652676663</c:v>
                </c:pt>
                <c:pt idx="15">
                  <c:v>0.33007608522891174</c:v>
                </c:pt>
                <c:pt idx="16">
                  <c:v>0.33394372513511777</c:v>
                </c:pt>
                <c:pt idx="17">
                  <c:v>0.33833000306192412</c:v>
                </c:pt>
                <c:pt idx="18">
                  <c:v>0.34287956885790022</c:v>
                </c:pt>
                <c:pt idx="19">
                  <c:v>0.34722384375956561</c:v>
                </c:pt>
                <c:pt idx="20">
                  <c:v>0.35101088045078516</c:v>
                </c:pt>
                <c:pt idx="21">
                  <c:v>0.35393387574121049</c:v>
                </c:pt>
                <c:pt idx="22">
                  <c:v>0.35575602593613387</c:v>
                </c:pt>
              </c:numCache>
            </c:numRef>
          </c:yVal>
          <c:smooth val="1"/>
        </c:ser>
        <c:ser>
          <c:idx val="30"/>
          <c:order val="3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PlotDat65!$BK$1:$BK$23</c:f>
              <c:numCache>
                <c:formatCode>General</c:formatCode>
                <c:ptCount val="23"/>
                <c:pt idx="0">
                  <c:v>7.5533845367912456</c:v>
                </c:pt>
                <c:pt idx="1">
                  <c:v>7.5417423319982593</c:v>
                </c:pt>
                <c:pt idx="2">
                  <c:v>7.507881612092028</c:v>
                </c:pt>
                <c:pt idx="3">
                  <c:v>7.4545455712218986</c:v>
                </c:pt>
                <c:pt idx="4">
                  <c:v>7.3860551782175214</c:v>
                </c:pt>
                <c:pt idx="5">
                  <c:v>7.3079591173920591</c:v>
                </c:pt>
                <c:pt idx="6">
                  <c:v>7.2265842671384339</c:v>
                </c:pt>
                <c:pt idx="7">
                  <c:v>7.1485231338693245</c:v>
                </c:pt>
                <c:pt idx="8">
                  <c:v>7.0800997663547607</c:v>
                </c:pt>
                <c:pt idx="9">
                  <c:v>7.0268574189013355</c:v>
                </c:pt>
                <c:pt idx="10">
                  <c:v>6.9931094698552947</c:v>
                </c:pt>
                <c:pt idx="11">
                  <c:v>6.9815899773415655</c:v>
                </c:pt>
                <c:pt idx="12">
                  <c:v>6.9932321821345518</c:v>
                </c:pt>
                <c:pt idx="13">
                  <c:v>7.0270929020407831</c:v>
                </c:pt>
                <c:pt idx="14">
                  <c:v>7.0804289429109124</c:v>
                </c:pt>
                <c:pt idx="15">
                  <c:v>7.1489193359152896</c:v>
                </c:pt>
                <c:pt idx="16">
                  <c:v>7.227015396740752</c:v>
                </c:pt>
                <c:pt idx="17">
                  <c:v>7.308390246994378</c:v>
                </c:pt>
                <c:pt idx="18">
                  <c:v>7.3864513802634866</c:v>
                </c:pt>
                <c:pt idx="19">
                  <c:v>7.4548747477780513</c:v>
                </c:pt>
                <c:pt idx="20">
                  <c:v>7.5081170952314755</c:v>
                </c:pt>
                <c:pt idx="21">
                  <c:v>7.5418650442775172</c:v>
                </c:pt>
                <c:pt idx="22">
                  <c:v>7.5533845367912456</c:v>
                </c:pt>
              </c:numCache>
            </c:numRef>
          </c:xVal>
          <c:yVal>
            <c:numRef>
              <c:f>PlotDat65!$BL$1:$BL$23</c:f>
              <c:numCache>
                <c:formatCode>General</c:formatCode>
                <c:ptCount val="23"/>
                <c:pt idx="0">
                  <c:v>0.38070742794562179</c:v>
                </c:pt>
                <c:pt idx="1">
                  <c:v>0.38143942077161119</c:v>
                </c:pt>
                <c:pt idx="2">
                  <c:v>0.38100616071322108</c:v>
                </c:pt>
                <c:pt idx="3">
                  <c:v>0.37944274792368543</c:v>
                </c:pt>
                <c:pt idx="4">
                  <c:v>0.37687584080923847</c:v>
                </c:pt>
                <c:pt idx="5">
                  <c:v>0.37351339491830837</c:v>
                </c:pt>
                <c:pt idx="6">
                  <c:v>0.36962781561974251</c:v>
                </c:pt>
                <c:pt idx="7">
                  <c:v>0.36553388943988091</c:v>
                </c:pt>
                <c:pt idx="8">
                  <c:v>0.36156328193029941</c:v>
                </c:pt>
                <c:pt idx="9">
                  <c:v>0.35803766809731219</c:v>
                </c:pt>
                <c:pt idx="10">
                  <c:v>0.35524267220603517</c:v>
                </c:pt>
                <c:pt idx="11">
                  <c:v>0.35340472820109886</c:v>
                </c:pt>
                <c:pt idx="12">
                  <c:v>0.35267273537510946</c:v>
                </c:pt>
                <c:pt idx="13">
                  <c:v>0.35310599543349958</c:v>
                </c:pt>
                <c:pt idx="14">
                  <c:v>0.35466940822303528</c:v>
                </c:pt>
                <c:pt idx="15">
                  <c:v>0.35723631533748218</c:v>
                </c:pt>
                <c:pt idx="16">
                  <c:v>0.36059876122841233</c:v>
                </c:pt>
                <c:pt idx="17">
                  <c:v>0.36448434052697815</c:v>
                </c:pt>
                <c:pt idx="18">
                  <c:v>0.3685782667068398</c:v>
                </c:pt>
                <c:pt idx="19">
                  <c:v>0.37254887421642124</c:v>
                </c:pt>
                <c:pt idx="20">
                  <c:v>0.37607448804940846</c:v>
                </c:pt>
                <c:pt idx="21">
                  <c:v>0.37886948394068554</c:v>
                </c:pt>
                <c:pt idx="22">
                  <c:v>0.38070742794562179</c:v>
                </c:pt>
              </c:numCache>
            </c:numRef>
          </c:yVal>
          <c:smooth val="1"/>
        </c:ser>
        <c:ser>
          <c:idx val="31"/>
          <c:order val="3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PlotDat65!$BM$1:$BM$23</c:f>
              <c:numCache>
                <c:formatCode>General</c:formatCode>
                <c:ptCount val="23"/>
                <c:pt idx="0">
                  <c:v>0.8785048686160345</c:v>
                </c:pt>
                <c:pt idx="1">
                  <c:v>0.87707207534927423</c:v>
                </c:pt>
                <c:pt idx="2">
                  <c:v>0.87296740048546384</c:v>
                </c:pt>
                <c:pt idx="3">
                  <c:v>0.86652338037062793</c:v>
                </c:pt>
                <c:pt idx="4">
                  <c:v>0.85826207119040709</c:v>
                </c:pt>
                <c:pt idx="5">
                  <c:v>0.84885275508268554</c:v>
                </c:pt>
                <c:pt idx="6">
                  <c:v>0.83905771887915304</c:v>
                </c:pt>
                <c:pt idx="7">
                  <c:v>0.82967049815969662</c:v>
                </c:pt>
                <c:pt idx="8">
                  <c:v>0.82145158971905541</c:v>
                </c:pt>
                <c:pt idx="9">
                  <c:v>0.81506684063935952</c:v>
                </c:pt>
                <c:pt idx="10">
                  <c:v>0.81103350531948104</c:v>
                </c:pt>
                <c:pt idx="11">
                  <c:v>0.80967834059986787</c:v>
                </c:pt>
                <c:pt idx="12">
                  <c:v>0.81111113386662814</c:v>
                </c:pt>
                <c:pt idx="13">
                  <c:v>0.81521580873043853</c:v>
                </c:pt>
                <c:pt idx="14">
                  <c:v>0.82165982884527444</c:v>
                </c:pt>
                <c:pt idx="15">
                  <c:v>0.82992113802549528</c:v>
                </c:pt>
                <c:pt idx="16">
                  <c:v>0.83933045413321694</c:v>
                </c:pt>
                <c:pt idx="17">
                  <c:v>0.84912549033674933</c:v>
                </c:pt>
                <c:pt idx="18">
                  <c:v>0.85851271105620586</c:v>
                </c:pt>
                <c:pt idx="19">
                  <c:v>0.86673161949684707</c:v>
                </c:pt>
                <c:pt idx="20">
                  <c:v>0.87311636857654296</c:v>
                </c:pt>
                <c:pt idx="21">
                  <c:v>0.87714970389642133</c:v>
                </c:pt>
                <c:pt idx="22">
                  <c:v>0.8785048686160345</c:v>
                </c:pt>
              </c:numCache>
            </c:numRef>
          </c:xVal>
          <c:yVal>
            <c:numRef>
              <c:f>PlotDat65!$BN$1:$BN$23</c:f>
              <c:numCache>
                <c:formatCode>General</c:formatCode>
                <c:ptCount val="23"/>
                <c:pt idx="0">
                  <c:v>0.10406470948844301</c:v>
                </c:pt>
                <c:pt idx="1">
                  <c:v>0.10425046404528399</c:v>
                </c:pt>
                <c:pt idx="2">
                  <c:v>0.10410599540919792</c:v>
                </c:pt>
                <c:pt idx="3">
                  <c:v>0.10364300756989243</c:v>
                </c:pt>
                <c:pt idx="4">
                  <c:v>0.10289900904861338</c:v>
                </c:pt>
                <c:pt idx="5">
                  <c:v>0.10193427418082519</c:v>
                </c:pt>
                <c:pt idx="6">
                  <c:v>0.1008269600480169</c:v>
                </c:pt>
                <c:pt idx="7">
                  <c:v>9.9666774655777918E-2</c:v>
                </c:pt>
                <c:pt idx="8">
                  <c:v>9.8547709324699223E-2</c:v>
                </c:pt>
                <c:pt idx="9">
                  <c:v>9.7560424072567042E-2</c:v>
                </c:pt>
                <c:pt idx="10">
                  <c:v>9.6784902878897655E-2</c:v>
                </c:pt>
                <c:pt idx="11">
                  <c:v>9.6283973858600019E-2</c:v>
                </c:pt>
                <c:pt idx="12">
                  <c:v>9.6098219301759047E-2</c:v>
                </c:pt>
                <c:pt idx="13">
                  <c:v>9.6242687937845114E-2</c:v>
                </c:pt>
                <c:pt idx="14">
                  <c:v>9.6705675777150599E-2</c:v>
                </c:pt>
                <c:pt idx="15">
                  <c:v>9.7449674298429656E-2</c:v>
                </c:pt>
                <c:pt idx="16">
                  <c:v>9.8414409166217839E-2</c:v>
                </c:pt>
                <c:pt idx="17">
                  <c:v>9.952172329902613E-2</c:v>
                </c:pt>
                <c:pt idx="18">
                  <c:v>0.10068190869126513</c:v>
                </c:pt>
                <c:pt idx="19">
                  <c:v>0.10180097402234381</c:v>
                </c:pt>
                <c:pt idx="20">
                  <c:v>0.10278825927447599</c:v>
                </c:pt>
                <c:pt idx="21">
                  <c:v>0.10356378046814538</c:v>
                </c:pt>
                <c:pt idx="22">
                  <c:v>0.10406470948844301</c:v>
                </c:pt>
              </c:numCache>
            </c:numRef>
          </c:yVal>
          <c:smooth val="1"/>
        </c:ser>
        <c:ser>
          <c:idx val="32"/>
          <c:order val="3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PlotDat65!$BO$1:$BO$23</c:f>
              <c:numCache>
                <c:formatCode>General</c:formatCode>
                <c:ptCount val="23"/>
                <c:pt idx="0">
                  <c:v>7.7540335982774629</c:v>
                </c:pt>
                <c:pt idx="1">
                  <c:v>7.7410186543611603</c:v>
                </c:pt>
                <c:pt idx="2">
                  <c:v>7.7031559318868252</c:v>
                </c:pt>
                <c:pt idx="3">
                  <c:v>7.643512843451048</c:v>
                </c:pt>
                <c:pt idx="4">
                  <c:v>7.5669213173677905</c:v>
                </c:pt>
                <c:pt idx="5">
                  <c:v>7.479586343572973</c:v>
                </c:pt>
                <c:pt idx="6">
                  <c:v>7.3885832822423643</c:v>
                </c:pt>
                <c:pt idx="7">
                  <c:v>7.3012846601889239</c:v>
                </c:pt>
                <c:pt idx="8">
                  <c:v>7.2247628925865266</c:v>
                </c:pt>
                <c:pt idx="9">
                  <c:v>7.1652173179538421</c:v>
                </c:pt>
                <c:pt idx="10">
                  <c:v>7.1274719646164444</c:v>
                </c:pt>
                <c:pt idx="11">
                  <c:v>7.1145847366214685</c:v>
                </c:pt>
                <c:pt idx="12">
                  <c:v>7.127599680537771</c:v>
                </c:pt>
                <c:pt idx="13">
                  <c:v>7.1654624030121061</c:v>
                </c:pt>
                <c:pt idx="14">
                  <c:v>7.2251054914478834</c:v>
                </c:pt>
                <c:pt idx="15">
                  <c:v>7.3016970175311409</c:v>
                </c:pt>
                <c:pt idx="16">
                  <c:v>7.3890319913259583</c:v>
                </c:pt>
                <c:pt idx="17">
                  <c:v>7.480035052656568</c:v>
                </c:pt>
                <c:pt idx="18">
                  <c:v>7.5673336747100075</c:v>
                </c:pt>
                <c:pt idx="19">
                  <c:v>7.6438554423124057</c:v>
                </c:pt>
                <c:pt idx="20">
                  <c:v>7.7034010169450893</c:v>
                </c:pt>
                <c:pt idx="21">
                  <c:v>7.741146370282487</c:v>
                </c:pt>
                <c:pt idx="22">
                  <c:v>7.7540335982774629</c:v>
                </c:pt>
              </c:numCache>
            </c:numRef>
          </c:xVal>
          <c:yVal>
            <c:numRef>
              <c:f>PlotDat65!$BP$1:$BP$23</c:f>
              <c:numCache>
                <c:formatCode>General</c:formatCode>
                <c:ptCount val="23"/>
                <c:pt idx="0">
                  <c:v>0.39446464907352363</c:v>
                </c:pt>
                <c:pt idx="1">
                  <c:v>0.39514212274814775</c:v>
                </c:pt>
                <c:pt idx="2">
                  <c:v>0.39450128584829297</c:v>
                </c:pt>
                <c:pt idx="3">
                  <c:v>0.39259405516838175</c:v>
                </c:pt>
                <c:pt idx="4">
                  <c:v>0.3895749431953629</c:v>
                </c:pt>
                <c:pt idx="5">
                  <c:v>0.38568854042594009</c:v>
                </c:pt>
                <c:pt idx="6">
                  <c:v>0.38124970009916476</c:v>
                </c:pt>
                <c:pt idx="7">
                  <c:v>0.37661803065951238</c:v>
                </c:pt>
                <c:pt idx="8">
                  <c:v>0.37216876241938474</c:v>
                </c:pt>
                <c:pt idx="9">
                  <c:v>0.36826234863077989</c:v>
                </c:pt>
                <c:pt idx="10">
                  <c:v>0.3652152637065133</c:v>
                </c:pt>
                <c:pt idx="11">
                  <c:v>0.36327436434543725</c:v>
                </c:pt>
                <c:pt idx="12">
                  <c:v>0.36259689067081313</c:v>
                </c:pt>
                <c:pt idx="13">
                  <c:v>0.36323772757066791</c:v>
                </c:pt>
                <c:pt idx="14">
                  <c:v>0.36514495825057913</c:v>
                </c:pt>
                <c:pt idx="15">
                  <c:v>0.36816407022359798</c:v>
                </c:pt>
                <c:pt idx="16">
                  <c:v>0.3720504729930208</c:v>
                </c:pt>
                <c:pt idx="17">
                  <c:v>0.37648931331979613</c:v>
                </c:pt>
                <c:pt idx="18">
                  <c:v>0.38112098275944856</c:v>
                </c:pt>
                <c:pt idx="19">
                  <c:v>0.3855702509995762</c:v>
                </c:pt>
                <c:pt idx="20">
                  <c:v>0.38947666478818099</c:v>
                </c:pt>
                <c:pt idx="21">
                  <c:v>0.39252374971244758</c:v>
                </c:pt>
                <c:pt idx="22">
                  <c:v>0.39446464907352363</c:v>
                </c:pt>
              </c:numCache>
            </c:numRef>
          </c:yVal>
          <c:smooth val="1"/>
        </c:ser>
        <c:ser>
          <c:idx val="33"/>
          <c:order val="3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PlotDat65!$BQ$1:$BQ$23</c:f>
              <c:numCache>
                <c:formatCode>General</c:formatCode>
                <c:ptCount val="23"/>
                <c:pt idx="0">
                  <c:v>6.5727913417011292</c:v>
                </c:pt>
                <c:pt idx="1">
                  <c:v>6.5617997073917094</c:v>
                </c:pt>
                <c:pt idx="2">
                  <c:v>6.5298338945137866</c:v>
                </c:pt>
                <c:pt idx="3">
                  <c:v>6.4794835831187205</c:v>
                </c:pt>
                <c:pt idx="4">
                  <c:v>6.4148278559909064</c:v>
                </c:pt>
                <c:pt idx="5">
                  <c:v>6.341104735619826</c:v>
                </c:pt>
                <c:pt idx="6">
                  <c:v>6.2642868307696649</c:v>
                </c:pt>
                <c:pt idx="7">
                  <c:v>6.1905974712377123</c:v>
                </c:pt>
                <c:pt idx="8">
                  <c:v>6.1260065306857507</c:v>
                </c:pt>
                <c:pt idx="9">
                  <c:v>6.0757467829801861</c:v>
                </c:pt>
                <c:pt idx="10">
                  <c:v>6.0438899739738945</c:v>
                </c:pt>
                <c:pt idx="11">
                  <c:v>6.0330169528728268</c:v>
                </c:pt>
                <c:pt idx="12">
                  <c:v>6.0440085871822467</c:v>
                </c:pt>
                <c:pt idx="13">
                  <c:v>6.0759744000601694</c:v>
                </c:pt>
                <c:pt idx="14">
                  <c:v>6.1263247114552364</c:v>
                </c:pt>
                <c:pt idx="15">
                  <c:v>6.1909804385830496</c:v>
                </c:pt>
                <c:pt idx="16">
                  <c:v>6.26470355895413</c:v>
                </c:pt>
                <c:pt idx="17">
                  <c:v>6.3415214638042912</c:v>
                </c:pt>
                <c:pt idx="18">
                  <c:v>6.4152108233362437</c:v>
                </c:pt>
                <c:pt idx="19">
                  <c:v>6.4798017638882053</c:v>
                </c:pt>
                <c:pt idx="20">
                  <c:v>6.5300615115937699</c:v>
                </c:pt>
                <c:pt idx="21">
                  <c:v>6.5619183206000615</c:v>
                </c:pt>
                <c:pt idx="22">
                  <c:v>6.5727913417011292</c:v>
                </c:pt>
              </c:numCache>
            </c:numRef>
          </c:xVal>
          <c:yVal>
            <c:numRef>
              <c:f>PlotDat65!$BR$1:$BR$23</c:f>
              <c:numCache>
                <c:formatCode>General</c:formatCode>
                <c:ptCount val="23"/>
                <c:pt idx="0">
                  <c:v>0.34749872974363649</c:v>
                </c:pt>
                <c:pt idx="1">
                  <c:v>0.34812087386863066</c:v>
                </c:pt>
                <c:pt idx="2">
                  <c:v>0.34758834716693277</c:v>
                </c:pt>
                <c:pt idx="3">
                  <c:v>0.34594429178485608</c:v>
                </c:pt>
                <c:pt idx="4">
                  <c:v>0.34332189931188262</c:v>
                </c:pt>
                <c:pt idx="5">
                  <c:v>0.33993362039020414</c:v>
                </c:pt>
                <c:pt idx="6">
                  <c:v>0.33605395322718445</c:v>
                </c:pt>
                <c:pt idx="7">
                  <c:v>0.33199720538310229</c:v>
                </c:pt>
                <c:pt idx="8">
                  <c:v>0.32809203044187685</c:v>
                </c:pt>
                <c:pt idx="9">
                  <c:v>0.32465480245227651</c:v>
                </c:pt>
                <c:pt idx="10">
                  <c:v>0.32196398518403674</c:v>
                </c:pt>
                <c:pt idx="11">
                  <c:v>0.32023757264932395</c:v>
                </c:pt>
                <c:pt idx="12">
                  <c:v>0.31961542852432978</c:v>
                </c:pt>
                <c:pt idx="13">
                  <c:v>0.32014795522602768</c:v>
                </c:pt>
                <c:pt idx="14">
                  <c:v>0.32179201060810442</c:v>
                </c:pt>
                <c:pt idx="15">
                  <c:v>0.32441440308107783</c:v>
                </c:pt>
                <c:pt idx="16">
                  <c:v>0.32780268200275631</c:v>
                </c:pt>
                <c:pt idx="17">
                  <c:v>0.33168234916577599</c:v>
                </c:pt>
                <c:pt idx="18">
                  <c:v>0.33573909700985816</c:v>
                </c:pt>
                <c:pt idx="19">
                  <c:v>0.33964427195108365</c:v>
                </c:pt>
                <c:pt idx="20">
                  <c:v>0.34308149994068399</c:v>
                </c:pt>
                <c:pt idx="21">
                  <c:v>0.34577231720892371</c:v>
                </c:pt>
                <c:pt idx="22">
                  <c:v>0.34749872974363649</c:v>
                </c:pt>
              </c:numCache>
            </c:numRef>
          </c:yVal>
          <c:smooth val="1"/>
        </c:ser>
        <c:ser>
          <c:idx val="34"/>
          <c:order val="3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PlotDat65!$BS$1:$BS$23</c:f>
              <c:numCache>
                <c:formatCode>General</c:formatCode>
                <c:ptCount val="23"/>
                <c:pt idx="0">
                  <c:v>1.1510073350154775</c:v>
                </c:pt>
                <c:pt idx="1">
                  <c:v>1.1490321639191698</c:v>
                </c:pt>
                <c:pt idx="2">
                  <c:v>1.1433567405152059</c:v>
                </c:pt>
                <c:pt idx="3">
                  <c:v>1.1344408538547321</c:v>
                </c:pt>
                <c:pt idx="4">
                  <c:v>1.1230068160501605</c:v>
                </c:pt>
                <c:pt idx="5">
                  <c:v>1.1099809448435765</c:v>
                </c:pt>
                <c:pt idx="6">
                  <c:v>1.0964185188522984</c:v>
                </c:pt>
                <c:pt idx="7">
                  <c:v>1.0834182851712866</c:v>
                </c:pt>
                <c:pt idx="8">
                  <c:v>1.0720334454180098</c:v>
                </c:pt>
                <c:pt idx="9">
                  <c:v>1.0631863316010295</c:v>
                </c:pt>
                <c:pt idx="10">
                  <c:v>1.0575936842659857</c:v>
                </c:pt>
                <c:pt idx="11">
                  <c:v>1.0557085864392093</c:v>
                </c:pt>
                <c:pt idx="12">
                  <c:v>1.0576837575355169</c:v>
                </c:pt>
                <c:pt idx="13">
                  <c:v>1.0633591809394809</c:v>
                </c:pt>
                <c:pt idx="14">
                  <c:v>1.0722750675999546</c:v>
                </c:pt>
                <c:pt idx="15">
                  <c:v>1.0837091054045263</c:v>
                </c:pt>
                <c:pt idx="16">
                  <c:v>1.0967349766111103</c:v>
                </c:pt>
                <c:pt idx="17">
                  <c:v>1.1102974026023884</c:v>
                </c:pt>
                <c:pt idx="18">
                  <c:v>1.1232976362834002</c:v>
                </c:pt>
                <c:pt idx="19">
                  <c:v>1.1346824760366769</c:v>
                </c:pt>
                <c:pt idx="20">
                  <c:v>1.1435295898536573</c:v>
                </c:pt>
                <c:pt idx="21">
                  <c:v>1.1491222371887011</c:v>
                </c:pt>
                <c:pt idx="22">
                  <c:v>1.1510073350154775</c:v>
                </c:pt>
              </c:numCache>
            </c:numRef>
          </c:xVal>
          <c:yVal>
            <c:numRef>
              <c:f>PlotDat65!$BT$1:$BT$23</c:f>
              <c:numCache>
                <c:formatCode>General</c:formatCode>
                <c:ptCount val="23"/>
                <c:pt idx="0">
                  <c:v>0.12682135447716489</c:v>
                </c:pt>
                <c:pt idx="1">
                  <c:v>0.1270458854824259</c:v>
                </c:pt>
                <c:pt idx="2">
                  <c:v>0.12684578885199041</c:v>
                </c:pt>
                <c:pt idx="3">
                  <c:v>0.1262372752248358</c:v>
                </c:pt>
                <c:pt idx="4">
                  <c:v>0.12526964275606425</c:v>
                </c:pt>
                <c:pt idx="5">
                  <c:v>0.12402128327356375</c:v>
                </c:pt>
                <c:pt idx="6">
                  <c:v>0.12259333143832681</c:v>
                </c:pt>
                <c:pt idx="7">
                  <c:v>0.12110147141568774</c:v>
                </c:pt>
                <c:pt idx="8">
                  <c:v>0.11966656483224757</c:v>
                </c:pt>
                <c:pt idx="9">
                  <c:v>0.11840485928567861</c:v>
                </c:pt>
                <c:pt idx="10">
                  <c:v>0.11741857065571205</c:v>
                </c:pt>
                <c:pt idx="11">
                  <c:v>0.11678760218146345</c:v>
                </c:pt>
                <c:pt idx="12">
                  <c:v>0.11656307117620243</c:v>
                </c:pt>
                <c:pt idx="13">
                  <c:v>0.11676316780663792</c:v>
                </c:pt>
                <c:pt idx="14">
                  <c:v>0.11737168143379254</c:v>
                </c:pt>
                <c:pt idx="15">
                  <c:v>0.11833931390256409</c:v>
                </c:pt>
                <c:pt idx="16">
                  <c:v>0.11958767338506458</c:v>
                </c:pt>
                <c:pt idx="17">
                  <c:v>0.12101562522030153</c:v>
                </c:pt>
                <c:pt idx="18">
                  <c:v>0.12250748524294061</c:v>
                </c:pt>
                <c:pt idx="19">
                  <c:v>0.12394239182638077</c:v>
                </c:pt>
                <c:pt idx="20">
                  <c:v>0.12520409737294974</c:v>
                </c:pt>
                <c:pt idx="21">
                  <c:v>0.12619038600291629</c:v>
                </c:pt>
                <c:pt idx="22">
                  <c:v>0.12682135447716489</c:v>
                </c:pt>
              </c:numCache>
            </c:numRef>
          </c:yVal>
          <c:smooth val="1"/>
        </c:ser>
        <c:ser>
          <c:idx val="35"/>
          <c:order val="3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PlotDat65!$BU$1:$BU$23</c:f>
              <c:numCache>
                <c:formatCode>General</c:formatCode>
                <c:ptCount val="23"/>
                <c:pt idx="0">
                  <c:v>7.9055873069142653</c:v>
                </c:pt>
                <c:pt idx="1">
                  <c:v>7.8921310557051738</c:v>
                </c:pt>
                <c:pt idx="2">
                  <c:v>7.8529827932186391</c:v>
                </c:pt>
                <c:pt idx="3">
                  <c:v>7.7913140788576376</c:v>
                </c:pt>
                <c:pt idx="4">
                  <c:v>7.7121209451017334</c:v>
                </c:pt>
                <c:pt idx="5">
                  <c:v>7.6218191486681262</c:v>
                </c:pt>
                <c:pt idx="6">
                  <c:v>7.5277244040584064</c:v>
                </c:pt>
                <c:pt idx="7">
                  <c:v>7.4374597078778599</c:v>
                </c:pt>
                <c:pt idx="8">
                  <c:v>7.3583377689862157</c:v>
                </c:pt>
                <c:pt idx="9">
                  <c:v>7.2967685763161869</c:v>
                </c:pt>
                <c:pt idx="10">
                  <c:v>7.2577400996918096</c:v>
                </c:pt>
                <c:pt idx="11">
                  <c:v>7.2444141941779048</c:v>
                </c:pt>
                <c:pt idx="12">
                  <c:v>7.2578704453869962</c:v>
                </c:pt>
                <c:pt idx="13">
                  <c:v>7.2970187078735309</c:v>
                </c:pt>
                <c:pt idx="14">
                  <c:v>7.3586874222345324</c:v>
                </c:pt>
                <c:pt idx="15">
                  <c:v>7.4378805559904375</c:v>
                </c:pt>
                <c:pt idx="16">
                  <c:v>7.5281823524240439</c:v>
                </c:pt>
                <c:pt idx="17">
                  <c:v>7.6222770970337637</c:v>
                </c:pt>
                <c:pt idx="18">
                  <c:v>7.7125417932143101</c:v>
                </c:pt>
                <c:pt idx="19">
                  <c:v>7.7916637321059543</c:v>
                </c:pt>
                <c:pt idx="20">
                  <c:v>7.853232924775984</c:v>
                </c:pt>
                <c:pt idx="21">
                  <c:v>7.8922614014003605</c:v>
                </c:pt>
                <c:pt idx="22">
                  <c:v>7.9055873069142653</c:v>
                </c:pt>
              </c:numCache>
            </c:numRef>
          </c:xVal>
          <c:yVal>
            <c:numRef>
              <c:f>PlotDat65!$BV$1:$BV$23</c:f>
              <c:numCache>
                <c:formatCode>General</c:formatCode>
                <c:ptCount val="23"/>
                <c:pt idx="0">
                  <c:v>0.39856619399186549</c:v>
                </c:pt>
                <c:pt idx="1">
                  <c:v>0.39927233619731034</c:v>
                </c:pt>
                <c:pt idx="2">
                  <c:v>0.39863002095370381</c:v>
                </c:pt>
                <c:pt idx="3">
                  <c:v>0.3966912848220871</c:v>
                </c:pt>
                <c:pt idx="4">
                  <c:v>0.39361319267373601</c:v>
                </c:pt>
                <c:pt idx="5">
                  <c:v>0.38964511322839113</c:v>
                </c:pt>
                <c:pt idx="6">
                  <c:v>0.3851085166836371</c:v>
                </c:pt>
                <c:pt idx="7">
                  <c:v>0.38037093111135145</c:v>
                </c:pt>
                <c:pt idx="8">
                  <c:v>0.37581616751909447</c:v>
                </c:pt>
                <c:pt idx="9">
                  <c:v>0.37181322576488868</c:v>
                </c:pt>
                <c:pt idx="10">
                  <c:v>0.36868640038324862</c:v>
                </c:pt>
                <c:pt idx="11">
                  <c:v>0.36668900817064815</c:v>
                </c:pt>
                <c:pt idx="12">
                  <c:v>0.3659828659652033</c:v>
                </c:pt>
                <c:pt idx="13">
                  <c:v>0.36662518120880982</c:v>
                </c:pt>
                <c:pt idx="14">
                  <c:v>0.36856391734042659</c:v>
                </c:pt>
                <c:pt idx="15">
                  <c:v>0.37164200948877762</c:v>
                </c:pt>
                <c:pt idx="16">
                  <c:v>0.37561008893412257</c:v>
                </c:pt>
                <c:pt idx="17">
                  <c:v>0.38014668547887653</c:v>
                </c:pt>
                <c:pt idx="18">
                  <c:v>0.38488427105116224</c:v>
                </c:pt>
                <c:pt idx="19">
                  <c:v>0.38943903464341922</c:v>
                </c:pt>
                <c:pt idx="20">
                  <c:v>0.39344197639762502</c:v>
                </c:pt>
                <c:pt idx="21">
                  <c:v>0.39656880177926507</c:v>
                </c:pt>
                <c:pt idx="22">
                  <c:v>0.39856619399186549</c:v>
                </c:pt>
              </c:numCache>
            </c:numRef>
          </c:yVal>
          <c:smooth val="1"/>
        </c:ser>
        <c:ser>
          <c:idx val="36"/>
          <c:order val="3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PlotDat65!$BW$1:$BW$23</c:f>
              <c:numCache>
                <c:formatCode>General</c:formatCode>
                <c:ptCount val="23"/>
                <c:pt idx="0">
                  <c:v>7.9725736862159575</c:v>
                </c:pt>
                <c:pt idx="1">
                  <c:v>7.9603538719958058</c:v>
                </c:pt>
                <c:pt idx="2">
                  <c:v>7.9248214171465898</c:v>
                </c:pt>
                <c:pt idx="3">
                  <c:v>7.8688549498405465</c:v>
                </c:pt>
                <c:pt idx="4">
                  <c:v>7.7969885404134152</c:v>
                </c:pt>
                <c:pt idx="5">
                  <c:v>7.7150443779509876</c:v>
                </c:pt>
                <c:pt idx="6">
                  <c:v>7.6296610911552705</c:v>
                </c:pt>
                <c:pt idx="7">
                  <c:v>7.5477559261284952</c:v>
                </c:pt>
                <c:pt idx="8">
                  <c:v>7.4759643522323564</c:v>
                </c:pt>
                <c:pt idx="9">
                  <c:v>7.4201024958229915</c:v>
                </c:pt>
                <c:pt idx="10">
                  <c:v>7.384695952283435</c:v>
                </c:pt>
                <c:pt idx="11">
                  <c:v>7.3726131492004381</c:v>
                </c:pt>
                <c:pt idx="12">
                  <c:v>7.3848329634205898</c:v>
                </c:pt>
                <c:pt idx="13">
                  <c:v>7.4203654182698058</c:v>
                </c:pt>
                <c:pt idx="14">
                  <c:v>7.4763318855758492</c:v>
                </c:pt>
                <c:pt idx="15">
                  <c:v>7.5481982950029805</c:v>
                </c:pt>
                <c:pt idx="16">
                  <c:v>7.630142457465408</c:v>
                </c:pt>
                <c:pt idx="17">
                  <c:v>7.7155257442611251</c:v>
                </c:pt>
                <c:pt idx="18">
                  <c:v>7.7974309092879013</c:v>
                </c:pt>
                <c:pt idx="19">
                  <c:v>7.8692224831840392</c:v>
                </c:pt>
                <c:pt idx="20">
                  <c:v>7.9250843395934041</c:v>
                </c:pt>
                <c:pt idx="21">
                  <c:v>7.9604908831329606</c:v>
                </c:pt>
                <c:pt idx="22">
                  <c:v>7.9725736862159575</c:v>
                </c:pt>
              </c:numCache>
            </c:numRef>
          </c:xVal>
          <c:yVal>
            <c:numRef>
              <c:f>PlotDat65!$BX$1:$BX$23</c:f>
              <c:numCache>
                <c:formatCode>General</c:formatCode>
                <c:ptCount val="23"/>
                <c:pt idx="0">
                  <c:v>0.40552927372674313</c:v>
                </c:pt>
                <c:pt idx="1">
                  <c:v>0.40639227843012415</c:v>
                </c:pt>
                <c:pt idx="2">
                  <c:v>0.40602983167956924</c:v>
                </c:pt>
                <c:pt idx="3">
                  <c:v>0.40447129675525456</c:v>
                </c:pt>
                <c:pt idx="4">
                  <c:v>0.40184293688778394</c:v>
                </c:pt>
                <c:pt idx="5">
                  <c:v>0.39835768616216183</c:v>
                </c:pt>
                <c:pt idx="6">
                  <c:v>0.39429789886459404</c:v>
                </c:pt>
                <c:pt idx="7">
                  <c:v>0.3899924748174447</c:v>
                </c:pt>
                <c:pt idx="8">
                  <c:v>0.38579021387167117</c:v>
                </c:pt>
                <c:pt idx="9">
                  <c:v>0.3820315582172919</c:v>
                </c:pt>
                <c:pt idx="10">
                  <c:v>0.37902101178183878</c:v>
                </c:pt>
                <c:pt idx="11">
                  <c:v>0.37700247113310309</c:v>
                </c:pt>
                <c:pt idx="12">
                  <c:v>0.37613946642972207</c:v>
                </c:pt>
                <c:pt idx="13">
                  <c:v>0.37650191318027698</c:v>
                </c:pt>
                <c:pt idx="14">
                  <c:v>0.37806044810459166</c:v>
                </c:pt>
                <c:pt idx="15">
                  <c:v>0.38068880797206228</c:v>
                </c:pt>
                <c:pt idx="16">
                  <c:v>0.3841740586976844</c:v>
                </c:pt>
                <c:pt idx="17">
                  <c:v>0.38823384599525218</c:v>
                </c:pt>
                <c:pt idx="18">
                  <c:v>0.39253927004240152</c:v>
                </c:pt>
                <c:pt idx="19">
                  <c:v>0.39674153098817505</c:v>
                </c:pt>
                <c:pt idx="20">
                  <c:v>0.40050018664255432</c:v>
                </c:pt>
                <c:pt idx="21">
                  <c:v>0.4035107330780075</c:v>
                </c:pt>
                <c:pt idx="22">
                  <c:v>0.40552927372674313</c:v>
                </c:pt>
              </c:numCache>
            </c:numRef>
          </c:yVal>
          <c:smooth val="1"/>
        </c:ser>
        <c:ser>
          <c:idx val="37"/>
          <c:order val="3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PlotDat65!$BY$1:$BY$23</c:f>
              <c:numCache>
                <c:formatCode>General</c:formatCode>
                <c:ptCount val="23"/>
                <c:pt idx="0">
                  <c:v>7.7845976749118213</c:v>
                </c:pt>
                <c:pt idx="1">
                  <c:v>7.7716915791558305</c:v>
                </c:pt>
                <c:pt idx="2">
                  <c:v>7.7341460716359798</c:v>
                </c:pt>
                <c:pt idx="3">
                  <c:v>7.6750028660797938</c:v>
                </c:pt>
                <c:pt idx="4">
                  <c:v>7.5990533932632491</c:v>
                </c:pt>
                <c:pt idx="5">
                  <c:v>7.5124506277850349</c:v>
                </c:pt>
                <c:pt idx="6">
                  <c:v>7.4222106106577179</c:v>
                </c:pt>
                <c:pt idx="7">
                  <c:v>7.3356440513909078</c:v>
                </c:pt>
                <c:pt idx="8">
                  <c:v>7.25976405778525</c:v>
                </c:pt>
                <c:pt idx="9">
                  <c:v>7.2007179756469766</c:v>
                </c:pt>
                <c:pt idx="10">
                  <c:v>7.1632893673903588</c:v>
                </c:pt>
                <c:pt idx="11">
                  <c:v>7.1505104762598437</c:v>
                </c:pt>
                <c:pt idx="12">
                  <c:v>7.1634165720158345</c:v>
                </c:pt>
                <c:pt idx="13">
                  <c:v>7.2009620795356861</c:v>
                </c:pt>
                <c:pt idx="14">
                  <c:v>7.2601052850918721</c:v>
                </c:pt>
                <c:pt idx="15">
                  <c:v>7.3360547579084168</c:v>
                </c:pt>
                <c:pt idx="16">
                  <c:v>7.422657523386631</c:v>
                </c:pt>
                <c:pt idx="17">
                  <c:v>7.5128975405139471</c:v>
                </c:pt>
                <c:pt idx="18">
                  <c:v>7.5994640997807572</c:v>
                </c:pt>
                <c:pt idx="19">
                  <c:v>7.675344093386415</c:v>
                </c:pt>
                <c:pt idx="20">
                  <c:v>7.7343901755246884</c:v>
                </c:pt>
                <c:pt idx="21">
                  <c:v>7.7718187837813062</c:v>
                </c:pt>
                <c:pt idx="22">
                  <c:v>7.7845976749118213</c:v>
                </c:pt>
              </c:numCache>
            </c:numRef>
          </c:xVal>
          <c:yVal>
            <c:numRef>
              <c:f>PlotDat65!$BZ$1:$BZ$23</c:f>
              <c:numCache>
                <c:formatCode>General</c:formatCode>
                <c:ptCount val="23"/>
                <c:pt idx="0">
                  <c:v>0.3920413859939702</c:v>
                </c:pt>
                <c:pt idx="1">
                  <c:v>0.39274649825543734</c:v>
                </c:pt>
                <c:pt idx="2">
                  <c:v>0.39215938424226954</c:v>
                </c:pt>
                <c:pt idx="3">
                  <c:v>0.39032760844011222</c:v>
                </c:pt>
                <c:pt idx="4">
                  <c:v>0.38739957043046597</c:v>
                </c:pt>
                <c:pt idx="5">
                  <c:v>0.3836124824391598</c:v>
                </c:pt>
                <c:pt idx="6">
                  <c:v>0.37927315181256982</c:v>
                </c:pt>
                <c:pt idx="7">
                  <c:v>0.37473312531106945</c:v>
                </c:pt>
                <c:pt idx="8">
                  <c:v>0.37036020888123294</c:v>
                </c:pt>
                <c:pt idx="9">
                  <c:v>0.36650867020547034</c:v>
                </c:pt>
                <c:pt idx="10">
                  <c:v>0.36349053804130943</c:v>
                </c:pt>
                <c:pt idx="11">
                  <c:v>0.36155032350716743</c:v>
                </c:pt>
                <c:pt idx="12">
                  <c:v>0.36084521124570029</c:v>
                </c:pt>
                <c:pt idx="13">
                  <c:v>0.36143232525886809</c:v>
                </c:pt>
                <c:pt idx="14">
                  <c:v>0.36326410106102547</c:v>
                </c:pt>
                <c:pt idx="15">
                  <c:v>0.36619213907067172</c:v>
                </c:pt>
                <c:pt idx="16">
                  <c:v>0.36997922706197783</c:v>
                </c:pt>
                <c:pt idx="17">
                  <c:v>0.37431855768856781</c:v>
                </c:pt>
                <c:pt idx="18">
                  <c:v>0.37885858419006824</c:v>
                </c:pt>
                <c:pt idx="19">
                  <c:v>0.38323150061990469</c:v>
                </c:pt>
                <c:pt idx="20">
                  <c:v>0.38708303929566729</c:v>
                </c:pt>
                <c:pt idx="21">
                  <c:v>0.3901011714598282</c:v>
                </c:pt>
                <c:pt idx="22">
                  <c:v>0.3920413859939702</c:v>
                </c:pt>
              </c:numCache>
            </c:numRef>
          </c:yVal>
          <c:smooth val="1"/>
        </c:ser>
        <c:ser>
          <c:idx val="38"/>
          <c:order val="3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PlotDat65!$CA$1:$CA$23</c:f>
              <c:numCache>
                <c:formatCode>General</c:formatCode>
                <c:ptCount val="23"/>
                <c:pt idx="0">
                  <c:v>7.0167618538306193</c:v>
                </c:pt>
                <c:pt idx="1">
                  <c:v>7.0055735992756345</c:v>
                </c:pt>
                <c:pt idx="2">
                  <c:v>6.9730406900998299</c:v>
                </c:pt>
                <c:pt idx="3">
                  <c:v>6.921798749123969</c:v>
                </c:pt>
                <c:pt idx="4">
                  <c:v>6.8559990936583572</c:v>
                </c:pt>
                <c:pt idx="5">
                  <c:v>6.7809724204632014</c:v>
                </c:pt>
                <c:pt idx="6">
                  <c:v>6.7027969443999664</c:v>
                </c:pt>
                <c:pt idx="7">
                  <c:v>6.6278059776118363</c:v>
                </c:pt>
                <c:pt idx="8">
                  <c:v>6.562074842239535</c:v>
                </c:pt>
                <c:pt idx="9">
                  <c:v>6.5109286839528115</c:v>
                </c:pt>
                <c:pt idx="10">
                  <c:v>6.4785110603181408</c:v>
                </c:pt>
                <c:pt idx="11">
                  <c:v>6.4674482544073726</c:v>
                </c:pt>
                <c:pt idx="12">
                  <c:v>6.4786365089623574</c:v>
                </c:pt>
                <c:pt idx="13">
                  <c:v>6.5111694181381621</c:v>
                </c:pt>
                <c:pt idx="14">
                  <c:v>6.562411359114023</c:v>
                </c:pt>
                <c:pt idx="15">
                  <c:v>6.6282110145796347</c:v>
                </c:pt>
                <c:pt idx="16">
                  <c:v>6.7032376877747906</c:v>
                </c:pt>
                <c:pt idx="17">
                  <c:v>6.7814131638380264</c:v>
                </c:pt>
                <c:pt idx="18">
                  <c:v>6.8564041306261556</c:v>
                </c:pt>
                <c:pt idx="19">
                  <c:v>6.922135265998457</c:v>
                </c:pt>
                <c:pt idx="20">
                  <c:v>6.9732814242851804</c:v>
                </c:pt>
                <c:pt idx="21">
                  <c:v>7.0056990479198511</c:v>
                </c:pt>
                <c:pt idx="22">
                  <c:v>7.0167618538306193</c:v>
                </c:pt>
              </c:numCache>
            </c:numRef>
          </c:xVal>
          <c:yVal>
            <c:numRef>
              <c:f>PlotDat65!$CB$1:$CB$23</c:f>
              <c:numCache>
                <c:formatCode>General</c:formatCode>
                <c:ptCount val="23"/>
                <c:pt idx="0">
                  <c:v>0.36619343805958587</c:v>
                </c:pt>
                <c:pt idx="1">
                  <c:v>0.36691663639510919</c:v>
                </c:pt>
                <c:pt idx="2">
                  <c:v>0.36648389963360117</c:v>
                </c:pt>
                <c:pt idx="3">
                  <c:v>0.36493028553389451</c:v>
                </c:pt>
                <c:pt idx="4">
                  <c:v>0.36238165867064864</c:v>
                </c:pt>
                <c:pt idx="5">
                  <c:v>0.35904449363505614</c:v>
                </c:pt>
                <c:pt idx="6">
                  <c:v>0.35518914769141613</c:v>
                </c:pt>
                <c:pt idx="7">
                  <c:v>0.35112795803945707</c:v>
                </c:pt>
                <c:pt idx="8">
                  <c:v>0.34718993811195581</c:v>
                </c:pt>
                <c:pt idx="9">
                  <c:v>0.34369412286313228</c:v>
                </c:pt>
                <c:pt idx="10">
                  <c:v>0.34092372245403235</c:v>
                </c:pt>
                <c:pt idx="11">
                  <c:v>0.33910317824959563</c:v>
                </c:pt>
                <c:pt idx="12">
                  <c:v>0.33837997991407232</c:v>
                </c:pt>
                <c:pt idx="13">
                  <c:v>0.33881271667558033</c:v>
                </c:pt>
                <c:pt idx="14">
                  <c:v>0.340366330775287</c:v>
                </c:pt>
                <c:pt idx="15">
                  <c:v>0.34291495763853291</c:v>
                </c:pt>
                <c:pt idx="16">
                  <c:v>0.34625212267412536</c:v>
                </c:pt>
                <c:pt idx="17">
                  <c:v>0.35010746861776543</c:v>
                </c:pt>
                <c:pt idx="18">
                  <c:v>0.35416865826972449</c:v>
                </c:pt>
                <c:pt idx="19">
                  <c:v>0.35810667819722569</c:v>
                </c:pt>
                <c:pt idx="20">
                  <c:v>0.36160249344604922</c:v>
                </c:pt>
                <c:pt idx="21">
                  <c:v>0.36437289385514915</c:v>
                </c:pt>
                <c:pt idx="22">
                  <c:v>0.36619343805958587</c:v>
                </c:pt>
              </c:numCache>
            </c:numRef>
          </c:yVal>
          <c:smooth val="1"/>
        </c:ser>
        <c:ser>
          <c:idx val="39"/>
          <c:order val="3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PlotDat65!$CC$1:$CC$23</c:f>
              <c:numCache>
                <c:formatCode>General</c:formatCode>
                <c:ptCount val="23"/>
                <c:pt idx="0">
                  <c:v>19.678272513656147</c:v>
                </c:pt>
                <c:pt idx="1">
                  <c:v>19.646479318052677</c:v>
                </c:pt>
                <c:pt idx="2">
                  <c:v>19.553756171486754</c:v>
                </c:pt>
                <c:pt idx="3">
                  <c:v>19.407614951847368</c:v>
                </c:pt>
                <c:pt idx="4">
                  <c:v>19.219895151614399</c:v>
                </c:pt>
                <c:pt idx="5">
                  <c:v>19.005804712590084</c:v>
                </c:pt>
                <c:pt idx="6">
                  <c:v>18.782687968899307</c:v>
                </c:pt>
                <c:pt idx="7">
                  <c:v>18.568620512189529</c:v>
                </c:pt>
                <c:pt idx="8">
                  <c:v>18.380944814695187</c:v>
                </c:pt>
                <c:pt idx="9">
                  <c:v>18.234865245276929</c:v>
                </c:pt>
                <c:pt idx="10">
                  <c:v>18.142216301880367</c:v>
                </c:pt>
                <c:pt idx="11">
                  <c:v>18.110503850895007</c:v>
                </c:pt>
                <c:pt idx="12">
                  <c:v>18.142297046498477</c:v>
                </c:pt>
                <c:pt idx="13">
                  <c:v>18.2350201930644</c:v>
                </c:pt>
                <c:pt idx="14">
                  <c:v>18.38116141270379</c:v>
                </c:pt>
                <c:pt idx="15">
                  <c:v>18.568881212936759</c:v>
                </c:pt>
                <c:pt idx="16">
                  <c:v>18.782971651961073</c:v>
                </c:pt>
                <c:pt idx="17">
                  <c:v>19.006088395651847</c:v>
                </c:pt>
                <c:pt idx="18">
                  <c:v>19.220155852361628</c:v>
                </c:pt>
                <c:pt idx="19">
                  <c:v>19.407831549855967</c:v>
                </c:pt>
                <c:pt idx="20">
                  <c:v>19.553911119274225</c:v>
                </c:pt>
                <c:pt idx="21">
                  <c:v>19.646560062670787</c:v>
                </c:pt>
                <c:pt idx="22">
                  <c:v>19.678272513656147</c:v>
                </c:pt>
              </c:numCache>
            </c:numRef>
          </c:xVal>
          <c:yVal>
            <c:numRef>
              <c:f>PlotDat65!$CD$1:$CD$23</c:f>
              <c:numCache>
                <c:formatCode>General</c:formatCode>
                <c:ptCount val="23"/>
                <c:pt idx="0">
                  <c:v>0.49985282692330063</c:v>
                </c:pt>
                <c:pt idx="1">
                  <c:v>0.50074563414869455</c:v>
                </c:pt>
                <c:pt idx="2">
                  <c:v>0.50002481843908497</c:v>
                </c:pt>
                <c:pt idx="3">
                  <c:v>0.4977487759964086</c:v>
                </c:pt>
                <c:pt idx="4">
                  <c:v>0.49410189824322537</c:v>
                </c:pt>
                <c:pt idx="5">
                  <c:v>0.48937963352628111</c:v>
                </c:pt>
                <c:pt idx="6">
                  <c:v>0.48396455164855295</c:v>
                </c:pt>
                <c:pt idx="7">
                  <c:v>0.47829535033904247</c:v>
                </c:pt>
                <c:pt idx="8">
                  <c:v>0.47283131457180788</c:v>
                </c:pt>
                <c:pt idx="9">
                  <c:v>0.4680151080288385</c:v>
                </c:pt>
                <c:pt idx="10">
                  <c:v>0.46423691112116255</c:v>
                </c:pt>
                <c:pt idx="11">
                  <c:v>0.46180281089243774</c:v>
                </c:pt>
                <c:pt idx="12">
                  <c:v>0.46091000366704388</c:v>
                </c:pt>
                <c:pt idx="13">
                  <c:v>0.4616308193766534</c:v>
                </c:pt>
                <c:pt idx="14">
                  <c:v>0.46390686181932977</c:v>
                </c:pt>
                <c:pt idx="15">
                  <c:v>0.46755373957251301</c:v>
                </c:pt>
                <c:pt idx="16">
                  <c:v>0.47227600428945732</c:v>
                </c:pt>
                <c:pt idx="17">
                  <c:v>0.47769108616718547</c:v>
                </c:pt>
                <c:pt idx="18">
                  <c:v>0.4833602874766959</c:v>
                </c:pt>
                <c:pt idx="19">
                  <c:v>0.48882432324393055</c:v>
                </c:pt>
                <c:pt idx="20">
                  <c:v>0.49364052978689993</c:v>
                </c:pt>
                <c:pt idx="21">
                  <c:v>0.49741872669457587</c:v>
                </c:pt>
                <c:pt idx="22">
                  <c:v>0.49985282692330063</c:v>
                </c:pt>
              </c:numCache>
            </c:numRef>
          </c:yVal>
          <c:smooth val="1"/>
        </c:ser>
        <c:ser>
          <c:idx val="40"/>
          <c:order val="4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PlotDat65!$CE$1:$CE$23</c:f>
              <c:numCache>
                <c:formatCode>General</c:formatCode>
                <c:ptCount val="23"/>
                <c:pt idx="0">
                  <c:v>0.84853775892273031</c:v>
                </c:pt>
                <c:pt idx="1">
                  <c:v>0.8471801660605256</c:v>
                </c:pt>
                <c:pt idx="2">
                  <c:v>0.84329798939349043</c:v>
                </c:pt>
                <c:pt idx="3">
                  <c:v>0.83720573978699442</c:v>
                </c:pt>
                <c:pt idx="4">
                  <c:v>0.82939697507215238</c:v>
                </c:pt>
                <c:pt idx="5">
                  <c:v>0.82050431492564868</c:v>
                </c:pt>
                <c:pt idx="6">
                  <c:v>0.8112481897858671</c:v>
                </c:pt>
                <c:pt idx="7">
                  <c:v>0.80237847586333677</c:v>
                </c:pt>
                <c:pt idx="8">
                  <c:v>0.79461374462984125</c:v>
                </c:pt>
                <c:pt idx="9">
                  <c:v>0.78858304843128368</c:v>
                </c:pt>
                <c:pt idx="10">
                  <c:v>0.78477495840773981</c:v>
                </c:pt>
                <c:pt idx="11">
                  <c:v>0.78349798336533394</c:v>
                </c:pt>
                <c:pt idx="12">
                  <c:v>0.78485557622753865</c:v>
                </c:pt>
                <c:pt idx="13">
                  <c:v>0.78873775289457382</c:v>
                </c:pt>
                <c:pt idx="14">
                  <c:v>0.79483000250106983</c:v>
                </c:pt>
                <c:pt idx="15">
                  <c:v>0.80263876721591199</c:v>
                </c:pt>
                <c:pt idx="16">
                  <c:v>0.81153142736241557</c:v>
                </c:pt>
                <c:pt idx="17">
                  <c:v>0.82078755250219715</c:v>
                </c:pt>
                <c:pt idx="18">
                  <c:v>0.82965726642472759</c:v>
                </c:pt>
                <c:pt idx="19">
                  <c:v>0.83742199765822312</c:v>
                </c:pt>
                <c:pt idx="20">
                  <c:v>0.84345269385678068</c:v>
                </c:pt>
                <c:pt idx="21">
                  <c:v>0.84726078388032444</c:v>
                </c:pt>
                <c:pt idx="22">
                  <c:v>0.84853775892273031</c:v>
                </c:pt>
              </c:numCache>
            </c:numRef>
          </c:xVal>
          <c:yVal>
            <c:numRef>
              <c:f>PlotDat65!$CF$1:$CF$23</c:f>
              <c:numCache>
                <c:formatCode>General</c:formatCode>
                <c:ptCount val="23"/>
                <c:pt idx="0">
                  <c:v>9.9515262707763244E-2</c:v>
                </c:pt>
                <c:pt idx="1">
                  <c:v>9.9745298007396302E-2</c:v>
                </c:pt>
                <c:pt idx="2">
                  <c:v>9.967165061868892E-2</c:v>
                </c:pt>
                <c:pt idx="3">
                  <c:v>9.9300287015076275E-2</c:v>
                </c:pt>
                <c:pt idx="4">
                  <c:v>9.8661292867138664E-2</c:v>
                </c:pt>
                <c:pt idx="5">
                  <c:v>9.7806435680497475E-2</c:v>
                </c:pt>
                <c:pt idx="6">
                  <c:v>9.6804970900382925E-2</c:v>
                </c:pt>
                <c:pt idx="7">
                  <c:v>9.5738031247339525E-2</c:v>
                </c:pt>
                <c:pt idx="8">
                  <c:v>9.4692053826722411E-2</c:v>
                </c:pt>
                <c:pt idx="9">
                  <c:v>9.3751777508482723E-2</c:v>
                </c:pt>
                <c:pt idx="10">
                  <c:v>9.2993377887885684E-2</c:v>
                </c:pt>
                <c:pt idx="11">
                  <c:v>9.2478295991815826E-2</c:v>
                </c:pt>
                <c:pt idx="12">
                  <c:v>9.2248260692182768E-2</c:v>
                </c:pt>
                <c:pt idx="13">
                  <c:v>9.232190808089015E-2</c:v>
                </c:pt>
                <c:pt idx="14">
                  <c:v>9.2693271684502809E-2</c:v>
                </c:pt>
                <c:pt idx="15">
                  <c:v>9.333226583244042E-2</c:v>
                </c:pt>
                <c:pt idx="16">
                  <c:v>9.4187123019081609E-2</c:v>
                </c:pt>
                <c:pt idx="17">
                  <c:v>9.5188587799196145E-2</c:v>
                </c:pt>
                <c:pt idx="18">
                  <c:v>9.6255527452239559E-2</c:v>
                </c:pt>
                <c:pt idx="19">
                  <c:v>9.7301504872856673E-2</c:v>
                </c:pt>
                <c:pt idx="20">
                  <c:v>9.8241781191096347E-2</c:v>
                </c:pt>
                <c:pt idx="21">
                  <c:v>9.9000180811693386E-2</c:v>
                </c:pt>
                <c:pt idx="22">
                  <c:v>9.9515262707763244E-2</c:v>
                </c:pt>
              </c:numCache>
            </c:numRef>
          </c:yVal>
          <c:smooth val="1"/>
        </c:ser>
        <c:ser>
          <c:idx val="41"/>
          <c:order val="4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PlotDat65!$CG$1:$CG$23</c:f>
              <c:numCache>
                <c:formatCode>General</c:formatCode>
                <c:ptCount val="23"/>
                <c:pt idx="0">
                  <c:v>8.2204251421257997</c:v>
                </c:pt>
                <c:pt idx="1">
                  <c:v>8.2065795571242219</c:v>
                </c:pt>
                <c:pt idx="2">
                  <c:v>8.1662955517732794</c:v>
                </c:pt>
                <c:pt idx="3">
                  <c:v>8.1028366966082963</c:v>
                </c:pt>
                <c:pt idx="4">
                  <c:v>8.0213440506704003</c:v>
                </c:pt>
                <c:pt idx="5">
                  <c:v>7.9284196634780502</c:v>
                </c:pt>
                <c:pt idx="6">
                  <c:v>7.8315917162389619</c:v>
                </c:pt>
                <c:pt idx="7">
                  <c:v>7.738704633380471</c:v>
                </c:pt>
                <c:pt idx="8">
                  <c:v>7.6572835739350182</c:v>
                </c:pt>
                <c:pt idx="9">
                  <c:v>7.5939247879091907</c:v>
                </c:pt>
                <c:pt idx="10">
                  <c:v>7.5537612273375911</c:v>
                </c:pt>
                <c:pt idx="11">
                  <c:v>7.540046705035838</c:v>
                </c:pt>
                <c:pt idx="12">
                  <c:v>7.5538922900374148</c:v>
                </c:pt>
                <c:pt idx="13">
                  <c:v>7.5941762953883591</c:v>
                </c:pt>
                <c:pt idx="14">
                  <c:v>7.6576351505533413</c:v>
                </c:pt>
                <c:pt idx="15">
                  <c:v>7.7391277964912382</c:v>
                </c:pt>
                <c:pt idx="16">
                  <c:v>7.8320521836835875</c:v>
                </c:pt>
                <c:pt idx="17">
                  <c:v>7.9288801309226757</c:v>
                </c:pt>
                <c:pt idx="18">
                  <c:v>8.0217672137811675</c:v>
                </c:pt>
                <c:pt idx="19">
                  <c:v>8.1031882732266194</c:v>
                </c:pt>
                <c:pt idx="20">
                  <c:v>8.1665470592524478</c:v>
                </c:pt>
                <c:pt idx="21">
                  <c:v>8.2067106198240474</c:v>
                </c:pt>
                <c:pt idx="22">
                  <c:v>8.2204251421257997</c:v>
                </c:pt>
              </c:numCache>
            </c:numRef>
          </c:xVal>
          <c:yVal>
            <c:numRef>
              <c:f>PlotDat65!$CH$1:$CH$23</c:f>
              <c:numCache>
                <c:formatCode>General</c:formatCode>
                <c:ptCount val="23"/>
                <c:pt idx="0">
                  <c:v>0.41044073758146077</c:v>
                </c:pt>
                <c:pt idx="1">
                  <c:v>0.41115123844993695</c:v>
                </c:pt>
                <c:pt idx="2">
                  <c:v>0.41048566175268814</c:v>
                </c:pt>
                <c:pt idx="3">
                  <c:v>0.40849792855538836</c:v>
                </c:pt>
                <c:pt idx="4">
                  <c:v>0.40534907318017838</c:v>
                </c:pt>
                <c:pt idx="5">
                  <c:v>0.40129419716259374</c:v>
                </c:pt>
                <c:pt idx="6">
                  <c:v>0.39666180244230287</c:v>
                </c:pt>
                <c:pt idx="7">
                  <c:v>0.39182717808963158</c:v>
                </c:pt>
                <c:pt idx="8">
                  <c:v>0.38718199661701513</c:v>
                </c:pt>
                <c:pt idx="9">
                  <c:v>0.38310258300140704</c:v>
                </c:pt>
                <c:pt idx="10">
                  <c:v>0.3799194270727369</c:v>
                </c:pt>
                <c:pt idx="11">
                  <c:v>0.37789040919338829</c:v>
                </c:pt>
                <c:pt idx="12">
                  <c:v>0.37717990832491211</c:v>
                </c:pt>
                <c:pt idx="13">
                  <c:v>0.37784548502216098</c:v>
                </c:pt>
                <c:pt idx="14">
                  <c:v>0.3798332182194607</c:v>
                </c:pt>
                <c:pt idx="15">
                  <c:v>0.38298207359467068</c:v>
                </c:pt>
                <c:pt idx="16">
                  <c:v>0.38703694961225532</c:v>
                </c:pt>
                <c:pt idx="17">
                  <c:v>0.39166934433254619</c:v>
                </c:pt>
                <c:pt idx="18">
                  <c:v>0.39650396868521748</c:v>
                </c:pt>
                <c:pt idx="19">
                  <c:v>0.40114915015783392</c:v>
                </c:pt>
                <c:pt idx="20">
                  <c:v>0.40522856377344202</c:v>
                </c:pt>
                <c:pt idx="21">
                  <c:v>0.40841171970211221</c:v>
                </c:pt>
                <c:pt idx="22">
                  <c:v>0.41044073758146077</c:v>
                </c:pt>
              </c:numCache>
            </c:numRef>
          </c:yVal>
          <c:smooth val="1"/>
        </c:ser>
        <c:ser>
          <c:idx val="42"/>
          <c:order val="4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PlotDat65!$CI$1:$CI$23</c:f>
              <c:numCache>
                <c:formatCode>General</c:formatCode>
                <c:ptCount val="23"/>
                <c:pt idx="0">
                  <c:v>7.5587115550371697</c:v>
                </c:pt>
                <c:pt idx="1">
                  <c:v>7.5475383614930562</c:v>
                </c:pt>
                <c:pt idx="2">
                  <c:v>7.5150478708454047</c:v>
                </c:pt>
                <c:pt idx="3">
                  <c:v>7.4638722694181014</c:v>
                </c:pt>
                <c:pt idx="4">
                  <c:v>7.3981575000857642</c:v>
                </c:pt>
                <c:pt idx="5">
                  <c:v>7.3232273826389189</c:v>
                </c:pt>
                <c:pt idx="6">
                  <c:v>7.2451523095665413</c:v>
                </c:pt>
                <c:pt idx="7">
                  <c:v>7.1702574589586163</c:v>
                </c:pt>
                <c:pt idx="8">
                  <c:v>7.1046103661945725</c:v>
                </c:pt>
                <c:pt idx="9">
                  <c:v>7.0535293683118576</c:v>
                </c:pt>
                <c:pt idx="10">
                  <c:v>7.0211527439685391</c:v>
                </c:pt>
                <c:pt idx="11">
                  <c:v>7.0101034547177123</c:v>
                </c:pt>
                <c:pt idx="12">
                  <c:v>7.0212766482618258</c:v>
                </c:pt>
                <c:pt idx="13">
                  <c:v>7.0537671389094774</c:v>
                </c:pt>
                <c:pt idx="14">
                  <c:v>7.1049427403367806</c:v>
                </c:pt>
                <c:pt idx="15">
                  <c:v>7.1706575096691179</c:v>
                </c:pt>
                <c:pt idx="16">
                  <c:v>7.2455876271159632</c:v>
                </c:pt>
                <c:pt idx="17">
                  <c:v>7.3236627001883416</c:v>
                </c:pt>
                <c:pt idx="18">
                  <c:v>7.3985575507962658</c:v>
                </c:pt>
                <c:pt idx="19">
                  <c:v>7.4642046435603095</c:v>
                </c:pt>
                <c:pt idx="20">
                  <c:v>7.5152856414430245</c:v>
                </c:pt>
                <c:pt idx="21">
                  <c:v>7.547662265786343</c:v>
                </c:pt>
                <c:pt idx="22">
                  <c:v>7.5587115550371697</c:v>
                </c:pt>
              </c:numCache>
            </c:numRef>
          </c:xVal>
          <c:yVal>
            <c:numRef>
              <c:f>PlotDat65!$CJ$1:$CJ$23</c:f>
              <c:numCache>
                <c:formatCode>General</c:formatCode>
                <c:ptCount val="23"/>
                <c:pt idx="0">
                  <c:v>0.38185685486007453</c:v>
                </c:pt>
                <c:pt idx="1">
                  <c:v>0.38263481449094316</c:v>
                </c:pt>
                <c:pt idx="2">
                  <c:v>0.38229503730321995</c:v>
                </c:pt>
                <c:pt idx="3">
                  <c:v>0.38086505002392157</c:v>
                </c:pt>
                <c:pt idx="4">
                  <c:v>0.37846070171795493</c:v>
                </c:pt>
                <c:pt idx="5">
                  <c:v>0.37527677838585949</c:v>
                </c:pt>
                <c:pt idx="6">
                  <c:v>0.37157122256048042</c:v>
                </c:pt>
                <c:pt idx="7">
                  <c:v>0.36764423633700094</c:v>
                </c:pt>
                <c:pt idx="8">
                  <c:v>0.36381396078456102</c:v>
                </c:pt>
                <c:pt idx="9">
                  <c:v>0.36039070204889351</c:v>
                </c:pt>
                <c:pt idx="10">
                  <c:v>0.35765179219385862</c:v>
                </c:pt>
                <c:pt idx="11">
                  <c:v>0.35581912140698707</c:v>
                </c:pt>
                <c:pt idx="12">
                  <c:v>0.35504116177611844</c:v>
                </c:pt>
                <c:pt idx="13">
                  <c:v>0.35538093896384165</c:v>
                </c:pt>
                <c:pt idx="14">
                  <c:v>0.35681092624314004</c:v>
                </c:pt>
                <c:pt idx="15">
                  <c:v>0.35921527454910668</c:v>
                </c:pt>
                <c:pt idx="16">
                  <c:v>0.36239919788120217</c:v>
                </c:pt>
                <c:pt idx="17">
                  <c:v>0.36610475370658119</c:v>
                </c:pt>
                <c:pt idx="18">
                  <c:v>0.37003173993006067</c:v>
                </c:pt>
                <c:pt idx="19">
                  <c:v>0.37386201548250059</c:v>
                </c:pt>
                <c:pt idx="20">
                  <c:v>0.3772852742181681</c:v>
                </c:pt>
                <c:pt idx="21">
                  <c:v>0.38002418407320304</c:v>
                </c:pt>
                <c:pt idx="22">
                  <c:v>0.38185685486007453</c:v>
                </c:pt>
              </c:numCache>
            </c:numRef>
          </c:yVal>
          <c:smooth val="1"/>
        </c:ser>
        <c:ser>
          <c:idx val="43"/>
          <c:order val="4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PlotDat65!$CK$1:$CK$23</c:f>
              <c:numCache>
                <c:formatCode>General</c:formatCode>
                <c:ptCount val="23"/>
                <c:pt idx="0">
                  <c:v>0.91771006323625726</c:v>
                </c:pt>
                <c:pt idx="1">
                  <c:v>0.91609505888496423</c:v>
                </c:pt>
                <c:pt idx="2">
                  <c:v>0.91146664720337212</c:v>
                </c:pt>
                <c:pt idx="3">
                  <c:v>0.90419979457969912</c:v>
                </c:pt>
                <c:pt idx="4">
                  <c:v>0.89488321819587879</c:v>
                </c:pt>
                <c:pt idx="5">
                  <c:v>0.88427169166271502</c:v>
                </c:pt>
                <c:pt idx="6">
                  <c:v>0.87322489775074641</c:v>
                </c:pt>
                <c:pt idx="7">
                  <c:v>0.86263778200490759</c:v>
                </c:pt>
                <c:pt idx="8">
                  <c:v>0.85336804957892465</c:v>
                </c:pt>
                <c:pt idx="9">
                  <c:v>0.84616667906472942</c:v>
                </c:pt>
                <c:pt idx="10">
                  <c:v>0.84161708267318247</c:v>
                </c:pt>
                <c:pt idx="11">
                  <c:v>0.84008784164643513</c:v>
                </c:pt>
                <c:pt idx="12">
                  <c:v>0.84170284599772816</c:v>
                </c:pt>
                <c:pt idx="13">
                  <c:v>0.84633125767932027</c:v>
                </c:pt>
                <c:pt idx="14">
                  <c:v>0.85359811030299326</c:v>
                </c:pt>
                <c:pt idx="15">
                  <c:v>0.86291468668681359</c:v>
                </c:pt>
                <c:pt idx="16">
                  <c:v>0.87352621321997737</c:v>
                </c:pt>
                <c:pt idx="17">
                  <c:v>0.88457300713194609</c:v>
                </c:pt>
                <c:pt idx="18">
                  <c:v>0.8951601228777849</c:v>
                </c:pt>
                <c:pt idx="19">
                  <c:v>0.90442985530376774</c:v>
                </c:pt>
                <c:pt idx="20">
                  <c:v>0.91163122581796296</c:v>
                </c:pt>
                <c:pt idx="21">
                  <c:v>0.91618082220951003</c:v>
                </c:pt>
                <c:pt idx="22">
                  <c:v>0.91771006323625726</c:v>
                </c:pt>
              </c:numCache>
            </c:numRef>
          </c:xVal>
          <c:yVal>
            <c:numRef>
              <c:f>PlotDat65!$CL$1:$CL$23</c:f>
              <c:numCache>
                <c:formatCode>General</c:formatCode>
                <c:ptCount val="23"/>
                <c:pt idx="0">
                  <c:v>0.10456017848330101</c:v>
                </c:pt>
                <c:pt idx="1">
                  <c:v>0.10479845654603873</c:v>
                </c:pt>
                <c:pt idx="2">
                  <c:v>0.10468436181958457</c:v>
                </c:pt>
                <c:pt idx="3">
                  <c:v>0.1042271375801284</c:v>
                </c:pt>
                <c:pt idx="4">
                  <c:v>0.1034638254163337</c:v>
                </c:pt>
                <c:pt idx="5">
                  <c:v>0.10245626434011888</c:v>
                </c:pt>
                <c:pt idx="6">
                  <c:v>0.10128608095768242</c:v>
                </c:pt>
                <c:pt idx="7">
                  <c:v>0.10004807656732079</c:v>
                </c:pt>
                <c:pt idx="8">
                  <c:v>9.8842546922045471E-2</c:v>
                </c:pt>
                <c:pt idx="9">
                  <c:v>9.776715686415581E-2</c:v>
                </c:pt>
                <c:pt idx="10">
                  <c:v>9.690902810055109E-2</c:v>
                </c:pt>
                <c:pt idx="11">
                  <c:v>9.6337681120170326E-2</c:v>
                </c:pt>
                <c:pt idx="12">
                  <c:v>9.6099403057432614E-2</c:v>
                </c:pt>
                <c:pt idx="13">
                  <c:v>9.621349778388677E-2</c:v>
                </c:pt>
                <c:pt idx="14">
                  <c:v>9.6670722023342939E-2</c:v>
                </c:pt>
                <c:pt idx="15">
                  <c:v>9.7434034187137641E-2</c:v>
                </c:pt>
                <c:pt idx="16">
                  <c:v>9.8441595263352458E-2</c:v>
                </c:pt>
                <c:pt idx="17">
                  <c:v>9.961177864578892E-2</c:v>
                </c:pt>
                <c:pt idx="18">
                  <c:v>0.10084978303615055</c:v>
                </c:pt>
                <c:pt idx="19">
                  <c:v>0.10205531268142588</c:v>
                </c:pt>
                <c:pt idx="20">
                  <c:v>0.10313070273931554</c:v>
                </c:pt>
                <c:pt idx="21">
                  <c:v>0.10398883150292025</c:v>
                </c:pt>
                <c:pt idx="22">
                  <c:v>0.10456017848330101</c:v>
                </c:pt>
              </c:numCache>
            </c:numRef>
          </c:yVal>
          <c:smooth val="1"/>
        </c:ser>
        <c:ser>
          <c:idx val="44"/>
          <c:order val="4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PlotDat65!$CM$1:$CM$23</c:f>
              <c:numCache>
                <c:formatCode>General</c:formatCode>
                <c:ptCount val="23"/>
                <c:pt idx="0">
                  <c:v>7.1010937057197872</c:v>
                </c:pt>
                <c:pt idx="1">
                  <c:v>7.0904924275067822</c:v>
                </c:pt>
                <c:pt idx="2">
                  <c:v>7.0596636586823882</c:v>
                </c:pt>
                <c:pt idx="3">
                  <c:v>7.0111049627510109</c:v>
                </c:pt>
                <c:pt idx="4">
                  <c:v>6.948750276467325</c:v>
                </c:pt>
                <c:pt idx="5">
                  <c:v>6.877651205676437</c:v>
                </c:pt>
                <c:pt idx="6">
                  <c:v>6.8035677742513698</c:v>
                </c:pt>
                <c:pt idx="7">
                  <c:v>6.7325017812150501</c:v>
                </c:pt>
                <c:pt idx="8">
                  <c:v>6.670210570677547</c:v>
                </c:pt>
                <c:pt idx="9">
                  <c:v>6.6217406060565152</c:v>
                </c:pt>
                <c:pt idx="10">
                  <c:v>6.5910186356235707</c:v>
                </c:pt>
                <c:pt idx="11">
                  <c:v>6.5805335707125998</c:v>
                </c:pt>
                <c:pt idx="12">
                  <c:v>6.5911348489256048</c:v>
                </c:pt>
                <c:pt idx="13">
                  <c:v>6.6219636177499988</c:v>
                </c:pt>
                <c:pt idx="14">
                  <c:v>6.6705223136813769</c:v>
                </c:pt>
                <c:pt idx="15">
                  <c:v>6.7328769999650619</c:v>
                </c:pt>
                <c:pt idx="16">
                  <c:v>6.80397607075595</c:v>
                </c:pt>
                <c:pt idx="17">
                  <c:v>6.8780595021810171</c:v>
                </c:pt>
                <c:pt idx="18">
                  <c:v>6.9491254952173369</c:v>
                </c:pt>
                <c:pt idx="19">
                  <c:v>7.01141670575484</c:v>
                </c:pt>
                <c:pt idx="20">
                  <c:v>7.0598866703758727</c:v>
                </c:pt>
                <c:pt idx="21">
                  <c:v>7.0906086408088163</c:v>
                </c:pt>
                <c:pt idx="22">
                  <c:v>7.1010937057197872</c:v>
                </c:pt>
              </c:numCache>
            </c:numRef>
          </c:xVal>
          <c:yVal>
            <c:numRef>
              <c:f>PlotDat65!$CN$1:$CN$23</c:f>
              <c:numCache>
                <c:formatCode>General</c:formatCode>
                <c:ptCount val="23"/>
                <c:pt idx="0">
                  <c:v>0.35847296448853211</c:v>
                </c:pt>
                <c:pt idx="1">
                  <c:v>0.35919497180647669</c:v>
                </c:pt>
                <c:pt idx="2">
                  <c:v>0.35885660039771372</c:v>
                </c:pt>
                <c:pt idx="3">
                  <c:v>0.35748526310140905</c:v>
                </c:pt>
                <c:pt idx="4">
                  <c:v>0.35519205750965216</c:v>
                </c:pt>
                <c:pt idx="5">
                  <c:v>0.35216276550126857</c:v>
                </c:pt>
                <c:pt idx="6">
                  <c:v>0.34864280229888417</c:v>
                </c:pt>
                <c:pt idx="7">
                  <c:v>0.34491733438712896</c:v>
                </c:pt>
                <c:pt idx="8">
                  <c:v>0.34128817702000253</c:v>
                </c:pt>
                <c:pt idx="9">
                  <c:v>0.33804934294395961</c:v>
                </c:pt>
                <c:pt idx="10">
                  <c:v>0.33546322323375316</c:v>
                </c:pt>
                <c:pt idx="11">
                  <c:v>0.33373932992805805</c:v>
                </c:pt>
                <c:pt idx="12">
                  <c:v>0.33301732261011346</c:v>
                </c:pt>
                <c:pt idx="13">
                  <c:v>0.33335569401887644</c:v>
                </c:pt>
                <c:pt idx="14">
                  <c:v>0.33472703131518117</c:v>
                </c:pt>
                <c:pt idx="15">
                  <c:v>0.337020236906938</c:v>
                </c:pt>
                <c:pt idx="16">
                  <c:v>0.34004952891532159</c:v>
                </c:pt>
                <c:pt idx="17">
                  <c:v>0.34356949211770599</c:v>
                </c:pt>
                <c:pt idx="18">
                  <c:v>0.3472949600294612</c:v>
                </c:pt>
                <c:pt idx="19">
                  <c:v>0.35092411739658763</c:v>
                </c:pt>
                <c:pt idx="20">
                  <c:v>0.3541629514726306</c:v>
                </c:pt>
                <c:pt idx="21">
                  <c:v>0.356749071182837</c:v>
                </c:pt>
                <c:pt idx="22">
                  <c:v>0.35847296448853211</c:v>
                </c:pt>
              </c:numCache>
            </c:numRef>
          </c:yVal>
          <c:smooth val="1"/>
        </c:ser>
        <c:ser>
          <c:idx val="45"/>
          <c:order val="4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PlotDat65!$CO$1:$CO$23</c:f>
              <c:numCache>
                <c:formatCode>General</c:formatCode>
                <c:ptCount val="23"/>
                <c:pt idx="0">
                  <c:v>0.91126783965167479</c:v>
                </c:pt>
                <c:pt idx="1">
                  <c:v>0.9098020112552726</c:v>
                </c:pt>
                <c:pt idx="2">
                  <c:v>0.90559867626459634</c:v>
                </c:pt>
                <c:pt idx="3">
                  <c:v>0.89899836388239496</c:v>
                </c:pt>
                <c:pt idx="4">
                  <c:v>0.89053579216430512</c:v>
                </c:pt>
                <c:pt idx="5">
                  <c:v>0.88089654834207454</c:v>
                </c:pt>
                <c:pt idx="6">
                  <c:v>0.87086154662339021</c:v>
                </c:pt>
                <c:pt idx="7">
                  <c:v>0.86124376316704643</c:v>
                </c:pt>
                <c:pt idx="8">
                  <c:v>0.85282237358951585</c:v>
                </c:pt>
                <c:pt idx="9">
                  <c:v>0.8462796287904375</c:v>
                </c:pt>
                <c:pt idx="10">
                  <c:v>0.84214558304223119</c:v>
                </c:pt>
                <c:pt idx="11">
                  <c:v>0.84075515214529994</c:v>
                </c:pt>
                <c:pt idx="12">
                  <c:v>0.84222098054170214</c:v>
                </c:pt>
                <c:pt idx="13">
                  <c:v>0.8464243155323784</c:v>
                </c:pt>
                <c:pt idx="14">
                  <c:v>0.85302462791457978</c:v>
                </c:pt>
                <c:pt idx="15">
                  <c:v>0.86148719963266962</c:v>
                </c:pt>
                <c:pt idx="16">
                  <c:v>0.8711264434549002</c:v>
                </c:pt>
                <c:pt idx="17">
                  <c:v>0.88116144517358463</c:v>
                </c:pt>
                <c:pt idx="18">
                  <c:v>0.89077922862992831</c:v>
                </c:pt>
                <c:pt idx="19">
                  <c:v>0.899200618207459</c:v>
                </c:pt>
                <c:pt idx="20">
                  <c:v>0.90574336300653724</c:v>
                </c:pt>
                <c:pt idx="21">
                  <c:v>0.90987740875474354</c:v>
                </c:pt>
                <c:pt idx="22">
                  <c:v>0.91126783965167479</c:v>
                </c:pt>
              </c:numCache>
            </c:numRef>
          </c:xVal>
          <c:yVal>
            <c:numRef>
              <c:f>PlotDat65!$CP$1:$CP$23</c:f>
              <c:numCache>
                <c:formatCode>General</c:formatCode>
                <c:ptCount val="23"/>
                <c:pt idx="0">
                  <c:v>0.10224865123049151</c:v>
                </c:pt>
                <c:pt idx="1">
                  <c:v>0.10245463329884186</c:v>
                </c:pt>
                <c:pt idx="2">
                  <c:v>0.10234218622888565</c:v>
                </c:pt>
                <c:pt idx="3">
                  <c:v>0.10192041981348228</c:v>
                </c:pt>
                <c:pt idx="4">
                  <c:v>0.10122350305926625</c:v>
                </c:pt>
                <c:pt idx="5">
                  <c:v>0.10030789601694065</c:v>
                </c:pt>
                <c:pt idx="6">
                  <c:v>9.9247775723749931E-2</c:v>
                </c:pt>
                <c:pt idx="7">
                  <c:v>9.8129026821070262E-2</c:v>
                </c:pt>
                <c:pt idx="8">
                  <c:v>9.7042283691540832E-2</c:v>
                </c:pt>
                <c:pt idx="9">
                  <c:v>9.6075587800405871E-2</c:v>
                </c:pt>
                <c:pt idx="10">
                  <c:v>9.5307255099603291E-2</c:v>
                </c:pt>
                <c:pt idx="11">
                  <c:v>9.4799531335101633E-2</c:v>
                </c:pt>
                <c:pt idx="12">
                  <c:v>9.4593549266751287E-2</c:v>
                </c:pt>
                <c:pt idx="13">
                  <c:v>9.4705996336707496E-2</c:v>
                </c:pt>
                <c:pt idx="14">
                  <c:v>9.5127762752110878E-2</c:v>
                </c:pt>
                <c:pt idx="15">
                  <c:v>9.5824679506326893E-2</c:v>
                </c:pt>
                <c:pt idx="16">
                  <c:v>9.6740286548652493E-2</c:v>
                </c:pt>
                <c:pt idx="17">
                  <c:v>9.7800406841843213E-2</c:v>
                </c:pt>
                <c:pt idx="18">
                  <c:v>9.8919155744522896E-2</c:v>
                </c:pt>
                <c:pt idx="19">
                  <c:v>0.10000589887405233</c:v>
                </c:pt>
                <c:pt idx="20">
                  <c:v>0.10097259476518729</c:v>
                </c:pt>
                <c:pt idx="21">
                  <c:v>0.10174092746598985</c:v>
                </c:pt>
                <c:pt idx="22">
                  <c:v>0.10224865123049151</c:v>
                </c:pt>
              </c:numCache>
            </c:numRef>
          </c:yVal>
          <c:smooth val="1"/>
        </c:ser>
        <c:ser>
          <c:idx val="46"/>
          <c:order val="4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PlotDat65!$CQ$1:$CQ$23</c:f>
              <c:numCache>
                <c:formatCode>General</c:formatCode>
                <c:ptCount val="23"/>
                <c:pt idx="0">
                  <c:v>0.84488791991457846</c:v>
                </c:pt>
                <c:pt idx="1">
                  <c:v>0.8433685874885215</c:v>
                </c:pt>
                <c:pt idx="2">
                  <c:v>0.8390131283250355</c:v>
                </c:pt>
                <c:pt idx="3">
                  <c:v>0.83217439582263297</c:v>
                </c:pt>
                <c:pt idx="4">
                  <c:v>0.82340642341715053</c:v>
                </c:pt>
                <c:pt idx="5">
                  <c:v>0.81341954008774042</c:v>
                </c:pt>
                <c:pt idx="6">
                  <c:v>0.80302282372746947</c:v>
                </c:pt>
                <c:pt idx="7">
                  <c:v>0.79305855446419382</c:v>
                </c:pt>
                <c:pt idx="8">
                  <c:v>0.78433397813383288</c:v>
                </c:pt>
                <c:pt idx="9">
                  <c:v>0.7775559080236194</c:v>
                </c:pt>
                <c:pt idx="10">
                  <c:v>0.77327346306314759</c:v>
                </c:pt>
                <c:pt idx="11">
                  <c:v>0.77183358147443415</c:v>
                </c:pt>
                <c:pt idx="12">
                  <c:v>0.7733529139004911</c:v>
                </c:pt>
                <c:pt idx="13">
                  <c:v>0.77770837306397711</c:v>
                </c:pt>
                <c:pt idx="14">
                  <c:v>0.78454710556637963</c:v>
                </c:pt>
                <c:pt idx="15">
                  <c:v>0.79331507797186218</c:v>
                </c:pt>
                <c:pt idx="16">
                  <c:v>0.80330196130127229</c:v>
                </c:pt>
                <c:pt idx="17">
                  <c:v>0.81369867766154325</c:v>
                </c:pt>
                <c:pt idx="18">
                  <c:v>0.8236629469248189</c:v>
                </c:pt>
                <c:pt idx="19">
                  <c:v>0.83238752325517973</c:v>
                </c:pt>
                <c:pt idx="20">
                  <c:v>0.8391655933653932</c:v>
                </c:pt>
                <c:pt idx="21">
                  <c:v>0.84344803832586501</c:v>
                </c:pt>
                <c:pt idx="22">
                  <c:v>0.84488791991457846</c:v>
                </c:pt>
              </c:numCache>
            </c:numRef>
          </c:xVal>
          <c:yVal>
            <c:numRef>
              <c:f>PlotDat65!$CR$1:$CR$23</c:f>
              <c:numCache>
                <c:formatCode>General</c:formatCode>
                <c:ptCount val="23"/>
                <c:pt idx="0">
                  <c:v>9.885439144228185E-2</c:v>
                </c:pt>
                <c:pt idx="1">
                  <c:v>9.9049344794760477E-2</c:v>
                </c:pt>
                <c:pt idx="2">
                  <c:v>9.8900849807059737E-2</c:v>
                </c:pt>
                <c:pt idx="3">
                  <c:v>9.8420936659949457E-2</c:v>
                </c:pt>
                <c:pt idx="4">
                  <c:v>9.7648485062455131E-2</c:v>
                </c:pt>
                <c:pt idx="5">
                  <c:v>9.6646074449059191E-2</c:v>
                </c:pt>
                <c:pt idx="6">
                  <c:v>9.5494914166093514E-2</c:v>
                </c:pt>
                <c:pt idx="7">
                  <c:v>9.4288264373470196E-2</c:v>
                </c:pt>
                <c:pt idx="8">
                  <c:v>9.3123880661164907E-2</c:v>
                </c:pt>
                <c:pt idx="9">
                  <c:v>9.2096094472692069E-2</c:v>
                </c:pt>
                <c:pt idx="10">
                  <c:v>9.1288170932561932E-2</c:v>
                </c:pt>
                <c:pt idx="11">
                  <c:v>9.0765563201089514E-2</c:v>
                </c:pt>
                <c:pt idx="12">
                  <c:v>9.0570609848610886E-2</c:v>
                </c:pt>
                <c:pt idx="13">
                  <c:v>9.0719104836311626E-2</c:v>
                </c:pt>
                <c:pt idx="14">
                  <c:v>9.1199017983421907E-2</c:v>
                </c:pt>
                <c:pt idx="15">
                  <c:v>9.1971469580916246E-2</c:v>
                </c:pt>
                <c:pt idx="16">
                  <c:v>9.2973880194312186E-2</c:v>
                </c:pt>
                <c:pt idx="17">
                  <c:v>9.4125040477277849E-2</c:v>
                </c:pt>
                <c:pt idx="18">
                  <c:v>9.5331690269901181E-2</c:v>
                </c:pt>
                <c:pt idx="19">
                  <c:v>9.6496073982206457E-2</c:v>
                </c:pt>
                <c:pt idx="20">
                  <c:v>9.7523860170679308E-2</c:v>
                </c:pt>
                <c:pt idx="21">
                  <c:v>9.8331783710809445E-2</c:v>
                </c:pt>
                <c:pt idx="22">
                  <c:v>9.885439144228185E-2</c:v>
                </c:pt>
              </c:numCache>
            </c:numRef>
          </c:yVal>
          <c:smooth val="1"/>
        </c:ser>
        <c:ser>
          <c:idx val="47"/>
          <c:order val="4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PlotDat65!$CS$1:$CS$23</c:f>
              <c:numCache>
                <c:formatCode>General</c:formatCode>
                <c:ptCount val="23"/>
                <c:pt idx="0">
                  <c:v>0.85947099543367211</c:v>
                </c:pt>
                <c:pt idx="1">
                  <c:v>0.85813368903103715</c:v>
                </c:pt>
                <c:pt idx="2">
                  <c:v>0.85430609896610643</c:v>
                </c:pt>
                <c:pt idx="3">
                  <c:v>0.84829831382238619</c:v>
                </c:pt>
                <c:pt idx="4">
                  <c:v>0.84059704862254647</c:v>
                </c:pt>
                <c:pt idx="5">
                  <c:v>0.83182621407189061</c:v>
                </c:pt>
                <c:pt idx="6">
                  <c:v>0.8226963710235512</c:v>
                </c:pt>
                <c:pt idx="7">
                  <c:v>0.81394716506403741</c:v>
                </c:pt>
                <c:pt idx="8">
                  <c:v>0.80628740482665784</c:v>
                </c:pt>
                <c:pt idx="9">
                  <c:v>0.80033763853149653</c:v>
                </c:pt>
                <c:pt idx="10">
                  <c:v>0.79657988085916509</c:v>
                </c:pt>
                <c:pt idx="11">
                  <c:v>0.79531856298803016</c:v>
                </c:pt>
                <c:pt idx="12">
                  <c:v>0.79665586939066513</c:v>
                </c:pt>
                <c:pt idx="13">
                  <c:v>0.80048345945559585</c:v>
                </c:pt>
                <c:pt idx="14">
                  <c:v>0.80649124459931609</c:v>
                </c:pt>
                <c:pt idx="15">
                  <c:v>0.81419250979915592</c:v>
                </c:pt>
                <c:pt idx="16">
                  <c:v>0.82296334434981178</c:v>
                </c:pt>
                <c:pt idx="17">
                  <c:v>0.83209318739815108</c:v>
                </c:pt>
                <c:pt idx="18">
                  <c:v>0.84084239335766486</c:v>
                </c:pt>
                <c:pt idx="19">
                  <c:v>0.84850215359504455</c:v>
                </c:pt>
                <c:pt idx="20">
                  <c:v>0.85445191989020575</c:v>
                </c:pt>
                <c:pt idx="21">
                  <c:v>0.8582096775625373</c:v>
                </c:pt>
                <c:pt idx="22">
                  <c:v>0.85947099543367211</c:v>
                </c:pt>
              </c:numCache>
            </c:numRef>
          </c:xVal>
          <c:yVal>
            <c:numRef>
              <c:f>PlotDat65!$CT$1:$CT$23</c:f>
              <c:numCache>
                <c:formatCode>General</c:formatCode>
                <c:ptCount val="23"/>
                <c:pt idx="0">
                  <c:v>9.9309492187208873E-2</c:v>
                </c:pt>
                <c:pt idx="1">
                  <c:v>9.9522106560293783E-2</c:v>
                </c:pt>
                <c:pt idx="2">
                  <c:v>9.9437494563891907E-2</c:v>
                </c:pt>
                <c:pt idx="3">
                  <c:v>9.9062510958744812E-2</c:v>
                </c:pt>
                <c:pt idx="4">
                  <c:v>9.8427534686428161E-2</c:v>
                </c:pt>
                <c:pt idx="5">
                  <c:v>9.7584007748175716E-2</c:v>
                </c:pt>
                <c:pt idx="6">
                  <c:v>9.6600267679876867E-2</c:v>
                </c:pt>
                <c:pt idx="7">
                  <c:v>9.5556011251337697E-2</c:v>
                </c:pt>
                <c:pt idx="8">
                  <c:v>9.4535837907966352E-2</c:v>
                </c:pt>
                <c:pt idx="9">
                  <c:v>9.3622396026838292E-2</c:v>
                </c:pt>
                <c:pt idx="10">
                  <c:v>9.2889687236714466E-2</c:v>
                </c:pt>
                <c:pt idx="11">
                  <c:v>9.2397071246183751E-2</c:v>
                </c:pt>
                <c:pt idx="12">
                  <c:v>9.2184456873098841E-2</c:v>
                </c:pt>
                <c:pt idx="13">
                  <c:v>9.2269068869500717E-2</c:v>
                </c:pt>
                <c:pt idx="14">
                  <c:v>9.2644052474647812E-2</c:v>
                </c:pt>
                <c:pt idx="15">
                  <c:v>9.3279028746964476E-2</c:v>
                </c:pt>
                <c:pt idx="16">
                  <c:v>9.4122555685216908E-2</c:v>
                </c:pt>
                <c:pt idx="17">
                  <c:v>9.5106295753515771E-2</c:v>
                </c:pt>
                <c:pt idx="18">
                  <c:v>9.6150552182054941E-2</c:v>
                </c:pt>
                <c:pt idx="19">
                  <c:v>9.7170725525426285E-2</c:v>
                </c:pt>
                <c:pt idx="20">
                  <c:v>9.8084167406554346E-2</c:v>
                </c:pt>
                <c:pt idx="21">
                  <c:v>9.8816876196678158E-2</c:v>
                </c:pt>
                <c:pt idx="22">
                  <c:v>9.9309492187208873E-2</c:v>
                </c:pt>
              </c:numCache>
            </c:numRef>
          </c:yVal>
          <c:smooth val="1"/>
        </c:ser>
        <c:ser>
          <c:idx val="48"/>
          <c:order val="4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PlotDat65!$CU$1:$CU$23</c:f>
              <c:numCache>
                <c:formatCode>General</c:formatCode>
                <c:ptCount val="23"/>
                <c:pt idx="0">
                  <c:v>0.85086372973015789</c:v>
                </c:pt>
                <c:pt idx="1">
                  <c:v>0.84957587522454125</c:v>
                </c:pt>
                <c:pt idx="2">
                  <c:v>0.84589320508715748</c:v>
                </c:pt>
                <c:pt idx="3">
                  <c:v>0.84011406735085481</c:v>
                </c:pt>
                <c:pt idx="4">
                  <c:v>0.83270665338517291</c:v>
                </c:pt>
                <c:pt idx="5">
                  <c:v>0.82427106781602433</c:v>
                </c:pt>
                <c:pt idx="6">
                  <c:v>0.81549071161786224</c:v>
                </c:pt>
                <c:pt idx="7">
                  <c:v>0.80707691703107298</c:v>
                </c:pt>
                <c:pt idx="8">
                  <c:v>0.79971131965431497</c:v>
                </c:pt>
                <c:pt idx="9">
                  <c:v>0.79399063638215883</c:v>
                </c:pt>
                <c:pt idx="10">
                  <c:v>0.79037832295110122</c:v>
                </c:pt>
                <c:pt idx="11">
                  <c:v>0.78916702751207135</c:v>
                </c:pt>
                <c:pt idx="12">
                  <c:v>0.79045488201768799</c:v>
                </c:pt>
                <c:pt idx="13">
                  <c:v>0.79413755215507176</c:v>
                </c:pt>
                <c:pt idx="14">
                  <c:v>0.79991668989137443</c:v>
                </c:pt>
                <c:pt idx="15">
                  <c:v>0.80732410385705633</c:v>
                </c:pt>
                <c:pt idx="16">
                  <c:v>0.81575968942620491</c:v>
                </c:pt>
                <c:pt idx="17">
                  <c:v>0.824540045624367</c:v>
                </c:pt>
                <c:pt idx="18">
                  <c:v>0.83295384021115626</c:v>
                </c:pt>
                <c:pt idx="19">
                  <c:v>0.84031943758791439</c:v>
                </c:pt>
                <c:pt idx="20">
                  <c:v>0.84604012086007052</c:v>
                </c:pt>
                <c:pt idx="21">
                  <c:v>0.84965243429112802</c:v>
                </c:pt>
                <c:pt idx="22">
                  <c:v>0.85086372973015789</c:v>
                </c:pt>
              </c:numCache>
            </c:numRef>
          </c:xVal>
          <c:yVal>
            <c:numRef>
              <c:f>PlotDat65!$CV$1:$CV$23</c:f>
              <c:numCache>
                <c:formatCode>General</c:formatCode>
                <c:ptCount val="23"/>
                <c:pt idx="0">
                  <c:v>0.10253127874215935</c:v>
                </c:pt>
                <c:pt idx="1">
                  <c:v>0.1027232769076999</c:v>
                </c:pt>
                <c:pt idx="2">
                  <c:v>0.10261402016237538</c:v>
                </c:pt>
                <c:pt idx="3">
                  <c:v>0.10221235983791706</c:v>
                </c:pt>
                <c:pt idx="4">
                  <c:v>0.10155083606504665</c:v>
                </c:pt>
                <c:pt idx="5">
                  <c:v>0.10068304156560876</c:v>
                </c:pt>
                <c:pt idx="6">
                  <c:v>9.9679279888975209E-2</c:v>
                </c:pt>
                <c:pt idx="7">
                  <c:v>9.8620869836586314E-2</c:v>
                </c:pt>
                <c:pt idx="8">
                  <c:v>9.7593557496279668E-2</c:v>
                </c:pt>
                <c:pt idx="9">
                  <c:v>9.668056960420518E-2</c:v>
                </c:pt>
                <c:pt idx="10">
                  <c:v>9.5955871009630669E-2</c:v>
                </c:pt>
                <c:pt idx="11">
                  <c:v>9.5478172482740056E-2</c:v>
                </c:pt>
                <c:pt idx="12">
                  <c:v>9.5286174317199504E-2</c:v>
                </c:pt>
                <c:pt idx="13">
                  <c:v>9.539543106252403E-2</c:v>
                </c:pt>
                <c:pt idx="14">
                  <c:v>9.579709138698235E-2</c:v>
                </c:pt>
                <c:pt idx="15">
                  <c:v>9.6458615159852754E-2</c:v>
                </c:pt>
                <c:pt idx="16">
                  <c:v>9.7326409659290652E-2</c:v>
                </c:pt>
                <c:pt idx="17">
                  <c:v>9.8330171335924199E-2</c:v>
                </c:pt>
                <c:pt idx="18">
                  <c:v>9.9388581388313108E-2</c:v>
                </c:pt>
                <c:pt idx="19">
                  <c:v>0.10041589372861974</c:v>
                </c:pt>
                <c:pt idx="20">
                  <c:v>0.10132888162069423</c:v>
                </c:pt>
                <c:pt idx="21">
                  <c:v>0.10205358021526874</c:v>
                </c:pt>
                <c:pt idx="22">
                  <c:v>0.10253127874215935</c:v>
                </c:pt>
              </c:numCache>
            </c:numRef>
          </c:yVal>
          <c:smooth val="1"/>
        </c:ser>
        <c:ser>
          <c:idx val="49"/>
          <c:order val="4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PlotDat65!$CW$1:$CW$23</c:f>
              <c:numCache>
                <c:formatCode>General</c:formatCode>
                <c:ptCount val="23"/>
                <c:pt idx="0">
                  <c:v>0.88776774092742639</c:v>
                </c:pt>
                <c:pt idx="1">
                  <c:v>0.88634697703526877</c:v>
                </c:pt>
                <c:pt idx="2">
                  <c:v>0.8822779501832051</c:v>
                </c:pt>
                <c:pt idx="3">
                  <c:v>0.87589030872735507</c:v>
                </c:pt>
                <c:pt idx="4">
                  <c:v>0.86770154138970534</c:v>
                </c:pt>
                <c:pt idx="5">
                  <c:v>0.85837505339947762</c:v>
                </c:pt>
                <c:pt idx="6">
                  <c:v>0.84866642134688031</c:v>
                </c:pt>
                <c:pt idx="7">
                  <c:v>0.83936218086135683</c:v>
                </c:pt>
                <c:pt idx="8">
                  <c:v>0.83121610617259567</c:v>
                </c:pt>
                <c:pt idx="9">
                  <c:v>0.82488814380530839</c:v>
                </c:pt>
                <c:pt idx="10">
                  <c:v>0.8208909476366516</c:v>
                </c:pt>
                <c:pt idx="11">
                  <c:v>0.81954834672796883</c:v>
                </c:pt>
                <c:pt idx="12">
                  <c:v>0.82096911062012645</c:v>
                </c:pt>
                <c:pt idx="13">
                  <c:v>0.82503813747219013</c:v>
                </c:pt>
                <c:pt idx="14">
                  <c:v>0.83142577892804015</c:v>
                </c:pt>
                <c:pt idx="15">
                  <c:v>0.83961454626568988</c:v>
                </c:pt>
                <c:pt idx="16">
                  <c:v>0.84894103425591771</c:v>
                </c:pt>
                <c:pt idx="17">
                  <c:v>0.85864966630851491</c:v>
                </c:pt>
                <c:pt idx="18">
                  <c:v>0.86795390679403839</c:v>
                </c:pt>
                <c:pt idx="19">
                  <c:v>0.87609998148279966</c:v>
                </c:pt>
                <c:pt idx="20">
                  <c:v>0.88242794385008683</c:v>
                </c:pt>
                <c:pt idx="21">
                  <c:v>0.88642514001874362</c:v>
                </c:pt>
                <c:pt idx="22">
                  <c:v>0.88776774092742639</c:v>
                </c:pt>
              </c:numCache>
            </c:numRef>
          </c:xVal>
          <c:yVal>
            <c:numRef>
              <c:f>PlotDat65!$CX$1:$CX$23</c:f>
              <c:numCache>
                <c:formatCode>General</c:formatCode>
                <c:ptCount val="23"/>
                <c:pt idx="0">
                  <c:v>0.10400127307163233</c:v>
                </c:pt>
                <c:pt idx="1">
                  <c:v>0.10420018094904474</c:v>
                </c:pt>
                <c:pt idx="2">
                  <c:v>0.10407635573335179</c:v>
                </c:pt>
                <c:pt idx="3">
                  <c:v>0.10363982900711198</c:v>
                </c:pt>
                <c:pt idx="4">
                  <c:v>0.10292596556956089</c:v>
                </c:pt>
                <c:pt idx="5">
                  <c:v>0.10199259839089955</c:v>
                </c:pt>
                <c:pt idx="6">
                  <c:v>0.10091534332899478</c:v>
                </c:pt>
                <c:pt idx="7">
                  <c:v>9.9781473182279534E-2</c:v>
                </c:pt>
                <c:pt idx="8">
                  <c:v>9.8682847366655294E-2</c:v>
                </c:pt>
                <c:pt idx="9">
                  <c:v>9.7708470011924606E-2</c:v>
                </c:pt>
                <c:pt idx="10">
                  <c:v>9.6937279376522523E-2</c:v>
                </c:pt>
                <c:pt idx="11">
                  <c:v>9.6431752739281992E-2</c:v>
                </c:pt>
                <c:pt idx="12">
                  <c:v>9.6232844861869588E-2</c:v>
                </c:pt>
                <c:pt idx="13">
                  <c:v>9.6356670077562545E-2</c:v>
                </c:pt>
                <c:pt idx="14">
                  <c:v>9.6793196803802342E-2</c:v>
                </c:pt>
                <c:pt idx="15">
                  <c:v>9.750706024135343E-2</c:v>
                </c:pt>
                <c:pt idx="16">
                  <c:v>9.844042742001477E-2</c:v>
                </c:pt>
                <c:pt idx="17">
                  <c:v>9.9517682481919542E-2</c:v>
                </c:pt>
                <c:pt idx="18">
                  <c:v>0.10065155262863479</c:v>
                </c:pt>
                <c:pt idx="19">
                  <c:v>0.10175017844425903</c:v>
                </c:pt>
                <c:pt idx="20">
                  <c:v>0.10272455579898972</c:v>
                </c:pt>
                <c:pt idx="21">
                  <c:v>0.1034957464343918</c:v>
                </c:pt>
                <c:pt idx="22">
                  <c:v>0.10400127307163233</c:v>
                </c:pt>
              </c:numCache>
            </c:numRef>
          </c:yVal>
          <c:smooth val="1"/>
        </c:ser>
        <c:ser>
          <c:idx val="50"/>
          <c:order val="5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PlotDat65!$CY$1:$CY$23</c:f>
              <c:numCache>
                <c:formatCode>General</c:formatCode>
                <c:ptCount val="23"/>
                <c:pt idx="0">
                  <c:v>0.92695613789648224</c:v>
                </c:pt>
                <c:pt idx="1">
                  <c:v>0.92536710148992474</c:v>
                </c:pt>
                <c:pt idx="2">
                  <c:v>0.9208209080431532</c:v>
                </c:pt>
                <c:pt idx="3">
                  <c:v>0.91368586311197175</c:v>
                </c:pt>
                <c:pt idx="4">
                  <c:v>0.90454000560295866</c:v>
                </c:pt>
                <c:pt idx="5">
                  <c:v>0.89412427849898513</c:v>
                </c:pt>
                <c:pt idx="6">
                  <c:v>0.88328250206530079</c:v>
                </c:pt>
                <c:pt idx="7">
                  <c:v>0.8728930125500356</c:v>
                </c:pt>
                <c:pt idx="8">
                  <c:v>0.86379750460504323</c:v>
                </c:pt>
                <c:pt idx="9">
                  <c:v>0.85673284219095813</c:v>
                </c:pt>
                <c:pt idx="10">
                  <c:v>0.85227136224140454</c:v>
                </c:pt>
                <c:pt idx="11">
                  <c:v>0.85077450732845239</c:v>
                </c:pt>
                <c:pt idx="12">
                  <c:v>0.85236354373500989</c:v>
                </c:pt>
                <c:pt idx="13">
                  <c:v>0.85690973718178143</c:v>
                </c:pt>
                <c:pt idx="14">
                  <c:v>0.86404478211296287</c:v>
                </c:pt>
                <c:pt idx="15">
                  <c:v>0.87319063962197596</c:v>
                </c:pt>
                <c:pt idx="16">
                  <c:v>0.88360636672594961</c:v>
                </c:pt>
                <c:pt idx="17">
                  <c:v>0.89444814315963395</c:v>
                </c:pt>
                <c:pt idx="18">
                  <c:v>0.90483763267489903</c:v>
                </c:pt>
                <c:pt idx="19">
                  <c:v>0.9139331406198915</c:v>
                </c:pt>
                <c:pt idx="20">
                  <c:v>0.92099780303397649</c:v>
                </c:pt>
                <c:pt idx="21">
                  <c:v>0.92545928298353008</c:v>
                </c:pt>
                <c:pt idx="22">
                  <c:v>0.92695613789648224</c:v>
                </c:pt>
              </c:numCache>
            </c:numRef>
          </c:xVal>
          <c:yVal>
            <c:numRef>
              <c:f>PlotDat65!$CZ$1:$CZ$23</c:f>
              <c:numCache>
                <c:formatCode>General</c:formatCode>
                <c:ptCount val="23"/>
                <c:pt idx="0">
                  <c:v>0.10301179174398083</c:v>
                </c:pt>
                <c:pt idx="1">
                  <c:v>0.10334360805559584</c:v>
                </c:pt>
                <c:pt idx="2">
                  <c:v>0.10335221549096378</c:v>
                </c:pt>
                <c:pt idx="3">
                  <c:v>0.10303691672686158</c:v>
                </c:pt>
                <c:pt idx="4">
                  <c:v>0.10242325539400279</c:v>
                </c:pt>
                <c:pt idx="5">
                  <c:v>0.10156094668399121</c:v>
                </c:pt>
                <c:pt idx="6">
                  <c:v>0.10051984972016458</c:v>
                </c:pt>
                <c:pt idx="7">
                  <c:v>9.9384307986890102E-2</c:v>
                </c:pt>
                <c:pt idx="8">
                  <c:v>9.824631632207094E-2</c:v>
                </c:pt>
                <c:pt idx="9">
                  <c:v>9.7198068042493729E-2</c:v>
                </c:pt>
                <c:pt idx="10">
                  <c:v>9.6324485989597253E-2</c:v>
                </c:pt>
                <c:pt idx="11">
                  <c:v>9.5696342585914654E-2</c:v>
                </c:pt>
                <c:pt idx="12">
                  <c:v>9.5364526274299644E-2</c:v>
                </c:pt>
                <c:pt idx="13">
                  <c:v>9.53559188389317E-2</c:v>
                </c:pt>
                <c:pt idx="14">
                  <c:v>9.5671217603033903E-2</c:v>
                </c:pt>
                <c:pt idx="15">
                  <c:v>9.6284878935892687E-2</c:v>
                </c:pt>
                <c:pt idx="16">
                  <c:v>9.714718764590427E-2</c:v>
                </c:pt>
                <c:pt idx="17">
                  <c:v>9.8188284609730905E-2</c:v>
                </c:pt>
                <c:pt idx="18">
                  <c:v>9.9323826343005392E-2</c:v>
                </c:pt>
                <c:pt idx="19">
                  <c:v>0.10046181800782454</c:v>
                </c:pt>
                <c:pt idx="20">
                  <c:v>0.10151006628740177</c:v>
                </c:pt>
                <c:pt idx="21">
                  <c:v>0.10238364834029824</c:v>
                </c:pt>
                <c:pt idx="22">
                  <c:v>0.10301179174398083</c:v>
                </c:pt>
              </c:numCache>
            </c:numRef>
          </c:yVal>
          <c:smooth val="1"/>
        </c:ser>
        <c:ser>
          <c:idx val="51"/>
          <c:order val="5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PlotDat65!$DA$1:$DA$23</c:f>
              <c:numCache>
                <c:formatCode>General</c:formatCode>
                <c:ptCount val="23"/>
                <c:pt idx="0">
                  <c:v>0.92264388291242938</c:v>
                </c:pt>
                <c:pt idx="1">
                  <c:v>0.92113209518673422</c:v>
                </c:pt>
                <c:pt idx="2">
                  <c:v>0.91680820241352312</c:v>
                </c:pt>
                <c:pt idx="3">
                  <c:v>0.91002250067010138</c:v>
                </c:pt>
                <c:pt idx="4">
                  <c:v>0.90132472715559875</c:v>
                </c:pt>
                <c:pt idx="5">
                  <c:v>0.89141952375250932</c:v>
                </c:pt>
                <c:pt idx="6">
                  <c:v>0.8811093511320387</c:v>
                </c:pt>
                <c:pt idx="7">
                  <c:v>0.87122947816293972</c:v>
                </c:pt>
                <c:pt idx="8">
                  <c:v>0.86258031339530183</c:v>
                </c:pt>
                <c:pt idx="9">
                  <c:v>0.85586256072003564</c:v>
                </c:pt>
                <c:pt idx="10">
                  <c:v>0.85162045250687768</c:v>
                </c:pt>
                <c:pt idx="11">
                  <c:v>0.85019765913446899</c:v>
                </c:pt>
                <c:pt idx="12">
                  <c:v>0.85170944686016414</c:v>
                </c:pt>
                <c:pt idx="13">
                  <c:v>0.85603333963337525</c:v>
                </c:pt>
                <c:pt idx="14">
                  <c:v>0.86281904137679699</c:v>
                </c:pt>
                <c:pt idx="15">
                  <c:v>0.87151681489129973</c:v>
                </c:pt>
                <c:pt idx="16">
                  <c:v>0.88142201829438904</c:v>
                </c:pt>
                <c:pt idx="17">
                  <c:v>0.89173219091485978</c:v>
                </c:pt>
                <c:pt idx="18">
                  <c:v>0.90161206388395876</c:v>
                </c:pt>
                <c:pt idx="19">
                  <c:v>0.91026122865159653</c:v>
                </c:pt>
                <c:pt idx="20">
                  <c:v>0.91697898132686273</c:v>
                </c:pt>
                <c:pt idx="21">
                  <c:v>0.9212210895400208</c:v>
                </c:pt>
                <c:pt idx="22">
                  <c:v>0.92264388291242938</c:v>
                </c:pt>
              </c:numCache>
            </c:numRef>
          </c:xVal>
          <c:yVal>
            <c:numRef>
              <c:f>PlotDat65!$DB$1:$DB$23</c:f>
              <c:numCache>
                <c:formatCode>General</c:formatCode>
                <c:ptCount val="23"/>
                <c:pt idx="0">
                  <c:v>0.10052938224340693</c:v>
                </c:pt>
                <c:pt idx="1">
                  <c:v>0.10091845078203297</c:v>
                </c:pt>
                <c:pt idx="2">
                  <c:v>0.10102277859477718</c:v>
                </c:pt>
                <c:pt idx="3">
                  <c:v>0.10083391366271238</c:v>
                </c:pt>
                <c:pt idx="4">
                  <c:v>0.1003671566994115</c:v>
                </c:pt>
                <c:pt idx="5">
                  <c:v>9.9660321578130595E-2</c:v>
                </c:pt>
                <c:pt idx="6">
                  <c:v>9.8770671876685534E-2</c:v>
                </c:pt>
                <c:pt idx="7">
                  <c:v>9.7770281722936905E-2</c:v>
                </c:pt>
                <c:pt idx="8">
                  <c:v>9.6740196777592075E-2</c:v>
                </c:pt>
                <c:pt idx="9">
                  <c:v>9.5763868396771826E-2</c:v>
                </c:pt>
                <c:pt idx="10">
                  <c:v>9.4920392899441791E-2</c:v>
                </c:pt>
                <c:pt idx="11">
                  <c:v>9.4278103654053674E-2</c:v>
                </c:pt>
                <c:pt idx="12">
                  <c:v>9.3889035115427635E-2</c:v>
                </c:pt>
                <c:pt idx="13">
                  <c:v>9.3784707302683429E-2</c:v>
                </c:pt>
                <c:pt idx="14">
                  <c:v>9.3973572234748226E-2</c:v>
                </c:pt>
                <c:pt idx="15">
                  <c:v>9.4440329198049108E-2</c:v>
                </c:pt>
                <c:pt idx="16">
                  <c:v>9.5147164319330013E-2</c:v>
                </c:pt>
                <c:pt idx="17">
                  <c:v>9.6036814020775074E-2</c:v>
                </c:pt>
                <c:pt idx="18">
                  <c:v>9.7037204174523717E-2</c:v>
                </c:pt>
                <c:pt idx="19">
                  <c:v>9.8067289119868534E-2</c:v>
                </c:pt>
                <c:pt idx="20">
                  <c:v>9.9043617500688783E-2</c:v>
                </c:pt>
                <c:pt idx="21">
                  <c:v>9.9887092998018831E-2</c:v>
                </c:pt>
                <c:pt idx="22">
                  <c:v>0.10052938224340693</c:v>
                </c:pt>
              </c:numCache>
            </c:numRef>
          </c:yVal>
          <c:smooth val="1"/>
        </c:ser>
        <c:ser>
          <c:idx val="52"/>
          <c:order val="5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PlotDat65!$DC$1:$DC$23</c:f>
              <c:numCache>
                <c:formatCode>General</c:formatCode>
                <c:ptCount val="23"/>
                <c:pt idx="0">
                  <c:v>7.3898063886642245</c:v>
                </c:pt>
                <c:pt idx="1">
                  <c:v>7.3782686729039106</c:v>
                </c:pt>
                <c:pt idx="2">
                  <c:v>7.3447173034679079</c:v>
                </c:pt>
                <c:pt idx="3">
                  <c:v>7.2918704127702432</c:v>
                </c:pt>
                <c:pt idx="4">
                  <c:v>7.2240093416026818</c:v>
                </c:pt>
                <c:pt idx="5">
                  <c:v>7.1466317903658894</c:v>
                </c:pt>
                <c:pt idx="6">
                  <c:v>7.0660064280790538</c:v>
                </c:pt>
                <c:pt idx="7">
                  <c:v>6.9886650420971632</c:v>
                </c:pt>
                <c:pt idx="8">
                  <c:v>6.9208733715455359</c:v>
                </c:pt>
                <c:pt idx="9">
                  <c:v>6.8681234943996774</c:v>
                </c:pt>
                <c:pt idx="10">
                  <c:v>6.8346888919903455</c:v>
                </c:pt>
                <c:pt idx="11">
                  <c:v>6.8232782369615066</c:v>
                </c:pt>
                <c:pt idx="12">
                  <c:v>6.8348159527218204</c:v>
                </c:pt>
                <c:pt idx="13">
                  <c:v>6.8683673221578241</c:v>
                </c:pt>
                <c:pt idx="14">
                  <c:v>6.9212142128554879</c:v>
                </c:pt>
                <c:pt idx="15">
                  <c:v>6.9890752840230492</c:v>
                </c:pt>
                <c:pt idx="16">
                  <c:v>7.0664528352598417</c:v>
                </c:pt>
                <c:pt idx="17">
                  <c:v>7.1470781975466773</c:v>
                </c:pt>
                <c:pt idx="18">
                  <c:v>7.2244195835285678</c:v>
                </c:pt>
                <c:pt idx="19">
                  <c:v>7.2922112540801951</c:v>
                </c:pt>
                <c:pt idx="20">
                  <c:v>7.3449611312260537</c:v>
                </c:pt>
                <c:pt idx="21">
                  <c:v>7.3783957336353865</c:v>
                </c:pt>
                <c:pt idx="22">
                  <c:v>7.3898063886642245</c:v>
                </c:pt>
              </c:numCache>
            </c:numRef>
          </c:xVal>
          <c:yVal>
            <c:numRef>
              <c:f>PlotDat65!$DD$1:$DD$23</c:f>
              <c:numCache>
                <c:formatCode>General</c:formatCode>
                <c:ptCount val="23"/>
                <c:pt idx="0">
                  <c:v>0.38628780483814118</c:v>
                </c:pt>
                <c:pt idx="1">
                  <c:v>0.38699100318244034</c:v>
                </c:pt>
                <c:pt idx="2">
                  <c:v>0.38649372447933089</c:v>
                </c:pt>
                <c:pt idx="3">
                  <c:v>0.38483625529190846</c:v>
                </c:pt>
                <c:pt idx="4">
                  <c:v>0.38215287391638914</c:v>
                </c:pt>
                <c:pt idx="5">
                  <c:v>0.37866097195313403</c:v>
                </c:pt>
                <c:pt idx="6">
                  <c:v>0.3746434425320655</c:v>
                </c:pt>
                <c:pt idx="7">
                  <c:v>0.37042576199371097</c:v>
                </c:pt>
                <c:pt idx="8">
                  <c:v>0.36634962173177593</c:v>
                </c:pt>
                <c:pt idx="9">
                  <c:v>0.36274524638854289</c:v>
                </c:pt>
                <c:pt idx="10">
                  <c:v>0.35990464101827502</c:v>
                </c:pt>
                <c:pt idx="11">
                  <c:v>0.35805793457434076</c:v>
                </c:pt>
                <c:pt idx="12">
                  <c:v>0.3573547362300416</c:v>
                </c:pt>
                <c:pt idx="13">
                  <c:v>0.35785201493315105</c:v>
                </c:pt>
                <c:pt idx="14">
                  <c:v>0.35950948412057349</c:v>
                </c:pt>
                <c:pt idx="15">
                  <c:v>0.36219286549609281</c:v>
                </c:pt>
                <c:pt idx="16">
                  <c:v>0.36568476745934791</c:v>
                </c:pt>
                <c:pt idx="17">
                  <c:v>0.3697022968804165</c:v>
                </c:pt>
                <c:pt idx="18">
                  <c:v>0.37391997741877103</c:v>
                </c:pt>
                <c:pt idx="19">
                  <c:v>0.37799611768070601</c:v>
                </c:pt>
                <c:pt idx="20">
                  <c:v>0.38160049302393906</c:v>
                </c:pt>
                <c:pt idx="21">
                  <c:v>0.38444109839420693</c:v>
                </c:pt>
                <c:pt idx="22">
                  <c:v>0.38628780483814118</c:v>
                </c:pt>
              </c:numCache>
            </c:numRef>
          </c:yVal>
          <c:smooth val="1"/>
        </c:ser>
        <c:ser>
          <c:idx val="53"/>
          <c:order val="5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PlotDat65!$DE$1:$DE$23</c:f>
              <c:numCache>
                <c:formatCode>General</c:formatCode>
                <c:ptCount val="23"/>
                <c:pt idx="0">
                  <c:v>5.6388932377556928</c:v>
                </c:pt>
                <c:pt idx="1">
                  <c:v>5.6297031997976656</c:v>
                </c:pt>
                <c:pt idx="2">
                  <c:v>5.6030139021332603</c:v>
                </c:pt>
                <c:pt idx="3">
                  <c:v>5.5609875529318815</c:v>
                </c:pt>
                <c:pt idx="4">
                  <c:v>5.5070288770655038</c:v>
                </c:pt>
                <c:pt idx="5">
                  <c:v>5.4455092855482192</c:v>
                </c:pt>
                <c:pt idx="6">
                  <c:v>5.3814127298136585</c:v>
                </c:pt>
                <c:pt idx="7">
                  <c:v>5.319931931610542</c:v>
                </c:pt>
                <c:pt idx="8">
                  <c:v>5.2660476995689001</c:v>
                </c:pt>
                <c:pt idx="9">
                  <c:v>5.2241254137068793</c:v>
                </c:pt>
                <c:pt idx="10">
                  <c:v>5.1975613683035871</c:v>
                </c:pt>
                <c:pt idx="11">
                  <c:v>5.1885076243351369</c:v>
                </c:pt>
                <c:pt idx="12">
                  <c:v>5.1976976622931641</c:v>
                </c:pt>
                <c:pt idx="13">
                  <c:v>5.2243869599575694</c:v>
                </c:pt>
                <c:pt idx="14">
                  <c:v>5.2664133091589482</c:v>
                </c:pt>
                <c:pt idx="15">
                  <c:v>5.3203719850253259</c:v>
                </c:pt>
                <c:pt idx="16">
                  <c:v>5.3818915765426114</c:v>
                </c:pt>
                <c:pt idx="17">
                  <c:v>5.4459881322771713</c:v>
                </c:pt>
                <c:pt idx="18">
                  <c:v>5.5074689304802886</c:v>
                </c:pt>
                <c:pt idx="19">
                  <c:v>5.5613531625219306</c:v>
                </c:pt>
                <c:pt idx="20">
                  <c:v>5.6032754483839504</c:v>
                </c:pt>
                <c:pt idx="21">
                  <c:v>5.6298394937872427</c:v>
                </c:pt>
                <c:pt idx="22">
                  <c:v>5.6388932377556928</c:v>
                </c:pt>
              </c:numCache>
            </c:numRef>
          </c:xVal>
          <c:yVal>
            <c:numRef>
              <c:f>PlotDat65!$DF$1:$DF$23</c:f>
              <c:numCache>
                <c:formatCode>General</c:formatCode>
                <c:ptCount val="23"/>
                <c:pt idx="0">
                  <c:v>0.30541258492095819</c:v>
                </c:pt>
                <c:pt idx="1">
                  <c:v>0.30657578909801814</c:v>
                </c:pt>
                <c:pt idx="2">
                  <c:v>0.30684848159029882</c:v>
                </c:pt>
                <c:pt idx="3">
                  <c:v>0.30620857047384037</c:v>
                </c:pt>
                <c:pt idx="4">
                  <c:v>0.30470789754160033</c:v>
                </c:pt>
                <c:pt idx="5">
                  <c:v>0.30246803838970315</c:v>
                </c:pt>
                <c:pt idx="6">
                  <c:v>0.29967045308568035</c:v>
                </c:pt>
                <c:pt idx="7">
                  <c:v>0.29654178535298331</c:v>
                </c:pt>
                <c:pt idx="8">
                  <c:v>0.29333550124441171</c:v>
                </c:pt>
                <c:pt idx="9">
                  <c:v>0.29031135482993631</c:v>
                </c:pt>
                <c:pt idx="10">
                  <c:v>0.28771434446676653</c:v>
                </c:pt>
                <c:pt idx="11">
                  <c:v>0.2857548644895111</c:v>
                </c:pt>
                <c:pt idx="12">
                  <c:v>0.28459166031245114</c:v>
                </c:pt>
                <c:pt idx="13">
                  <c:v>0.28431896782017047</c:v>
                </c:pt>
                <c:pt idx="14">
                  <c:v>0.28495887893662891</c:v>
                </c:pt>
                <c:pt idx="15">
                  <c:v>0.28645955186886896</c:v>
                </c:pt>
                <c:pt idx="16">
                  <c:v>0.28869941102076613</c:v>
                </c:pt>
                <c:pt idx="17">
                  <c:v>0.29149699632478898</c:v>
                </c:pt>
                <c:pt idx="18">
                  <c:v>0.29462566405748603</c:v>
                </c:pt>
                <c:pt idx="19">
                  <c:v>0.29783194816605757</c:v>
                </c:pt>
                <c:pt idx="20">
                  <c:v>0.30085609458053303</c:v>
                </c:pt>
                <c:pt idx="21">
                  <c:v>0.30345310494370276</c:v>
                </c:pt>
                <c:pt idx="22">
                  <c:v>0.30541258492095819</c:v>
                </c:pt>
              </c:numCache>
            </c:numRef>
          </c:yVal>
          <c:smooth val="1"/>
        </c:ser>
        <c:ser>
          <c:idx val="54"/>
          <c:order val="5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PlotDat65!$DG$1:$DG$23</c:f>
              <c:numCache>
                <c:formatCode>General</c:formatCode>
                <c:ptCount val="23"/>
                <c:pt idx="0">
                  <c:v>7.5317036236918664</c:v>
                </c:pt>
                <c:pt idx="1">
                  <c:v>7.5186744375185466</c:v>
                </c:pt>
                <c:pt idx="2">
                  <c:v>7.4807640680150458</c:v>
                </c:pt>
                <c:pt idx="3">
                  <c:v>7.4210437878568891</c:v>
                </c:pt>
                <c:pt idx="4">
                  <c:v>7.3443517789723094</c:v>
                </c:pt>
                <c:pt idx="5">
                  <c:v>7.2569011718161969</c:v>
                </c:pt>
                <c:pt idx="6">
                  <c:v>7.1657766944915515</c:v>
                </c:pt>
                <c:pt idx="7">
                  <c:v>7.0783607102130839</c:v>
                </c:pt>
                <c:pt idx="8">
                  <c:v>7.0017351421441578</c:v>
                </c:pt>
                <c:pt idx="9">
                  <c:v>6.942107738099919</c:v>
                </c:pt>
                <c:pt idx="10">
                  <c:v>6.904309155738205</c:v>
                </c:pt>
                <c:pt idx="11">
                  <c:v>6.8914016114051364</c:v>
                </c:pt>
                <c:pt idx="12">
                  <c:v>6.9044307975784562</c:v>
                </c:pt>
                <c:pt idx="13">
                  <c:v>6.9423411670819579</c:v>
                </c:pt>
                <c:pt idx="14">
                  <c:v>7.0020614472401137</c:v>
                </c:pt>
                <c:pt idx="15">
                  <c:v>7.0787534561246934</c:v>
                </c:pt>
                <c:pt idx="16">
                  <c:v>7.1662040632808068</c:v>
                </c:pt>
                <c:pt idx="17">
                  <c:v>7.2573285406054513</c:v>
                </c:pt>
                <c:pt idx="18">
                  <c:v>7.3447445248839198</c:v>
                </c:pt>
                <c:pt idx="19">
                  <c:v>7.421370092952845</c:v>
                </c:pt>
                <c:pt idx="20">
                  <c:v>7.4809974969970838</c:v>
                </c:pt>
                <c:pt idx="21">
                  <c:v>7.5187960793587978</c:v>
                </c:pt>
                <c:pt idx="22">
                  <c:v>7.5317036236918664</c:v>
                </c:pt>
              </c:numCache>
            </c:numRef>
          </c:xVal>
          <c:yVal>
            <c:numRef>
              <c:f>PlotDat65!$DH$1:$DH$23</c:f>
              <c:numCache>
                <c:formatCode>General</c:formatCode>
                <c:ptCount val="23"/>
                <c:pt idx="0">
                  <c:v>0.37939862643981503</c:v>
                </c:pt>
                <c:pt idx="1">
                  <c:v>0.38002572764109099</c:v>
                </c:pt>
                <c:pt idx="2">
                  <c:v>0.37934544677621956</c:v>
                </c:pt>
                <c:pt idx="3">
                  <c:v>0.37741289615508661</c:v>
                </c:pt>
                <c:pt idx="4">
                  <c:v>0.37438463953569517</c:v>
                </c:pt>
                <c:pt idx="5">
                  <c:v>0.37050600825961277</c:v>
                </c:pt>
                <c:pt idx="6">
                  <c:v>0.3660912259657193</c:v>
                </c:pt>
                <c:pt idx="7">
                  <c:v>0.36149795205974466</c:v>
                </c:pt>
                <c:pt idx="8">
                  <c:v>0.35709830627629918</c:v>
                </c:pt>
                <c:pt idx="9">
                  <c:v>0.35324872175105665</c:v>
                </c:pt>
                <c:pt idx="10">
                  <c:v>0.35026106892789155</c:v>
                </c:pt>
                <c:pt idx="11">
                  <c:v>0.3483773896702812</c:v>
                </c:pt>
                <c:pt idx="12">
                  <c:v>0.34775028846900524</c:v>
                </c:pt>
                <c:pt idx="13">
                  <c:v>0.34843056933387667</c:v>
                </c:pt>
                <c:pt idx="14">
                  <c:v>0.35036311995500968</c:v>
                </c:pt>
                <c:pt idx="15">
                  <c:v>0.35339137657440112</c:v>
                </c:pt>
                <c:pt idx="16">
                  <c:v>0.35727000785048346</c:v>
                </c:pt>
                <c:pt idx="17">
                  <c:v>0.36168479014437699</c:v>
                </c:pt>
                <c:pt idx="18">
                  <c:v>0.36627806405035163</c:v>
                </c:pt>
                <c:pt idx="19">
                  <c:v>0.37067770983379705</c:v>
                </c:pt>
                <c:pt idx="20">
                  <c:v>0.37452729435903959</c:v>
                </c:pt>
                <c:pt idx="21">
                  <c:v>0.37751494718220469</c:v>
                </c:pt>
                <c:pt idx="22">
                  <c:v>0.37939862643981503</c:v>
                </c:pt>
              </c:numCache>
            </c:numRef>
          </c:yVal>
          <c:smooth val="1"/>
        </c:ser>
        <c:ser>
          <c:idx val="55"/>
          <c:order val="5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PlotDat65!$DI$1:$DI$23</c:f>
              <c:numCache>
                <c:formatCode>General</c:formatCode>
                <c:ptCount val="23"/>
                <c:pt idx="0">
                  <c:v>7.4717892031866207</c:v>
                </c:pt>
                <c:pt idx="1">
                  <c:v>7.459716658919791</c:v>
                </c:pt>
                <c:pt idx="2">
                  <c:v>7.4245979460312439</c:v>
                </c:pt>
                <c:pt idx="3">
                  <c:v>7.3692781737801827</c:v>
                </c:pt>
                <c:pt idx="4">
                  <c:v>7.2982390211150348</c:v>
                </c:pt>
                <c:pt idx="5">
                  <c:v>7.2172356576986214</c:v>
                </c:pt>
                <c:pt idx="6">
                  <c:v>7.1328304942893892</c:v>
                </c:pt>
                <c:pt idx="7">
                  <c:v>7.0518615352499188</c:v>
                </c:pt>
                <c:pt idx="8">
                  <c:v>6.9808884041006474</c:v>
                </c:pt>
                <c:pt idx="9">
                  <c:v>6.9256609218338259</c:v>
                </c:pt>
                <c:pt idx="10">
                  <c:v>6.8906532906122271</c:v>
                </c:pt>
                <c:pt idx="11">
                  <c:v>6.8787016205190277</c:v>
                </c:pt>
                <c:pt idx="12">
                  <c:v>6.8907741647858574</c:v>
                </c:pt>
                <c:pt idx="13">
                  <c:v>6.9258928776744044</c:v>
                </c:pt>
                <c:pt idx="14">
                  <c:v>6.9812126499254656</c:v>
                </c:pt>
                <c:pt idx="15">
                  <c:v>7.0522518025906145</c:v>
                </c:pt>
                <c:pt idx="16">
                  <c:v>7.1332551660070278</c:v>
                </c:pt>
                <c:pt idx="17">
                  <c:v>7.21766032941626</c:v>
                </c:pt>
                <c:pt idx="18">
                  <c:v>7.2986292884557304</c:v>
                </c:pt>
                <c:pt idx="19">
                  <c:v>7.369602419605001</c:v>
                </c:pt>
                <c:pt idx="20">
                  <c:v>7.4248299018718233</c:v>
                </c:pt>
                <c:pt idx="21">
                  <c:v>7.4598375330934212</c:v>
                </c:pt>
                <c:pt idx="22">
                  <c:v>7.4717892031866207</c:v>
                </c:pt>
              </c:numCache>
            </c:numRef>
          </c:xVal>
          <c:yVal>
            <c:numRef>
              <c:f>PlotDat65!$DJ$1:$DJ$23</c:f>
              <c:numCache>
                <c:formatCode>General</c:formatCode>
                <c:ptCount val="23"/>
                <c:pt idx="0">
                  <c:v>0.37541940199953167</c:v>
                </c:pt>
                <c:pt idx="1">
                  <c:v>0.37610630453075405</c:v>
                </c:pt>
                <c:pt idx="2">
                  <c:v>0.37558714155294126</c:v>
                </c:pt>
                <c:pt idx="3">
                  <c:v>0.37390397256297453</c:v>
                </c:pt>
                <c:pt idx="4">
                  <c:v>0.37119315790222962</c:v>
                </c:pt>
                <c:pt idx="5">
                  <c:v>0.36767431165268449</c:v>
                </c:pt>
                <c:pt idx="6">
                  <c:v>0.36363250981009287</c:v>
                </c:pt>
                <c:pt idx="7">
                  <c:v>0.3593951951222204</c:v>
                </c:pt>
                <c:pt idx="8">
                  <c:v>0.35530564962479771</c:v>
                </c:pt>
                <c:pt idx="9">
                  <c:v>0.3516951839725625</c:v>
                </c:pt>
                <c:pt idx="10">
                  <c:v>0.3488562966203928</c:v>
                </c:pt>
                <c:pt idx="11">
                  <c:v>0.34701897733804826</c:v>
                </c:pt>
                <c:pt idx="12">
                  <c:v>0.34633207480682587</c:v>
                </c:pt>
                <c:pt idx="13">
                  <c:v>0.34685123778463867</c:v>
                </c:pt>
                <c:pt idx="14">
                  <c:v>0.3485344067746054</c:v>
                </c:pt>
                <c:pt idx="15">
                  <c:v>0.35124522143535031</c:v>
                </c:pt>
                <c:pt idx="16">
                  <c:v>0.35476406768489543</c:v>
                </c:pt>
                <c:pt idx="17">
                  <c:v>0.35880586952748705</c:v>
                </c:pt>
                <c:pt idx="18">
                  <c:v>0.36304318421535958</c:v>
                </c:pt>
                <c:pt idx="19">
                  <c:v>0.36713272971278221</c:v>
                </c:pt>
                <c:pt idx="20">
                  <c:v>0.37074319536501743</c:v>
                </c:pt>
                <c:pt idx="21">
                  <c:v>0.37358208271718713</c:v>
                </c:pt>
                <c:pt idx="22">
                  <c:v>0.37541940199953167</c:v>
                </c:pt>
              </c:numCache>
            </c:numRef>
          </c:yVal>
          <c:smooth val="1"/>
        </c:ser>
        <c:ser>
          <c:idx val="56"/>
          <c:order val="5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PlotDat65!$DK$1:$DK$23</c:f>
              <c:numCache>
                <c:formatCode>General</c:formatCode>
                <c:ptCount val="23"/>
                <c:pt idx="0">
                  <c:v>7.9968183894511675</c:v>
                </c:pt>
                <c:pt idx="1">
                  <c:v>7.9836382173410572</c:v>
                </c:pt>
                <c:pt idx="2">
                  <c:v>7.9452926381141573</c:v>
                </c:pt>
                <c:pt idx="3">
                  <c:v>7.8848881825494903</c:v>
                </c:pt>
                <c:pt idx="4">
                  <c:v>7.8073184603977754</c:v>
                </c:pt>
                <c:pt idx="5">
                  <c:v>7.7188677092228453</c:v>
                </c:pt>
                <c:pt idx="6">
                  <c:v>7.6267016828480187</c:v>
                </c:pt>
                <c:pt idx="7">
                  <c:v>7.538287124597721</c:v>
                </c:pt>
                <c:pt idx="8">
                  <c:v>7.4607868561597668</c:v>
                </c:pt>
                <c:pt idx="9">
                  <c:v>7.4004794883711558</c:v>
                </c:pt>
                <c:pt idx="10">
                  <c:v>7.3622507655083949</c:v>
                </c:pt>
                <c:pt idx="11">
                  <c:v>7.3491977513428548</c:v>
                </c:pt>
                <c:pt idx="12">
                  <c:v>7.3623779234529652</c:v>
                </c:pt>
                <c:pt idx="13">
                  <c:v>7.400723502679865</c:v>
                </c:pt>
                <c:pt idx="14">
                  <c:v>7.461127958244532</c:v>
                </c:pt>
                <c:pt idx="15">
                  <c:v>7.5386976803962469</c:v>
                </c:pt>
                <c:pt idx="16">
                  <c:v>7.6271484315711779</c:v>
                </c:pt>
                <c:pt idx="17">
                  <c:v>7.7193144579460036</c:v>
                </c:pt>
                <c:pt idx="18">
                  <c:v>7.8077290161963013</c:v>
                </c:pt>
                <c:pt idx="19">
                  <c:v>7.8852292846342555</c:v>
                </c:pt>
                <c:pt idx="20">
                  <c:v>7.9455366524228666</c:v>
                </c:pt>
                <c:pt idx="21">
                  <c:v>7.9837653752856284</c:v>
                </c:pt>
                <c:pt idx="22">
                  <c:v>7.9968183894511675</c:v>
                </c:pt>
              </c:numCache>
            </c:numRef>
          </c:xVal>
          <c:yVal>
            <c:numRef>
              <c:f>PlotDat65!$DL$1:$DL$23</c:f>
              <c:numCache>
                <c:formatCode>General</c:formatCode>
                <c:ptCount val="23"/>
                <c:pt idx="0">
                  <c:v>0.39655621839307026</c:v>
                </c:pt>
                <c:pt idx="1">
                  <c:v>0.39728099836024849</c:v>
                </c:pt>
                <c:pt idx="2">
                  <c:v>0.39670688188744335</c:v>
                </c:pt>
                <c:pt idx="3">
                  <c:v>0.39488038047687934</c:v>
                </c:pt>
                <c:pt idx="4">
                  <c:v>0.39194946641021827</c:v>
                </c:pt>
                <c:pt idx="5">
                  <c:v>0.38815158491432394</c:v>
                </c:pt>
                <c:pt idx="6">
                  <c:v>0.38379441776112261</c:v>
                </c:pt>
                <c:pt idx="7">
                  <c:v>0.379230956720296</c:v>
                </c:pt>
                <c:pt idx="8">
                  <c:v>0.37483090626542387</c:v>
                </c:pt>
                <c:pt idx="9">
                  <c:v>0.37095073231625247</c:v>
                </c:pt>
                <c:pt idx="10">
                  <c:v>0.36790478348986061</c:v>
                </c:pt>
                <c:pt idx="11">
                  <c:v>0.3659398244452074</c:v>
                </c:pt>
                <c:pt idx="12">
                  <c:v>0.36521504447802916</c:v>
                </c:pt>
                <c:pt idx="13">
                  <c:v>0.3657891609508343</c:v>
                </c:pt>
                <c:pt idx="14">
                  <c:v>0.36761566236139831</c:v>
                </c:pt>
                <c:pt idx="15">
                  <c:v>0.37054657642805938</c:v>
                </c:pt>
                <c:pt idx="16">
                  <c:v>0.37434445792395377</c:v>
                </c:pt>
                <c:pt idx="17">
                  <c:v>0.37870162507715505</c:v>
                </c:pt>
                <c:pt idx="18">
                  <c:v>0.38326508611798171</c:v>
                </c:pt>
                <c:pt idx="19">
                  <c:v>0.38766513657285379</c:v>
                </c:pt>
                <c:pt idx="20">
                  <c:v>0.39154531052202518</c:v>
                </c:pt>
                <c:pt idx="21">
                  <c:v>0.39459125934841704</c:v>
                </c:pt>
                <c:pt idx="22">
                  <c:v>0.39655621839307026</c:v>
                </c:pt>
              </c:numCache>
            </c:numRef>
          </c:yVal>
          <c:smooth val="1"/>
        </c:ser>
        <c:ser>
          <c:idx val="57"/>
          <c:order val="5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PlotDat65!$DM$1:$DM$23</c:f>
              <c:numCache>
                <c:formatCode>General</c:formatCode>
                <c:ptCount val="23"/>
                <c:pt idx="0">
                  <c:v>7.4063365778638515</c:v>
                </c:pt>
                <c:pt idx="1">
                  <c:v>7.3929599071424859</c:v>
                </c:pt>
                <c:pt idx="2">
                  <c:v>7.3540349819286241</c:v>
                </c:pt>
                <c:pt idx="3">
                  <c:v>7.2927152681676484</c:v>
                </c:pt>
                <c:pt idx="4">
                  <c:v>7.213968524386094</c:v>
                </c:pt>
                <c:pt idx="5">
                  <c:v>7.1241743434402238</c:v>
                </c:pt>
                <c:pt idx="6">
                  <c:v>7.0306073158437163</c:v>
                </c:pt>
                <c:pt idx="7">
                  <c:v>6.9408476857079018</c:v>
                </c:pt>
                <c:pt idx="8">
                  <c:v>6.862167244445307</c:v>
                </c:pt>
                <c:pt idx="9">
                  <c:v>6.8009402134764274</c:v>
                </c:pt>
                <c:pt idx="10">
                  <c:v>6.7621268427191872</c:v>
                </c:pt>
                <c:pt idx="11">
                  <c:v>6.7488715606403344</c:v>
                </c:pt>
                <c:pt idx="12">
                  <c:v>6.7622482313617001</c:v>
                </c:pt>
                <c:pt idx="13">
                  <c:v>6.8011731565755618</c:v>
                </c:pt>
                <c:pt idx="14">
                  <c:v>6.8624928703365375</c:v>
                </c:pt>
                <c:pt idx="15">
                  <c:v>6.9412396141180919</c:v>
                </c:pt>
                <c:pt idx="16">
                  <c:v>7.0310337950639621</c:v>
                </c:pt>
                <c:pt idx="17">
                  <c:v>7.1246008226604696</c:v>
                </c:pt>
                <c:pt idx="18">
                  <c:v>7.214360452796285</c:v>
                </c:pt>
                <c:pt idx="19">
                  <c:v>7.2930408940588789</c:v>
                </c:pt>
                <c:pt idx="20">
                  <c:v>7.3542679250277585</c:v>
                </c:pt>
                <c:pt idx="21">
                  <c:v>7.3930812957849987</c:v>
                </c:pt>
                <c:pt idx="22">
                  <c:v>7.4063365778638515</c:v>
                </c:pt>
              </c:numCache>
            </c:numRef>
          </c:xVal>
          <c:yVal>
            <c:numRef>
              <c:f>PlotDat65!$DN$1:$DN$23</c:f>
              <c:numCache>
                <c:formatCode>General</c:formatCode>
                <c:ptCount val="23"/>
                <c:pt idx="0">
                  <c:v>0.37467215213060362</c:v>
                </c:pt>
                <c:pt idx="1">
                  <c:v>0.37526638544190682</c:v>
                </c:pt>
                <c:pt idx="2">
                  <c:v>0.37451305566593457</c:v>
                </c:pt>
                <c:pt idx="3">
                  <c:v>0.37247319310091143</c:v>
                </c:pt>
                <c:pt idx="4">
                  <c:v>0.36931205528032585</c:v>
                </c:pt>
                <c:pt idx="5">
                  <c:v>0.36528573879039111</c:v>
                </c:pt>
                <c:pt idx="6">
                  <c:v>0.36072043184769559</c:v>
                </c:pt>
                <c:pt idx="7">
                  <c:v>0.35598598846981067</c:v>
                </c:pt>
                <c:pt idx="8">
                  <c:v>0.35146596510239358</c:v>
                </c:pt>
                <c:pt idx="9">
                  <c:v>0.3475265471570585</c:v>
                </c:pt>
                <c:pt idx="10">
                  <c:v>0.34448688284711582</c:v>
                </c:pt>
                <c:pt idx="11">
                  <c:v>0.34259322769737738</c:v>
                </c:pt>
                <c:pt idx="12">
                  <c:v>0.34199899438607417</c:v>
                </c:pt>
                <c:pt idx="13">
                  <c:v>0.34275232416204643</c:v>
                </c:pt>
                <c:pt idx="14">
                  <c:v>0.34479218672706957</c:v>
                </c:pt>
                <c:pt idx="15">
                  <c:v>0.34795332454765515</c:v>
                </c:pt>
                <c:pt idx="16">
                  <c:v>0.35197964103758989</c:v>
                </c:pt>
                <c:pt idx="17">
                  <c:v>0.35654494798028541</c:v>
                </c:pt>
                <c:pt idx="18">
                  <c:v>0.36127939135817039</c:v>
                </c:pt>
                <c:pt idx="19">
                  <c:v>0.36579941472558747</c:v>
                </c:pt>
                <c:pt idx="20">
                  <c:v>0.3697388326709225</c:v>
                </c:pt>
                <c:pt idx="21">
                  <c:v>0.37277849698086518</c:v>
                </c:pt>
                <c:pt idx="22">
                  <c:v>0.37467215213060362</c:v>
                </c:pt>
              </c:numCache>
            </c:numRef>
          </c:yVal>
          <c:smooth val="1"/>
        </c:ser>
        <c:ser>
          <c:idx val="58"/>
          <c:order val="5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PlotDat65!$DO$1:$DO$23</c:f>
              <c:numCache>
                <c:formatCode>General</c:formatCode>
                <c:ptCount val="23"/>
                <c:pt idx="0">
                  <c:v>6.7374221515173653</c:v>
                </c:pt>
                <c:pt idx="1">
                  <c:v>6.726010548262483</c:v>
                </c:pt>
                <c:pt idx="2">
                  <c:v>6.6928141363939213</c:v>
                </c:pt>
                <c:pt idx="3">
                  <c:v>6.6405222917746087</c:v>
                </c:pt>
                <c:pt idx="4">
                  <c:v>6.573371388664027</c:v>
                </c:pt>
                <c:pt idx="5">
                  <c:v>6.4968015938703978</c:v>
                </c:pt>
                <c:pt idx="6">
                  <c:v>6.4170161367897975</c:v>
                </c:pt>
                <c:pt idx="7">
                  <c:v>6.3404787606525117</c:v>
                </c:pt>
                <c:pt idx="8">
                  <c:v>6.2733900684878812</c:v>
                </c:pt>
                <c:pt idx="9">
                  <c:v>6.2211851871432691</c:v>
                </c:pt>
                <c:pt idx="10">
                  <c:v>6.1880934456308321</c:v>
                </c:pt>
                <c:pt idx="11">
                  <c:v>6.176795740043743</c:v>
                </c:pt>
                <c:pt idx="12">
                  <c:v>6.1882073432986253</c:v>
                </c:pt>
                <c:pt idx="13">
                  <c:v>6.221403755167187</c:v>
                </c:pt>
                <c:pt idx="14">
                  <c:v>6.2736955997864996</c:v>
                </c:pt>
                <c:pt idx="15">
                  <c:v>6.3408465028970813</c:v>
                </c:pt>
                <c:pt idx="16">
                  <c:v>6.4174162976907105</c:v>
                </c:pt>
                <c:pt idx="17">
                  <c:v>6.4972017547713117</c:v>
                </c:pt>
                <c:pt idx="18">
                  <c:v>6.5737391309085975</c:v>
                </c:pt>
                <c:pt idx="19">
                  <c:v>6.6408278230732281</c:v>
                </c:pt>
                <c:pt idx="20">
                  <c:v>6.6930327044178402</c:v>
                </c:pt>
                <c:pt idx="21">
                  <c:v>6.7261244459302771</c:v>
                </c:pt>
                <c:pt idx="22">
                  <c:v>6.7374221515173653</c:v>
                </c:pt>
              </c:numCache>
            </c:numRef>
          </c:xVal>
          <c:yVal>
            <c:numRef>
              <c:f>PlotDat65!$DP$1:$DP$23</c:f>
              <c:numCache>
                <c:formatCode>General</c:formatCode>
                <c:ptCount val="23"/>
                <c:pt idx="0">
                  <c:v>0.34544604438921689</c:v>
                </c:pt>
                <c:pt idx="1">
                  <c:v>0.34604844665825751</c:v>
                </c:pt>
                <c:pt idx="2">
                  <c:v>0.34548705890526776</c:v>
                </c:pt>
                <c:pt idx="3">
                  <c:v>0.34380736142729335</c:v>
                </c:pt>
                <c:pt idx="4">
                  <c:v>0.34114543332445418</c:v>
                </c:pt>
                <c:pt idx="5">
                  <c:v>0.33771692818054633</c:v>
                </c:pt>
                <c:pt idx="6">
                  <c:v>0.33379960309222395</c:v>
                </c:pt>
                <c:pt idx="7">
                  <c:v>0.32971081644091366</c:v>
                </c:pt>
                <c:pt idx="8">
                  <c:v>0.32578181740415402</c:v>
                </c:pt>
                <c:pt idx="9">
                  <c:v>0.32233091011724629</c:v>
                </c:pt>
                <c:pt idx="10">
                  <c:v>0.31963766656523995</c:v>
                </c:pt>
                <c:pt idx="11">
                  <c:v>0.31792027732338235</c:v>
                </c:pt>
                <c:pt idx="12">
                  <c:v>0.31731787505434172</c:v>
                </c:pt>
                <c:pt idx="13">
                  <c:v>0.31787926280733148</c:v>
                </c:pt>
                <c:pt idx="14">
                  <c:v>0.31955896028530589</c:v>
                </c:pt>
                <c:pt idx="15">
                  <c:v>0.32222088838814505</c:v>
                </c:pt>
                <c:pt idx="16">
                  <c:v>0.32564939353205297</c:v>
                </c:pt>
                <c:pt idx="17">
                  <c:v>0.32956671862037529</c:v>
                </c:pt>
                <c:pt idx="18">
                  <c:v>0.33365550527168564</c:v>
                </c:pt>
                <c:pt idx="19">
                  <c:v>0.33758450430844528</c:v>
                </c:pt>
                <c:pt idx="20">
                  <c:v>0.34103541159535294</c:v>
                </c:pt>
                <c:pt idx="21">
                  <c:v>0.34372865514735929</c:v>
                </c:pt>
                <c:pt idx="22">
                  <c:v>0.34544604438921689</c:v>
                </c:pt>
              </c:numCache>
            </c:numRef>
          </c:yVal>
          <c:smooth val="1"/>
        </c:ser>
        <c:ser>
          <c:idx val="59"/>
          <c:order val="5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PlotDat65!$DQ$1:$DQ$23</c:f>
              <c:numCache>
                <c:formatCode>General</c:formatCode>
                <c:ptCount val="23"/>
                <c:pt idx="0">
                  <c:v>7.40126102976678</c:v>
                </c:pt>
                <c:pt idx="1">
                  <c:v>7.388802706691898</c:v>
                </c:pt>
                <c:pt idx="2">
                  <c:v>7.3525791470317197</c:v>
                </c:pt>
                <c:pt idx="3">
                  <c:v>7.2955249681654255</c:v>
                </c:pt>
                <c:pt idx="4">
                  <c:v>7.2222623603504941</c:v>
                </c:pt>
                <c:pt idx="5">
                  <c:v>7.1387266243625866</c:v>
                </c:pt>
                <c:pt idx="6">
                  <c:v>7.0516853287252923</c:v>
                </c:pt>
                <c:pt idx="7">
                  <c:v>6.9681900415566265</c:v>
                </c:pt>
                <c:pt idx="8">
                  <c:v>6.8950050544574024</c:v>
                </c:pt>
                <c:pt idx="9">
                  <c:v>6.8380593798345224</c:v>
                </c:pt>
                <c:pt idx="10">
                  <c:v>6.8019664175769643</c:v>
                </c:pt>
                <c:pt idx="11">
                  <c:v>6.789650204839039</c:v>
                </c:pt>
                <c:pt idx="12">
                  <c:v>6.802108527913922</c:v>
                </c:pt>
                <c:pt idx="13">
                  <c:v>6.8383320875740994</c:v>
                </c:pt>
                <c:pt idx="14">
                  <c:v>6.8953862664403935</c:v>
                </c:pt>
                <c:pt idx="15">
                  <c:v>6.968648874255325</c:v>
                </c:pt>
                <c:pt idx="16">
                  <c:v>7.0521846102432324</c:v>
                </c:pt>
                <c:pt idx="17">
                  <c:v>7.1392259058805276</c:v>
                </c:pt>
                <c:pt idx="18">
                  <c:v>7.2227211930491926</c:v>
                </c:pt>
                <c:pt idx="19">
                  <c:v>7.2959061801484166</c:v>
                </c:pt>
                <c:pt idx="20">
                  <c:v>7.3528518547712967</c:v>
                </c:pt>
                <c:pt idx="21">
                  <c:v>7.3889448170288548</c:v>
                </c:pt>
                <c:pt idx="22">
                  <c:v>7.4012610297774097</c:v>
                </c:pt>
              </c:numCache>
            </c:numRef>
          </c:xVal>
          <c:yVal>
            <c:numRef>
              <c:f>PlotDat65!$DR$1:$DR$23</c:f>
              <c:numCache>
                <c:formatCode>General</c:formatCode>
                <c:ptCount val="23"/>
                <c:pt idx="0">
                  <c:v>0.3850088888198987</c:v>
                </c:pt>
                <c:pt idx="1">
                  <c:v>0.38587572277795917</c:v>
                </c:pt>
                <c:pt idx="2">
                  <c:v>0.38547225469199309</c:v>
                </c:pt>
                <c:pt idx="3">
                  <c:v>0.38383117103708708</c:v>
                </c:pt>
                <c:pt idx="4">
                  <c:v>0.38108542265106149</c:v>
                </c:pt>
                <c:pt idx="5">
                  <c:v>0.37745745373855755</c:v>
                </c:pt>
                <c:pt idx="6">
                  <c:v>0.37324118076450447</c:v>
                </c:pt>
                <c:pt idx="7">
                  <c:v>0.36877818109011917</c:v>
                </c:pt>
                <c:pt idx="8">
                  <c:v>0.36443002040653927</c:v>
                </c:pt>
                <c:pt idx="9">
                  <c:v>0.3605489608328411</c:v>
                </c:pt>
                <c:pt idx="10">
                  <c:v>0.35744942273413571</c:v>
                </c:pt>
                <c:pt idx="11">
                  <c:v>0.35538251214379613</c:v>
                </c:pt>
                <c:pt idx="12">
                  <c:v>0.35451567818573565</c:v>
                </c:pt>
                <c:pt idx="13">
                  <c:v>0.35491914627170174</c:v>
                </c:pt>
                <c:pt idx="14">
                  <c:v>0.35656022992660774</c:v>
                </c:pt>
                <c:pt idx="15">
                  <c:v>0.35930597831263339</c:v>
                </c:pt>
                <c:pt idx="16">
                  <c:v>0.36293394722513728</c:v>
                </c:pt>
                <c:pt idx="17">
                  <c:v>0.36715022019919036</c:v>
                </c:pt>
                <c:pt idx="18">
                  <c:v>0.37161321987357565</c:v>
                </c:pt>
                <c:pt idx="19">
                  <c:v>0.37596138055715556</c:v>
                </c:pt>
                <c:pt idx="20">
                  <c:v>0.37984244013085372</c:v>
                </c:pt>
                <c:pt idx="21">
                  <c:v>0.38294197822955911</c:v>
                </c:pt>
                <c:pt idx="22">
                  <c:v>0.38500888860045634</c:v>
                </c:pt>
              </c:numCache>
            </c:numRef>
          </c:yVal>
          <c:smooth val="1"/>
        </c:ser>
        <c:ser>
          <c:idx val="60"/>
          <c:order val="6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PlotDat65!$DU$1:$DU$2</c:f>
              <c:numCache>
                <c:formatCode>General</c:formatCode>
                <c:ptCount val="2"/>
                <c:pt idx="0">
                  <c:v>0</c:v>
                </c:pt>
                <c:pt idx="1">
                  <c:v>12.740458733535174</c:v>
                </c:pt>
              </c:numCache>
            </c:numRef>
          </c:xVal>
          <c:yVal>
            <c:numRef>
              <c:f>PlotDat65!$DV$1:$DV$2</c:f>
              <c:numCache>
                <c:formatCode>General</c:formatCode>
                <c:ptCount val="2"/>
                <c:pt idx="0">
                  <c:v>6.4202050946375128E-2</c:v>
                </c:pt>
                <c:pt idx="1">
                  <c:v>0.6</c:v>
                </c:pt>
              </c:numCache>
            </c:numRef>
          </c:yVal>
          <c:smooth val="1"/>
        </c:ser>
        <c:ser>
          <c:idx val="61"/>
          <c:order val="61"/>
          <c:tx>
            <c:v>IsoDat2</c:v>
          </c:tx>
          <c:spPr>
            <a:ln w="28575">
              <a:noFill/>
            </a:ln>
          </c:spPr>
          <c:marker>
            <c:symbol val="none"/>
          </c:marker>
          <c:xVal>
            <c:numRef>
              <c:f>PlotDat65!$HO$1:$HO$48</c:f>
              <c:numCache>
                <c:formatCode>General</c:formatCode>
                <c:ptCount val="48"/>
                <c:pt idx="0">
                  <c:v>6.6648317486255628</c:v>
                </c:pt>
                <c:pt idx="1">
                  <c:v>7.987977152213448</c:v>
                </c:pt>
                <c:pt idx="2">
                  <c:v>7.245153025919211</c:v>
                </c:pt>
                <c:pt idx="3">
                  <c:v>0.86633592674930693</c:v>
                </c:pt>
                <c:pt idx="4">
                  <c:v>7.7813144250538997</c:v>
                </c:pt>
                <c:pt idx="5">
                  <c:v>7.549888737441278</c:v>
                </c:pt>
                <c:pt idx="6">
                  <c:v>4.6233614314299176</c:v>
                </c:pt>
                <c:pt idx="7">
                  <c:v>7.5025833370753272</c:v>
                </c:pt>
                <c:pt idx="8">
                  <c:v>7.289803395586123</c:v>
                </c:pt>
                <c:pt idx="9">
                  <c:v>8.0200278951460202</c:v>
                </c:pt>
                <c:pt idx="10">
                  <c:v>6.6245175250198303</c:v>
                </c:pt>
                <c:pt idx="11">
                  <c:v>7.4159246337017848</c:v>
                </c:pt>
                <c:pt idx="12">
                  <c:v>7.6172559013719834</c:v>
                </c:pt>
                <c:pt idx="13">
                  <c:v>7.2573401309793288</c:v>
                </c:pt>
                <c:pt idx="14">
                  <c:v>6.8128791705079825</c:v>
                </c:pt>
                <c:pt idx="15">
                  <c:v>7.6214503689858581</c:v>
                </c:pt>
                <c:pt idx="16">
                  <c:v>7.5034306053130777</c:v>
                </c:pt>
                <c:pt idx="17">
                  <c:v>1.0074961863132905</c:v>
                </c:pt>
                <c:pt idx="18">
                  <c:v>6.5877500567751364</c:v>
                </c:pt>
                <c:pt idx="19">
                  <c:v>7.2674872570664055</c:v>
                </c:pt>
                <c:pt idx="20">
                  <c:v>0.84409160460795118</c:v>
                </c:pt>
                <c:pt idx="21">
                  <c:v>7.4343091674494657</c:v>
                </c:pt>
                <c:pt idx="22">
                  <c:v>6.302904147286978</c:v>
                </c:pt>
                <c:pt idx="23">
                  <c:v>1.1033579607273434</c:v>
                </c:pt>
                <c:pt idx="24">
                  <c:v>7.575000750546085</c:v>
                </c:pt>
                <c:pt idx="25">
                  <c:v>7.6725934177081978</c:v>
                </c:pt>
                <c:pt idx="26">
                  <c:v>7.4675540755858325</c:v>
                </c:pt>
                <c:pt idx="27">
                  <c:v>6.742105054118996</c:v>
                </c:pt>
                <c:pt idx="28">
                  <c:v>0.81601787114403213</c:v>
                </c:pt>
                <c:pt idx="29">
                  <c:v>7.8802359235808188</c:v>
                </c:pt>
                <c:pt idx="30">
                  <c:v>7.284407504877441</c:v>
                </c:pt>
                <c:pt idx="31">
                  <c:v>0.87889895244134619</c:v>
                </c:pt>
                <c:pt idx="32">
                  <c:v>6.8408136382161935</c:v>
                </c:pt>
                <c:pt idx="33">
                  <c:v>0.87601149589848737</c:v>
                </c:pt>
                <c:pt idx="34">
                  <c:v>0.8083607506945063</c:v>
                </c:pt>
                <c:pt idx="35">
                  <c:v>0.82739477921085114</c:v>
                </c:pt>
                <c:pt idx="36">
                  <c:v>0.82001537862111462</c:v>
                </c:pt>
                <c:pt idx="37">
                  <c:v>0.85365804382769761</c:v>
                </c:pt>
                <c:pt idx="38">
                  <c:v>0.88886532261246731</c:v>
                </c:pt>
                <c:pt idx="39">
                  <c:v>0.88642077102344918</c:v>
                </c:pt>
                <c:pt idx="40">
                  <c:v>7.1065423128128655</c:v>
                </c:pt>
                <c:pt idx="41">
                  <c:v>5.4137004310454149</c:v>
                </c:pt>
                <c:pt idx="42">
                  <c:v>7.2115526175485014</c:v>
                </c:pt>
                <c:pt idx="43">
                  <c:v>7.1752454118528242</c:v>
                </c:pt>
                <c:pt idx="44">
                  <c:v>7.6730080703970112</c:v>
                </c:pt>
                <c:pt idx="45">
                  <c:v>7.077604069252093</c:v>
                </c:pt>
                <c:pt idx="46">
                  <c:v>6.4571089457805542</c:v>
                </c:pt>
                <c:pt idx="47">
                  <c:v>7.0954556173029095</c:v>
                </c:pt>
              </c:numCache>
            </c:numRef>
          </c:xVal>
          <c:yVal>
            <c:numRef>
              <c:f>PlotDat65!$HP$1:$HP$48</c:f>
              <c:numCache>
                <c:formatCode>General</c:formatCode>
                <c:ptCount val="48"/>
                <c:pt idx="0">
                  <c:v>0.34267886382637847</c:v>
                </c:pt>
                <c:pt idx="1">
                  <c:v>0.39980874190013022</c:v>
                </c:pt>
                <c:pt idx="2">
                  <c:v>0.37099065561998057</c:v>
                </c:pt>
                <c:pt idx="3">
                  <c:v>0.10277681064868555</c:v>
                </c:pt>
                <c:pt idx="4">
                  <c:v>0.39358788383268184</c:v>
                </c:pt>
                <c:pt idx="5">
                  <c:v>0.38333150045029663</c:v>
                </c:pt>
                <c:pt idx="6">
                  <c:v>0.25848110635307647</c:v>
                </c:pt>
                <c:pt idx="7">
                  <c:v>0.37873928320820954</c:v>
                </c:pt>
                <c:pt idx="8">
                  <c:v>0.3683009950050774</c:v>
                </c:pt>
                <c:pt idx="9">
                  <c:v>0.40650701671210071</c:v>
                </c:pt>
                <c:pt idx="10">
                  <c:v>0.34112784783697653</c:v>
                </c:pt>
                <c:pt idx="11">
                  <c:v>0.37275172096457271</c:v>
                </c:pt>
                <c:pt idx="12">
                  <c:v>0.38436190144453941</c:v>
                </c:pt>
                <c:pt idx="13">
                  <c:v>0.36951926115123701</c:v>
                </c:pt>
                <c:pt idx="14">
                  <c:v>0.34926993479586121</c:v>
                </c:pt>
                <c:pt idx="15">
                  <c:v>0.38302243611003217</c:v>
                </c:pt>
                <c:pt idx="16">
                  <c:v>0.38071221777194197</c:v>
                </c:pt>
                <c:pt idx="17">
                  <c:v>0.11217855488435043</c:v>
                </c:pt>
                <c:pt idx="18">
                  <c:v>0.34034555300152869</c:v>
                </c:pt>
                <c:pt idx="19">
                  <c:v>0.36705607807336033</c:v>
                </c:pt>
                <c:pt idx="20">
                  <c:v>0.10017434167352152</c:v>
                </c:pt>
                <c:pt idx="21">
                  <c:v>0.37886950670948044</c:v>
                </c:pt>
                <c:pt idx="22">
                  <c:v>0.33386815119648022</c:v>
                </c:pt>
                <c:pt idx="23">
                  <c:v>0.12180447832931417</c:v>
                </c:pt>
                <c:pt idx="24">
                  <c:v>0.38262760108125682</c:v>
                </c:pt>
                <c:pt idx="25">
                  <c:v>0.39126587242992311</c:v>
                </c:pt>
                <c:pt idx="26">
                  <c:v>0.37679585475056881</c:v>
                </c:pt>
                <c:pt idx="27">
                  <c:v>0.35264830815459075</c:v>
                </c:pt>
                <c:pt idx="28">
                  <c:v>9.5996779349789535E-2</c:v>
                </c:pt>
                <c:pt idx="29">
                  <c:v>0.39416557338742453</c:v>
                </c:pt>
                <c:pt idx="30">
                  <c:v>0.3688379881335308</c:v>
                </c:pt>
                <c:pt idx="31">
                  <c:v>0.10044892980173567</c:v>
                </c:pt>
                <c:pt idx="32">
                  <c:v>0.34610614720829508</c:v>
                </c:pt>
                <c:pt idx="33">
                  <c:v>9.8524091282796572E-2</c:v>
                </c:pt>
                <c:pt idx="34">
                  <c:v>9.4809977321685682E-2</c:v>
                </c:pt>
                <c:pt idx="35">
                  <c:v>9.5853281716696312E-2</c:v>
                </c:pt>
                <c:pt idx="36">
                  <c:v>9.9004725612449704E-2</c:v>
                </c:pt>
                <c:pt idx="37">
                  <c:v>0.10021651290545716</c:v>
                </c:pt>
                <c:pt idx="38">
                  <c:v>9.935406716494774E-2</c:v>
                </c:pt>
                <c:pt idx="39">
                  <c:v>9.7403742948730304E-2</c:v>
                </c:pt>
                <c:pt idx="40">
                  <c:v>0.37217286970624097</c:v>
                </c:pt>
                <c:pt idx="41">
                  <c:v>0.29558372470523464</c:v>
                </c:pt>
                <c:pt idx="42">
                  <c:v>0.36388800805504812</c:v>
                </c:pt>
                <c:pt idx="43">
                  <c:v>0.36121918966878996</c:v>
                </c:pt>
                <c:pt idx="44">
                  <c:v>0.38124802141913883</c:v>
                </c:pt>
                <c:pt idx="45">
                  <c:v>0.3586326899139905</c:v>
                </c:pt>
                <c:pt idx="46">
                  <c:v>0.33168316085629962</c:v>
                </c:pt>
                <c:pt idx="47">
                  <c:v>0.37019570048184741</c:v>
                </c:pt>
              </c:numCache>
            </c:numRef>
          </c:yVal>
          <c:smooth val="1"/>
        </c:ser>
        <c:ser>
          <c:idx val="62"/>
          <c:order val="6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PlotDat65!$DW$1:$DW$23</c:f>
              <c:numCache>
                <c:formatCode>General</c:formatCode>
                <c:ptCount val="23"/>
                <c:pt idx="0">
                  <c:v>6.9851021954062427</c:v>
                </c:pt>
                <c:pt idx="1">
                  <c:v>6.9720698154117757</c:v>
                </c:pt>
                <c:pt idx="2">
                  <c:v>6.934146834461429</c:v>
                </c:pt>
                <c:pt idx="3">
                  <c:v>6.8744055469351473</c:v>
                </c:pt>
                <c:pt idx="4">
                  <c:v>6.7976858366531934</c:v>
                </c:pt>
                <c:pt idx="5">
                  <c:v>6.7102030782729249</c:v>
                </c:pt>
                <c:pt idx="6">
                  <c:v>6.6190446045983142</c:v>
                </c:pt>
                <c:pt idx="7">
                  <c:v>6.5315955330261612</c:v>
                </c:pt>
                <c:pt idx="8">
                  <c:v>6.4549404672555868</c:v>
                </c:pt>
                <c:pt idx="9">
                  <c:v>6.3952895448300939</c:v>
                </c:pt>
                <c:pt idx="10">
                  <c:v>6.3574753287268999</c:v>
                </c:pt>
                <c:pt idx="11">
                  <c:v>6.344561301844883</c:v>
                </c:pt>
                <c:pt idx="12">
                  <c:v>6.3575936818393499</c:v>
                </c:pt>
                <c:pt idx="13">
                  <c:v>6.3955166627896975</c:v>
                </c:pt>
                <c:pt idx="14">
                  <c:v>6.4552579503159784</c:v>
                </c:pt>
                <c:pt idx="15">
                  <c:v>6.5319776605979332</c:v>
                </c:pt>
                <c:pt idx="16">
                  <c:v>6.6194604189782007</c:v>
                </c:pt>
                <c:pt idx="17">
                  <c:v>6.7106188926528114</c:v>
                </c:pt>
                <c:pt idx="18">
                  <c:v>6.7980679642249653</c:v>
                </c:pt>
                <c:pt idx="19">
                  <c:v>6.8747230299955389</c:v>
                </c:pt>
                <c:pt idx="20">
                  <c:v>6.9343739524210326</c:v>
                </c:pt>
                <c:pt idx="21">
                  <c:v>6.9721881685242257</c:v>
                </c:pt>
                <c:pt idx="22">
                  <c:v>6.9851021954062427</c:v>
                </c:pt>
              </c:numCache>
            </c:numRef>
          </c:xVal>
          <c:yVal>
            <c:numRef>
              <c:f>PlotDat65!$DX$1:$DX$23</c:f>
              <c:numCache>
                <c:formatCode>General</c:formatCode>
                <c:ptCount val="23"/>
                <c:pt idx="0">
                  <c:v>0.35856846066002251</c:v>
                </c:pt>
                <c:pt idx="1">
                  <c:v>0.35911758201473953</c:v>
                </c:pt>
                <c:pt idx="2">
                  <c:v>0.35833493618665707</c:v>
                </c:pt>
                <c:pt idx="3">
                  <c:v>0.35628392848619228</c:v>
                </c:pt>
                <c:pt idx="4">
                  <c:v>0.35313071935942436</c:v>
                </c:pt>
                <c:pt idx="5">
                  <c:v>0.3491307630569474</c:v>
                </c:pt>
                <c:pt idx="6">
                  <c:v>0.34460811224973187</c:v>
                </c:pt>
                <c:pt idx="7">
                  <c:v>0.33992916520893846</c:v>
                </c:pt>
                <c:pt idx="8">
                  <c:v>0.33547298239704265</c:v>
                </c:pt>
                <c:pt idx="9">
                  <c:v>0.33160057724352465</c:v>
                </c:pt>
                <c:pt idx="10">
                  <c:v>0.32862566898384232</c:v>
                </c:pt>
                <c:pt idx="11">
                  <c:v>0.32678926699273442</c:v>
                </c:pt>
                <c:pt idx="12">
                  <c:v>0.3262401456380174</c:v>
                </c:pt>
                <c:pt idx="13">
                  <c:v>0.32702279146609986</c:v>
                </c:pt>
                <c:pt idx="14">
                  <c:v>0.32907379916656471</c:v>
                </c:pt>
                <c:pt idx="15">
                  <c:v>0.33222700829333257</c:v>
                </c:pt>
                <c:pt idx="16">
                  <c:v>0.33622696459580959</c:v>
                </c:pt>
                <c:pt idx="17">
                  <c:v>0.34074961540302506</c:v>
                </c:pt>
                <c:pt idx="18">
                  <c:v>0.34542856244381853</c:v>
                </c:pt>
                <c:pt idx="19">
                  <c:v>0.34988474525571428</c:v>
                </c:pt>
                <c:pt idx="20">
                  <c:v>0.35375715040923228</c:v>
                </c:pt>
                <c:pt idx="21">
                  <c:v>0.35673205866891461</c:v>
                </c:pt>
                <c:pt idx="22">
                  <c:v>0.35856846066002251</c:v>
                </c:pt>
              </c:numCache>
            </c:numRef>
          </c:yVal>
          <c:smooth val="1"/>
        </c:ser>
        <c:ser>
          <c:idx val="63"/>
          <c:order val="6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PlotDat65!$DY$1:$DY$23</c:f>
              <c:numCache>
                <c:formatCode>General</c:formatCode>
                <c:ptCount val="23"/>
                <c:pt idx="0">
                  <c:v>8.3115685489206044</c:v>
                </c:pt>
                <c:pt idx="1">
                  <c:v>8.2983948263614433</c:v>
                </c:pt>
                <c:pt idx="2">
                  <c:v>8.2600729099678052</c:v>
                </c:pt>
                <c:pt idx="3">
                  <c:v>8.1997074134966876</c:v>
                </c:pt>
                <c:pt idx="4">
                  <c:v>8.122188790464751</c:v>
                </c:pt>
                <c:pt idx="5">
                  <c:v>8.0337971386890406</c:v>
                </c:pt>
                <c:pt idx="6">
                  <c:v>7.9416934241110306</c:v>
                </c:pt>
                <c:pt idx="7">
                  <c:v>7.8533393419239479</c:v>
                </c:pt>
                <c:pt idx="8">
                  <c:v>7.7758928144046315</c:v>
                </c:pt>
                <c:pt idx="9">
                  <c:v>7.7156280986204617</c:v>
                </c:pt>
                <c:pt idx="10">
                  <c:v>7.6774274834362082</c:v>
                </c:pt>
                <c:pt idx="11">
                  <c:v>7.6643857555062915</c:v>
                </c:pt>
                <c:pt idx="12">
                  <c:v>7.6775594780654526</c:v>
                </c:pt>
                <c:pt idx="13">
                  <c:v>7.7158813944590916</c:v>
                </c:pt>
                <c:pt idx="14">
                  <c:v>7.7762468909302083</c:v>
                </c:pt>
                <c:pt idx="15">
                  <c:v>7.853765513962145</c:v>
                </c:pt>
                <c:pt idx="16">
                  <c:v>7.9421571657378554</c:v>
                </c:pt>
                <c:pt idx="17">
                  <c:v>8.0342608803158662</c:v>
                </c:pt>
                <c:pt idx="18">
                  <c:v>8.1226149625029489</c:v>
                </c:pt>
                <c:pt idx="19">
                  <c:v>8.2000614900222644</c:v>
                </c:pt>
                <c:pt idx="20">
                  <c:v>8.2603262058064342</c:v>
                </c:pt>
                <c:pt idx="21">
                  <c:v>8.2985268209906877</c:v>
                </c:pt>
                <c:pt idx="22">
                  <c:v>8.3115685489206044</c:v>
                </c:pt>
              </c:numCache>
            </c:numRef>
          </c:xVal>
          <c:yVal>
            <c:numRef>
              <c:f>PlotDat65!$DZ$1:$DZ$23</c:f>
              <c:numCache>
                <c:formatCode>General</c:formatCode>
                <c:ptCount val="23"/>
                <c:pt idx="0">
                  <c:v>0.41520403451931842</c:v>
                </c:pt>
                <c:pt idx="1">
                  <c:v>0.4159676048676475</c:v>
                </c:pt>
                <c:pt idx="2">
                  <c:v>0.41542208023880661</c:v>
                </c:pt>
                <c:pt idx="3">
                  <c:v>0.41361165579386466</c:v>
                </c:pt>
                <c:pt idx="4">
                  <c:v>0.4106830013543421</c:v>
                </c:pt>
                <c:pt idx="5">
                  <c:v>0.40687337908555038</c:v>
                </c:pt>
                <c:pt idx="6">
                  <c:v>0.40249142192701104</c:v>
                </c:pt>
                <c:pt idx="7">
                  <c:v>0.39789212998720624</c:v>
                </c:pt>
                <c:pt idx="8">
                  <c:v>0.39344811054605661</c:v>
                </c:pt>
                <c:pt idx="9">
                  <c:v>0.38951939162908283</c:v>
                </c:pt>
                <c:pt idx="10">
                  <c:v>0.386424254677947</c:v>
                </c:pt>
                <c:pt idx="11">
                  <c:v>0.38441344928094201</c:v>
                </c:pt>
                <c:pt idx="12">
                  <c:v>0.38364987893261293</c:v>
                </c:pt>
                <c:pt idx="13">
                  <c:v>0.38419540356145382</c:v>
                </c:pt>
                <c:pt idx="14">
                  <c:v>0.38600582800639577</c:v>
                </c:pt>
                <c:pt idx="15">
                  <c:v>0.38893448244591833</c:v>
                </c:pt>
                <c:pt idx="16">
                  <c:v>0.39274410471471005</c:v>
                </c:pt>
                <c:pt idx="17">
                  <c:v>0.39712606187324939</c:v>
                </c:pt>
                <c:pt idx="18">
                  <c:v>0.40172535381305419</c:v>
                </c:pt>
                <c:pt idx="19">
                  <c:v>0.40616937325420382</c:v>
                </c:pt>
                <c:pt idx="20">
                  <c:v>0.41009809217117765</c:v>
                </c:pt>
                <c:pt idx="21">
                  <c:v>0.41319322912231343</c:v>
                </c:pt>
                <c:pt idx="22">
                  <c:v>0.41520403451931842</c:v>
                </c:pt>
              </c:numCache>
            </c:numRef>
          </c:yVal>
          <c:smooth val="1"/>
        </c:ser>
        <c:ser>
          <c:idx val="64"/>
          <c:order val="6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PlotDat65!$EA$1:$EA$23</c:f>
              <c:numCache>
                <c:formatCode>General</c:formatCode>
                <c:ptCount val="23"/>
                <c:pt idx="0">
                  <c:v>7.7013839988775752</c:v>
                </c:pt>
                <c:pt idx="1">
                  <c:v>7.6828320510972938</c:v>
                </c:pt>
                <c:pt idx="2">
                  <c:v>7.6288219516744737</c:v>
                </c:pt>
                <c:pt idx="3">
                  <c:v>7.5437292776539211</c:v>
                </c:pt>
                <c:pt idx="4">
                  <c:v>7.4344477314191648</c:v>
                </c:pt>
                <c:pt idx="5">
                  <c:v>7.309830653923763</c:v>
                </c:pt>
                <c:pt idx="6">
                  <c:v>7.1799737796600969</c:v>
                </c:pt>
                <c:pt idx="7">
                  <c:v>7.0553973402924406</c:v>
                </c:pt>
                <c:pt idx="8">
                  <c:v>6.9461937780537504</c:v>
                </c:pt>
                <c:pt idx="9">
                  <c:v>6.8612101160980119</c:v>
                </c:pt>
                <c:pt idx="10">
                  <c:v>6.8073312252995821</c:v>
                </c:pt>
                <c:pt idx="11">
                  <c:v>6.7889220529608467</c:v>
                </c:pt>
                <c:pt idx="12">
                  <c:v>6.8074740007411281</c:v>
                </c:pt>
                <c:pt idx="13">
                  <c:v>6.8614841001639482</c:v>
                </c:pt>
                <c:pt idx="14">
                  <c:v>6.9465767741845008</c:v>
                </c:pt>
                <c:pt idx="15">
                  <c:v>7.055858320419258</c:v>
                </c:pt>
                <c:pt idx="16">
                  <c:v>7.1804753979146598</c:v>
                </c:pt>
                <c:pt idx="17">
                  <c:v>7.3103322721783259</c:v>
                </c:pt>
                <c:pt idx="18">
                  <c:v>7.4349087115459822</c:v>
                </c:pt>
                <c:pt idx="19">
                  <c:v>7.5441122737846724</c:v>
                </c:pt>
                <c:pt idx="20">
                  <c:v>7.62909593574041</c:v>
                </c:pt>
                <c:pt idx="21">
                  <c:v>7.6829748265388398</c:v>
                </c:pt>
                <c:pt idx="22">
                  <c:v>7.7013839988775752</c:v>
                </c:pt>
              </c:numCache>
            </c:numRef>
          </c:xVal>
          <c:yVal>
            <c:numRef>
              <c:f>PlotDat65!$EB$1:$EB$23</c:f>
              <c:numCache>
                <c:formatCode>General</c:formatCode>
                <c:ptCount val="23"/>
                <c:pt idx="0">
                  <c:v>0.39365625425950485</c:v>
                </c:pt>
                <c:pt idx="1">
                  <c:v>0.39417508637524423</c:v>
                </c:pt>
                <c:pt idx="2">
                  <c:v>0.39281565379431099</c:v>
                </c:pt>
                <c:pt idx="3">
                  <c:v>0.38968808965955543</c:v>
                </c:pt>
                <c:pt idx="4">
                  <c:v>0.38504577061683537</c:v>
                </c:pt>
                <c:pt idx="5">
                  <c:v>0.3792647897460576</c:v>
                </c:pt>
                <c:pt idx="6">
                  <c:v>0.37281348773655537</c:v>
                </c:pt>
                <c:pt idx="7">
                  <c:v>0.36621451070976835</c:v>
                </c:pt>
                <c:pt idx="8">
                  <c:v>0.36000246853877921</c:v>
                </c:pt>
                <c:pt idx="9">
                  <c:v>0.35468062393584415</c:v>
                </c:pt>
                <c:pt idx="10">
                  <c:v>0.35068012110046454</c:v>
                </c:pt>
                <c:pt idx="11">
                  <c:v>0.34832505698045629</c:v>
                </c:pt>
                <c:pt idx="12">
                  <c:v>0.34780622486471691</c:v>
                </c:pt>
                <c:pt idx="13">
                  <c:v>0.34916565744565015</c:v>
                </c:pt>
                <c:pt idx="14">
                  <c:v>0.35229322158040571</c:v>
                </c:pt>
                <c:pt idx="15">
                  <c:v>0.35693554062312577</c:v>
                </c:pt>
                <c:pt idx="16">
                  <c:v>0.3627165214939036</c:v>
                </c:pt>
                <c:pt idx="17">
                  <c:v>0.36916782350340577</c:v>
                </c:pt>
                <c:pt idx="18">
                  <c:v>0.37576680053019285</c:v>
                </c:pt>
                <c:pt idx="19">
                  <c:v>0.38197884270118199</c:v>
                </c:pt>
                <c:pt idx="20">
                  <c:v>0.38730068730411699</c:v>
                </c:pt>
                <c:pt idx="21">
                  <c:v>0.39130119013949666</c:v>
                </c:pt>
                <c:pt idx="22">
                  <c:v>0.39365625425950485</c:v>
                </c:pt>
              </c:numCache>
            </c:numRef>
          </c:yVal>
          <c:smooth val="1"/>
        </c:ser>
        <c:ser>
          <c:idx val="65"/>
          <c:order val="6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PlotDat65!$EC$1:$EC$23</c:f>
              <c:numCache>
                <c:formatCode>General</c:formatCode>
                <c:ptCount val="23"/>
                <c:pt idx="0">
                  <c:v>0.90131625797032011</c:v>
                </c:pt>
                <c:pt idx="1">
                  <c:v>0.89985941489367116</c:v>
                </c:pt>
                <c:pt idx="2">
                  <c:v>0.89568669817942648</c:v>
                </c:pt>
                <c:pt idx="3">
                  <c:v>0.88913615651967237</c:v>
                </c:pt>
                <c:pt idx="4">
                  <c:v>0.88073847584211074</c:v>
                </c:pt>
                <c:pt idx="5">
                  <c:v>0.8711739862923078</c:v>
                </c:pt>
                <c:pt idx="6">
                  <c:v>0.86121754593137889</c:v>
                </c:pt>
                <c:pt idx="7">
                  <c:v>0.85167576634413578</c:v>
                </c:pt>
                <c:pt idx="8">
                  <c:v>0.84332166576558854</c:v>
                </c:pt>
                <c:pt idx="9">
                  <c:v>0.83683204374086195</c:v>
                </c:pt>
                <c:pt idx="10">
                  <c:v>0.83273265085113113</c:v>
                </c:pt>
                <c:pt idx="11">
                  <c:v>0.83135559552829374</c:v>
                </c:pt>
                <c:pt idx="12">
                  <c:v>0.8328124386049427</c:v>
                </c:pt>
                <c:pt idx="13">
                  <c:v>0.83698515531918738</c:v>
                </c:pt>
                <c:pt idx="14">
                  <c:v>0.8435356969789416</c:v>
                </c:pt>
                <c:pt idx="15">
                  <c:v>0.85193337765650312</c:v>
                </c:pt>
                <c:pt idx="16">
                  <c:v>0.86149786720630606</c:v>
                </c:pt>
                <c:pt idx="17">
                  <c:v>0.87145430756723496</c:v>
                </c:pt>
                <c:pt idx="18">
                  <c:v>0.88099608715447808</c:v>
                </c:pt>
                <c:pt idx="19">
                  <c:v>0.88935018773302532</c:v>
                </c:pt>
                <c:pt idx="20">
                  <c:v>0.8958398097577519</c:v>
                </c:pt>
                <c:pt idx="21">
                  <c:v>0.89993920264748273</c:v>
                </c:pt>
                <c:pt idx="22">
                  <c:v>0.90131625797032011</c:v>
                </c:pt>
              </c:numCache>
            </c:numRef>
          </c:xVal>
          <c:yVal>
            <c:numRef>
              <c:f>PlotDat65!$ED$1:$ED$23</c:f>
              <c:numCache>
                <c:formatCode>General</c:formatCode>
                <c:ptCount val="23"/>
                <c:pt idx="0">
                  <c:v>0.10672237745125748</c:v>
                </c:pt>
                <c:pt idx="1">
                  <c:v>0.10691624262664366</c:v>
                </c:pt>
                <c:pt idx="2">
                  <c:v>0.10677475564132556</c:v>
                </c:pt>
                <c:pt idx="3">
                  <c:v>0.10630937892939814</c:v>
                </c:pt>
                <c:pt idx="4">
                  <c:v>0.10555781454435989</c:v>
                </c:pt>
                <c:pt idx="5">
                  <c:v>0.1045809497629611</c:v>
                </c:pt>
                <c:pt idx="6">
                  <c:v>0.10345792436015216</c:v>
                </c:pt>
                <c:pt idx="7">
                  <c:v>0.10227971917517942</c:v>
                </c:pt>
                <c:pt idx="8">
                  <c:v>0.10114178538507332</c:v>
                </c:pt>
                <c:pt idx="9">
                  <c:v>0.10013631161795541</c:v>
                </c:pt>
                <c:pt idx="10">
                  <c:v>9.9344755378654878E-2</c:v>
                </c:pt>
                <c:pt idx="11">
                  <c:v>9.8831243846113609E-2</c:v>
                </c:pt>
                <c:pt idx="12">
                  <c:v>9.863737867072743E-2</c:v>
                </c:pt>
                <c:pt idx="13">
                  <c:v>9.8778865656045531E-2</c:v>
                </c:pt>
                <c:pt idx="14">
                  <c:v>9.9244242367972954E-2</c:v>
                </c:pt>
                <c:pt idx="15">
                  <c:v>9.9995806753011202E-2</c:v>
                </c:pt>
                <c:pt idx="16">
                  <c:v>0.10097267153440999</c:v>
                </c:pt>
                <c:pt idx="17">
                  <c:v>0.10209569693721893</c:v>
                </c:pt>
                <c:pt idx="18">
                  <c:v>0.10327390212219167</c:v>
                </c:pt>
                <c:pt idx="19">
                  <c:v>0.10441183591229779</c:v>
                </c:pt>
                <c:pt idx="20">
                  <c:v>0.10541730967941569</c:v>
                </c:pt>
                <c:pt idx="21">
                  <c:v>0.10620886591871623</c:v>
                </c:pt>
                <c:pt idx="22">
                  <c:v>0.10672237745125748</c:v>
                </c:pt>
              </c:numCache>
            </c:numRef>
          </c:yVal>
          <c:smooth val="1"/>
        </c:ser>
        <c:ser>
          <c:idx val="66"/>
          <c:order val="6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PlotDat65!$EE$1:$EE$23</c:f>
              <c:numCache>
                <c:formatCode>General</c:formatCode>
                <c:ptCount val="23"/>
                <c:pt idx="0">
                  <c:v>8.1209713380533426</c:v>
                </c:pt>
                <c:pt idx="1">
                  <c:v>8.1071467911659187</c:v>
                </c:pt>
                <c:pt idx="2">
                  <c:v>8.0669252437757937</c:v>
                </c:pt>
                <c:pt idx="3">
                  <c:v>8.0035652064457619</c:v>
                </c:pt>
                <c:pt idx="4">
                  <c:v>7.9221997325836542</c:v>
                </c:pt>
                <c:pt idx="5">
                  <c:v>7.8294205689826715</c:v>
                </c:pt>
                <c:pt idx="6">
                  <c:v>7.7327441316988335</c:v>
                </c:pt>
                <c:pt idx="7">
                  <c:v>7.6400025707239658</c:v>
                </c:pt>
                <c:pt idx="8">
                  <c:v>7.5587092557729525</c:v>
                </c:pt>
                <c:pt idx="9">
                  <c:v>7.4954500877531638</c:v>
                </c:pt>
                <c:pt idx="10">
                  <c:v>7.4553499482408059</c:v>
                </c:pt>
                <c:pt idx="11">
                  <c:v>7.4416575120544568</c:v>
                </c:pt>
                <c:pt idx="12">
                  <c:v>7.4554820589418815</c:v>
                </c:pt>
                <c:pt idx="13">
                  <c:v>7.4957036063320066</c:v>
                </c:pt>
                <c:pt idx="14">
                  <c:v>7.5590636436620375</c:v>
                </c:pt>
                <c:pt idx="15">
                  <c:v>7.6404291175241452</c:v>
                </c:pt>
                <c:pt idx="16">
                  <c:v>7.7332082811251288</c:v>
                </c:pt>
                <c:pt idx="17">
                  <c:v>7.8298847184089668</c:v>
                </c:pt>
                <c:pt idx="18">
                  <c:v>7.9226262793838345</c:v>
                </c:pt>
                <c:pt idx="19">
                  <c:v>8.0039195943348478</c:v>
                </c:pt>
                <c:pt idx="20">
                  <c:v>8.0671787623546365</c:v>
                </c:pt>
                <c:pt idx="21">
                  <c:v>8.1072789018669944</c:v>
                </c:pt>
                <c:pt idx="22">
                  <c:v>8.1209713380533426</c:v>
                </c:pt>
              </c:numCache>
            </c:numRef>
          </c:xVal>
          <c:yVal>
            <c:numRef>
              <c:f>PlotDat65!$EF$1:$EF$23</c:f>
              <c:numCache>
                <c:formatCode>General</c:formatCode>
                <c:ptCount val="23"/>
                <c:pt idx="0">
                  <c:v>0.4100472377444917</c:v>
                </c:pt>
                <c:pt idx="1">
                  <c:v>0.41074364324001739</c:v>
                </c:pt>
                <c:pt idx="2">
                  <c:v>0.4100501911375905</c:v>
                </c:pt>
                <c:pt idx="3">
                  <c:v>0.40802306080243128</c:v>
                </c:pt>
                <c:pt idx="4">
                  <c:v>0.40482647827848595</c:v>
                </c:pt>
                <c:pt idx="5">
                  <c:v>0.40071941167103631</c:v>
                </c:pt>
                <c:pt idx="6">
                  <c:v>0.39603459109095235</c:v>
                </c:pt>
                <c:pt idx="7">
                  <c:v>0.39115155283993164</c:v>
                </c:pt>
                <c:pt idx="8">
                  <c:v>0.38646589163652528</c:v>
                </c:pt>
                <c:pt idx="9">
                  <c:v>0.38235721188473298</c:v>
                </c:pt>
                <c:pt idx="10">
                  <c:v>0.37915837438278566</c:v>
                </c:pt>
                <c:pt idx="11">
                  <c:v>0.37712852992087198</c:v>
                </c:pt>
                <c:pt idx="12">
                  <c:v>0.37643212442534629</c:v>
                </c:pt>
                <c:pt idx="13">
                  <c:v>0.37712557652777318</c:v>
                </c:pt>
                <c:pt idx="14">
                  <c:v>0.3791527068629324</c:v>
                </c:pt>
                <c:pt idx="15">
                  <c:v>0.38234928938687773</c:v>
                </c:pt>
                <c:pt idx="16">
                  <c:v>0.38645635599432737</c:v>
                </c:pt>
                <c:pt idx="17">
                  <c:v>0.39114117657441133</c:v>
                </c:pt>
                <c:pt idx="18">
                  <c:v>0.39602421482543204</c:v>
                </c:pt>
                <c:pt idx="19">
                  <c:v>0.40070987602883845</c:v>
                </c:pt>
                <c:pt idx="20">
                  <c:v>0.40481855578063075</c:v>
                </c:pt>
                <c:pt idx="21">
                  <c:v>0.40801739328257802</c:v>
                </c:pt>
                <c:pt idx="22">
                  <c:v>0.4100472377444917</c:v>
                </c:pt>
              </c:numCache>
            </c:numRef>
          </c:yVal>
          <c:smooth val="1"/>
        </c:ser>
        <c:ser>
          <c:idx val="67"/>
          <c:order val="6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PlotDat65!$EG$1:$EG$23</c:f>
              <c:numCache>
                <c:formatCode>General</c:formatCode>
                <c:ptCount val="23"/>
                <c:pt idx="0">
                  <c:v>7.8416311190821357</c:v>
                </c:pt>
                <c:pt idx="1">
                  <c:v>7.8297500499567931</c:v>
                </c:pt>
                <c:pt idx="2">
                  <c:v>7.7951962816907558</c:v>
                </c:pt>
                <c:pt idx="3">
                  <c:v>7.7407691550897662</c:v>
                </c:pt>
                <c:pt idx="4">
                  <c:v>7.6708780322604495</c:v>
                </c:pt>
                <c:pt idx="5">
                  <c:v>7.5911850763159263</c:v>
                </c:pt>
                <c:pt idx="6">
                  <c:v>7.5081465365945625</c:v>
                </c:pt>
                <c:pt idx="7">
                  <c:v>7.4284897017353728</c:v>
                </c:pt>
                <c:pt idx="8">
                  <c:v>7.3586678947612105</c:v>
                </c:pt>
                <c:pt idx="9">
                  <c:v>7.3043376632268471</c:v>
                </c:pt>
                <c:pt idx="10">
                  <c:v>7.2699005193768684</c:v>
                </c:pt>
                <c:pt idx="11">
                  <c:v>7.2581463558004202</c:v>
                </c:pt>
                <c:pt idx="12">
                  <c:v>7.2700274249257628</c:v>
                </c:pt>
                <c:pt idx="13">
                  <c:v>7.3045811931918001</c:v>
                </c:pt>
                <c:pt idx="14">
                  <c:v>7.3590083197927907</c:v>
                </c:pt>
                <c:pt idx="15">
                  <c:v>7.4288994426221073</c:v>
                </c:pt>
                <c:pt idx="16">
                  <c:v>7.5085923985666305</c:v>
                </c:pt>
                <c:pt idx="17">
                  <c:v>7.5916309382879934</c:v>
                </c:pt>
                <c:pt idx="18">
                  <c:v>7.671287773147184</c:v>
                </c:pt>
                <c:pt idx="19">
                  <c:v>7.7411095801213463</c:v>
                </c:pt>
                <c:pt idx="20">
                  <c:v>7.7954398116557098</c:v>
                </c:pt>
                <c:pt idx="21">
                  <c:v>7.8298769555056875</c:v>
                </c:pt>
                <c:pt idx="22">
                  <c:v>7.8416311190821357</c:v>
                </c:pt>
              </c:numCache>
            </c:numRef>
          </c:xVal>
          <c:yVal>
            <c:numRef>
              <c:f>PlotDat65!$EH$1:$EH$23</c:f>
              <c:numCache>
                <c:formatCode>General</c:formatCode>
                <c:ptCount val="23"/>
                <c:pt idx="0">
                  <c:v>0.39736138055853665</c:v>
                </c:pt>
                <c:pt idx="1">
                  <c:v>0.39811253168735583</c:v>
                </c:pt>
                <c:pt idx="2">
                  <c:v>0.39766621157152604</c:v>
                </c:pt>
                <c:pt idx="3">
                  <c:v>0.39605857841246384</c:v>
                </c:pt>
                <c:pt idx="4">
                  <c:v>0.39341987308775389</c:v>
                </c:pt>
                <c:pt idx="5">
                  <c:v>0.38996386780981945</c:v>
                </c:pt>
                <c:pt idx="6">
                  <c:v>0.38597054757262395</c:v>
                </c:pt>
                <c:pt idx="7">
                  <c:v>0.38176342743259506</c:v>
                </c:pt>
                <c:pt idx="8">
                  <c:v>0.37768334324277097</c:v>
                </c:pt>
                <c:pt idx="9">
                  <c:v>0.37406083915901639</c:v>
                </c:pt>
                <c:pt idx="10">
                  <c:v>0.37118938891833564</c:v>
                </c:pt>
                <c:pt idx="11">
                  <c:v>0.3693016203420566</c:v>
                </c:pt>
                <c:pt idx="12">
                  <c:v>0.36855046921323742</c:v>
                </c:pt>
                <c:pt idx="13">
                  <c:v>0.36899678932906721</c:v>
                </c:pt>
                <c:pt idx="14">
                  <c:v>0.37060442248812941</c:v>
                </c:pt>
                <c:pt idx="15">
                  <c:v>0.37324312781283936</c:v>
                </c:pt>
                <c:pt idx="16">
                  <c:v>0.3766991330907738</c:v>
                </c:pt>
                <c:pt idx="17">
                  <c:v>0.3806924533279693</c:v>
                </c:pt>
                <c:pt idx="18">
                  <c:v>0.38489957346799825</c:v>
                </c:pt>
                <c:pt idx="19">
                  <c:v>0.38897965765782228</c:v>
                </c:pt>
                <c:pt idx="20">
                  <c:v>0.39260216174157692</c:v>
                </c:pt>
                <c:pt idx="21">
                  <c:v>0.39547361198225761</c:v>
                </c:pt>
                <c:pt idx="22">
                  <c:v>0.39736138055853665</c:v>
                </c:pt>
              </c:numCache>
            </c:numRef>
          </c:yVal>
          <c:smooth val="1"/>
        </c:ser>
        <c:ser>
          <c:idx val="68"/>
          <c:order val="6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PlotDat65!$EI$1:$EI$23</c:f>
              <c:numCache>
                <c:formatCode>General</c:formatCode>
                <c:ptCount val="23"/>
                <c:pt idx="0">
                  <c:v>4.866965400581643</c:v>
                </c:pt>
                <c:pt idx="1">
                  <c:v>4.8570439483326595</c:v>
                </c:pt>
                <c:pt idx="2">
                  <c:v>4.8281909283276558</c:v>
                </c:pt>
                <c:pt idx="3">
                  <c:v>4.7827438406519214</c:v>
                </c:pt>
                <c:pt idx="4">
                  <c:v>4.7243845380647045</c:v>
                </c:pt>
                <c:pt idx="5">
                  <c:v>4.6578409441854864</c:v>
                </c:pt>
                <c:pt idx="6">
                  <c:v>4.5885040252403702</c:v>
                </c:pt>
                <c:pt idx="7">
                  <c:v>4.5219910460397541</c:v>
                </c:pt>
                <c:pt idx="8">
                  <c:v>4.4636904925905538</c:v>
                </c:pt>
                <c:pt idx="9">
                  <c:v>4.4183255290064816</c:v>
                </c:pt>
                <c:pt idx="10">
                  <c:v>4.3895713548412925</c:v>
                </c:pt>
                <c:pt idx="11">
                  <c:v>4.3797574622781923</c:v>
                </c:pt>
                <c:pt idx="12">
                  <c:v>4.3896789145271757</c:v>
                </c:pt>
                <c:pt idx="13">
                  <c:v>4.4185319345321794</c:v>
                </c:pt>
                <c:pt idx="14">
                  <c:v>4.4639790222079148</c:v>
                </c:pt>
                <c:pt idx="15">
                  <c:v>4.5223383247951308</c:v>
                </c:pt>
                <c:pt idx="16">
                  <c:v>4.5888819186743497</c:v>
                </c:pt>
                <c:pt idx="17">
                  <c:v>4.658218837619466</c:v>
                </c:pt>
                <c:pt idx="18">
                  <c:v>4.724731816820082</c:v>
                </c:pt>
                <c:pt idx="19">
                  <c:v>4.7830323702692814</c:v>
                </c:pt>
                <c:pt idx="20">
                  <c:v>4.8283973338533537</c:v>
                </c:pt>
                <c:pt idx="21">
                  <c:v>4.8571515080185428</c:v>
                </c:pt>
                <c:pt idx="22">
                  <c:v>4.866965400581643</c:v>
                </c:pt>
              </c:numCache>
            </c:numRef>
          </c:xVal>
          <c:yVal>
            <c:numRef>
              <c:f>PlotDat65!$EJ$1:$EJ$23</c:f>
              <c:numCache>
                <c:formatCode>General</c:formatCode>
                <c:ptCount val="23"/>
                <c:pt idx="0">
                  <c:v>0.27150233805627255</c:v>
                </c:pt>
                <c:pt idx="1">
                  <c:v>0.27198101140773495</c:v>
                </c:pt>
                <c:pt idx="2">
                  <c:v>0.2713660027386956</c:v>
                </c:pt>
                <c:pt idx="3">
                  <c:v>0.26970713639392285</c:v>
                </c:pt>
                <c:pt idx="4">
                  <c:v>0.26713880385901201</c:v>
                </c:pt>
                <c:pt idx="5">
                  <c:v>0.26386907616147998</c:v>
                </c:pt>
                <c:pt idx="6">
                  <c:v>0.26016284719356131</c:v>
                </c:pt>
                <c:pt idx="7">
                  <c:v>0.25632037358444448</c:v>
                </c:pt>
                <c:pt idx="8">
                  <c:v>0.25265294969386959</c:v>
                </c:pt>
                <c:pt idx="9">
                  <c:v>0.24945768839444143</c:v>
                </c:pt>
                <c:pt idx="10">
                  <c:v>0.24699345075368895</c:v>
                </c:pt>
                <c:pt idx="11">
                  <c:v>0.24545987464988037</c:v>
                </c:pt>
                <c:pt idx="12">
                  <c:v>0.24498120129841802</c:v>
                </c:pt>
                <c:pt idx="13">
                  <c:v>0.24559620996745732</c:v>
                </c:pt>
                <c:pt idx="14">
                  <c:v>0.24725507631223012</c:v>
                </c:pt>
                <c:pt idx="15">
                  <c:v>0.24982340884714094</c:v>
                </c:pt>
                <c:pt idx="16">
                  <c:v>0.25309313654467297</c:v>
                </c:pt>
                <c:pt idx="17">
                  <c:v>0.25679936551259164</c:v>
                </c:pt>
                <c:pt idx="18">
                  <c:v>0.26064183912170852</c:v>
                </c:pt>
                <c:pt idx="19">
                  <c:v>0.26430926301228336</c:v>
                </c:pt>
                <c:pt idx="20">
                  <c:v>0.26750452431171151</c:v>
                </c:pt>
                <c:pt idx="21">
                  <c:v>0.269968761952464</c:v>
                </c:pt>
                <c:pt idx="22">
                  <c:v>0.27150233805627255</c:v>
                </c:pt>
              </c:numCache>
            </c:numRef>
          </c:yVal>
          <c:smooth val="1"/>
        </c:ser>
        <c:ser>
          <c:idx val="69"/>
          <c:order val="6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PlotDat65!$EK$1:$EK$23</c:f>
              <c:numCache>
                <c:formatCode>General</c:formatCode>
                <c:ptCount val="23"/>
                <c:pt idx="0">
                  <c:v>7.8147915420293961</c:v>
                </c:pt>
                <c:pt idx="1">
                  <c:v>7.8020818114229034</c:v>
                </c:pt>
                <c:pt idx="2">
                  <c:v>7.7651084956107805</c:v>
                </c:pt>
                <c:pt idx="3">
                  <c:v>7.7068669527513496</c:v>
                </c:pt>
                <c:pt idx="4">
                  <c:v>7.6320755662712907</c:v>
                </c:pt>
                <c:pt idx="5">
                  <c:v>7.5467934895017139</c:v>
                </c:pt>
                <c:pt idx="6">
                  <c:v>7.4579297691104518</c:v>
                </c:pt>
                <c:pt idx="7">
                  <c:v>7.3726836152307103</c:v>
                </c:pt>
                <c:pt idx="8">
                  <c:v>7.2979611642714266</c:v>
                </c:pt>
                <c:pt idx="9">
                  <c:v>7.2398159848177963</c:v>
                </c:pt>
                <c:pt idx="10">
                  <c:v>7.2029586535064558</c:v>
                </c:pt>
                <c:pt idx="11">
                  <c:v>7.1903751321212583</c:v>
                </c:pt>
                <c:pt idx="12">
                  <c:v>7.2030848627277511</c:v>
                </c:pt>
                <c:pt idx="13">
                  <c:v>7.2400581785398739</c:v>
                </c:pt>
                <c:pt idx="14">
                  <c:v>7.2982997213993048</c:v>
                </c:pt>
                <c:pt idx="15">
                  <c:v>7.3730911078793646</c:v>
                </c:pt>
                <c:pt idx="16">
                  <c:v>7.4583731846489405</c:v>
                </c:pt>
                <c:pt idx="17">
                  <c:v>7.5472369050402026</c:v>
                </c:pt>
                <c:pt idx="18">
                  <c:v>7.6324830589199451</c:v>
                </c:pt>
                <c:pt idx="19">
                  <c:v>7.7072055098792278</c:v>
                </c:pt>
                <c:pt idx="20">
                  <c:v>7.7653506893328581</c:v>
                </c:pt>
                <c:pt idx="21">
                  <c:v>7.8022080206441995</c:v>
                </c:pt>
                <c:pt idx="22">
                  <c:v>7.8147915420293961</c:v>
                </c:pt>
              </c:numCache>
            </c:numRef>
          </c:xVal>
          <c:yVal>
            <c:numRef>
              <c:f>PlotDat65!$EL$1:$EL$23</c:f>
              <c:numCache>
                <c:formatCode>General</c:formatCode>
                <c:ptCount val="23"/>
                <c:pt idx="0">
                  <c:v>0.39377136968233956</c:v>
                </c:pt>
                <c:pt idx="1">
                  <c:v>0.39447311276789271</c:v>
                </c:pt>
                <c:pt idx="2">
                  <c:v>0.39390019455520769</c:v>
                </c:pt>
                <c:pt idx="3">
                  <c:v>0.39209902947060049</c:v>
                </c:pt>
                <c:pt idx="4">
                  <c:v>0.38921553719728463</c:v>
                </c:pt>
                <c:pt idx="5">
                  <c:v>0.38548332113045541</c:v>
                </c:pt>
                <c:pt idx="6">
                  <c:v>0.38120474321950371</c:v>
                </c:pt>
                <c:pt idx="7">
                  <c:v>0.37672642840109222</c:v>
                </c:pt>
                <c:pt idx="8">
                  <c:v>0.37241118310824489</c:v>
                </c:pt>
                <c:pt idx="9">
                  <c:v>0.3686086028508363</c:v>
                </c:pt>
                <c:pt idx="10">
                  <c:v>0.36562675006650619</c:v>
                </c:pt>
                <c:pt idx="11">
                  <c:v>0.36370719673407953</c:v>
                </c:pt>
                <c:pt idx="12">
                  <c:v>0.36300545364852638</c:v>
                </c:pt>
                <c:pt idx="13">
                  <c:v>0.36357837186121139</c:v>
                </c:pt>
                <c:pt idx="14">
                  <c:v>0.36537953694581865</c:v>
                </c:pt>
                <c:pt idx="15">
                  <c:v>0.36826302921913445</c:v>
                </c:pt>
                <c:pt idx="16">
                  <c:v>0.37199524528596367</c:v>
                </c:pt>
                <c:pt idx="17">
                  <c:v>0.37627382319691538</c:v>
                </c:pt>
                <c:pt idx="18">
                  <c:v>0.38075213801532687</c:v>
                </c:pt>
                <c:pt idx="19">
                  <c:v>0.38506738330817419</c:v>
                </c:pt>
                <c:pt idx="20">
                  <c:v>0.38886996356558279</c:v>
                </c:pt>
                <c:pt idx="21">
                  <c:v>0.39185181634991295</c:v>
                </c:pt>
                <c:pt idx="22">
                  <c:v>0.39377136968233956</c:v>
                </c:pt>
              </c:numCache>
            </c:numRef>
          </c:yVal>
          <c:smooth val="1"/>
        </c:ser>
        <c:ser>
          <c:idx val="70"/>
          <c:order val="7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PlotDat65!$EM$1:$EM$23</c:f>
              <c:numCache>
                <c:formatCode>General</c:formatCode>
                <c:ptCount val="23"/>
                <c:pt idx="0">
                  <c:v>7.5858692269852384</c:v>
                </c:pt>
                <c:pt idx="1">
                  <c:v>7.5738149144724174</c:v>
                </c:pt>
                <c:pt idx="2">
                  <c:v>7.5387516777809696</c:v>
                </c:pt>
                <c:pt idx="3">
                  <c:v>7.4835201318185369</c:v>
                </c:pt>
                <c:pt idx="4">
                  <c:v>7.4125948079643447</c:v>
                </c:pt>
                <c:pt idx="5">
                  <c:v>7.3317216541479171</c:v>
                </c:pt>
                <c:pt idx="6">
                  <c:v>7.2474525323202963</c:v>
                </c:pt>
                <c:pt idx="7">
                  <c:v>7.1666144255641901</c:v>
                </c:pt>
                <c:pt idx="8">
                  <c:v>7.0957563565262465</c:v>
                </c:pt>
                <c:pt idx="9">
                  <c:v>7.0406188245507568</c:v>
                </c:pt>
                <c:pt idx="10">
                  <c:v>7.0056687445628469</c:v>
                </c:pt>
                <c:pt idx="11">
                  <c:v>6.9937375641870076</c:v>
                </c:pt>
                <c:pt idx="12">
                  <c:v>7.0057918766998286</c:v>
                </c:pt>
                <c:pt idx="13">
                  <c:v>7.0408551133912765</c:v>
                </c:pt>
                <c:pt idx="14">
                  <c:v>7.0960866593537091</c:v>
                </c:pt>
                <c:pt idx="15">
                  <c:v>7.1670119832079013</c:v>
                </c:pt>
                <c:pt idx="16">
                  <c:v>7.2478851370243289</c:v>
                </c:pt>
                <c:pt idx="17">
                  <c:v>7.3321542588519506</c:v>
                </c:pt>
                <c:pt idx="18">
                  <c:v>7.4129923656080567</c:v>
                </c:pt>
                <c:pt idx="19">
                  <c:v>7.4838504346460004</c:v>
                </c:pt>
                <c:pt idx="20">
                  <c:v>7.5389879666214892</c:v>
                </c:pt>
                <c:pt idx="21">
                  <c:v>7.5739380466093991</c:v>
                </c:pt>
                <c:pt idx="22">
                  <c:v>7.5858692269852384</c:v>
                </c:pt>
              </c:numCache>
            </c:numRef>
          </c:xVal>
          <c:yVal>
            <c:numRef>
              <c:f>PlotDat65!$EN$1:$EN$23</c:f>
              <c:numCache>
                <c:formatCode>General</c:formatCode>
                <c:ptCount val="23"/>
                <c:pt idx="0">
                  <c:v>0.38251182747064588</c:v>
                </c:pt>
                <c:pt idx="1">
                  <c:v>0.38321884488577201</c:v>
                </c:pt>
                <c:pt idx="2">
                  <c:v>0.38271730682343363</c:v>
                </c:pt>
                <c:pt idx="3">
                  <c:v>0.38104784491467969</c:v>
                </c:pt>
                <c:pt idx="4">
                  <c:v>0.37834570903468512</c:v>
                </c:pt>
                <c:pt idx="5">
                  <c:v>0.37482981016222627</c:v>
                </c:pt>
                <c:pt idx="6">
                  <c:v>0.370784985514094</c:v>
                </c:pt>
                <c:pt idx="7">
                  <c:v>0.3665389227277816</c:v>
                </c:pt>
                <c:pt idx="8">
                  <c:v>0.36243561255792839</c:v>
                </c:pt>
                <c:pt idx="9">
                  <c:v>0.35880748079117059</c:v>
                </c:pt>
                <c:pt idx="10">
                  <c:v>0.35594845708592054</c:v>
                </c:pt>
                <c:pt idx="11">
                  <c:v>0.35409016253950892</c:v>
                </c:pt>
                <c:pt idx="12">
                  <c:v>0.35338314512438279</c:v>
                </c:pt>
                <c:pt idx="13">
                  <c:v>0.35388468318672117</c:v>
                </c:pt>
                <c:pt idx="14">
                  <c:v>0.35555414509547517</c:v>
                </c:pt>
                <c:pt idx="15">
                  <c:v>0.35825628097546969</c:v>
                </c:pt>
                <c:pt idx="16">
                  <c:v>0.36177217984792859</c:v>
                </c:pt>
                <c:pt idx="17">
                  <c:v>0.3658170044960608</c:v>
                </c:pt>
                <c:pt idx="18">
                  <c:v>0.3700630672823732</c:v>
                </c:pt>
                <c:pt idx="19">
                  <c:v>0.37416637745222647</c:v>
                </c:pt>
                <c:pt idx="20">
                  <c:v>0.37779450921898422</c:v>
                </c:pt>
                <c:pt idx="21">
                  <c:v>0.38065353292423426</c:v>
                </c:pt>
                <c:pt idx="22">
                  <c:v>0.38251182747064588</c:v>
                </c:pt>
              </c:numCache>
            </c:numRef>
          </c:yVal>
          <c:smooth val="1"/>
        </c:ser>
        <c:ser>
          <c:idx val="71"/>
          <c:order val="7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PlotDat65!$EO$1:$EO$23</c:f>
              <c:numCache>
                <c:formatCode>General</c:formatCode>
                <c:ptCount val="23"/>
                <c:pt idx="0">
                  <c:v>8.3551771539849948</c:v>
                </c:pt>
                <c:pt idx="1">
                  <c:v>8.3415331325327084</c:v>
                </c:pt>
                <c:pt idx="2">
                  <c:v>8.3018426688126219</c:v>
                </c:pt>
                <c:pt idx="3">
                  <c:v>8.2393212481470588</c:v>
                </c:pt>
                <c:pt idx="4">
                  <c:v>8.1590339842091399</c:v>
                </c:pt>
                <c:pt idx="5">
                  <c:v>8.0674852736363718</c:v>
                </c:pt>
                <c:pt idx="6">
                  <c:v>7.9720918484982111</c:v>
                </c:pt>
                <c:pt idx="7">
                  <c:v>7.8805819167728099</c:v>
                </c:pt>
                <c:pt idx="8">
                  <c:v>7.80036906889804</c:v>
                </c:pt>
                <c:pt idx="9">
                  <c:v>7.7379516727645417</c:v>
                </c:pt>
                <c:pt idx="10">
                  <c:v>7.6983864145965022</c:v>
                </c:pt>
                <c:pt idx="11">
                  <c:v>7.6848786363070456</c:v>
                </c:pt>
                <c:pt idx="12">
                  <c:v>7.6985226577593329</c:v>
                </c:pt>
                <c:pt idx="13">
                  <c:v>7.7382131214794194</c:v>
                </c:pt>
                <c:pt idx="14">
                  <c:v>7.8007345421449816</c:v>
                </c:pt>
                <c:pt idx="15">
                  <c:v>7.8810218060828996</c:v>
                </c:pt>
                <c:pt idx="16">
                  <c:v>7.9725705166556695</c:v>
                </c:pt>
                <c:pt idx="17">
                  <c:v>8.0679639417938294</c:v>
                </c:pt>
                <c:pt idx="18">
                  <c:v>8.1594738735192305</c:v>
                </c:pt>
                <c:pt idx="19">
                  <c:v>8.2396867213939995</c:v>
                </c:pt>
                <c:pt idx="20">
                  <c:v>8.3021041175274988</c:v>
                </c:pt>
                <c:pt idx="21">
                  <c:v>8.3416693756955382</c:v>
                </c:pt>
                <c:pt idx="22">
                  <c:v>8.3551771539849948</c:v>
                </c:pt>
              </c:numCache>
            </c:numRef>
          </c:xVal>
          <c:yVal>
            <c:numRef>
              <c:f>PlotDat65!$EP$1:$EP$23</c:f>
              <c:numCache>
                <c:formatCode>General</c:formatCode>
                <c:ptCount val="23"/>
                <c:pt idx="0">
                  <c:v>0.42271104459972758</c:v>
                </c:pt>
                <c:pt idx="1">
                  <c:v>0.42346363195849418</c:v>
                </c:pt>
                <c:pt idx="2">
                  <c:v>0.42284249519487183</c:v>
                </c:pt>
                <c:pt idx="3">
                  <c:v>0.42089795511540667</c:v>
                </c:pt>
                <c:pt idx="4">
                  <c:v>0.41778754679271179</c:v>
                </c:pt>
                <c:pt idx="5">
                  <c:v>0.41376325701078137</c:v>
                </c:pt>
                <c:pt idx="6">
                  <c:v>0.40915110979437452</c:v>
                </c:pt>
                <c:pt idx="7">
                  <c:v>0.40432475388146888</c:v>
                </c:pt>
                <c:pt idx="8">
                  <c:v>0.39967519192468426</c:v>
                </c:pt>
                <c:pt idx="9">
                  <c:v>0.39557910378174971</c:v>
                </c:pt>
                <c:pt idx="10">
                  <c:v>0.39236833015363148</c:v>
                </c:pt>
                <c:pt idx="11">
                  <c:v>0.39030298882447384</c:v>
                </c:pt>
                <c:pt idx="12">
                  <c:v>0.38955040146570724</c:v>
                </c:pt>
                <c:pt idx="13">
                  <c:v>0.3901715382293296</c:v>
                </c:pt>
                <c:pt idx="14">
                  <c:v>0.39211607830879475</c:v>
                </c:pt>
                <c:pt idx="15">
                  <c:v>0.39522648663148963</c:v>
                </c:pt>
                <c:pt idx="16">
                  <c:v>0.39925077641342011</c:v>
                </c:pt>
                <c:pt idx="17">
                  <c:v>0.4038629236298269</c:v>
                </c:pt>
                <c:pt idx="18">
                  <c:v>0.40868927954273254</c:v>
                </c:pt>
                <c:pt idx="19">
                  <c:v>0.41333884149951716</c:v>
                </c:pt>
                <c:pt idx="20">
                  <c:v>0.41743492964245177</c:v>
                </c:pt>
                <c:pt idx="21">
                  <c:v>0.42064570327056994</c:v>
                </c:pt>
                <c:pt idx="22">
                  <c:v>0.42271104459972758</c:v>
                </c:pt>
              </c:numCache>
            </c:numRef>
          </c:yVal>
          <c:smooth val="1"/>
        </c:ser>
        <c:ser>
          <c:idx val="72"/>
          <c:order val="7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PlotDat65!$EQ$1:$EQ$23</c:f>
              <c:numCache>
                <c:formatCode>General</c:formatCode>
                <c:ptCount val="23"/>
                <c:pt idx="0">
                  <c:v>6.8872753735542007</c:v>
                </c:pt>
                <c:pt idx="1">
                  <c:v>6.8765722002928129</c:v>
                </c:pt>
                <c:pt idx="2">
                  <c:v>6.8454490562676806</c:v>
                </c:pt>
                <c:pt idx="3">
                  <c:v>6.7964273535112554</c:v>
                </c:pt>
                <c:pt idx="4">
                  <c:v>6.7334785388375726</c:v>
                </c:pt>
                <c:pt idx="5">
                  <c:v>6.6617023508404758</c:v>
                </c:pt>
                <c:pt idx="6">
                  <c:v>6.5869136694020654</c:v>
                </c:pt>
                <c:pt idx="7">
                  <c:v>6.5151714287070659</c:v>
                </c:pt>
                <c:pt idx="8">
                  <c:v>6.4522877584290512</c:v>
                </c:pt>
                <c:pt idx="9">
                  <c:v>6.4033571195503605</c:v>
                </c:pt>
                <c:pt idx="10">
                  <c:v>6.372343581431231</c:v>
                </c:pt>
                <c:pt idx="11">
                  <c:v>6.3617596764854598</c:v>
                </c:pt>
                <c:pt idx="12">
                  <c:v>6.3724628497468476</c:v>
                </c:pt>
                <c:pt idx="13">
                  <c:v>6.4035859937719808</c:v>
                </c:pt>
                <c:pt idx="14">
                  <c:v>6.4526076965284052</c:v>
                </c:pt>
                <c:pt idx="15">
                  <c:v>6.5155565112020888</c:v>
                </c:pt>
                <c:pt idx="16">
                  <c:v>6.5873326991991847</c:v>
                </c:pt>
                <c:pt idx="17">
                  <c:v>6.6621213806375952</c:v>
                </c:pt>
                <c:pt idx="18">
                  <c:v>6.7338636213325955</c:v>
                </c:pt>
                <c:pt idx="19">
                  <c:v>6.7967472916106093</c:v>
                </c:pt>
                <c:pt idx="20">
                  <c:v>6.8456779304893001</c:v>
                </c:pt>
                <c:pt idx="21">
                  <c:v>6.8766914686084304</c:v>
                </c:pt>
                <c:pt idx="22">
                  <c:v>6.8872753735542007</c:v>
                </c:pt>
              </c:numCache>
            </c:numRef>
          </c:xVal>
          <c:yVal>
            <c:numRef>
              <c:f>PlotDat65!$ER$1:$ER$23</c:f>
              <c:numCache>
                <c:formatCode>General</c:formatCode>
                <c:ptCount val="23"/>
                <c:pt idx="0">
                  <c:v>0.35383213848064854</c:v>
                </c:pt>
                <c:pt idx="1">
                  <c:v>0.35455091528438792</c:v>
                </c:pt>
                <c:pt idx="2">
                  <c:v>0.35418223499359403</c:v>
                </c:pt>
                <c:pt idx="3">
                  <c:v>0.35275596589280073</c:v>
                </c:pt>
                <c:pt idx="4">
                  <c:v>0.35038765582220543</c:v>
                </c:pt>
                <c:pt idx="5">
                  <c:v>0.34726917117884543</c:v>
                </c:pt>
                <c:pt idx="6">
                  <c:v>0.34365315304218347</c:v>
                </c:pt>
                <c:pt idx="7">
                  <c:v>0.33983254969636395</c:v>
                </c:pt>
                <c:pt idx="8">
                  <c:v>0.33611688370246218</c:v>
                </c:pt>
                <c:pt idx="9">
                  <c:v>0.33280717622138761</c:v>
                </c:pt>
                <c:pt idx="10">
                  <c:v>0.33017156006966858</c:v>
                </c:pt>
                <c:pt idx="11">
                  <c:v>0.32842355719330452</c:v>
                </c:pt>
                <c:pt idx="12">
                  <c:v>0.32770478038956513</c:v>
                </c:pt>
                <c:pt idx="13">
                  <c:v>0.32807346068035903</c:v>
                </c:pt>
                <c:pt idx="14">
                  <c:v>0.32949972978115233</c:v>
                </c:pt>
                <c:pt idx="15">
                  <c:v>0.33186803985174762</c:v>
                </c:pt>
                <c:pt idx="16">
                  <c:v>0.33498652449510763</c:v>
                </c:pt>
                <c:pt idx="17">
                  <c:v>0.33860254263176964</c:v>
                </c:pt>
                <c:pt idx="18">
                  <c:v>0.34242314597758916</c:v>
                </c:pt>
                <c:pt idx="19">
                  <c:v>0.34613881197149088</c:v>
                </c:pt>
                <c:pt idx="20">
                  <c:v>0.34944851945256544</c:v>
                </c:pt>
                <c:pt idx="21">
                  <c:v>0.35208413560428448</c:v>
                </c:pt>
                <c:pt idx="22">
                  <c:v>0.35383213848064854</c:v>
                </c:pt>
              </c:numCache>
            </c:numRef>
          </c:yVal>
          <c:smooth val="1"/>
        </c:ser>
        <c:ser>
          <c:idx val="73"/>
          <c:order val="7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PlotDat65!$ES$1:$ES$23</c:f>
              <c:numCache>
                <c:formatCode>General</c:formatCode>
                <c:ptCount val="23"/>
                <c:pt idx="0">
                  <c:v>7.7450236826606167</c:v>
                </c:pt>
                <c:pt idx="1">
                  <c:v>7.7316297911473812</c:v>
                </c:pt>
                <c:pt idx="2">
                  <c:v>7.6926593453487691</c:v>
                </c:pt>
                <c:pt idx="3">
                  <c:v>7.6312694990172201</c:v>
                </c:pt>
                <c:pt idx="4">
                  <c:v>7.5524336924030404</c:v>
                </c:pt>
                <c:pt idx="5">
                  <c:v>7.4625387337035178</c:v>
                </c:pt>
                <c:pt idx="6">
                  <c:v>7.3688673778465814</c:v>
                </c:pt>
                <c:pt idx="7">
                  <c:v>7.2790083209987575</c:v>
                </c:pt>
                <c:pt idx="8">
                  <c:v>7.2002414095334677</c:v>
                </c:pt>
                <c:pt idx="9">
                  <c:v>7.1389478701727702</c:v>
                </c:pt>
                <c:pt idx="10">
                  <c:v>7.1000933409489555</c:v>
                </c:pt>
                <c:pt idx="11">
                  <c:v>7.0868255847429529</c:v>
                </c:pt>
                <c:pt idx="12">
                  <c:v>7.1002194762561883</c:v>
                </c:pt>
                <c:pt idx="13">
                  <c:v>7.1391899220548005</c:v>
                </c:pt>
                <c:pt idx="14">
                  <c:v>7.2005797683863504</c:v>
                </c:pt>
                <c:pt idx="15">
                  <c:v>7.2794155750005292</c:v>
                </c:pt>
                <c:pt idx="16">
                  <c:v>7.3693105337000526</c:v>
                </c:pt>
                <c:pt idx="17">
                  <c:v>7.462981889556989</c:v>
                </c:pt>
                <c:pt idx="18">
                  <c:v>7.552840946404813</c:v>
                </c:pt>
                <c:pt idx="19">
                  <c:v>7.6316078578701028</c:v>
                </c:pt>
                <c:pt idx="20">
                  <c:v>7.6929013972307994</c:v>
                </c:pt>
                <c:pt idx="21">
                  <c:v>7.731755926454615</c:v>
                </c:pt>
                <c:pt idx="22">
                  <c:v>7.7450236826606167</c:v>
                </c:pt>
              </c:numCache>
            </c:numRef>
          </c:xVal>
          <c:yVal>
            <c:numRef>
              <c:f>PlotDat65!$ET$1:$ET$23</c:f>
              <c:numCache>
                <c:formatCode>General</c:formatCode>
                <c:ptCount val="23"/>
                <c:pt idx="0">
                  <c:v>0.38857862705834728</c:v>
                </c:pt>
                <c:pt idx="1">
                  <c:v>0.38924893248494802</c:v>
                </c:pt>
                <c:pt idx="2">
                  <c:v>0.3885827319468626</c:v>
                </c:pt>
                <c:pt idx="3">
                  <c:v>0.38663399704963958</c:v>
                </c:pt>
                <c:pt idx="4">
                  <c:v>0.3835606027050793</c:v>
                </c:pt>
                <c:pt idx="5">
                  <c:v>0.37961153704479811</c:v>
                </c:pt>
                <c:pt idx="6">
                  <c:v>0.37510672988259408</c:v>
                </c:pt>
                <c:pt idx="7">
                  <c:v>0.37041113390362934</c:v>
                </c:pt>
                <c:pt idx="8">
                  <c:v>0.36590515836833498</c:v>
                </c:pt>
                <c:pt idx="9">
                  <c:v>0.3619538506165122</c:v>
                </c:pt>
                <c:pt idx="10">
                  <c:v>0.35887732210288165</c:v>
                </c:pt>
                <c:pt idx="11">
                  <c:v>0.35692481487079813</c:v>
                </c:pt>
                <c:pt idx="12">
                  <c:v>0.3562545094441974</c:v>
                </c:pt>
                <c:pt idx="13">
                  <c:v>0.35692070998228281</c:v>
                </c:pt>
                <c:pt idx="14">
                  <c:v>0.35886944487950584</c:v>
                </c:pt>
                <c:pt idx="15">
                  <c:v>0.36194283922406612</c:v>
                </c:pt>
                <c:pt idx="16">
                  <c:v>0.36589190488434731</c:v>
                </c:pt>
                <c:pt idx="17">
                  <c:v>0.37039671204655134</c:v>
                </c:pt>
                <c:pt idx="18">
                  <c:v>0.37509230802551613</c:v>
                </c:pt>
                <c:pt idx="19">
                  <c:v>0.37959828356081049</c:v>
                </c:pt>
                <c:pt idx="20">
                  <c:v>0.38354959131263328</c:v>
                </c:pt>
                <c:pt idx="21">
                  <c:v>0.38662611982626377</c:v>
                </c:pt>
                <c:pt idx="22">
                  <c:v>0.38857862705834728</c:v>
                </c:pt>
              </c:numCache>
            </c:numRef>
          </c:yVal>
          <c:smooth val="1"/>
        </c:ser>
        <c:ser>
          <c:idx val="74"/>
          <c:order val="7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PlotDat65!$EU$1:$EU$23</c:f>
              <c:numCache>
                <c:formatCode>General</c:formatCode>
                <c:ptCount val="23"/>
                <c:pt idx="0">
                  <c:v>7.9113708993461209</c:v>
                </c:pt>
                <c:pt idx="1">
                  <c:v>7.8993935474945571</c:v>
                </c:pt>
                <c:pt idx="2">
                  <c:v>7.8645590814913309</c:v>
                </c:pt>
                <c:pt idx="3">
                  <c:v>7.8096895826034789</c:v>
                </c:pt>
                <c:pt idx="4">
                  <c:v>7.7392302513094196</c:v>
                </c:pt>
                <c:pt idx="5">
                  <c:v>7.6588892835928197</c:v>
                </c:pt>
                <c:pt idx="6">
                  <c:v>7.5751754268519464</c:v>
                </c:pt>
                <c:pt idx="7">
                  <c:v>7.4948706798944675</c:v>
                </c:pt>
                <c:pt idx="8">
                  <c:v>7.4244808557281594</c:v>
                </c:pt>
                <c:pt idx="9">
                  <c:v>7.3697085192825726</c:v>
                </c:pt>
                <c:pt idx="10">
                  <c:v>7.3349909995129021</c:v>
                </c:pt>
                <c:pt idx="11">
                  <c:v>7.3231409033978458</c:v>
                </c:pt>
                <c:pt idx="12">
                  <c:v>7.3351182552494096</c:v>
                </c:pt>
                <c:pt idx="13">
                  <c:v>7.3699527212526359</c:v>
                </c:pt>
                <c:pt idx="14">
                  <c:v>7.4248222201404879</c:v>
                </c:pt>
                <c:pt idx="15">
                  <c:v>7.4952815514345472</c:v>
                </c:pt>
                <c:pt idx="16">
                  <c:v>7.575622519151147</c:v>
                </c:pt>
                <c:pt idx="17">
                  <c:v>7.6593363758920212</c:v>
                </c:pt>
                <c:pt idx="18">
                  <c:v>7.7396411228495001</c:v>
                </c:pt>
                <c:pt idx="19">
                  <c:v>7.8100309470158082</c:v>
                </c:pt>
                <c:pt idx="20">
                  <c:v>7.8648032834613941</c:v>
                </c:pt>
                <c:pt idx="21">
                  <c:v>7.8995208032310646</c:v>
                </c:pt>
                <c:pt idx="22">
                  <c:v>7.9113708993461209</c:v>
                </c:pt>
              </c:numCache>
            </c:numRef>
          </c:xVal>
          <c:yVal>
            <c:numRef>
              <c:f>PlotDat65!$EV$1:$EV$23</c:f>
              <c:numCache>
                <c:formatCode>General</c:formatCode>
                <c:ptCount val="23"/>
                <c:pt idx="0">
                  <c:v>0.39838906808527708</c:v>
                </c:pt>
                <c:pt idx="1">
                  <c:v>0.39915498833386592</c:v>
                </c:pt>
                <c:pt idx="2">
                  <c:v>0.39872246066055678</c:v>
                </c:pt>
                <c:pt idx="3">
                  <c:v>0.39712652588510006</c:v>
                </c:pt>
                <c:pt idx="4">
                  <c:v>0.39449647715161368</c:v>
                </c:pt>
                <c:pt idx="5">
                  <c:v>0.39104538536698269</c:v>
                </c:pt>
                <c:pt idx="6">
                  <c:v>0.38705283746316466</c:v>
                </c:pt>
                <c:pt idx="7">
                  <c:v>0.38284228592673036</c:v>
                </c:pt>
                <c:pt idx="8">
                  <c:v>0.37875484460204745</c:v>
                </c:pt>
                <c:pt idx="9">
                  <c:v>0.37512165367629224</c:v>
                </c:pt>
                <c:pt idx="10">
                  <c:v>0.37223705267085094</c:v>
                </c:pt>
                <c:pt idx="11">
                  <c:v>0.37033473480380175</c:v>
                </c:pt>
                <c:pt idx="12">
                  <c:v>0.3695688145552129</c:v>
                </c:pt>
                <c:pt idx="13">
                  <c:v>0.37000134222852205</c:v>
                </c:pt>
                <c:pt idx="14">
                  <c:v>0.37159727700397877</c:v>
                </c:pt>
                <c:pt idx="15">
                  <c:v>0.37422732573746514</c:v>
                </c:pt>
                <c:pt idx="16">
                  <c:v>0.37767841752209613</c:v>
                </c:pt>
                <c:pt idx="17">
                  <c:v>0.38167096542591417</c:v>
                </c:pt>
                <c:pt idx="18">
                  <c:v>0.38588151696234846</c:v>
                </c:pt>
                <c:pt idx="19">
                  <c:v>0.38996895828703138</c:v>
                </c:pt>
                <c:pt idx="20">
                  <c:v>0.39360214921278658</c:v>
                </c:pt>
                <c:pt idx="21">
                  <c:v>0.39648675021822788</c:v>
                </c:pt>
                <c:pt idx="22">
                  <c:v>0.39838906808527708</c:v>
                </c:pt>
              </c:numCache>
            </c:numRef>
          </c:yVal>
          <c:smooth val="1"/>
        </c:ser>
        <c:ser>
          <c:idx val="75"/>
          <c:order val="7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PlotDat65!$EW$1:$EW$23</c:f>
              <c:numCache>
                <c:formatCode>General</c:formatCode>
                <c:ptCount val="23"/>
                <c:pt idx="0">
                  <c:v>7.5294086728198524</c:v>
                </c:pt>
                <c:pt idx="1">
                  <c:v>7.5183265720277692</c:v>
                </c:pt>
                <c:pt idx="2">
                  <c:v>7.4861009019280713</c:v>
                </c:pt>
                <c:pt idx="3">
                  <c:v>7.4353423946587958</c:v>
                </c:pt>
                <c:pt idx="4">
                  <c:v>7.3701632026064337</c:v>
                </c:pt>
                <c:pt idx="5">
                  <c:v>7.2958437562754863</c:v>
                </c:pt>
                <c:pt idx="6">
                  <c:v>7.2184049752129207</c:v>
                </c:pt>
                <c:pt idx="7">
                  <c:v>7.1441204889142629</c:v>
                </c:pt>
                <c:pt idx="8">
                  <c:v>7.0790083846725782</c:v>
                </c:pt>
                <c:pt idx="9">
                  <c:v>7.0283436579369338</c:v>
                </c:pt>
                <c:pt idx="10">
                  <c:v>6.9962308635527206</c:v>
                </c:pt>
                <c:pt idx="11">
                  <c:v>6.9852715891388053</c:v>
                </c:pt>
                <c:pt idx="12">
                  <c:v>6.9963536899308885</c:v>
                </c:pt>
                <c:pt idx="13">
                  <c:v>7.0285793600305864</c:v>
                </c:pt>
                <c:pt idx="14">
                  <c:v>7.0793378672998619</c:v>
                </c:pt>
                <c:pt idx="15">
                  <c:v>7.1445170593522249</c:v>
                </c:pt>
                <c:pt idx="16">
                  <c:v>7.2188365056831723</c:v>
                </c:pt>
                <c:pt idx="17">
                  <c:v>7.296275286745737</c:v>
                </c:pt>
                <c:pt idx="18">
                  <c:v>7.3705597730443957</c:v>
                </c:pt>
                <c:pt idx="19">
                  <c:v>7.4356718772860804</c:v>
                </c:pt>
                <c:pt idx="20">
                  <c:v>7.4863366040217239</c:v>
                </c:pt>
                <c:pt idx="21">
                  <c:v>7.5184493984059371</c:v>
                </c:pt>
                <c:pt idx="22">
                  <c:v>7.5294086728198524</c:v>
                </c:pt>
              </c:numCache>
            </c:numRef>
          </c:xVal>
          <c:yVal>
            <c:numRef>
              <c:f>PlotDat65!$EX$1:$EX$23</c:f>
              <c:numCache>
                <c:formatCode>General</c:formatCode>
                <c:ptCount val="23"/>
                <c:pt idx="0">
                  <c:v>0.38256920102004832</c:v>
                </c:pt>
                <c:pt idx="1">
                  <c:v>0.38332094490653074</c:v>
                </c:pt>
                <c:pt idx="2">
                  <c:v>0.3829545584569331</c:v>
                </c:pt>
                <c:pt idx="3">
                  <c:v>0.38149972412241762</c:v>
                </c:pt>
                <c:pt idx="4">
                  <c:v>0.37907430392853386</c:v>
                </c:pt>
                <c:pt idx="5">
                  <c:v>0.37587479099486099</c:v>
                </c:pt>
                <c:pt idx="6">
                  <c:v>0.37216039083104901</c:v>
                </c:pt>
                <c:pt idx="7">
                  <c:v>0.36823202204798172</c:v>
                </c:pt>
                <c:pt idx="8">
                  <c:v>0.36440793772155444</c:v>
                </c:pt>
                <c:pt idx="9">
                  <c:v>0.3609979424211891</c:v>
                </c:pt>
                <c:pt idx="10">
                  <c:v>0.35827829368609848</c:v>
                </c:pt>
                <c:pt idx="11">
                  <c:v>0.3564693212824257</c:v>
                </c:pt>
                <c:pt idx="12">
                  <c:v>0.35571757739594329</c:v>
                </c:pt>
                <c:pt idx="13">
                  <c:v>0.35608396384554092</c:v>
                </c:pt>
                <c:pt idx="14">
                  <c:v>0.35753879818005641</c:v>
                </c:pt>
                <c:pt idx="15">
                  <c:v>0.35996421837394016</c:v>
                </c:pt>
                <c:pt idx="16">
                  <c:v>0.36316373130761304</c:v>
                </c:pt>
                <c:pt idx="17">
                  <c:v>0.36687813147142501</c:v>
                </c:pt>
                <c:pt idx="18">
                  <c:v>0.37080650025449235</c:v>
                </c:pt>
                <c:pt idx="19">
                  <c:v>0.37463058458091963</c:v>
                </c:pt>
                <c:pt idx="20">
                  <c:v>0.37804057988128492</c:v>
                </c:pt>
                <c:pt idx="21">
                  <c:v>0.3807602286163756</c:v>
                </c:pt>
                <c:pt idx="22">
                  <c:v>0.38256920102004832</c:v>
                </c:pt>
              </c:numCache>
            </c:numRef>
          </c:yVal>
          <c:smooth val="1"/>
        </c:ser>
        <c:ser>
          <c:idx val="76"/>
          <c:order val="7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PlotDat65!$EY$1:$EY$23</c:f>
              <c:numCache>
                <c:formatCode>General</c:formatCode>
                <c:ptCount val="23"/>
                <c:pt idx="0">
                  <c:v>7.1241976764193158</c:v>
                </c:pt>
                <c:pt idx="1">
                  <c:v>7.1115271671405278</c:v>
                </c:pt>
                <c:pt idx="2">
                  <c:v>7.0746619733025957</c:v>
                </c:pt>
                <c:pt idx="3">
                  <c:v>7.0165886936645183</c:v>
                </c:pt>
                <c:pt idx="4">
                  <c:v>6.9420120799674816</c:v>
                </c:pt>
                <c:pt idx="5">
                  <c:v>6.8569738859290199</c:v>
                </c:pt>
                <c:pt idx="6">
                  <c:v>6.7683634002885151</c:v>
                </c:pt>
                <c:pt idx="7">
                  <c:v>6.6833593176057127</c:v>
                </c:pt>
                <c:pt idx="8">
                  <c:v>6.6088481631208271</c:v>
                </c:pt>
                <c:pt idx="9">
                  <c:v>6.5508663874353266</c:v>
                </c:pt>
                <c:pt idx="10">
                  <c:v>6.5141113291843515</c:v>
                </c:pt>
                <c:pt idx="11">
                  <c:v>6.5015606645966493</c:v>
                </c:pt>
                <c:pt idx="12">
                  <c:v>6.5142311738754373</c:v>
                </c:pt>
                <c:pt idx="13">
                  <c:v>6.5510963677133693</c:v>
                </c:pt>
                <c:pt idx="14">
                  <c:v>6.6091696473514467</c:v>
                </c:pt>
                <c:pt idx="15">
                  <c:v>6.6837462610484835</c:v>
                </c:pt>
                <c:pt idx="16">
                  <c:v>6.7687844550869452</c:v>
                </c:pt>
                <c:pt idx="17">
                  <c:v>6.8573949407274499</c:v>
                </c:pt>
                <c:pt idx="18">
                  <c:v>6.9423990234102524</c:v>
                </c:pt>
                <c:pt idx="19">
                  <c:v>7.0169101778951379</c:v>
                </c:pt>
                <c:pt idx="20">
                  <c:v>7.0748919535806385</c:v>
                </c:pt>
                <c:pt idx="21">
                  <c:v>7.1116470118316135</c:v>
                </c:pt>
                <c:pt idx="22">
                  <c:v>7.1241976764193158</c:v>
                </c:pt>
              </c:numCache>
            </c:numRef>
          </c:xVal>
          <c:yVal>
            <c:numRef>
              <c:f>PlotDat65!$EZ$1:$EZ$23</c:f>
              <c:numCache>
                <c:formatCode>General</c:formatCode>
                <c:ptCount val="23"/>
                <c:pt idx="0">
                  <c:v>0.36460743178788857</c:v>
                </c:pt>
                <c:pt idx="1">
                  <c:v>0.36520245131715157</c:v>
                </c:pt>
                <c:pt idx="2">
                  <c:v>0.3645067131121838</c:v>
                </c:pt>
                <c:pt idx="3">
                  <c:v>0.36257658174463736</c:v>
                </c:pt>
                <c:pt idx="4">
                  <c:v>0.35956842497897767</c:v>
                </c:pt>
                <c:pt idx="5">
                  <c:v>0.35572594578616129</c:v>
                </c:pt>
                <c:pt idx="6">
                  <c:v>0.35136043897828656</c:v>
                </c:pt>
                <c:pt idx="7">
                  <c:v>0.34682557195425878</c:v>
                </c:pt>
                <c:pt idx="8">
                  <c:v>0.34248873267047208</c:v>
                </c:pt>
                <c:pt idx="9">
                  <c:v>0.33870126605352252</c:v>
                </c:pt>
                <c:pt idx="10">
                  <c:v>0.33577001012378405</c:v>
                </c:pt>
                <c:pt idx="11">
                  <c:v>0.33393243780383386</c:v>
                </c:pt>
                <c:pt idx="12">
                  <c:v>0.33333741827457086</c:v>
                </c:pt>
                <c:pt idx="13">
                  <c:v>0.33403315647953863</c:v>
                </c:pt>
                <c:pt idx="14">
                  <c:v>0.33596328784708507</c:v>
                </c:pt>
                <c:pt idx="15">
                  <c:v>0.33897144461274475</c:v>
                </c:pt>
                <c:pt idx="16">
                  <c:v>0.34281392380556114</c:v>
                </c:pt>
                <c:pt idx="17">
                  <c:v>0.34717943061343587</c:v>
                </c:pt>
                <c:pt idx="18">
                  <c:v>0.35171429763746365</c:v>
                </c:pt>
                <c:pt idx="19">
                  <c:v>0.35605113692125034</c:v>
                </c:pt>
                <c:pt idx="20">
                  <c:v>0.35983860353819991</c:v>
                </c:pt>
                <c:pt idx="21">
                  <c:v>0.36276985946793838</c:v>
                </c:pt>
                <c:pt idx="22">
                  <c:v>0.36460743178788857</c:v>
                </c:pt>
              </c:numCache>
            </c:numRef>
          </c:yVal>
          <c:smooth val="1"/>
        </c:ser>
        <c:ser>
          <c:idx val="77"/>
          <c:order val="7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PlotDat65!$FA$1:$FA$23</c:f>
              <c:numCache>
                <c:formatCode>General</c:formatCode>
                <c:ptCount val="23"/>
                <c:pt idx="0">
                  <c:v>7.938299835476788</c:v>
                </c:pt>
                <c:pt idx="1">
                  <c:v>7.9254012876975608</c:v>
                </c:pt>
                <c:pt idx="2">
                  <c:v>7.8878784441500285</c:v>
                </c:pt>
                <c:pt idx="3">
                  <c:v>7.8287711824614687</c:v>
                </c:pt>
                <c:pt idx="4">
                  <c:v>7.7528680214494683</c:v>
                </c:pt>
                <c:pt idx="5">
                  <c:v>7.666318183805739</c:v>
                </c:pt>
                <c:pt idx="6">
                  <c:v>7.5761334226444719</c:v>
                </c:pt>
                <c:pt idx="7">
                  <c:v>7.4896199709655278</c:v>
                </c:pt>
                <c:pt idx="8">
                  <c:v>7.4137866341086243</c:v>
                </c:pt>
                <c:pt idx="9">
                  <c:v>7.3547769780276893</c:v>
                </c:pt>
                <c:pt idx="10">
                  <c:v>7.3173716141144629</c:v>
                </c:pt>
                <c:pt idx="11">
                  <c:v>7.3046009024949283</c:v>
                </c:pt>
                <c:pt idx="12">
                  <c:v>7.3174994502741555</c:v>
                </c:pt>
                <c:pt idx="13">
                  <c:v>7.3550222938216878</c:v>
                </c:pt>
                <c:pt idx="14">
                  <c:v>7.4141295555102475</c:v>
                </c:pt>
                <c:pt idx="15">
                  <c:v>7.4900327165222489</c:v>
                </c:pt>
                <c:pt idx="16">
                  <c:v>7.5765825541659773</c:v>
                </c:pt>
                <c:pt idx="17">
                  <c:v>7.6667673153272444</c:v>
                </c:pt>
                <c:pt idx="18">
                  <c:v>7.7532807670061894</c:v>
                </c:pt>
                <c:pt idx="19">
                  <c:v>7.829114103863092</c:v>
                </c:pt>
                <c:pt idx="20">
                  <c:v>7.888123759944027</c:v>
                </c:pt>
                <c:pt idx="21">
                  <c:v>7.9255291238572534</c:v>
                </c:pt>
                <c:pt idx="22">
                  <c:v>7.938299835476788</c:v>
                </c:pt>
              </c:numCache>
            </c:numRef>
          </c:xVal>
          <c:yVal>
            <c:numRef>
              <c:f>PlotDat65!$FB$1:$FB$23</c:f>
              <c:numCache>
                <c:formatCode>General</c:formatCode>
                <c:ptCount val="23"/>
                <c:pt idx="0">
                  <c:v>0.39818454631339184</c:v>
                </c:pt>
                <c:pt idx="1">
                  <c:v>0.39890609930523935</c:v>
                </c:pt>
                <c:pt idx="2">
                  <c:v>0.39834085236879346</c:v>
                </c:pt>
                <c:pt idx="3">
                  <c:v>0.39653459844919209</c:v>
                </c:pt>
                <c:pt idx="4">
                  <c:v>0.39363366949679557</c:v>
                </c:pt>
                <c:pt idx="5">
                  <c:v>0.38987308152283839</c:v>
                </c:pt>
                <c:pt idx="6">
                  <c:v>0.38555749499989267</c:v>
                </c:pt>
                <c:pt idx="7">
                  <c:v>0.3810365330822662</c:v>
                </c:pt>
                <c:pt idx="8">
                  <c:v>0.37667645721732929</c:v>
                </c:pt>
                <c:pt idx="9">
                  <c:v>0.37283049482128944</c:v>
                </c:pt>
                <c:pt idx="10">
                  <c:v>0.36981022289465482</c:v>
                </c:pt>
                <c:pt idx="11">
                  <c:v>0.3678603259066725</c:v>
                </c:pt>
                <c:pt idx="12">
                  <c:v>0.367138772914825</c:v>
                </c:pt>
                <c:pt idx="13">
                  <c:v>0.36770401985127088</c:v>
                </c:pt>
                <c:pt idx="14">
                  <c:v>0.36951027377087231</c:v>
                </c:pt>
                <c:pt idx="15">
                  <c:v>0.37241120272326877</c:v>
                </c:pt>
                <c:pt idx="16">
                  <c:v>0.37617179069722595</c:v>
                </c:pt>
                <c:pt idx="17">
                  <c:v>0.38048737722017167</c:v>
                </c:pt>
                <c:pt idx="18">
                  <c:v>0.38500833913779814</c:v>
                </c:pt>
                <c:pt idx="19">
                  <c:v>0.38936841500273511</c:v>
                </c:pt>
                <c:pt idx="20">
                  <c:v>0.39321437739877491</c:v>
                </c:pt>
                <c:pt idx="21">
                  <c:v>0.39623464932540958</c:v>
                </c:pt>
                <c:pt idx="22">
                  <c:v>0.39818454631339184</c:v>
                </c:pt>
              </c:numCache>
            </c:numRef>
          </c:yVal>
          <c:smooth val="1"/>
        </c:ser>
        <c:ser>
          <c:idx val="78"/>
          <c:order val="7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PlotDat65!$FC$1:$FC$23</c:f>
              <c:numCache>
                <c:formatCode>General</c:formatCode>
                <c:ptCount val="23"/>
                <c:pt idx="0">
                  <c:v>7.8496068857460175</c:v>
                </c:pt>
                <c:pt idx="1">
                  <c:v>7.8355164595241433</c:v>
                </c:pt>
                <c:pt idx="2">
                  <c:v>7.7945224123847101</c:v>
                </c:pt>
                <c:pt idx="3">
                  <c:v>7.7299458382259685</c:v>
                </c:pt>
                <c:pt idx="4">
                  <c:v>7.6470183470345852</c:v>
                </c:pt>
                <c:pt idx="5">
                  <c:v>7.5524582309581065</c:v>
                </c:pt>
                <c:pt idx="6">
                  <c:v>7.4539261882303842</c:v>
                </c:pt>
                <c:pt idx="7">
                  <c:v>7.3594046989605975</c:v>
                </c:pt>
                <c:pt idx="8">
                  <c:v>7.2765513320684416</c:v>
                </c:pt>
                <c:pt idx="9">
                  <c:v>7.2120783745915746</c:v>
                </c:pt>
                <c:pt idx="10">
                  <c:v>7.1712090421093295</c:v>
                </c:pt>
                <c:pt idx="11">
                  <c:v>7.1572543248801379</c:v>
                </c:pt>
                <c:pt idx="12">
                  <c:v>7.1713447511020121</c:v>
                </c:pt>
                <c:pt idx="13">
                  <c:v>7.2123387982414453</c:v>
                </c:pt>
                <c:pt idx="14">
                  <c:v>7.2769153724001869</c:v>
                </c:pt>
                <c:pt idx="15">
                  <c:v>7.3598428635915703</c:v>
                </c:pt>
                <c:pt idx="16">
                  <c:v>7.4544029796680489</c:v>
                </c:pt>
                <c:pt idx="17">
                  <c:v>7.5529350223957712</c:v>
                </c:pt>
                <c:pt idx="18">
                  <c:v>7.6474565116655588</c:v>
                </c:pt>
                <c:pt idx="19">
                  <c:v>7.7303098785577138</c:v>
                </c:pt>
                <c:pt idx="20">
                  <c:v>7.7947828360345817</c:v>
                </c:pt>
                <c:pt idx="21">
                  <c:v>7.8356521685168268</c:v>
                </c:pt>
                <c:pt idx="22">
                  <c:v>7.8496068857460175</c:v>
                </c:pt>
              </c:numCache>
            </c:numRef>
          </c:xVal>
          <c:yVal>
            <c:numRef>
              <c:f>PlotDat65!$FD$1:$FD$23</c:f>
              <c:numCache>
                <c:formatCode>General</c:formatCode>
                <c:ptCount val="23"/>
                <c:pt idx="0">
                  <c:v>0.3974358827217554</c:v>
                </c:pt>
                <c:pt idx="1">
                  <c:v>0.39816303031682171</c:v>
                </c:pt>
                <c:pt idx="2">
                  <c:v>0.39747641686348018</c:v>
                </c:pt>
                <c:pt idx="3">
                  <c:v>0.39543166770027316</c:v>
                </c:pt>
                <c:pt idx="4">
                  <c:v>0.39219443624381212</c:v>
                </c:pt>
                <c:pt idx="5">
                  <c:v>0.38802698373414279</c:v>
                </c:pt>
                <c:pt idx="6">
                  <c:v>0.38326693238880416</c:v>
                </c:pt>
                <c:pt idx="7">
                  <c:v>0.37829991325868023</c:v>
                </c:pt>
                <c:pt idx="8">
                  <c:v>0.3735283246936934</c:v>
                </c:pt>
                <c:pt idx="9">
                  <c:v>0.36933873242164905</c:v>
                </c:pt>
                <c:pt idx="10">
                  <c:v>0.36607055229196361</c:v>
                </c:pt>
                <c:pt idx="11">
                  <c:v>0.36398855282212855</c:v>
                </c:pt>
                <c:pt idx="12">
                  <c:v>0.36326140522706224</c:v>
                </c:pt>
                <c:pt idx="13">
                  <c:v>0.36394801868040377</c:v>
                </c:pt>
                <c:pt idx="14">
                  <c:v>0.36599276784361084</c:v>
                </c:pt>
                <c:pt idx="15">
                  <c:v>0.36922999930007183</c:v>
                </c:pt>
                <c:pt idx="16">
                  <c:v>0.37339745180974115</c:v>
                </c:pt>
                <c:pt idx="17">
                  <c:v>0.37815750315507979</c:v>
                </c:pt>
                <c:pt idx="18">
                  <c:v>0.38312452228520372</c:v>
                </c:pt>
                <c:pt idx="19">
                  <c:v>0.38789611085019055</c:v>
                </c:pt>
                <c:pt idx="20">
                  <c:v>0.3920857031222349</c:v>
                </c:pt>
                <c:pt idx="21">
                  <c:v>0.39535388325192033</c:v>
                </c:pt>
                <c:pt idx="22">
                  <c:v>0.3974358827217554</c:v>
                </c:pt>
              </c:numCache>
            </c:numRef>
          </c:yVal>
          <c:smooth val="1"/>
        </c:ser>
        <c:ser>
          <c:idx val="79"/>
          <c:order val="7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PlotDat65!$FE$1:$FE$23</c:f>
              <c:numCache>
                <c:formatCode>General</c:formatCode>
                <c:ptCount val="23"/>
                <c:pt idx="0">
                  <c:v>1.0537394230471937</c:v>
                </c:pt>
                <c:pt idx="1">
                  <c:v>1.0518230705122964</c:v>
                </c:pt>
                <c:pt idx="2">
                  <c:v>1.0463156174417267</c:v>
                </c:pt>
                <c:pt idx="3">
                  <c:v>1.0376632449291774</c:v>
                </c:pt>
                <c:pt idx="4">
                  <c:v>1.0265669167379745</c:v>
                </c:pt>
                <c:pt idx="5">
                  <c:v>1.0139255913857648</c:v>
                </c:pt>
                <c:pt idx="6">
                  <c:v>1.0007633938717275</c:v>
                </c:pt>
                <c:pt idx="7">
                  <c:v>0.98814664715984724</c:v>
                </c:pt>
                <c:pt idx="8">
                  <c:v>0.97709748503403859</c:v>
                </c:pt>
                <c:pt idx="9">
                  <c:v>0.96851104489783724</c:v>
                </c:pt>
                <c:pt idx="10">
                  <c:v>0.96308294906555258</c:v>
                </c:pt>
                <c:pt idx="11">
                  <c:v>0.96125294957938734</c:v>
                </c:pt>
                <c:pt idx="12">
                  <c:v>0.96316930211428464</c:v>
                </c:pt>
                <c:pt idx="13">
                  <c:v>0.96867675518485441</c:v>
                </c:pt>
                <c:pt idx="14">
                  <c:v>0.97732912769740377</c:v>
                </c:pt>
                <c:pt idx="15">
                  <c:v>0.98842545588860653</c:v>
                </c:pt>
                <c:pt idx="16">
                  <c:v>1.0010667812408163</c:v>
                </c:pt>
                <c:pt idx="17">
                  <c:v>1.0142289787548535</c:v>
                </c:pt>
                <c:pt idx="18">
                  <c:v>1.0268457254667338</c:v>
                </c:pt>
                <c:pt idx="19">
                  <c:v>1.0378948875925424</c:v>
                </c:pt>
                <c:pt idx="20">
                  <c:v>1.0464813277287439</c:v>
                </c:pt>
                <c:pt idx="21">
                  <c:v>1.0519094235610285</c:v>
                </c:pt>
                <c:pt idx="22">
                  <c:v>1.0537394230471937</c:v>
                </c:pt>
              </c:numCache>
            </c:numRef>
          </c:xVal>
          <c:yVal>
            <c:numRef>
              <c:f>PlotDat65!$FF$1:$FF$23</c:f>
              <c:numCache>
                <c:formatCode>General</c:formatCode>
                <c:ptCount val="23"/>
                <c:pt idx="0">
                  <c:v>0.11709052553340872</c:v>
                </c:pt>
                <c:pt idx="1">
                  <c:v>0.11729803710615772</c:v>
                </c:pt>
                <c:pt idx="2">
                  <c:v>0.11709079867602898</c:v>
                </c:pt>
                <c:pt idx="3">
                  <c:v>0.11648559946813716</c:v>
                </c:pt>
                <c:pt idx="4">
                  <c:v>0.11553146912304738</c:v>
                </c:pt>
                <c:pt idx="5">
                  <c:v>0.11430570560688713</c:v>
                </c:pt>
                <c:pt idx="6">
                  <c:v>0.11290761298983942</c:v>
                </c:pt>
                <c:pt idx="7">
                  <c:v>0.11145045642096051</c:v>
                </c:pt>
                <c:pt idx="8">
                  <c:v>0.11005228605941714</c:v>
                </c:pt>
                <c:pt idx="9">
                  <c:v>0.10882637335266225</c:v>
                </c:pt>
                <c:pt idx="10">
                  <c:v>0.10787203445741356</c:v>
                </c:pt>
                <c:pt idx="11">
                  <c:v>0.10726658423529213</c:v>
                </c:pt>
                <c:pt idx="12">
                  <c:v>0.10705907266254314</c:v>
                </c:pt>
                <c:pt idx="13">
                  <c:v>0.10726631109267187</c:v>
                </c:pt>
                <c:pt idx="14">
                  <c:v>0.10787151030056369</c:v>
                </c:pt>
                <c:pt idx="15">
                  <c:v>0.10882564064565349</c:v>
                </c:pt>
                <c:pt idx="16">
                  <c:v>0.11005140416181372</c:v>
                </c:pt>
                <c:pt idx="17">
                  <c:v>0.11144949677886143</c:v>
                </c:pt>
                <c:pt idx="18">
                  <c:v>0.11290665334774036</c:v>
                </c:pt>
                <c:pt idx="19">
                  <c:v>0.11430482370928373</c:v>
                </c:pt>
                <c:pt idx="20">
                  <c:v>0.1155307364160386</c:v>
                </c:pt>
                <c:pt idx="21">
                  <c:v>0.11648507531128731</c:v>
                </c:pt>
                <c:pt idx="22">
                  <c:v>0.11709052553340872</c:v>
                </c:pt>
              </c:numCache>
            </c:numRef>
          </c:yVal>
          <c:smooth val="1"/>
        </c:ser>
        <c:ser>
          <c:idx val="80"/>
          <c:order val="8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PlotDat65!$FG$1:$FG$23</c:f>
              <c:numCache>
                <c:formatCode>General</c:formatCode>
                <c:ptCount val="23"/>
                <c:pt idx="0">
                  <c:v>6.897906101480423</c:v>
                </c:pt>
                <c:pt idx="1">
                  <c:v>6.8852830824214726</c:v>
                </c:pt>
                <c:pt idx="2">
                  <c:v>6.8485557071216938</c:v>
                </c:pt>
                <c:pt idx="3">
                  <c:v>6.7906994091017614</c:v>
                </c:pt>
                <c:pt idx="4">
                  <c:v>6.7164013615425997</c:v>
                </c:pt>
                <c:pt idx="5">
                  <c:v>6.6316807503899478</c:v>
                </c:pt>
                <c:pt idx="6">
                  <c:v>6.5434011357065183</c:v>
                </c:pt>
                <c:pt idx="7">
                  <c:v>6.4587144068548792</c:v>
                </c:pt>
                <c:pt idx="8">
                  <c:v>6.3844813789552211</c:v>
                </c:pt>
                <c:pt idx="9">
                  <c:v>6.3267159704471574</c:v>
                </c:pt>
                <c:pt idx="10">
                  <c:v>6.2900979911838997</c:v>
                </c:pt>
                <c:pt idx="11">
                  <c:v>6.2775940120698497</c:v>
                </c:pt>
                <c:pt idx="12">
                  <c:v>6.2902170311288002</c:v>
                </c:pt>
                <c:pt idx="13">
                  <c:v>6.3269444064285798</c:v>
                </c:pt>
                <c:pt idx="14">
                  <c:v>6.3848007044485113</c:v>
                </c:pt>
                <c:pt idx="15">
                  <c:v>6.459098752007673</c:v>
                </c:pt>
                <c:pt idx="16">
                  <c:v>6.5438193631603259</c:v>
                </c:pt>
                <c:pt idx="17">
                  <c:v>6.6320989778437545</c:v>
                </c:pt>
                <c:pt idx="18">
                  <c:v>6.7167857066953944</c:v>
                </c:pt>
                <c:pt idx="19">
                  <c:v>6.7910187345950526</c:v>
                </c:pt>
                <c:pt idx="20">
                  <c:v>6.8487841431031153</c:v>
                </c:pt>
                <c:pt idx="21">
                  <c:v>6.8854021223663731</c:v>
                </c:pt>
                <c:pt idx="22">
                  <c:v>6.897906101480423</c:v>
                </c:pt>
              </c:numCache>
            </c:numRef>
          </c:xVal>
          <c:yVal>
            <c:numRef>
              <c:f>PlotDat65!$FH$1:$FH$23</c:f>
              <c:numCache>
                <c:formatCode>General</c:formatCode>
                <c:ptCount val="23"/>
                <c:pt idx="0">
                  <c:v>0.35575602593613387</c:v>
                </c:pt>
                <c:pt idx="1">
                  <c:v>0.35632971126350699</c:v>
                </c:pt>
                <c:pt idx="2">
                  <c:v>0.35560845514994405</c:v>
                </c:pt>
                <c:pt idx="3">
                  <c:v>0.35365068947629075</c:v>
                </c:pt>
                <c:pt idx="4">
                  <c:v>0.35061502077414564</c:v>
                </c:pt>
                <c:pt idx="5">
                  <c:v>0.3467473808679396</c:v>
                </c:pt>
                <c:pt idx="6">
                  <c:v>0.34236110294113326</c:v>
                </c:pt>
                <c:pt idx="7">
                  <c:v>0.33781153714515721</c:v>
                </c:pt>
                <c:pt idx="8">
                  <c:v>0.33346726224349177</c:v>
                </c:pt>
                <c:pt idx="9">
                  <c:v>0.32968022555227228</c:v>
                </c:pt>
                <c:pt idx="10">
                  <c:v>0.32675723026184689</c:v>
                </c:pt>
                <c:pt idx="11">
                  <c:v>0.32493508006692351</c:v>
                </c:pt>
                <c:pt idx="12">
                  <c:v>0.32436139473955039</c:v>
                </c:pt>
                <c:pt idx="13">
                  <c:v>0.32508265085311333</c:v>
                </c:pt>
                <c:pt idx="14">
                  <c:v>0.32704041652676663</c:v>
                </c:pt>
                <c:pt idx="15">
                  <c:v>0.33007608522891174</c:v>
                </c:pt>
                <c:pt idx="16">
                  <c:v>0.33394372513511777</c:v>
                </c:pt>
                <c:pt idx="17">
                  <c:v>0.33833000306192412</c:v>
                </c:pt>
                <c:pt idx="18">
                  <c:v>0.34287956885790022</c:v>
                </c:pt>
                <c:pt idx="19">
                  <c:v>0.34722384375956561</c:v>
                </c:pt>
                <c:pt idx="20">
                  <c:v>0.35101088045078516</c:v>
                </c:pt>
                <c:pt idx="21">
                  <c:v>0.35393387574121049</c:v>
                </c:pt>
                <c:pt idx="22">
                  <c:v>0.35575602593613387</c:v>
                </c:pt>
              </c:numCache>
            </c:numRef>
          </c:yVal>
          <c:smooth val="1"/>
        </c:ser>
        <c:ser>
          <c:idx val="81"/>
          <c:order val="8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PlotDat65!$FI$1:$FI$23</c:f>
              <c:numCache>
                <c:formatCode>General</c:formatCode>
                <c:ptCount val="23"/>
                <c:pt idx="0">
                  <c:v>7.5533845367912456</c:v>
                </c:pt>
                <c:pt idx="1">
                  <c:v>7.5417423319982593</c:v>
                </c:pt>
                <c:pt idx="2">
                  <c:v>7.507881612092028</c:v>
                </c:pt>
                <c:pt idx="3">
                  <c:v>7.4545455712218986</c:v>
                </c:pt>
                <c:pt idx="4">
                  <c:v>7.3860551782175214</c:v>
                </c:pt>
                <c:pt idx="5">
                  <c:v>7.3079591173920591</c:v>
                </c:pt>
                <c:pt idx="6">
                  <c:v>7.2265842671384339</c:v>
                </c:pt>
                <c:pt idx="7">
                  <c:v>7.1485231338693245</c:v>
                </c:pt>
                <c:pt idx="8">
                  <c:v>7.0800997663547607</c:v>
                </c:pt>
                <c:pt idx="9">
                  <c:v>7.0268574189013355</c:v>
                </c:pt>
                <c:pt idx="10">
                  <c:v>6.9931094698552947</c:v>
                </c:pt>
                <c:pt idx="11">
                  <c:v>6.9815899773415655</c:v>
                </c:pt>
                <c:pt idx="12">
                  <c:v>6.9932321821345518</c:v>
                </c:pt>
                <c:pt idx="13">
                  <c:v>7.0270929020407831</c:v>
                </c:pt>
                <c:pt idx="14">
                  <c:v>7.0804289429109124</c:v>
                </c:pt>
                <c:pt idx="15">
                  <c:v>7.1489193359152896</c:v>
                </c:pt>
                <c:pt idx="16">
                  <c:v>7.227015396740752</c:v>
                </c:pt>
                <c:pt idx="17">
                  <c:v>7.308390246994378</c:v>
                </c:pt>
                <c:pt idx="18">
                  <c:v>7.3864513802634866</c:v>
                </c:pt>
                <c:pt idx="19">
                  <c:v>7.4548747477780513</c:v>
                </c:pt>
                <c:pt idx="20">
                  <c:v>7.5081170952314755</c:v>
                </c:pt>
                <c:pt idx="21">
                  <c:v>7.5418650442775172</c:v>
                </c:pt>
                <c:pt idx="22">
                  <c:v>7.5533845367912456</c:v>
                </c:pt>
              </c:numCache>
            </c:numRef>
          </c:xVal>
          <c:yVal>
            <c:numRef>
              <c:f>PlotDat65!$FJ$1:$FJ$23</c:f>
              <c:numCache>
                <c:formatCode>General</c:formatCode>
                <c:ptCount val="23"/>
                <c:pt idx="0">
                  <c:v>0.38070742794562179</c:v>
                </c:pt>
                <c:pt idx="1">
                  <c:v>0.38143942077161119</c:v>
                </c:pt>
                <c:pt idx="2">
                  <c:v>0.38100616071322108</c:v>
                </c:pt>
                <c:pt idx="3">
                  <c:v>0.37944274792368543</c:v>
                </c:pt>
                <c:pt idx="4">
                  <c:v>0.37687584080923847</c:v>
                </c:pt>
                <c:pt idx="5">
                  <c:v>0.37351339491830837</c:v>
                </c:pt>
                <c:pt idx="6">
                  <c:v>0.36962781561974251</c:v>
                </c:pt>
                <c:pt idx="7">
                  <c:v>0.36553388943988091</c:v>
                </c:pt>
                <c:pt idx="8">
                  <c:v>0.36156328193029941</c:v>
                </c:pt>
                <c:pt idx="9">
                  <c:v>0.35803766809731219</c:v>
                </c:pt>
                <c:pt idx="10">
                  <c:v>0.35524267220603517</c:v>
                </c:pt>
                <c:pt idx="11">
                  <c:v>0.35340472820109886</c:v>
                </c:pt>
                <c:pt idx="12">
                  <c:v>0.35267273537510946</c:v>
                </c:pt>
                <c:pt idx="13">
                  <c:v>0.35310599543349958</c:v>
                </c:pt>
                <c:pt idx="14">
                  <c:v>0.35466940822303528</c:v>
                </c:pt>
                <c:pt idx="15">
                  <c:v>0.35723631533748218</c:v>
                </c:pt>
                <c:pt idx="16">
                  <c:v>0.36059876122841233</c:v>
                </c:pt>
                <c:pt idx="17">
                  <c:v>0.36448434052697815</c:v>
                </c:pt>
                <c:pt idx="18">
                  <c:v>0.3685782667068398</c:v>
                </c:pt>
                <c:pt idx="19">
                  <c:v>0.37254887421642124</c:v>
                </c:pt>
                <c:pt idx="20">
                  <c:v>0.37607448804940846</c:v>
                </c:pt>
                <c:pt idx="21">
                  <c:v>0.37886948394068554</c:v>
                </c:pt>
                <c:pt idx="22">
                  <c:v>0.38070742794562179</c:v>
                </c:pt>
              </c:numCache>
            </c:numRef>
          </c:yVal>
          <c:smooth val="1"/>
        </c:ser>
        <c:ser>
          <c:idx val="82"/>
          <c:order val="8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PlotDat65!$FK$1:$FK$23</c:f>
              <c:numCache>
                <c:formatCode>General</c:formatCode>
                <c:ptCount val="23"/>
                <c:pt idx="0">
                  <c:v>0.8785048686160345</c:v>
                </c:pt>
                <c:pt idx="1">
                  <c:v>0.87707207534927423</c:v>
                </c:pt>
                <c:pt idx="2">
                  <c:v>0.87296740048546384</c:v>
                </c:pt>
                <c:pt idx="3">
                  <c:v>0.86652338037062793</c:v>
                </c:pt>
                <c:pt idx="4">
                  <c:v>0.85826207119040709</c:v>
                </c:pt>
                <c:pt idx="5">
                  <c:v>0.84885275508268554</c:v>
                </c:pt>
                <c:pt idx="6">
                  <c:v>0.83905771887915304</c:v>
                </c:pt>
                <c:pt idx="7">
                  <c:v>0.82967049815969662</c:v>
                </c:pt>
                <c:pt idx="8">
                  <c:v>0.82145158971905541</c:v>
                </c:pt>
                <c:pt idx="9">
                  <c:v>0.81506684063935952</c:v>
                </c:pt>
                <c:pt idx="10">
                  <c:v>0.81103350531948104</c:v>
                </c:pt>
                <c:pt idx="11">
                  <c:v>0.80967834059986787</c:v>
                </c:pt>
                <c:pt idx="12">
                  <c:v>0.81111113386662814</c:v>
                </c:pt>
                <c:pt idx="13">
                  <c:v>0.81521580873043853</c:v>
                </c:pt>
                <c:pt idx="14">
                  <c:v>0.82165982884527444</c:v>
                </c:pt>
                <c:pt idx="15">
                  <c:v>0.82992113802549528</c:v>
                </c:pt>
                <c:pt idx="16">
                  <c:v>0.83933045413321694</c:v>
                </c:pt>
                <c:pt idx="17">
                  <c:v>0.84912549033674933</c:v>
                </c:pt>
                <c:pt idx="18">
                  <c:v>0.85851271105620586</c:v>
                </c:pt>
                <c:pt idx="19">
                  <c:v>0.86673161949684707</c:v>
                </c:pt>
                <c:pt idx="20">
                  <c:v>0.87311636857654296</c:v>
                </c:pt>
                <c:pt idx="21">
                  <c:v>0.87714970389642133</c:v>
                </c:pt>
                <c:pt idx="22">
                  <c:v>0.8785048686160345</c:v>
                </c:pt>
              </c:numCache>
            </c:numRef>
          </c:xVal>
          <c:yVal>
            <c:numRef>
              <c:f>PlotDat65!$FL$1:$FL$23</c:f>
              <c:numCache>
                <c:formatCode>General</c:formatCode>
                <c:ptCount val="23"/>
                <c:pt idx="0">
                  <c:v>0.10406470948844301</c:v>
                </c:pt>
                <c:pt idx="1">
                  <c:v>0.10425046404528399</c:v>
                </c:pt>
                <c:pt idx="2">
                  <c:v>0.10410599540919792</c:v>
                </c:pt>
                <c:pt idx="3">
                  <c:v>0.10364300756989243</c:v>
                </c:pt>
                <c:pt idx="4">
                  <c:v>0.10289900904861338</c:v>
                </c:pt>
                <c:pt idx="5">
                  <c:v>0.10193427418082519</c:v>
                </c:pt>
                <c:pt idx="6">
                  <c:v>0.1008269600480169</c:v>
                </c:pt>
                <c:pt idx="7">
                  <c:v>9.9666774655777918E-2</c:v>
                </c:pt>
                <c:pt idx="8">
                  <c:v>9.8547709324699223E-2</c:v>
                </c:pt>
                <c:pt idx="9">
                  <c:v>9.7560424072567042E-2</c:v>
                </c:pt>
                <c:pt idx="10">
                  <c:v>9.6784902878897655E-2</c:v>
                </c:pt>
                <c:pt idx="11">
                  <c:v>9.6283973858600019E-2</c:v>
                </c:pt>
                <c:pt idx="12">
                  <c:v>9.6098219301759047E-2</c:v>
                </c:pt>
                <c:pt idx="13">
                  <c:v>9.6242687937845114E-2</c:v>
                </c:pt>
                <c:pt idx="14">
                  <c:v>9.6705675777150599E-2</c:v>
                </c:pt>
                <c:pt idx="15">
                  <c:v>9.7449674298429656E-2</c:v>
                </c:pt>
                <c:pt idx="16">
                  <c:v>9.8414409166217839E-2</c:v>
                </c:pt>
                <c:pt idx="17">
                  <c:v>9.952172329902613E-2</c:v>
                </c:pt>
                <c:pt idx="18">
                  <c:v>0.10068190869126513</c:v>
                </c:pt>
                <c:pt idx="19">
                  <c:v>0.10180097402234381</c:v>
                </c:pt>
                <c:pt idx="20">
                  <c:v>0.10278825927447599</c:v>
                </c:pt>
                <c:pt idx="21">
                  <c:v>0.10356378046814538</c:v>
                </c:pt>
                <c:pt idx="22">
                  <c:v>0.10406470948844301</c:v>
                </c:pt>
              </c:numCache>
            </c:numRef>
          </c:yVal>
          <c:smooth val="1"/>
        </c:ser>
        <c:ser>
          <c:idx val="83"/>
          <c:order val="8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PlotDat65!$FM$1:$FM$23</c:f>
              <c:numCache>
                <c:formatCode>General</c:formatCode>
                <c:ptCount val="23"/>
                <c:pt idx="0">
                  <c:v>7.7540335982774629</c:v>
                </c:pt>
                <c:pt idx="1">
                  <c:v>7.7410186543611603</c:v>
                </c:pt>
                <c:pt idx="2">
                  <c:v>7.7031559318868252</c:v>
                </c:pt>
                <c:pt idx="3">
                  <c:v>7.643512843451048</c:v>
                </c:pt>
                <c:pt idx="4">
                  <c:v>7.5669213173677905</c:v>
                </c:pt>
                <c:pt idx="5">
                  <c:v>7.479586343572973</c:v>
                </c:pt>
                <c:pt idx="6">
                  <c:v>7.3885832822423643</c:v>
                </c:pt>
                <c:pt idx="7">
                  <c:v>7.3012846601889239</c:v>
                </c:pt>
                <c:pt idx="8">
                  <c:v>7.2247628925865266</c:v>
                </c:pt>
                <c:pt idx="9">
                  <c:v>7.1652173179538421</c:v>
                </c:pt>
                <c:pt idx="10">
                  <c:v>7.1274719646164444</c:v>
                </c:pt>
                <c:pt idx="11">
                  <c:v>7.1145847366214685</c:v>
                </c:pt>
                <c:pt idx="12">
                  <c:v>7.127599680537771</c:v>
                </c:pt>
                <c:pt idx="13">
                  <c:v>7.1654624030121061</c:v>
                </c:pt>
                <c:pt idx="14">
                  <c:v>7.2251054914478834</c:v>
                </c:pt>
                <c:pt idx="15">
                  <c:v>7.3016970175311409</c:v>
                </c:pt>
                <c:pt idx="16">
                  <c:v>7.3890319913259583</c:v>
                </c:pt>
                <c:pt idx="17">
                  <c:v>7.480035052656568</c:v>
                </c:pt>
                <c:pt idx="18">
                  <c:v>7.5673336747100075</c:v>
                </c:pt>
                <c:pt idx="19">
                  <c:v>7.6438554423124057</c:v>
                </c:pt>
                <c:pt idx="20">
                  <c:v>7.7034010169450893</c:v>
                </c:pt>
                <c:pt idx="21">
                  <c:v>7.741146370282487</c:v>
                </c:pt>
                <c:pt idx="22">
                  <c:v>7.7540335982774629</c:v>
                </c:pt>
              </c:numCache>
            </c:numRef>
          </c:xVal>
          <c:yVal>
            <c:numRef>
              <c:f>PlotDat65!$FN$1:$FN$23</c:f>
              <c:numCache>
                <c:formatCode>General</c:formatCode>
                <c:ptCount val="23"/>
                <c:pt idx="0">
                  <c:v>0.39446464907352363</c:v>
                </c:pt>
                <c:pt idx="1">
                  <c:v>0.39514212274814775</c:v>
                </c:pt>
                <c:pt idx="2">
                  <c:v>0.39450128584829297</c:v>
                </c:pt>
                <c:pt idx="3">
                  <c:v>0.39259405516838175</c:v>
                </c:pt>
                <c:pt idx="4">
                  <c:v>0.3895749431953629</c:v>
                </c:pt>
                <c:pt idx="5">
                  <c:v>0.38568854042594009</c:v>
                </c:pt>
                <c:pt idx="6">
                  <c:v>0.38124970009916476</c:v>
                </c:pt>
                <c:pt idx="7">
                  <c:v>0.37661803065951238</c:v>
                </c:pt>
                <c:pt idx="8">
                  <c:v>0.37216876241938474</c:v>
                </c:pt>
                <c:pt idx="9">
                  <c:v>0.36826234863077989</c:v>
                </c:pt>
                <c:pt idx="10">
                  <c:v>0.3652152637065133</c:v>
                </c:pt>
                <c:pt idx="11">
                  <c:v>0.36327436434543725</c:v>
                </c:pt>
                <c:pt idx="12">
                  <c:v>0.36259689067081313</c:v>
                </c:pt>
                <c:pt idx="13">
                  <c:v>0.36323772757066791</c:v>
                </c:pt>
                <c:pt idx="14">
                  <c:v>0.36514495825057913</c:v>
                </c:pt>
                <c:pt idx="15">
                  <c:v>0.36816407022359798</c:v>
                </c:pt>
                <c:pt idx="16">
                  <c:v>0.3720504729930208</c:v>
                </c:pt>
                <c:pt idx="17">
                  <c:v>0.37648931331979613</c:v>
                </c:pt>
                <c:pt idx="18">
                  <c:v>0.38112098275944856</c:v>
                </c:pt>
                <c:pt idx="19">
                  <c:v>0.3855702509995762</c:v>
                </c:pt>
                <c:pt idx="20">
                  <c:v>0.38947666478818099</c:v>
                </c:pt>
                <c:pt idx="21">
                  <c:v>0.39252374971244758</c:v>
                </c:pt>
                <c:pt idx="22">
                  <c:v>0.39446464907352363</c:v>
                </c:pt>
              </c:numCache>
            </c:numRef>
          </c:yVal>
          <c:smooth val="1"/>
        </c:ser>
        <c:ser>
          <c:idx val="84"/>
          <c:order val="8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PlotDat65!$FO$1:$FO$23</c:f>
              <c:numCache>
                <c:formatCode>General</c:formatCode>
                <c:ptCount val="23"/>
                <c:pt idx="0">
                  <c:v>6.5727913417011292</c:v>
                </c:pt>
                <c:pt idx="1">
                  <c:v>6.5617997073917094</c:v>
                </c:pt>
                <c:pt idx="2">
                  <c:v>6.5298338945137866</c:v>
                </c:pt>
                <c:pt idx="3">
                  <c:v>6.4794835831187205</c:v>
                </c:pt>
                <c:pt idx="4">
                  <c:v>6.4148278559909064</c:v>
                </c:pt>
                <c:pt idx="5">
                  <c:v>6.341104735619826</c:v>
                </c:pt>
                <c:pt idx="6">
                  <c:v>6.2642868307696649</c:v>
                </c:pt>
                <c:pt idx="7">
                  <c:v>6.1905974712377123</c:v>
                </c:pt>
                <c:pt idx="8">
                  <c:v>6.1260065306857507</c:v>
                </c:pt>
                <c:pt idx="9">
                  <c:v>6.0757467829801861</c:v>
                </c:pt>
                <c:pt idx="10">
                  <c:v>6.0438899739738945</c:v>
                </c:pt>
                <c:pt idx="11">
                  <c:v>6.0330169528728268</c:v>
                </c:pt>
                <c:pt idx="12">
                  <c:v>6.0440085871822467</c:v>
                </c:pt>
                <c:pt idx="13">
                  <c:v>6.0759744000601694</c:v>
                </c:pt>
                <c:pt idx="14">
                  <c:v>6.1263247114552364</c:v>
                </c:pt>
                <c:pt idx="15">
                  <c:v>6.1909804385830496</c:v>
                </c:pt>
                <c:pt idx="16">
                  <c:v>6.26470355895413</c:v>
                </c:pt>
                <c:pt idx="17">
                  <c:v>6.3415214638042912</c:v>
                </c:pt>
                <c:pt idx="18">
                  <c:v>6.4152108233362437</c:v>
                </c:pt>
                <c:pt idx="19">
                  <c:v>6.4798017638882053</c:v>
                </c:pt>
                <c:pt idx="20">
                  <c:v>6.5300615115937699</c:v>
                </c:pt>
                <c:pt idx="21">
                  <c:v>6.5619183206000615</c:v>
                </c:pt>
                <c:pt idx="22">
                  <c:v>6.5727913417011292</c:v>
                </c:pt>
              </c:numCache>
            </c:numRef>
          </c:xVal>
          <c:yVal>
            <c:numRef>
              <c:f>PlotDat65!$FP$1:$FP$23</c:f>
              <c:numCache>
                <c:formatCode>General</c:formatCode>
                <c:ptCount val="23"/>
                <c:pt idx="0">
                  <c:v>0.34749872974363649</c:v>
                </c:pt>
                <c:pt idx="1">
                  <c:v>0.34812087386863066</c:v>
                </c:pt>
                <c:pt idx="2">
                  <c:v>0.34758834716693277</c:v>
                </c:pt>
                <c:pt idx="3">
                  <c:v>0.34594429178485608</c:v>
                </c:pt>
                <c:pt idx="4">
                  <c:v>0.34332189931188262</c:v>
                </c:pt>
                <c:pt idx="5">
                  <c:v>0.33993362039020414</c:v>
                </c:pt>
                <c:pt idx="6">
                  <c:v>0.33605395322718445</c:v>
                </c:pt>
                <c:pt idx="7">
                  <c:v>0.33199720538310229</c:v>
                </c:pt>
                <c:pt idx="8">
                  <c:v>0.32809203044187685</c:v>
                </c:pt>
                <c:pt idx="9">
                  <c:v>0.32465480245227651</c:v>
                </c:pt>
                <c:pt idx="10">
                  <c:v>0.32196398518403674</c:v>
                </c:pt>
                <c:pt idx="11">
                  <c:v>0.32023757264932395</c:v>
                </c:pt>
                <c:pt idx="12">
                  <c:v>0.31961542852432978</c:v>
                </c:pt>
                <c:pt idx="13">
                  <c:v>0.32014795522602768</c:v>
                </c:pt>
                <c:pt idx="14">
                  <c:v>0.32179201060810442</c:v>
                </c:pt>
                <c:pt idx="15">
                  <c:v>0.32441440308107783</c:v>
                </c:pt>
                <c:pt idx="16">
                  <c:v>0.32780268200275631</c:v>
                </c:pt>
                <c:pt idx="17">
                  <c:v>0.33168234916577599</c:v>
                </c:pt>
                <c:pt idx="18">
                  <c:v>0.33573909700985816</c:v>
                </c:pt>
                <c:pt idx="19">
                  <c:v>0.33964427195108365</c:v>
                </c:pt>
                <c:pt idx="20">
                  <c:v>0.34308149994068399</c:v>
                </c:pt>
                <c:pt idx="21">
                  <c:v>0.34577231720892371</c:v>
                </c:pt>
                <c:pt idx="22">
                  <c:v>0.34749872974363649</c:v>
                </c:pt>
              </c:numCache>
            </c:numRef>
          </c:yVal>
          <c:smooth val="1"/>
        </c:ser>
        <c:ser>
          <c:idx val="85"/>
          <c:order val="8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PlotDat65!$FQ$1:$FQ$23</c:f>
              <c:numCache>
                <c:formatCode>General</c:formatCode>
                <c:ptCount val="23"/>
                <c:pt idx="0">
                  <c:v>1.1510073350154775</c:v>
                </c:pt>
                <c:pt idx="1">
                  <c:v>1.1490321639191698</c:v>
                </c:pt>
                <c:pt idx="2">
                  <c:v>1.1433567405152059</c:v>
                </c:pt>
                <c:pt idx="3">
                  <c:v>1.1344408538547321</c:v>
                </c:pt>
                <c:pt idx="4">
                  <c:v>1.1230068160501605</c:v>
                </c:pt>
                <c:pt idx="5">
                  <c:v>1.1099809448435765</c:v>
                </c:pt>
                <c:pt idx="6">
                  <c:v>1.0964185188522984</c:v>
                </c:pt>
                <c:pt idx="7">
                  <c:v>1.0834182851712866</c:v>
                </c:pt>
                <c:pt idx="8">
                  <c:v>1.0720334454180098</c:v>
                </c:pt>
                <c:pt idx="9">
                  <c:v>1.0631863316010295</c:v>
                </c:pt>
                <c:pt idx="10">
                  <c:v>1.0575936842659857</c:v>
                </c:pt>
                <c:pt idx="11">
                  <c:v>1.0557085864392093</c:v>
                </c:pt>
                <c:pt idx="12">
                  <c:v>1.0576837575355169</c:v>
                </c:pt>
                <c:pt idx="13">
                  <c:v>1.0633591809394809</c:v>
                </c:pt>
                <c:pt idx="14">
                  <c:v>1.0722750675999546</c:v>
                </c:pt>
                <c:pt idx="15">
                  <c:v>1.0837091054045263</c:v>
                </c:pt>
                <c:pt idx="16">
                  <c:v>1.0967349766111103</c:v>
                </c:pt>
                <c:pt idx="17">
                  <c:v>1.1102974026023884</c:v>
                </c:pt>
                <c:pt idx="18">
                  <c:v>1.1232976362834002</c:v>
                </c:pt>
                <c:pt idx="19">
                  <c:v>1.1346824760366769</c:v>
                </c:pt>
                <c:pt idx="20">
                  <c:v>1.1435295898536573</c:v>
                </c:pt>
                <c:pt idx="21">
                  <c:v>1.1491222371887011</c:v>
                </c:pt>
                <c:pt idx="22">
                  <c:v>1.1510073350154775</c:v>
                </c:pt>
              </c:numCache>
            </c:numRef>
          </c:xVal>
          <c:yVal>
            <c:numRef>
              <c:f>PlotDat65!$FR$1:$FR$23</c:f>
              <c:numCache>
                <c:formatCode>General</c:formatCode>
                <c:ptCount val="23"/>
                <c:pt idx="0">
                  <c:v>0.12682135447716489</c:v>
                </c:pt>
                <c:pt idx="1">
                  <c:v>0.1270458854824259</c:v>
                </c:pt>
                <c:pt idx="2">
                  <c:v>0.12684578885199041</c:v>
                </c:pt>
                <c:pt idx="3">
                  <c:v>0.1262372752248358</c:v>
                </c:pt>
                <c:pt idx="4">
                  <c:v>0.12526964275606425</c:v>
                </c:pt>
                <c:pt idx="5">
                  <c:v>0.12402128327356375</c:v>
                </c:pt>
                <c:pt idx="6">
                  <c:v>0.12259333143832681</c:v>
                </c:pt>
                <c:pt idx="7">
                  <c:v>0.12110147141568774</c:v>
                </c:pt>
                <c:pt idx="8">
                  <c:v>0.11966656483224757</c:v>
                </c:pt>
                <c:pt idx="9">
                  <c:v>0.11840485928567861</c:v>
                </c:pt>
                <c:pt idx="10">
                  <c:v>0.11741857065571205</c:v>
                </c:pt>
                <c:pt idx="11">
                  <c:v>0.11678760218146345</c:v>
                </c:pt>
                <c:pt idx="12">
                  <c:v>0.11656307117620243</c:v>
                </c:pt>
                <c:pt idx="13">
                  <c:v>0.11676316780663792</c:v>
                </c:pt>
                <c:pt idx="14">
                  <c:v>0.11737168143379254</c:v>
                </c:pt>
                <c:pt idx="15">
                  <c:v>0.11833931390256409</c:v>
                </c:pt>
                <c:pt idx="16">
                  <c:v>0.11958767338506458</c:v>
                </c:pt>
                <c:pt idx="17">
                  <c:v>0.12101562522030153</c:v>
                </c:pt>
                <c:pt idx="18">
                  <c:v>0.12250748524294061</c:v>
                </c:pt>
                <c:pt idx="19">
                  <c:v>0.12394239182638077</c:v>
                </c:pt>
                <c:pt idx="20">
                  <c:v>0.12520409737294974</c:v>
                </c:pt>
                <c:pt idx="21">
                  <c:v>0.12619038600291629</c:v>
                </c:pt>
                <c:pt idx="22">
                  <c:v>0.12682135447716489</c:v>
                </c:pt>
              </c:numCache>
            </c:numRef>
          </c:yVal>
          <c:smooth val="1"/>
        </c:ser>
        <c:ser>
          <c:idx val="86"/>
          <c:order val="8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PlotDat65!$FS$1:$FS$23</c:f>
              <c:numCache>
                <c:formatCode>General</c:formatCode>
                <c:ptCount val="23"/>
                <c:pt idx="0">
                  <c:v>7.9055873069142653</c:v>
                </c:pt>
                <c:pt idx="1">
                  <c:v>7.8921310557051738</c:v>
                </c:pt>
                <c:pt idx="2">
                  <c:v>7.8529827932186391</c:v>
                </c:pt>
                <c:pt idx="3">
                  <c:v>7.7913140788576376</c:v>
                </c:pt>
                <c:pt idx="4">
                  <c:v>7.7121209451017334</c:v>
                </c:pt>
                <c:pt idx="5">
                  <c:v>7.6218191486681262</c:v>
                </c:pt>
                <c:pt idx="6">
                  <c:v>7.5277244040584064</c:v>
                </c:pt>
                <c:pt idx="7">
                  <c:v>7.4374597078778599</c:v>
                </c:pt>
                <c:pt idx="8">
                  <c:v>7.3583377689862157</c:v>
                </c:pt>
                <c:pt idx="9">
                  <c:v>7.2967685763161869</c:v>
                </c:pt>
                <c:pt idx="10">
                  <c:v>7.2577400996918096</c:v>
                </c:pt>
                <c:pt idx="11">
                  <c:v>7.2444141941779048</c:v>
                </c:pt>
                <c:pt idx="12">
                  <c:v>7.2578704453869962</c:v>
                </c:pt>
                <c:pt idx="13">
                  <c:v>7.2970187078735309</c:v>
                </c:pt>
                <c:pt idx="14">
                  <c:v>7.3586874222345324</c:v>
                </c:pt>
                <c:pt idx="15">
                  <c:v>7.4378805559904375</c:v>
                </c:pt>
                <c:pt idx="16">
                  <c:v>7.5281823524240439</c:v>
                </c:pt>
                <c:pt idx="17">
                  <c:v>7.6222770970337637</c:v>
                </c:pt>
                <c:pt idx="18">
                  <c:v>7.7125417932143101</c:v>
                </c:pt>
                <c:pt idx="19">
                  <c:v>7.7916637321059543</c:v>
                </c:pt>
                <c:pt idx="20">
                  <c:v>7.853232924775984</c:v>
                </c:pt>
                <c:pt idx="21">
                  <c:v>7.8922614014003605</c:v>
                </c:pt>
                <c:pt idx="22">
                  <c:v>7.9055873069142653</c:v>
                </c:pt>
              </c:numCache>
            </c:numRef>
          </c:xVal>
          <c:yVal>
            <c:numRef>
              <c:f>PlotDat65!$FT$1:$FT$23</c:f>
              <c:numCache>
                <c:formatCode>General</c:formatCode>
                <c:ptCount val="23"/>
                <c:pt idx="0">
                  <c:v>0.39856619399186549</c:v>
                </c:pt>
                <c:pt idx="1">
                  <c:v>0.39927233619731034</c:v>
                </c:pt>
                <c:pt idx="2">
                  <c:v>0.39863002095370381</c:v>
                </c:pt>
                <c:pt idx="3">
                  <c:v>0.3966912848220871</c:v>
                </c:pt>
                <c:pt idx="4">
                  <c:v>0.39361319267373601</c:v>
                </c:pt>
                <c:pt idx="5">
                  <c:v>0.38964511322839113</c:v>
                </c:pt>
                <c:pt idx="6">
                  <c:v>0.3851085166836371</c:v>
                </c:pt>
                <c:pt idx="7">
                  <c:v>0.38037093111135145</c:v>
                </c:pt>
                <c:pt idx="8">
                  <c:v>0.37581616751909447</c:v>
                </c:pt>
                <c:pt idx="9">
                  <c:v>0.37181322576488868</c:v>
                </c:pt>
                <c:pt idx="10">
                  <c:v>0.36868640038324862</c:v>
                </c:pt>
                <c:pt idx="11">
                  <c:v>0.36668900817064815</c:v>
                </c:pt>
                <c:pt idx="12">
                  <c:v>0.3659828659652033</c:v>
                </c:pt>
                <c:pt idx="13">
                  <c:v>0.36662518120880982</c:v>
                </c:pt>
                <c:pt idx="14">
                  <c:v>0.36856391734042659</c:v>
                </c:pt>
                <c:pt idx="15">
                  <c:v>0.37164200948877762</c:v>
                </c:pt>
                <c:pt idx="16">
                  <c:v>0.37561008893412257</c:v>
                </c:pt>
                <c:pt idx="17">
                  <c:v>0.38014668547887653</c:v>
                </c:pt>
                <c:pt idx="18">
                  <c:v>0.38488427105116224</c:v>
                </c:pt>
                <c:pt idx="19">
                  <c:v>0.38943903464341922</c:v>
                </c:pt>
                <c:pt idx="20">
                  <c:v>0.39344197639762502</c:v>
                </c:pt>
                <c:pt idx="21">
                  <c:v>0.39656880177926507</c:v>
                </c:pt>
                <c:pt idx="22">
                  <c:v>0.39856619399186549</c:v>
                </c:pt>
              </c:numCache>
            </c:numRef>
          </c:yVal>
          <c:smooth val="1"/>
        </c:ser>
        <c:ser>
          <c:idx val="87"/>
          <c:order val="8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PlotDat65!$FU$1:$FU$23</c:f>
              <c:numCache>
                <c:formatCode>General</c:formatCode>
                <c:ptCount val="23"/>
                <c:pt idx="0">
                  <c:v>7.9725736862159575</c:v>
                </c:pt>
                <c:pt idx="1">
                  <c:v>7.9603538719958058</c:v>
                </c:pt>
                <c:pt idx="2">
                  <c:v>7.9248214171465898</c:v>
                </c:pt>
                <c:pt idx="3">
                  <c:v>7.8688549498405465</c:v>
                </c:pt>
                <c:pt idx="4">
                  <c:v>7.7969885404134152</c:v>
                </c:pt>
                <c:pt idx="5">
                  <c:v>7.7150443779509876</c:v>
                </c:pt>
                <c:pt idx="6">
                  <c:v>7.6296610911552705</c:v>
                </c:pt>
                <c:pt idx="7">
                  <c:v>7.5477559261284952</c:v>
                </c:pt>
                <c:pt idx="8">
                  <c:v>7.4759643522323564</c:v>
                </c:pt>
                <c:pt idx="9">
                  <c:v>7.4201024958229915</c:v>
                </c:pt>
                <c:pt idx="10">
                  <c:v>7.384695952283435</c:v>
                </c:pt>
                <c:pt idx="11">
                  <c:v>7.3726131492004381</c:v>
                </c:pt>
                <c:pt idx="12">
                  <c:v>7.3848329634205898</c:v>
                </c:pt>
                <c:pt idx="13">
                  <c:v>7.4203654182698058</c:v>
                </c:pt>
                <c:pt idx="14">
                  <c:v>7.4763318855758492</c:v>
                </c:pt>
                <c:pt idx="15">
                  <c:v>7.5481982950029805</c:v>
                </c:pt>
                <c:pt idx="16">
                  <c:v>7.630142457465408</c:v>
                </c:pt>
                <c:pt idx="17">
                  <c:v>7.7155257442611251</c:v>
                </c:pt>
                <c:pt idx="18">
                  <c:v>7.7974309092879013</c:v>
                </c:pt>
                <c:pt idx="19">
                  <c:v>7.8692224831840392</c:v>
                </c:pt>
                <c:pt idx="20">
                  <c:v>7.9250843395934041</c:v>
                </c:pt>
                <c:pt idx="21">
                  <c:v>7.9604908831329606</c:v>
                </c:pt>
                <c:pt idx="22">
                  <c:v>7.9725736862159575</c:v>
                </c:pt>
              </c:numCache>
            </c:numRef>
          </c:xVal>
          <c:yVal>
            <c:numRef>
              <c:f>PlotDat65!$FV$1:$FV$23</c:f>
              <c:numCache>
                <c:formatCode>General</c:formatCode>
                <c:ptCount val="23"/>
                <c:pt idx="0">
                  <c:v>0.40552927372674313</c:v>
                </c:pt>
                <c:pt idx="1">
                  <c:v>0.40639227843012415</c:v>
                </c:pt>
                <c:pt idx="2">
                  <c:v>0.40602983167956924</c:v>
                </c:pt>
                <c:pt idx="3">
                  <c:v>0.40447129675525456</c:v>
                </c:pt>
                <c:pt idx="4">
                  <c:v>0.40184293688778394</c:v>
                </c:pt>
                <c:pt idx="5">
                  <c:v>0.39835768616216183</c:v>
                </c:pt>
                <c:pt idx="6">
                  <c:v>0.39429789886459404</c:v>
                </c:pt>
                <c:pt idx="7">
                  <c:v>0.3899924748174447</c:v>
                </c:pt>
                <c:pt idx="8">
                  <c:v>0.38579021387167117</c:v>
                </c:pt>
                <c:pt idx="9">
                  <c:v>0.3820315582172919</c:v>
                </c:pt>
                <c:pt idx="10">
                  <c:v>0.37902101178183878</c:v>
                </c:pt>
                <c:pt idx="11">
                  <c:v>0.37700247113310309</c:v>
                </c:pt>
                <c:pt idx="12">
                  <c:v>0.37613946642972207</c:v>
                </c:pt>
                <c:pt idx="13">
                  <c:v>0.37650191318027698</c:v>
                </c:pt>
                <c:pt idx="14">
                  <c:v>0.37806044810459166</c:v>
                </c:pt>
                <c:pt idx="15">
                  <c:v>0.38068880797206228</c:v>
                </c:pt>
                <c:pt idx="16">
                  <c:v>0.3841740586976844</c:v>
                </c:pt>
                <c:pt idx="17">
                  <c:v>0.38823384599525218</c:v>
                </c:pt>
                <c:pt idx="18">
                  <c:v>0.39253927004240152</c:v>
                </c:pt>
                <c:pt idx="19">
                  <c:v>0.39674153098817505</c:v>
                </c:pt>
                <c:pt idx="20">
                  <c:v>0.40050018664255432</c:v>
                </c:pt>
                <c:pt idx="21">
                  <c:v>0.4035107330780075</c:v>
                </c:pt>
                <c:pt idx="22">
                  <c:v>0.40552927372674313</c:v>
                </c:pt>
              </c:numCache>
            </c:numRef>
          </c:yVal>
          <c:smooth val="1"/>
        </c:ser>
        <c:ser>
          <c:idx val="88"/>
          <c:order val="8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PlotDat65!$FW$1:$FW$23</c:f>
              <c:numCache>
                <c:formatCode>General</c:formatCode>
                <c:ptCount val="23"/>
                <c:pt idx="0">
                  <c:v>7.7845976749118213</c:v>
                </c:pt>
                <c:pt idx="1">
                  <c:v>7.7716915791558305</c:v>
                </c:pt>
                <c:pt idx="2">
                  <c:v>7.7341460716359798</c:v>
                </c:pt>
                <c:pt idx="3">
                  <c:v>7.6750028660797938</c:v>
                </c:pt>
                <c:pt idx="4">
                  <c:v>7.5990533932632491</c:v>
                </c:pt>
                <c:pt idx="5">
                  <c:v>7.5124506277850349</c:v>
                </c:pt>
                <c:pt idx="6">
                  <c:v>7.4222106106577179</c:v>
                </c:pt>
                <c:pt idx="7">
                  <c:v>7.3356440513909078</c:v>
                </c:pt>
                <c:pt idx="8">
                  <c:v>7.25976405778525</c:v>
                </c:pt>
                <c:pt idx="9">
                  <c:v>7.2007179756469766</c:v>
                </c:pt>
                <c:pt idx="10">
                  <c:v>7.1632893673903588</c:v>
                </c:pt>
                <c:pt idx="11">
                  <c:v>7.1505104762598437</c:v>
                </c:pt>
                <c:pt idx="12">
                  <c:v>7.1634165720158345</c:v>
                </c:pt>
                <c:pt idx="13">
                  <c:v>7.2009620795356861</c:v>
                </c:pt>
                <c:pt idx="14">
                  <c:v>7.2601052850918721</c:v>
                </c:pt>
                <c:pt idx="15">
                  <c:v>7.3360547579084168</c:v>
                </c:pt>
                <c:pt idx="16">
                  <c:v>7.422657523386631</c:v>
                </c:pt>
                <c:pt idx="17">
                  <c:v>7.5128975405139471</c:v>
                </c:pt>
                <c:pt idx="18">
                  <c:v>7.5994640997807572</c:v>
                </c:pt>
                <c:pt idx="19">
                  <c:v>7.675344093386415</c:v>
                </c:pt>
                <c:pt idx="20">
                  <c:v>7.7343901755246884</c:v>
                </c:pt>
                <c:pt idx="21">
                  <c:v>7.7718187837813062</c:v>
                </c:pt>
                <c:pt idx="22">
                  <c:v>7.7845976749118213</c:v>
                </c:pt>
              </c:numCache>
            </c:numRef>
          </c:xVal>
          <c:yVal>
            <c:numRef>
              <c:f>PlotDat65!$FX$1:$FX$23</c:f>
              <c:numCache>
                <c:formatCode>General</c:formatCode>
                <c:ptCount val="23"/>
                <c:pt idx="0">
                  <c:v>0.3920413859939702</c:v>
                </c:pt>
                <c:pt idx="1">
                  <c:v>0.39274649825543734</c:v>
                </c:pt>
                <c:pt idx="2">
                  <c:v>0.39215938424226954</c:v>
                </c:pt>
                <c:pt idx="3">
                  <c:v>0.39032760844011222</c:v>
                </c:pt>
                <c:pt idx="4">
                  <c:v>0.38739957043046597</c:v>
                </c:pt>
                <c:pt idx="5">
                  <c:v>0.3836124824391598</c:v>
                </c:pt>
                <c:pt idx="6">
                  <c:v>0.37927315181256982</c:v>
                </c:pt>
                <c:pt idx="7">
                  <c:v>0.37473312531106945</c:v>
                </c:pt>
                <c:pt idx="8">
                  <c:v>0.37036020888123294</c:v>
                </c:pt>
                <c:pt idx="9">
                  <c:v>0.36650867020547034</c:v>
                </c:pt>
                <c:pt idx="10">
                  <c:v>0.36349053804130943</c:v>
                </c:pt>
                <c:pt idx="11">
                  <c:v>0.36155032350716743</c:v>
                </c:pt>
                <c:pt idx="12">
                  <c:v>0.36084521124570029</c:v>
                </c:pt>
                <c:pt idx="13">
                  <c:v>0.36143232525886809</c:v>
                </c:pt>
                <c:pt idx="14">
                  <c:v>0.36326410106102547</c:v>
                </c:pt>
                <c:pt idx="15">
                  <c:v>0.36619213907067172</c:v>
                </c:pt>
                <c:pt idx="16">
                  <c:v>0.36997922706197783</c:v>
                </c:pt>
                <c:pt idx="17">
                  <c:v>0.37431855768856781</c:v>
                </c:pt>
                <c:pt idx="18">
                  <c:v>0.37885858419006824</c:v>
                </c:pt>
                <c:pt idx="19">
                  <c:v>0.38323150061990469</c:v>
                </c:pt>
                <c:pt idx="20">
                  <c:v>0.38708303929566729</c:v>
                </c:pt>
                <c:pt idx="21">
                  <c:v>0.3901011714598282</c:v>
                </c:pt>
                <c:pt idx="22">
                  <c:v>0.3920413859939702</c:v>
                </c:pt>
              </c:numCache>
            </c:numRef>
          </c:yVal>
          <c:smooth val="1"/>
        </c:ser>
        <c:ser>
          <c:idx val="89"/>
          <c:order val="8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PlotDat65!$FY$1:$FY$23</c:f>
              <c:numCache>
                <c:formatCode>General</c:formatCode>
                <c:ptCount val="23"/>
                <c:pt idx="0">
                  <c:v>7.0167618538306193</c:v>
                </c:pt>
                <c:pt idx="1">
                  <c:v>7.0055735992756345</c:v>
                </c:pt>
                <c:pt idx="2">
                  <c:v>6.9730406900998299</c:v>
                </c:pt>
                <c:pt idx="3">
                  <c:v>6.921798749123969</c:v>
                </c:pt>
                <c:pt idx="4">
                  <c:v>6.8559990936583572</c:v>
                </c:pt>
                <c:pt idx="5">
                  <c:v>6.7809724204632014</c:v>
                </c:pt>
                <c:pt idx="6">
                  <c:v>6.7027969443999664</c:v>
                </c:pt>
                <c:pt idx="7">
                  <c:v>6.6278059776118363</c:v>
                </c:pt>
                <c:pt idx="8">
                  <c:v>6.562074842239535</c:v>
                </c:pt>
                <c:pt idx="9">
                  <c:v>6.5109286839528115</c:v>
                </c:pt>
                <c:pt idx="10">
                  <c:v>6.4785110603181408</c:v>
                </c:pt>
                <c:pt idx="11">
                  <c:v>6.4674482544073726</c:v>
                </c:pt>
                <c:pt idx="12">
                  <c:v>6.4786365089623574</c:v>
                </c:pt>
                <c:pt idx="13">
                  <c:v>6.5111694181381621</c:v>
                </c:pt>
                <c:pt idx="14">
                  <c:v>6.562411359114023</c:v>
                </c:pt>
                <c:pt idx="15">
                  <c:v>6.6282110145796347</c:v>
                </c:pt>
                <c:pt idx="16">
                  <c:v>6.7032376877747906</c:v>
                </c:pt>
                <c:pt idx="17">
                  <c:v>6.7814131638380264</c:v>
                </c:pt>
                <c:pt idx="18">
                  <c:v>6.8564041306261556</c:v>
                </c:pt>
                <c:pt idx="19">
                  <c:v>6.922135265998457</c:v>
                </c:pt>
                <c:pt idx="20">
                  <c:v>6.9732814242851804</c:v>
                </c:pt>
                <c:pt idx="21">
                  <c:v>7.0056990479198511</c:v>
                </c:pt>
                <c:pt idx="22">
                  <c:v>7.0167618538306193</c:v>
                </c:pt>
              </c:numCache>
            </c:numRef>
          </c:xVal>
          <c:yVal>
            <c:numRef>
              <c:f>PlotDat65!$FZ$1:$FZ$23</c:f>
              <c:numCache>
                <c:formatCode>General</c:formatCode>
                <c:ptCount val="23"/>
                <c:pt idx="0">
                  <c:v>0.36619343805958587</c:v>
                </c:pt>
                <c:pt idx="1">
                  <c:v>0.36691663639510919</c:v>
                </c:pt>
                <c:pt idx="2">
                  <c:v>0.36648389963360117</c:v>
                </c:pt>
                <c:pt idx="3">
                  <c:v>0.36493028553389451</c:v>
                </c:pt>
                <c:pt idx="4">
                  <c:v>0.36238165867064864</c:v>
                </c:pt>
                <c:pt idx="5">
                  <c:v>0.35904449363505614</c:v>
                </c:pt>
                <c:pt idx="6">
                  <c:v>0.35518914769141613</c:v>
                </c:pt>
                <c:pt idx="7">
                  <c:v>0.35112795803945707</c:v>
                </c:pt>
                <c:pt idx="8">
                  <c:v>0.34718993811195581</c:v>
                </c:pt>
                <c:pt idx="9">
                  <c:v>0.34369412286313228</c:v>
                </c:pt>
                <c:pt idx="10">
                  <c:v>0.34092372245403235</c:v>
                </c:pt>
                <c:pt idx="11">
                  <c:v>0.33910317824959563</c:v>
                </c:pt>
                <c:pt idx="12">
                  <c:v>0.33837997991407232</c:v>
                </c:pt>
                <c:pt idx="13">
                  <c:v>0.33881271667558033</c:v>
                </c:pt>
                <c:pt idx="14">
                  <c:v>0.340366330775287</c:v>
                </c:pt>
                <c:pt idx="15">
                  <c:v>0.34291495763853291</c:v>
                </c:pt>
                <c:pt idx="16">
                  <c:v>0.34625212267412536</c:v>
                </c:pt>
                <c:pt idx="17">
                  <c:v>0.35010746861776543</c:v>
                </c:pt>
                <c:pt idx="18">
                  <c:v>0.35416865826972449</c:v>
                </c:pt>
                <c:pt idx="19">
                  <c:v>0.35810667819722569</c:v>
                </c:pt>
                <c:pt idx="20">
                  <c:v>0.36160249344604922</c:v>
                </c:pt>
                <c:pt idx="21">
                  <c:v>0.36437289385514915</c:v>
                </c:pt>
                <c:pt idx="22">
                  <c:v>0.36619343805958587</c:v>
                </c:pt>
              </c:numCache>
            </c:numRef>
          </c:yVal>
          <c:smooth val="1"/>
        </c:ser>
        <c:ser>
          <c:idx val="90"/>
          <c:order val="9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PlotDat65!$GA$1:$GA$23</c:f>
              <c:numCache>
                <c:formatCode>General</c:formatCode>
                <c:ptCount val="23"/>
                <c:pt idx="0">
                  <c:v>0.84853775892273031</c:v>
                </c:pt>
                <c:pt idx="1">
                  <c:v>0.8471801660605256</c:v>
                </c:pt>
                <c:pt idx="2">
                  <c:v>0.84329798939349043</c:v>
                </c:pt>
                <c:pt idx="3">
                  <c:v>0.83720573978699442</c:v>
                </c:pt>
                <c:pt idx="4">
                  <c:v>0.82939697507215238</c:v>
                </c:pt>
                <c:pt idx="5">
                  <c:v>0.82050431492564868</c:v>
                </c:pt>
                <c:pt idx="6">
                  <c:v>0.8112481897858671</c:v>
                </c:pt>
                <c:pt idx="7">
                  <c:v>0.80237847586333677</c:v>
                </c:pt>
                <c:pt idx="8">
                  <c:v>0.79461374462984125</c:v>
                </c:pt>
                <c:pt idx="9">
                  <c:v>0.78858304843128368</c:v>
                </c:pt>
                <c:pt idx="10">
                  <c:v>0.78477495840773981</c:v>
                </c:pt>
                <c:pt idx="11">
                  <c:v>0.78349798336533394</c:v>
                </c:pt>
                <c:pt idx="12">
                  <c:v>0.78485557622753865</c:v>
                </c:pt>
                <c:pt idx="13">
                  <c:v>0.78873775289457382</c:v>
                </c:pt>
                <c:pt idx="14">
                  <c:v>0.79483000250106983</c:v>
                </c:pt>
                <c:pt idx="15">
                  <c:v>0.80263876721591199</c:v>
                </c:pt>
                <c:pt idx="16">
                  <c:v>0.81153142736241557</c:v>
                </c:pt>
                <c:pt idx="17">
                  <c:v>0.82078755250219715</c:v>
                </c:pt>
                <c:pt idx="18">
                  <c:v>0.82965726642472759</c:v>
                </c:pt>
                <c:pt idx="19">
                  <c:v>0.83742199765822312</c:v>
                </c:pt>
                <c:pt idx="20">
                  <c:v>0.84345269385678068</c:v>
                </c:pt>
                <c:pt idx="21">
                  <c:v>0.84726078388032444</c:v>
                </c:pt>
                <c:pt idx="22">
                  <c:v>0.84853775892273031</c:v>
                </c:pt>
              </c:numCache>
            </c:numRef>
          </c:xVal>
          <c:yVal>
            <c:numRef>
              <c:f>PlotDat65!$GB$1:$GB$23</c:f>
              <c:numCache>
                <c:formatCode>General</c:formatCode>
                <c:ptCount val="23"/>
                <c:pt idx="0">
                  <c:v>9.9515262707763244E-2</c:v>
                </c:pt>
                <c:pt idx="1">
                  <c:v>9.9745298007396302E-2</c:v>
                </c:pt>
                <c:pt idx="2">
                  <c:v>9.967165061868892E-2</c:v>
                </c:pt>
                <c:pt idx="3">
                  <c:v>9.9300287015076275E-2</c:v>
                </c:pt>
                <c:pt idx="4">
                  <c:v>9.8661292867138664E-2</c:v>
                </c:pt>
                <c:pt idx="5">
                  <c:v>9.7806435680497475E-2</c:v>
                </c:pt>
                <c:pt idx="6">
                  <c:v>9.6804970900382925E-2</c:v>
                </c:pt>
                <c:pt idx="7">
                  <c:v>9.5738031247339525E-2</c:v>
                </c:pt>
                <c:pt idx="8">
                  <c:v>9.4692053826722411E-2</c:v>
                </c:pt>
                <c:pt idx="9">
                  <c:v>9.3751777508482723E-2</c:v>
                </c:pt>
                <c:pt idx="10">
                  <c:v>9.2993377887885684E-2</c:v>
                </c:pt>
                <c:pt idx="11">
                  <c:v>9.2478295991815826E-2</c:v>
                </c:pt>
                <c:pt idx="12">
                  <c:v>9.2248260692182768E-2</c:v>
                </c:pt>
                <c:pt idx="13">
                  <c:v>9.232190808089015E-2</c:v>
                </c:pt>
                <c:pt idx="14">
                  <c:v>9.2693271684502809E-2</c:v>
                </c:pt>
                <c:pt idx="15">
                  <c:v>9.333226583244042E-2</c:v>
                </c:pt>
                <c:pt idx="16">
                  <c:v>9.4187123019081609E-2</c:v>
                </c:pt>
                <c:pt idx="17">
                  <c:v>9.5188587799196145E-2</c:v>
                </c:pt>
                <c:pt idx="18">
                  <c:v>9.6255527452239559E-2</c:v>
                </c:pt>
                <c:pt idx="19">
                  <c:v>9.7301504872856673E-2</c:v>
                </c:pt>
                <c:pt idx="20">
                  <c:v>9.8241781191096347E-2</c:v>
                </c:pt>
                <c:pt idx="21">
                  <c:v>9.9000180811693386E-2</c:v>
                </c:pt>
                <c:pt idx="22">
                  <c:v>9.9515262707763244E-2</c:v>
                </c:pt>
              </c:numCache>
            </c:numRef>
          </c:yVal>
          <c:smooth val="1"/>
        </c:ser>
        <c:ser>
          <c:idx val="91"/>
          <c:order val="9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PlotDat65!$GC$1:$GC$23</c:f>
              <c:numCache>
                <c:formatCode>General</c:formatCode>
                <c:ptCount val="23"/>
                <c:pt idx="0">
                  <c:v>8.2204251421257997</c:v>
                </c:pt>
                <c:pt idx="1">
                  <c:v>8.2065795571242219</c:v>
                </c:pt>
                <c:pt idx="2">
                  <c:v>8.1662955517732794</c:v>
                </c:pt>
                <c:pt idx="3">
                  <c:v>8.1028366966082963</c:v>
                </c:pt>
                <c:pt idx="4">
                  <c:v>8.0213440506704003</c:v>
                </c:pt>
                <c:pt idx="5">
                  <c:v>7.9284196634780502</c:v>
                </c:pt>
                <c:pt idx="6">
                  <c:v>7.8315917162389619</c:v>
                </c:pt>
                <c:pt idx="7">
                  <c:v>7.738704633380471</c:v>
                </c:pt>
                <c:pt idx="8">
                  <c:v>7.6572835739350182</c:v>
                </c:pt>
                <c:pt idx="9">
                  <c:v>7.5939247879091907</c:v>
                </c:pt>
                <c:pt idx="10">
                  <c:v>7.5537612273375911</c:v>
                </c:pt>
                <c:pt idx="11">
                  <c:v>7.540046705035838</c:v>
                </c:pt>
                <c:pt idx="12">
                  <c:v>7.5538922900374148</c:v>
                </c:pt>
                <c:pt idx="13">
                  <c:v>7.5941762953883591</c:v>
                </c:pt>
                <c:pt idx="14">
                  <c:v>7.6576351505533413</c:v>
                </c:pt>
                <c:pt idx="15">
                  <c:v>7.7391277964912382</c:v>
                </c:pt>
                <c:pt idx="16">
                  <c:v>7.8320521836835875</c:v>
                </c:pt>
                <c:pt idx="17">
                  <c:v>7.9288801309226757</c:v>
                </c:pt>
                <c:pt idx="18">
                  <c:v>8.0217672137811675</c:v>
                </c:pt>
                <c:pt idx="19">
                  <c:v>8.1031882732266194</c:v>
                </c:pt>
                <c:pt idx="20">
                  <c:v>8.1665470592524478</c:v>
                </c:pt>
                <c:pt idx="21">
                  <c:v>8.2067106198240474</c:v>
                </c:pt>
                <c:pt idx="22">
                  <c:v>8.2204251421257997</c:v>
                </c:pt>
              </c:numCache>
            </c:numRef>
          </c:xVal>
          <c:yVal>
            <c:numRef>
              <c:f>PlotDat65!$GD$1:$GD$23</c:f>
              <c:numCache>
                <c:formatCode>General</c:formatCode>
                <c:ptCount val="23"/>
                <c:pt idx="0">
                  <c:v>0.41044073758146077</c:v>
                </c:pt>
                <c:pt idx="1">
                  <c:v>0.41115123844993695</c:v>
                </c:pt>
                <c:pt idx="2">
                  <c:v>0.41048566175268814</c:v>
                </c:pt>
                <c:pt idx="3">
                  <c:v>0.40849792855538836</c:v>
                </c:pt>
                <c:pt idx="4">
                  <c:v>0.40534907318017838</c:v>
                </c:pt>
                <c:pt idx="5">
                  <c:v>0.40129419716259374</c:v>
                </c:pt>
                <c:pt idx="6">
                  <c:v>0.39666180244230287</c:v>
                </c:pt>
                <c:pt idx="7">
                  <c:v>0.39182717808963158</c:v>
                </c:pt>
                <c:pt idx="8">
                  <c:v>0.38718199661701513</c:v>
                </c:pt>
                <c:pt idx="9">
                  <c:v>0.38310258300140704</c:v>
                </c:pt>
                <c:pt idx="10">
                  <c:v>0.3799194270727369</c:v>
                </c:pt>
                <c:pt idx="11">
                  <c:v>0.37789040919338829</c:v>
                </c:pt>
                <c:pt idx="12">
                  <c:v>0.37717990832491211</c:v>
                </c:pt>
                <c:pt idx="13">
                  <c:v>0.37784548502216098</c:v>
                </c:pt>
                <c:pt idx="14">
                  <c:v>0.3798332182194607</c:v>
                </c:pt>
                <c:pt idx="15">
                  <c:v>0.38298207359467068</c:v>
                </c:pt>
                <c:pt idx="16">
                  <c:v>0.38703694961225532</c:v>
                </c:pt>
                <c:pt idx="17">
                  <c:v>0.39166934433254619</c:v>
                </c:pt>
                <c:pt idx="18">
                  <c:v>0.39650396868521748</c:v>
                </c:pt>
                <c:pt idx="19">
                  <c:v>0.40114915015783392</c:v>
                </c:pt>
                <c:pt idx="20">
                  <c:v>0.40522856377344202</c:v>
                </c:pt>
                <c:pt idx="21">
                  <c:v>0.40841171970211221</c:v>
                </c:pt>
                <c:pt idx="22">
                  <c:v>0.41044073758146077</c:v>
                </c:pt>
              </c:numCache>
            </c:numRef>
          </c:yVal>
          <c:smooth val="1"/>
        </c:ser>
        <c:ser>
          <c:idx val="92"/>
          <c:order val="9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PlotDat65!$GE$1:$GE$23</c:f>
              <c:numCache>
                <c:formatCode>General</c:formatCode>
                <c:ptCount val="23"/>
                <c:pt idx="0">
                  <c:v>7.5587115550371697</c:v>
                </c:pt>
                <c:pt idx="1">
                  <c:v>7.5475383614930562</c:v>
                </c:pt>
                <c:pt idx="2">
                  <c:v>7.5150478708454047</c:v>
                </c:pt>
                <c:pt idx="3">
                  <c:v>7.4638722694181014</c:v>
                </c:pt>
                <c:pt idx="4">
                  <c:v>7.3981575000857642</c:v>
                </c:pt>
                <c:pt idx="5">
                  <c:v>7.3232273826389189</c:v>
                </c:pt>
                <c:pt idx="6">
                  <c:v>7.2451523095665413</c:v>
                </c:pt>
                <c:pt idx="7">
                  <c:v>7.1702574589586163</c:v>
                </c:pt>
                <c:pt idx="8">
                  <c:v>7.1046103661945725</c:v>
                </c:pt>
                <c:pt idx="9">
                  <c:v>7.0535293683118576</c:v>
                </c:pt>
                <c:pt idx="10">
                  <c:v>7.0211527439685391</c:v>
                </c:pt>
                <c:pt idx="11">
                  <c:v>7.0101034547177123</c:v>
                </c:pt>
                <c:pt idx="12">
                  <c:v>7.0212766482618258</c:v>
                </c:pt>
                <c:pt idx="13">
                  <c:v>7.0537671389094774</c:v>
                </c:pt>
                <c:pt idx="14">
                  <c:v>7.1049427403367806</c:v>
                </c:pt>
                <c:pt idx="15">
                  <c:v>7.1706575096691179</c:v>
                </c:pt>
                <c:pt idx="16">
                  <c:v>7.2455876271159632</c:v>
                </c:pt>
                <c:pt idx="17">
                  <c:v>7.3236627001883416</c:v>
                </c:pt>
                <c:pt idx="18">
                  <c:v>7.3985575507962658</c:v>
                </c:pt>
                <c:pt idx="19">
                  <c:v>7.4642046435603095</c:v>
                </c:pt>
                <c:pt idx="20">
                  <c:v>7.5152856414430245</c:v>
                </c:pt>
                <c:pt idx="21">
                  <c:v>7.547662265786343</c:v>
                </c:pt>
                <c:pt idx="22">
                  <c:v>7.5587115550371697</c:v>
                </c:pt>
              </c:numCache>
            </c:numRef>
          </c:xVal>
          <c:yVal>
            <c:numRef>
              <c:f>PlotDat65!$GF$1:$GF$23</c:f>
              <c:numCache>
                <c:formatCode>General</c:formatCode>
                <c:ptCount val="23"/>
                <c:pt idx="0">
                  <c:v>0.38185685486007453</c:v>
                </c:pt>
                <c:pt idx="1">
                  <c:v>0.38263481449094316</c:v>
                </c:pt>
                <c:pt idx="2">
                  <c:v>0.38229503730321995</c:v>
                </c:pt>
                <c:pt idx="3">
                  <c:v>0.38086505002392157</c:v>
                </c:pt>
                <c:pt idx="4">
                  <c:v>0.37846070171795493</c:v>
                </c:pt>
                <c:pt idx="5">
                  <c:v>0.37527677838585949</c:v>
                </c:pt>
                <c:pt idx="6">
                  <c:v>0.37157122256048042</c:v>
                </c:pt>
                <c:pt idx="7">
                  <c:v>0.36764423633700094</c:v>
                </c:pt>
                <c:pt idx="8">
                  <c:v>0.36381396078456102</c:v>
                </c:pt>
                <c:pt idx="9">
                  <c:v>0.36039070204889351</c:v>
                </c:pt>
                <c:pt idx="10">
                  <c:v>0.35765179219385862</c:v>
                </c:pt>
                <c:pt idx="11">
                  <c:v>0.35581912140698707</c:v>
                </c:pt>
                <c:pt idx="12">
                  <c:v>0.35504116177611844</c:v>
                </c:pt>
                <c:pt idx="13">
                  <c:v>0.35538093896384165</c:v>
                </c:pt>
                <c:pt idx="14">
                  <c:v>0.35681092624314004</c:v>
                </c:pt>
                <c:pt idx="15">
                  <c:v>0.35921527454910668</c:v>
                </c:pt>
                <c:pt idx="16">
                  <c:v>0.36239919788120217</c:v>
                </c:pt>
                <c:pt idx="17">
                  <c:v>0.36610475370658119</c:v>
                </c:pt>
                <c:pt idx="18">
                  <c:v>0.37003173993006067</c:v>
                </c:pt>
                <c:pt idx="19">
                  <c:v>0.37386201548250059</c:v>
                </c:pt>
                <c:pt idx="20">
                  <c:v>0.3772852742181681</c:v>
                </c:pt>
                <c:pt idx="21">
                  <c:v>0.38002418407320304</c:v>
                </c:pt>
                <c:pt idx="22">
                  <c:v>0.38185685486007453</c:v>
                </c:pt>
              </c:numCache>
            </c:numRef>
          </c:yVal>
          <c:smooth val="1"/>
        </c:ser>
        <c:ser>
          <c:idx val="93"/>
          <c:order val="9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PlotDat65!$GG$1:$GG$23</c:f>
              <c:numCache>
                <c:formatCode>General</c:formatCode>
                <c:ptCount val="23"/>
                <c:pt idx="0">
                  <c:v>0.91771006323625726</c:v>
                </c:pt>
                <c:pt idx="1">
                  <c:v>0.91609505888496423</c:v>
                </c:pt>
                <c:pt idx="2">
                  <c:v>0.91146664720337212</c:v>
                </c:pt>
                <c:pt idx="3">
                  <c:v>0.90419979457969912</c:v>
                </c:pt>
                <c:pt idx="4">
                  <c:v>0.89488321819587879</c:v>
                </c:pt>
                <c:pt idx="5">
                  <c:v>0.88427169166271502</c:v>
                </c:pt>
                <c:pt idx="6">
                  <c:v>0.87322489775074641</c:v>
                </c:pt>
                <c:pt idx="7">
                  <c:v>0.86263778200490759</c:v>
                </c:pt>
                <c:pt idx="8">
                  <c:v>0.85336804957892465</c:v>
                </c:pt>
                <c:pt idx="9">
                  <c:v>0.84616667906472942</c:v>
                </c:pt>
                <c:pt idx="10">
                  <c:v>0.84161708267318247</c:v>
                </c:pt>
                <c:pt idx="11">
                  <c:v>0.84008784164643513</c:v>
                </c:pt>
                <c:pt idx="12">
                  <c:v>0.84170284599772816</c:v>
                </c:pt>
                <c:pt idx="13">
                  <c:v>0.84633125767932027</c:v>
                </c:pt>
                <c:pt idx="14">
                  <c:v>0.85359811030299326</c:v>
                </c:pt>
                <c:pt idx="15">
                  <c:v>0.86291468668681359</c:v>
                </c:pt>
                <c:pt idx="16">
                  <c:v>0.87352621321997737</c:v>
                </c:pt>
                <c:pt idx="17">
                  <c:v>0.88457300713194609</c:v>
                </c:pt>
                <c:pt idx="18">
                  <c:v>0.8951601228777849</c:v>
                </c:pt>
                <c:pt idx="19">
                  <c:v>0.90442985530376774</c:v>
                </c:pt>
                <c:pt idx="20">
                  <c:v>0.91163122581796296</c:v>
                </c:pt>
                <c:pt idx="21">
                  <c:v>0.91618082220951003</c:v>
                </c:pt>
                <c:pt idx="22">
                  <c:v>0.91771006323625726</c:v>
                </c:pt>
              </c:numCache>
            </c:numRef>
          </c:xVal>
          <c:yVal>
            <c:numRef>
              <c:f>PlotDat65!$GH$1:$GH$23</c:f>
              <c:numCache>
                <c:formatCode>General</c:formatCode>
                <c:ptCount val="23"/>
                <c:pt idx="0">
                  <c:v>0.10456017848330101</c:v>
                </c:pt>
                <c:pt idx="1">
                  <c:v>0.10479845654603873</c:v>
                </c:pt>
                <c:pt idx="2">
                  <c:v>0.10468436181958457</c:v>
                </c:pt>
                <c:pt idx="3">
                  <c:v>0.1042271375801284</c:v>
                </c:pt>
                <c:pt idx="4">
                  <c:v>0.1034638254163337</c:v>
                </c:pt>
                <c:pt idx="5">
                  <c:v>0.10245626434011888</c:v>
                </c:pt>
                <c:pt idx="6">
                  <c:v>0.10128608095768242</c:v>
                </c:pt>
                <c:pt idx="7">
                  <c:v>0.10004807656732079</c:v>
                </c:pt>
                <c:pt idx="8">
                  <c:v>9.8842546922045471E-2</c:v>
                </c:pt>
                <c:pt idx="9">
                  <c:v>9.776715686415581E-2</c:v>
                </c:pt>
                <c:pt idx="10">
                  <c:v>9.690902810055109E-2</c:v>
                </c:pt>
                <c:pt idx="11">
                  <c:v>9.6337681120170326E-2</c:v>
                </c:pt>
                <c:pt idx="12">
                  <c:v>9.6099403057432614E-2</c:v>
                </c:pt>
                <c:pt idx="13">
                  <c:v>9.621349778388677E-2</c:v>
                </c:pt>
                <c:pt idx="14">
                  <c:v>9.6670722023342939E-2</c:v>
                </c:pt>
                <c:pt idx="15">
                  <c:v>9.7434034187137641E-2</c:v>
                </c:pt>
                <c:pt idx="16">
                  <c:v>9.8441595263352458E-2</c:v>
                </c:pt>
                <c:pt idx="17">
                  <c:v>9.961177864578892E-2</c:v>
                </c:pt>
                <c:pt idx="18">
                  <c:v>0.10084978303615055</c:v>
                </c:pt>
                <c:pt idx="19">
                  <c:v>0.10205531268142588</c:v>
                </c:pt>
                <c:pt idx="20">
                  <c:v>0.10313070273931554</c:v>
                </c:pt>
                <c:pt idx="21">
                  <c:v>0.10398883150292025</c:v>
                </c:pt>
                <c:pt idx="22">
                  <c:v>0.10456017848330101</c:v>
                </c:pt>
              </c:numCache>
            </c:numRef>
          </c:yVal>
          <c:smooth val="1"/>
        </c:ser>
        <c:ser>
          <c:idx val="94"/>
          <c:order val="9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PlotDat65!$GI$1:$GI$23</c:f>
              <c:numCache>
                <c:formatCode>General</c:formatCode>
                <c:ptCount val="23"/>
                <c:pt idx="0">
                  <c:v>7.1010937057197872</c:v>
                </c:pt>
                <c:pt idx="1">
                  <c:v>7.0904924275067822</c:v>
                </c:pt>
                <c:pt idx="2">
                  <c:v>7.0596636586823882</c:v>
                </c:pt>
                <c:pt idx="3">
                  <c:v>7.0111049627510109</c:v>
                </c:pt>
                <c:pt idx="4">
                  <c:v>6.948750276467325</c:v>
                </c:pt>
                <c:pt idx="5">
                  <c:v>6.877651205676437</c:v>
                </c:pt>
                <c:pt idx="6">
                  <c:v>6.8035677742513698</c:v>
                </c:pt>
                <c:pt idx="7">
                  <c:v>6.7325017812150501</c:v>
                </c:pt>
                <c:pt idx="8">
                  <c:v>6.670210570677547</c:v>
                </c:pt>
                <c:pt idx="9">
                  <c:v>6.6217406060565152</c:v>
                </c:pt>
                <c:pt idx="10">
                  <c:v>6.5910186356235707</c:v>
                </c:pt>
                <c:pt idx="11">
                  <c:v>6.5805335707125998</c:v>
                </c:pt>
                <c:pt idx="12">
                  <c:v>6.5911348489256048</c:v>
                </c:pt>
                <c:pt idx="13">
                  <c:v>6.6219636177499988</c:v>
                </c:pt>
                <c:pt idx="14">
                  <c:v>6.6705223136813769</c:v>
                </c:pt>
                <c:pt idx="15">
                  <c:v>6.7328769999650619</c:v>
                </c:pt>
                <c:pt idx="16">
                  <c:v>6.80397607075595</c:v>
                </c:pt>
                <c:pt idx="17">
                  <c:v>6.8780595021810171</c:v>
                </c:pt>
                <c:pt idx="18">
                  <c:v>6.9491254952173369</c:v>
                </c:pt>
                <c:pt idx="19">
                  <c:v>7.01141670575484</c:v>
                </c:pt>
                <c:pt idx="20">
                  <c:v>7.0598866703758727</c:v>
                </c:pt>
                <c:pt idx="21">
                  <c:v>7.0906086408088163</c:v>
                </c:pt>
                <c:pt idx="22">
                  <c:v>7.1010937057197872</c:v>
                </c:pt>
              </c:numCache>
            </c:numRef>
          </c:xVal>
          <c:yVal>
            <c:numRef>
              <c:f>PlotDat65!$GJ$1:$GJ$23</c:f>
              <c:numCache>
                <c:formatCode>General</c:formatCode>
                <c:ptCount val="23"/>
                <c:pt idx="0">
                  <c:v>0.35847296448853211</c:v>
                </c:pt>
                <c:pt idx="1">
                  <c:v>0.35919497180647669</c:v>
                </c:pt>
                <c:pt idx="2">
                  <c:v>0.35885660039771372</c:v>
                </c:pt>
                <c:pt idx="3">
                  <c:v>0.35748526310140905</c:v>
                </c:pt>
                <c:pt idx="4">
                  <c:v>0.35519205750965216</c:v>
                </c:pt>
                <c:pt idx="5">
                  <c:v>0.35216276550126857</c:v>
                </c:pt>
                <c:pt idx="6">
                  <c:v>0.34864280229888417</c:v>
                </c:pt>
                <c:pt idx="7">
                  <c:v>0.34491733438712896</c:v>
                </c:pt>
                <c:pt idx="8">
                  <c:v>0.34128817702000253</c:v>
                </c:pt>
                <c:pt idx="9">
                  <c:v>0.33804934294395961</c:v>
                </c:pt>
                <c:pt idx="10">
                  <c:v>0.33546322323375316</c:v>
                </c:pt>
                <c:pt idx="11">
                  <c:v>0.33373932992805805</c:v>
                </c:pt>
                <c:pt idx="12">
                  <c:v>0.33301732261011346</c:v>
                </c:pt>
                <c:pt idx="13">
                  <c:v>0.33335569401887644</c:v>
                </c:pt>
                <c:pt idx="14">
                  <c:v>0.33472703131518117</c:v>
                </c:pt>
                <c:pt idx="15">
                  <c:v>0.337020236906938</c:v>
                </c:pt>
                <c:pt idx="16">
                  <c:v>0.34004952891532159</c:v>
                </c:pt>
                <c:pt idx="17">
                  <c:v>0.34356949211770599</c:v>
                </c:pt>
                <c:pt idx="18">
                  <c:v>0.3472949600294612</c:v>
                </c:pt>
                <c:pt idx="19">
                  <c:v>0.35092411739658763</c:v>
                </c:pt>
                <c:pt idx="20">
                  <c:v>0.3541629514726306</c:v>
                </c:pt>
                <c:pt idx="21">
                  <c:v>0.356749071182837</c:v>
                </c:pt>
                <c:pt idx="22">
                  <c:v>0.35847296448853211</c:v>
                </c:pt>
              </c:numCache>
            </c:numRef>
          </c:yVal>
          <c:smooth val="1"/>
        </c:ser>
        <c:ser>
          <c:idx val="95"/>
          <c:order val="9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PlotDat65!$GK$1:$GK$23</c:f>
              <c:numCache>
                <c:formatCode>General</c:formatCode>
                <c:ptCount val="23"/>
                <c:pt idx="0">
                  <c:v>0.91126783965167479</c:v>
                </c:pt>
                <c:pt idx="1">
                  <c:v>0.9098020112552726</c:v>
                </c:pt>
                <c:pt idx="2">
                  <c:v>0.90559867626459634</c:v>
                </c:pt>
                <c:pt idx="3">
                  <c:v>0.89899836388239496</c:v>
                </c:pt>
                <c:pt idx="4">
                  <c:v>0.89053579216430512</c:v>
                </c:pt>
                <c:pt idx="5">
                  <c:v>0.88089654834207454</c:v>
                </c:pt>
                <c:pt idx="6">
                  <c:v>0.87086154662339021</c:v>
                </c:pt>
                <c:pt idx="7">
                  <c:v>0.86124376316704643</c:v>
                </c:pt>
                <c:pt idx="8">
                  <c:v>0.85282237358951585</c:v>
                </c:pt>
                <c:pt idx="9">
                  <c:v>0.8462796287904375</c:v>
                </c:pt>
                <c:pt idx="10">
                  <c:v>0.84214558304223119</c:v>
                </c:pt>
                <c:pt idx="11">
                  <c:v>0.84075515214529994</c:v>
                </c:pt>
                <c:pt idx="12">
                  <c:v>0.84222098054170214</c:v>
                </c:pt>
                <c:pt idx="13">
                  <c:v>0.8464243155323784</c:v>
                </c:pt>
                <c:pt idx="14">
                  <c:v>0.85302462791457978</c:v>
                </c:pt>
                <c:pt idx="15">
                  <c:v>0.86148719963266962</c:v>
                </c:pt>
                <c:pt idx="16">
                  <c:v>0.8711264434549002</c:v>
                </c:pt>
                <c:pt idx="17">
                  <c:v>0.88116144517358463</c:v>
                </c:pt>
                <c:pt idx="18">
                  <c:v>0.89077922862992831</c:v>
                </c:pt>
                <c:pt idx="19">
                  <c:v>0.899200618207459</c:v>
                </c:pt>
                <c:pt idx="20">
                  <c:v>0.90574336300653724</c:v>
                </c:pt>
                <c:pt idx="21">
                  <c:v>0.90987740875474354</c:v>
                </c:pt>
                <c:pt idx="22">
                  <c:v>0.91126783965167479</c:v>
                </c:pt>
              </c:numCache>
            </c:numRef>
          </c:xVal>
          <c:yVal>
            <c:numRef>
              <c:f>PlotDat65!$GL$1:$GL$23</c:f>
              <c:numCache>
                <c:formatCode>General</c:formatCode>
                <c:ptCount val="23"/>
                <c:pt idx="0">
                  <c:v>0.10224865123049151</c:v>
                </c:pt>
                <c:pt idx="1">
                  <c:v>0.10245463329884186</c:v>
                </c:pt>
                <c:pt idx="2">
                  <c:v>0.10234218622888565</c:v>
                </c:pt>
                <c:pt idx="3">
                  <c:v>0.10192041981348228</c:v>
                </c:pt>
                <c:pt idx="4">
                  <c:v>0.10122350305926625</c:v>
                </c:pt>
                <c:pt idx="5">
                  <c:v>0.10030789601694065</c:v>
                </c:pt>
                <c:pt idx="6">
                  <c:v>9.9247775723749931E-2</c:v>
                </c:pt>
                <c:pt idx="7">
                  <c:v>9.8129026821070262E-2</c:v>
                </c:pt>
                <c:pt idx="8">
                  <c:v>9.7042283691540832E-2</c:v>
                </c:pt>
                <c:pt idx="9">
                  <c:v>9.6075587800405871E-2</c:v>
                </c:pt>
                <c:pt idx="10">
                  <c:v>9.5307255099603291E-2</c:v>
                </c:pt>
                <c:pt idx="11">
                  <c:v>9.4799531335101633E-2</c:v>
                </c:pt>
                <c:pt idx="12">
                  <c:v>9.4593549266751287E-2</c:v>
                </c:pt>
                <c:pt idx="13">
                  <c:v>9.4705996336707496E-2</c:v>
                </c:pt>
                <c:pt idx="14">
                  <c:v>9.5127762752110878E-2</c:v>
                </c:pt>
                <c:pt idx="15">
                  <c:v>9.5824679506326893E-2</c:v>
                </c:pt>
                <c:pt idx="16">
                  <c:v>9.6740286548652493E-2</c:v>
                </c:pt>
                <c:pt idx="17">
                  <c:v>9.7800406841843213E-2</c:v>
                </c:pt>
                <c:pt idx="18">
                  <c:v>9.8919155744522896E-2</c:v>
                </c:pt>
                <c:pt idx="19">
                  <c:v>0.10000589887405233</c:v>
                </c:pt>
                <c:pt idx="20">
                  <c:v>0.10097259476518729</c:v>
                </c:pt>
                <c:pt idx="21">
                  <c:v>0.10174092746598985</c:v>
                </c:pt>
                <c:pt idx="22">
                  <c:v>0.10224865123049151</c:v>
                </c:pt>
              </c:numCache>
            </c:numRef>
          </c:yVal>
          <c:smooth val="1"/>
        </c:ser>
        <c:ser>
          <c:idx val="96"/>
          <c:order val="9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PlotDat65!$GM$1:$GM$23</c:f>
              <c:numCache>
                <c:formatCode>General</c:formatCode>
                <c:ptCount val="23"/>
                <c:pt idx="0">
                  <c:v>0.84488791991457846</c:v>
                </c:pt>
                <c:pt idx="1">
                  <c:v>0.8433685874885215</c:v>
                </c:pt>
                <c:pt idx="2">
                  <c:v>0.8390131283250355</c:v>
                </c:pt>
                <c:pt idx="3">
                  <c:v>0.83217439582263297</c:v>
                </c:pt>
                <c:pt idx="4">
                  <c:v>0.82340642341715053</c:v>
                </c:pt>
                <c:pt idx="5">
                  <c:v>0.81341954008774042</c:v>
                </c:pt>
                <c:pt idx="6">
                  <c:v>0.80302282372746947</c:v>
                </c:pt>
                <c:pt idx="7">
                  <c:v>0.79305855446419382</c:v>
                </c:pt>
                <c:pt idx="8">
                  <c:v>0.78433397813383288</c:v>
                </c:pt>
                <c:pt idx="9">
                  <c:v>0.7775559080236194</c:v>
                </c:pt>
                <c:pt idx="10">
                  <c:v>0.77327346306314759</c:v>
                </c:pt>
                <c:pt idx="11">
                  <c:v>0.77183358147443415</c:v>
                </c:pt>
                <c:pt idx="12">
                  <c:v>0.7733529139004911</c:v>
                </c:pt>
                <c:pt idx="13">
                  <c:v>0.77770837306397711</c:v>
                </c:pt>
                <c:pt idx="14">
                  <c:v>0.78454710556637963</c:v>
                </c:pt>
                <c:pt idx="15">
                  <c:v>0.79331507797186218</c:v>
                </c:pt>
                <c:pt idx="16">
                  <c:v>0.80330196130127229</c:v>
                </c:pt>
                <c:pt idx="17">
                  <c:v>0.81369867766154325</c:v>
                </c:pt>
                <c:pt idx="18">
                  <c:v>0.8236629469248189</c:v>
                </c:pt>
                <c:pt idx="19">
                  <c:v>0.83238752325517973</c:v>
                </c:pt>
                <c:pt idx="20">
                  <c:v>0.8391655933653932</c:v>
                </c:pt>
                <c:pt idx="21">
                  <c:v>0.84344803832586501</c:v>
                </c:pt>
                <c:pt idx="22">
                  <c:v>0.84488791991457846</c:v>
                </c:pt>
              </c:numCache>
            </c:numRef>
          </c:xVal>
          <c:yVal>
            <c:numRef>
              <c:f>PlotDat65!$GN$1:$GN$23</c:f>
              <c:numCache>
                <c:formatCode>General</c:formatCode>
                <c:ptCount val="23"/>
                <c:pt idx="0">
                  <c:v>9.885439144228185E-2</c:v>
                </c:pt>
                <c:pt idx="1">
                  <c:v>9.9049344794760477E-2</c:v>
                </c:pt>
                <c:pt idx="2">
                  <c:v>9.8900849807059737E-2</c:v>
                </c:pt>
                <c:pt idx="3">
                  <c:v>9.8420936659949457E-2</c:v>
                </c:pt>
                <c:pt idx="4">
                  <c:v>9.7648485062455131E-2</c:v>
                </c:pt>
                <c:pt idx="5">
                  <c:v>9.6646074449059191E-2</c:v>
                </c:pt>
                <c:pt idx="6">
                  <c:v>9.5494914166093514E-2</c:v>
                </c:pt>
                <c:pt idx="7">
                  <c:v>9.4288264373470196E-2</c:v>
                </c:pt>
                <c:pt idx="8">
                  <c:v>9.3123880661164907E-2</c:v>
                </c:pt>
                <c:pt idx="9">
                  <c:v>9.2096094472692069E-2</c:v>
                </c:pt>
                <c:pt idx="10">
                  <c:v>9.1288170932561932E-2</c:v>
                </c:pt>
                <c:pt idx="11">
                  <c:v>9.0765563201089514E-2</c:v>
                </c:pt>
                <c:pt idx="12">
                  <c:v>9.0570609848610886E-2</c:v>
                </c:pt>
                <c:pt idx="13">
                  <c:v>9.0719104836311626E-2</c:v>
                </c:pt>
                <c:pt idx="14">
                  <c:v>9.1199017983421907E-2</c:v>
                </c:pt>
                <c:pt idx="15">
                  <c:v>9.1971469580916246E-2</c:v>
                </c:pt>
                <c:pt idx="16">
                  <c:v>9.2973880194312186E-2</c:v>
                </c:pt>
                <c:pt idx="17">
                  <c:v>9.4125040477277849E-2</c:v>
                </c:pt>
                <c:pt idx="18">
                  <c:v>9.5331690269901181E-2</c:v>
                </c:pt>
                <c:pt idx="19">
                  <c:v>9.6496073982206457E-2</c:v>
                </c:pt>
                <c:pt idx="20">
                  <c:v>9.7523860170679308E-2</c:v>
                </c:pt>
                <c:pt idx="21">
                  <c:v>9.8331783710809445E-2</c:v>
                </c:pt>
                <c:pt idx="22">
                  <c:v>9.885439144228185E-2</c:v>
                </c:pt>
              </c:numCache>
            </c:numRef>
          </c:yVal>
          <c:smooth val="1"/>
        </c:ser>
        <c:ser>
          <c:idx val="97"/>
          <c:order val="9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PlotDat65!$GO$1:$GO$23</c:f>
              <c:numCache>
                <c:formatCode>General</c:formatCode>
                <c:ptCount val="23"/>
                <c:pt idx="0">
                  <c:v>0.85947099543367211</c:v>
                </c:pt>
                <c:pt idx="1">
                  <c:v>0.85813368903103715</c:v>
                </c:pt>
                <c:pt idx="2">
                  <c:v>0.85430609896610643</c:v>
                </c:pt>
                <c:pt idx="3">
                  <c:v>0.84829831382238619</c:v>
                </c:pt>
                <c:pt idx="4">
                  <c:v>0.84059704862254647</c:v>
                </c:pt>
                <c:pt idx="5">
                  <c:v>0.83182621407189061</c:v>
                </c:pt>
                <c:pt idx="6">
                  <c:v>0.8226963710235512</c:v>
                </c:pt>
                <c:pt idx="7">
                  <c:v>0.81394716506403741</c:v>
                </c:pt>
                <c:pt idx="8">
                  <c:v>0.80628740482665784</c:v>
                </c:pt>
                <c:pt idx="9">
                  <c:v>0.80033763853149653</c:v>
                </c:pt>
                <c:pt idx="10">
                  <c:v>0.79657988085916509</c:v>
                </c:pt>
                <c:pt idx="11">
                  <c:v>0.79531856298803016</c:v>
                </c:pt>
                <c:pt idx="12">
                  <c:v>0.79665586939066513</c:v>
                </c:pt>
                <c:pt idx="13">
                  <c:v>0.80048345945559585</c:v>
                </c:pt>
                <c:pt idx="14">
                  <c:v>0.80649124459931609</c:v>
                </c:pt>
                <c:pt idx="15">
                  <c:v>0.81419250979915592</c:v>
                </c:pt>
                <c:pt idx="16">
                  <c:v>0.82296334434981178</c:v>
                </c:pt>
                <c:pt idx="17">
                  <c:v>0.83209318739815108</c:v>
                </c:pt>
                <c:pt idx="18">
                  <c:v>0.84084239335766486</c:v>
                </c:pt>
                <c:pt idx="19">
                  <c:v>0.84850215359504455</c:v>
                </c:pt>
                <c:pt idx="20">
                  <c:v>0.85445191989020575</c:v>
                </c:pt>
                <c:pt idx="21">
                  <c:v>0.8582096775625373</c:v>
                </c:pt>
                <c:pt idx="22">
                  <c:v>0.85947099543367211</c:v>
                </c:pt>
              </c:numCache>
            </c:numRef>
          </c:xVal>
          <c:yVal>
            <c:numRef>
              <c:f>PlotDat65!$GP$1:$GP$23</c:f>
              <c:numCache>
                <c:formatCode>General</c:formatCode>
                <c:ptCount val="23"/>
                <c:pt idx="0">
                  <c:v>9.9309492187208873E-2</c:v>
                </c:pt>
                <c:pt idx="1">
                  <c:v>9.9522106560293783E-2</c:v>
                </c:pt>
                <c:pt idx="2">
                  <c:v>9.9437494563891907E-2</c:v>
                </c:pt>
                <c:pt idx="3">
                  <c:v>9.9062510958744812E-2</c:v>
                </c:pt>
                <c:pt idx="4">
                  <c:v>9.8427534686428161E-2</c:v>
                </c:pt>
                <c:pt idx="5">
                  <c:v>9.7584007748175716E-2</c:v>
                </c:pt>
                <c:pt idx="6">
                  <c:v>9.6600267679876867E-2</c:v>
                </c:pt>
                <c:pt idx="7">
                  <c:v>9.5556011251337697E-2</c:v>
                </c:pt>
                <c:pt idx="8">
                  <c:v>9.4535837907966352E-2</c:v>
                </c:pt>
                <c:pt idx="9">
                  <c:v>9.3622396026838292E-2</c:v>
                </c:pt>
                <c:pt idx="10">
                  <c:v>9.2889687236714466E-2</c:v>
                </c:pt>
                <c:pt idx="11">
                  <c:v>9.2397071246183751E-2</c:v>
                </c:pt>
                <c:pt idx="12">
                  <c:v>9.2184456873098841E-2</c:v>
                </c:pt>
                <c:pt idx="13">
                  <c:v>9.2269068869500717E-2</c:v>
                </c:pt>
                <c:pt idx="14">
                  <c:v>9.2644052474647812E-2</c:v>
                </c:pt>
                <c:pt idx="15">
                  <c:v>9.3279028746964476E-2</c:v>
                </c:pt>
                <c:pt idx="16">
                  <c:v>9.4122555685216908E-2</c:v>
                </c:pt>
                <c:pt idx="17">
                  <c:v>9.5106295753515771E-2</c:v>
                </c:pt>
                <c:pt idx="18">
                  <c:v>9.6150552182054941E-2</c:v>
                </c:pt>
                <c:pt idx="19">
                  <c:v>9.7170725525426285E-2</c:v>
                </c:pt>
                <c:pt idx="20">
                  <c:v>9.8084167406554346E-2</c:v>
                </c:pt>
                <c:pt idx="21">
                  <c:v>9.8816876196678158E-2</c:v>
                </c:pt>
                <c:pt idx="22">
                  <c:v>9.9309492187208873E-2</c:v>
                </c:pt>
              </c:numCache>
            </c:numRef>
          </c:yVal>
          <c:smooth val="1"/>
        </c:ser>
        <c:ser>
          <c:idx val="98"/>
          <c:order val="9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PlotDat65!$GQ$1:$GQ$23</c:f>
              <c:numCache>
                <c:formatCode>General</c:formatCode>
                <c:ptCount val="23"/>
                <c:pt idx="0">
                  <c:v>0.85086372973015789</c:v>
                </c:pt>
                <c:pt idx="1">
                  <c:v>0.84957587522454125</c:v>
                </c:pt>
                <c:pt idx="2">
                  <c:v>0.84589320508715748</c:v>
                </c:pt>
                <c:pt idx="3">
                  <c:v>0.84011406735085481</c:v>
                </c:pt>
                <c:pt idx="4">
                  <c:v>0.83270665338517291</c:v>
                </c:pt>
                <c:pt idx="5">
                  <c:v>0.82427106781602433</c:v>
                </c:pt>
                <c:pt idx="6">
                  <c:v>0.81549071161786224</c:v>
                </c:pt>
                <c:pt idx="7">
                  <c:v>0.80707691703107298</c:v>
                </c:pt>
                <c:pt idx="8">
                  <c:v>0.79971131965431497</c:v>
                </c:pt>
                <c:pt idx="9">
                  <c:v>0.79399063638215883</c:v>
                </c:pt>
                <c:pt idx="10">
                  <c:v>0.79037832295110122</c:v>
                </c:pt>
                <c:pt idx="11">
                  <c:v>0.78916702751207135</c:v>
                </c:pt>
                <c:pt idx="12">
                  <c:v>0.79045488201768799</c:v>
                </c:pt>
                <c:pt idx="13">
                  <c:v>0.79413755215507176</c:v>
                </c:pt>
                <c:pt idx="14">
                  <c:v>0.79991668989137443</c:v>
                </c:pt>
                <c:pt idx="15">
                  <c:v>0.80732410385705633</c:v>
                </c:pt>
                <c:pt idx="16">
                  <c:v>0.81575968942620491</c:v>
                </c:pt>
                <c:pt idx="17">
                  <c:v>0.824540045624367</c:v>
                </c:pt>
                <c:pt idx="18">
                  <c:v>0.83295384021115626</c:v>
                </c:pt>
                <c:pt idx="19">
                  <c:v>0.84031943758791439</c:v>
                </c:pt>
                <c:pt idx="20">
                  <c:v>0.84604012086007052</c:v>
                </c:pt>
                <c:pt idx="21">
                  <c:v>0.84965243429112802</c:v>
                </c:pt>
                <c:pt idx="22">
                  <c:v>0.85086372973015789</c:v>
                </c:pt>
              </c:numCache>
            </c:numRef>
          </c:xVal>
          <c:yVal>
            <c:numRef>
              <c:f>PlotDat65!$GR$1:$GR$23</c:f>
              <c:numCache>
                <c:formatCode>General</c:formatCode>
                <c:ptCount val="23"/>
                <c:pt idx="0">
                  <c:v>0.10253127874215935</c:v>
                </c:pt>
                <c:pt idx="1">
                  <c:v>0.1027232769076999</c:v>
                </c:pt>
                <c:pt idx="2">
                  <c:v>0.10261402016237538</c:v>
                </c:pt>
                <c:pt idx="3">
                  <c:v>0.10221235983791706</c:v>
                </c:pt>
                <c:pt idx="4">
                  <c:v>0.10155083606504665</c:v>
                </c:pt>
                <c:pt idx="5">
                  <c:v>0.10068304156560876</c:v>
                </c:pt>
                <c:pt idx="6">
                  <c:v>9.9679279888975209E-2</c:v>
                </c:pt>
                <c:pt idx="7">
                  <c:v>9.8620869836586314E-2</c:v>
                </c:pt>
                <c:pt idx="8">
                  <c:v>9.7593557496279668E-2</c:v>
                </c:pt>
                <c:pt idx="9">
                  <c:v>9.668056960420518E-2</c:v>
                </c:pt>
                <c:pt idx="10">
                  <c:v>9.5955871009630669E-2</c:v>
                </c:pt>
                <c:pt idx="11">
                  <c:v>9.5478172482740056E-2</c:v>
                </c:pt>
                <c:pt idx="12">
                  <c:v>9.5286174317199504E-2</c:v>
                </c:pt>
                <c:pt idx="13">
                  <c:v>9.539543106252403E-2</c:v>
                </c:pt>
                <c:pt idx="14">
                  <c:v>9.579709138698235E-2</c:v>
                </c:pt>
                <c:pt idx="15">
                  <c:v>9.6458615159852754E-2</c:v>
                </c:pt>
                <c:pt idx="16">
                  <c:v>9.7326409659290652E-2</c:v>
                </c:pt>
                <c:pt idx="17">
                  <c:v>9.8330171335924199E-2</c:v>
                </c:pt>
                <c:pt idx="18">
                  <c:v>9.9388581388313108E-2</c:v>
                </c:pt>
                <c:pt idx="19">
                  <c:v>0.10041589372861974</c:v>
                </c:pt>
                <c:pt idx="20">
                  <c:v>0.10132888162069423</c:v>
                </c:pt>
                <c:pt idx="21">
                  <c:v>0.10205358021526874</c:v>
                </c:pt>
                <c:pt idx="22">
                  <c:v>0.10253127874215935</c:v>
                </c:pt>
              </c:numCache>
            </c:numRef>
          </c:yVal>
          <c:smooth val="1"/>
        </c:ser>
        <c:ser>
          <c:idx val="99"/>
          <c:order val="9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PlotDat65!$GS$1:$GS$23</c:f>
              <c:numCache>
                <c:formatCode>General</c:formatCode>
                <c:ptCount val="23"/>
                <c:pt idx="0">
                  <c:v>0.88776774092742639</c:v>
                </c:pt>
                <c:pt idx="1">
                  <c:v>0.88634697703526877</c:v>
                </c:pt>
                <c:pt idx="2">
                  <c:v>0.8822779501832051</c:v>
                </c:pt>
                <c:pt idx="3">
                  <c:v>0.87589030872735507</c:v>
                </c:pt>
                <c:pt idx="4">
                  <c:v>0.86770154138970534</c:v>
                </c:pt>
                <c:pt idx="5">
                  <c:v>0.85837505339947762</c:v>
                </c:pt>
                <c:pt idx="6">
                  <c:v>0.84866642134688031</c:v>
                </c:pt>
                <c:pt idx="7">
                  <c:v>0.83936218086135683</c:v>
                </c:pt>
                <c:pt idx="8">
                  <c:v>0.83121610617259567</c:v>
                </c:pt>
                <c:pt idx="9">
                  <c:v>0.82488814380530839</c:v>
                </c:pt>
                <c:pt idx="10">
                  <c:v>0.8208909476366516</c:v>
                </c:pt>
                <c:pt idx="11">
                  <c:v>0.81954834672796883</c:v>
                </c:pt>
                <c:pt idx="12">
                  <c:v>0.82096911062012645</c:v>
                </c:pt>
                <c:pt idx="13">
                  <c:v>0.82503813747219013</c:v>
                </c:pt>
                <c:pt idx="14">
                  <c:v>0.83142577892804015</c:v>
                </c:pt>
                <c:pt idx="15">
                  <c:v>0.83961454626568988</c:v>
                </c:pt>
                <c:pt idx="16">
                  <c:v>0.84894103425591771</c:v>
                </c:pt>
                <c:pt idx="17">
                  <c:v>0.85864966630851491</c:v>
                </c:pt>
                <c:pt idx="18">
                  <c:v>0.86795390679403839</c:v>
                </c:pt>
                <c:pt idx="19">
                  <c:v>0.87609998148279966</c:v>
                </c:pt>
                <c:pt idx="20">
                  <c:v>0.88242794385008683</c:v>
                </c:pt>
                <c:pt idx="21">
                  <c:v>0.88642514001874362</c:v>
                </c:pt>
                <c:pt idx="22">
                  <c:v>0.88776774092742639</c:v>
                </c:pt>
              </c:numCache>
            </c:numRef>
          </c:xVal>
          <c:yVal>
            <c:numRef>
              <c:f>PlotDat65!$GT$1:$GT$23</c:f>
              <c:numCache>
                <c:formatCode>General</c:formatCode>
                <c:ptCount val="23"/>
                <c:pt idx="0">
                  <c:v>0.10400127307163233</c:v>
                </c:pt>
                <c:pt idx="1">
                  <c:v>0.10420018094904474</c:v>
                </c:pt>
                <c:pt idx="2">
                  <c:v>0.10407635573335179</c:v>
                </c:pt>
                <c:pt idx="3">
                  <c:v>0.10363982900711198</c:v>
                </c:pt>
                <c:pt idx="4">
                  <c:v>0.10292596556956089</c:v>
                </c:pt>
                <c:pt idx="5">
                  <c:v>0.10199259839089955</c:v>
                </c:pt>
                <c:pt idx="6">
                  <c:v>0.10091534332899478</c:v>
                </c:pt>
                <c:pt idx="7">
                  <c:v>9.9781473182279534E-2</c:v>
                </c:pt>
                <c:pt idx="8">
                  <c:v>9.8682847366655294E-2</c:v>
                </c:pt>
                <c:pt idx="9">
                  <c:v>9.7708470011924606E-2</c:v>
                </c:pt>
                <c:pt idx="10">
                  <c:v>9.6937279376522523E-2</c:v>
                </c:pt>
                <c:pt idx="11">
                  <c:v>9.6431752739281992E-2</c:v>
                </c:pt>
                <c:pt idx="12">
                  <c:v>9.6232844861869588E-2</c:v>
                </c:pt>
                <c:pt idx="13">
                  <c:v>9.6356670077562545E-2</c:v>
                </c:pt>
                <c:pt idx="14">
                  <c:v>9.6793196803802342E-2</c:v>
                </c:pt>
                <c:pt idx="15">
                  <c:v>9.750706024135343E-2</c:v>
                </c:pt>
                <c:pt idx="16">
                  <c:v>9.844042742001477E-2</c:v>
                </c:pt>
                <c:pt idx="17">
                  <c:v>9.9517682481919542E-2</c:v>
                </c:pt>
                <c:pt idx="18">
                  <c:v>0.10065155262863479</c:v>
                </c:pt>
                <c:pt idx="19">
                  <c:v>0.10175017844425903</c:v>
                </c:pt>
                <c:pt idx="20">
                  <c:v>0.10272455579898972</c:v>
                </c:pt>
                <c:pt idx="21">
                  <c:v>0.1034957464343918</c:v>
                </c:pt>
                <c:pt idx="22">
                  <c:v>0.10400127307163233</c:v>
                </c:pt>
              </c:numCache>
            </c:numRef>
          </c:yVal>
          <c:smooth val="1"/>
        </c:ser>
        <c:ser>
          <c:idx val="100"/>
          <c:order val="10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PlotDat65!$GU$1:$GU$23</c:f>
              <c:numCache>
                <c:formatCode>General</c:formatCode>
                <c:ptCount val="23"/>
                <c:pt idx="0">
                  <c:v>0.92695613789648224</c:v>
                </c:pt>
                <c:pt idx="1">
                  <c:v>0.92536710148992474</c:v>
                </c:pt>
                <c:pt idx="2">
                  <c:v>0.9208209080431532</c:v>
                </c:pt>
                <c:pt idx="3">
                  <c:v>0.91368586311197175</c:v>
                </c:pt>
                <c:pt idx="4">
                  <c:v>0.90454000560295866</c:v>
                </c:pt>
                <c:pt idx="5">
                  <c:v>0.89412427849898513</c:v>
                </c:pt>
                <c:pt idx="6">
                  <c:v>0.88328250206530079</c:v>
                </c:pt>
                <c:pt idx="7">
                  <c:v>0.8728930125500356</c:v>
                </c:pt>
                <c:pt idx="8">
                  <c:v>0.86379750460504323</c:v>
                </c:pt>
                <c:pt idx="9">
                  <c:v>0.85673284219095813</c:v>
                </c:pt>
                <c:pt idx="10">
                  <c:v>0.85227136224140454</c:v>
                </c:pt>
                <c:pt idx="11">
                  <c:v>0.85077450732845239</c:v>
                </c:pt>
                <c:pt idx="12">
                  <c:v>0.85236354373500989</c:v>
                </c:pt>
                <c:pt idx="13">
                  <c:v>0.85690973718178143</c:v>
                </c:pt>
                <c:pt idx="14">
                  <c:v>0.86404478211296287</c:v>
                </c:pt>
                <c:pt idx="15">
                  <c:v>0.87319063962197596</c:v>
                </c:pt>
                <c:pt idx="16">
                  <c:v>0.88360636672594961</c:v>
                </c:pt>
                <c:pt idx="17">
                  <c:v>0.89444814315963395</c:v>
                </c:pt>
                <c:pt idx="18">
                  <c:v>0.90483763267489903</c:v>
                </c:pt>
                <c:pt idx="19">
                  <c:v>0.9139331406198915</c:v>
                </c:pt>
                <c:pt idx="20">
                  <c:v>0.92099780303397649</c:v>
                </c:pt>
                <c:pt idx="21">
                  <c:v>0.92545928298353008</c:v>
                </c:pt>
                <c:pt idx="22">
                  <c:v>0.92695613789648224</c:v>
                </c:pt>
              </c:numCache>
            </c:numRef>
          </c:xVal>
          <c:yVal>
            <c:numRef>
              <c:f>PlotDat65!$GV$1:$GV$23</c:f>
              <c:numCache>
                <c:formatCode>General</c:formatCode>
                <c:ptCount val="23"/>
                <c:pt idx="0">
                  <c:v>0.10301179174398083</c:v>
                </c:pt>
                <c:pt idx="1">
                  <c:v>0.10334360805559584</c:v>
                </c:pt>
                <c:pt idx="2">
                  <c:v>0.10335221549096378</c:v>
                </c:pt>
                <c:pt idx="3">
                  <c:v>0.10303691672686158</c:v>
                </c:pt>
                <c:pt idx="4">
                  <c:v>0.10242325539400279</c:v>
                </c:pt>
                <c:pt idx="5">
                  <c:v>0.10156094668399121</c:v>
                </c:pt>
                <c:pt idx="6">
                  <c:v>0.10051984972016458</c:v>
                </c:pt>
                <c:pt idx="7">
                  <c:v>9.9384307986890102E-2</c:v>
                </c:pt>
                <c:pt idx="8">
                  <c:v>9.824631632207094E-2</c:v>
                </c:pt>
                <c:pt idx="9">
                  <c:v>9.7198068042493729E-2</c:v>
                </c:pt>
                <c:pt idx="10">
                  <c:v>9.6324485989597253E-2</c:v>
                </c:pt>
                <c:pt idx="11">
                  <c:v>9.5696342585914654E-2</c:v>
                </c:pt>
                <c:pt idx="12">
                  <c:v>9.5364526274299644E-2</c:v>
                </c:pt>
                <c:pt idx="13">
                  <c:v>9.53559188389317E-2</c:v>
                </c:pt>
                <c:pt idx="14">
                  <c:v>9.5671217603033903E-2</c:v>
                </c:pt>
                <c:pt idx="15">
                  <c:v>9.6284878935892687E-2</c:v>
                </c:pt>
                <c:pt idx="16">
                  <c:v>9.714718764590427E-2</c:v>
                </c:pt>
                <c:pt idx="17">
                  <c:v>9.8188284609730905E-2</c:v>
                </c:pt>
                <c:pt idx="18">
                  <c:v>9.9323826343005392E-2</c:v>
                </c:pt>
                <c:pt idx="19">
                  <c:v>0.10046181800782454</c:v>
                </c:pt>
                <c:pt idx="20">
                  <c:v>0.10151006628740177</c:v>
                </c:pt>
                <c:pt idx="21">
                  <c:v>0.10238364834029824</c:v>
                </c:pt>
                <c:pt idx="22">
                  <c:v>0.10301179174398083</c:v>
                </c:pt>
              </c:numCache>
            </c:numRef>
          </c:yVal>
          <c:smooth val="1"/>
        </c:ser>
        <c:ser>
          <c:idx val="101"/>
          <c:order val="10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PlotDat65!$GW$1:$GW$23</c:f>
              <c:numCache>
                <c:formatCode>General</c:formatCode>
                <c:ptCount val="23"/>
                <c:pt idx="0">
                  <c:v>0.92264388291242938</c:v>
                </c:pt>
                <c:pt idx="1">
                  <c:v>0.92113209518673422</c:v>
                </c:pt>
                <c:pt idx="2">
                  <c:v>0.91680820241352312</c:v>
                </c:pt>
                <c:pt idx="3">
                  <c:v>0.91002250067010138</c:v>
                </c:pt>
                <c:pt idx="4">
                  <c:v>0.90132472715559875</c:v>
                </c:pt>
                <c:pt idx="5">
                  <c:v>0.89141952375250932</c:v>
                </c:pt>
                <c:pt idx="6">
                  <c:v>0.8811093511320387</c:v>
                </c:pt>
                <c:pt idx="7">
                  <c:v>0.87122947816293972</c:v>
                </c:pt>
                <c:pt idx="8">
                  <c:v>0.86258031339530183</c:v>
                </c:pt>
                <c:pt idx="9">
                  <c:v>0.85586256072003564</c:v>
                </c:pt>
                <c:pt idx="10">
                  <c:v>0.85162045250687768</c:v>
                </c:pt>
                <c:pt idx="11">
                  <c:v>0.85019765913446899</c:v>
                </c:pt>
                <c:pt idx="12">
                  <c:v>0.85170944686016414</c:v>
                </c:pt>
                <c:pt idx="13">
                  <c:v>0.85603333963337525</c:v>
                </c:pt>
                <c:pt idx="14">
                  <c:v>0.86281904137679699</c:v>
                </c:pt>
                <c:pt idx="15">
                  <c:v>0.87151681489129973</c:v>
                </c:pt>
                <c:pt idx="16">
                  <c:v>0.88142201829438904</c:v>
                </c:pt>
                <c:pt idx="17">
                  <c:v>0.89173219091485978</c:v>
                </c:pt>
                <c:pt idx="18">
                  <c:v>0.90161206388395876</c:v>
                </c:pt>
                <c:pt idx="19">
                  <c:v>0.91026122865159653</c:v>
                </c:pt>
                <c:pt idx="20">
                  <c:v>0.91697898132686273</c:v>
                </c:pt>
                <c:pt idx="21">
                  <c:v>0.9212210895400208</c:v>
                </c:pt>
                <c:pt idx="22">
                  <c:v>0.92264388291242938</c:v>
                </c:pt>
              </c:numCache>
            </c:numRef>
          </c:xVal>
          <c:yVal>
            <c:numRef>
              <c:f>PlotDat65!$GX$1:$GX$23</c:f>
              <c:numCache>
                <c:formatCode>General</c:formatCode>
                <c:ptCount val="23"/>
                <c:pt idx="0">
                  <c:v>0.10052938224340693</c:v>
                </c:pt>
                <c:pt idx="1">
                  <c:v>0.10091845078203297</c:v>
                </c:pt>
                <c:pt idx="2">
                  <c:v>0.10102277859477718</c:v>
                </c:pt>
                <c:pt idx="3">
                  <c:v>0.10083391366271238</c:v>
                </c:pt>
                <c:pt idx="4">
                  <c:v>0.1003671566994115</c:v>
                </c:pt>
                <c:pt idx="5">
                  <c:v>9.9660321578130595E-2</c:v>
                </c:pt>
                <c:pt idx="6">
                  <c:v>9.8770671876685534E-2</c:v>
                </c:pt>
                <c:pt idx="7">
                  <c:v>9.7770281722936905E-2</c:v>
                </c:pt>
                <c:pt idx="8">
                  <c:v>9.6740196777592075E-2</c:v>
                </c:pt>
                <c:pt idx="9">
                  <c:v>9.5763868396771826E-2</c:v>
                </c:pt>
                <c:pt idx="10">
                  <c:v>9.4920392899441791E-2</c:v>
                </c:pt>
                <c:pt idx="11">
                  <c:v>9.4278103654053674E-2</c:v>
                </c:pt>
                <c:pt idx="12">
                  <c:v>9.3889035115427635E-2</c:v>
                </c:pt>
                <c:pt idx="13">
                  <c:v>9.3784707302683429E-2</c:v>
                </c:pt>
                <c:pt idx="14">
                  <c:v>9.3973572234748226E-2</c:v>
                </c:pt>
                <c:pt idx="15">
                  <c:v>9.4440329198049108E-2</c:v>
                </c:pt>
                <c:pt idx="16">
                  <c:v>9.5147164319330013E-2</c:v>
                </c:pt>
                <c:pt idx="17">
                  <c:v>9.6036814020775074E-2</c:v>
                </c:pt>
                <c:pt idx="18">
                  <c:v>9.7037204174523717E-2</c:v>
                </c:pt>
                <c:pt idx="19">
                  <c:v>9.8067289119868534E-2</c:v>
                </c:pt>
                <c:pt idx="20">
                  <c:v>9.9043617500688783E-2</c:v>
                </c:pt>
                <c:pt idx="21">
                  <c:v>9.9887092998018831E-2</c:v>
                </c:pt>
                <c:pt idx="22">
                  <c:v>0.10052938224340693</c:v>
                </c:pt>
              </c:numCache>
            </c:numRef>
          </c:yVal>
          <c:smooth val="1"/>
        </c:ser>
        <c:ser>
          <c:idx val="102"/>
          <c:order val="10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PlotDat65!$GY$1:$GY$23</c:f>
              <c:numCache>
                <c:formatCode>General</c:formatCode>
                <c:ptCount val="23"/>
                <c:pt idx="0">
                  <c:v>7.3898063886642245</c:v>
                </c:pt>
                <c:pt idx="1">
                  <c:v>7.3782686729039106</c:v>
                </c:pt>
                <c:pt idx="2">
                  <c:v>7.3447173034679079</c:v>
                </c:pt>
                <c:pt idx="3">
                  <c:v>7.2918704127702432</c:v>
                </c:pt>
                <c:pt idx="4">
                  <c:v>7.2240093416026818</c:v>
                </c:pt>
                <c:pt idx="5">
                  <c:v>7.1466317903658894</c:v>
                </c:pt>
                <c:pt idx="6">
                  <c:v>7.0660064280790538</c:v>
                </c:pt>
                <c:pt idx="7">
                  <c:v>6.9886650420971632</c:v>
                </c:pt>
                <c:pt idx="8">
                  <c:v>6.9208733715455359</c:v>
                </c:pt>
                <c:pt idx="9">
                  <c:v>6.8681234943996774</c:v>
                </c:pt>
                <c:pt idx="10">
                  <c:v>6.8346888919903455</c:v>
                </c:pt>
                <c:pt idx="11">
                  <c:v>6.8232782369615066</c:v>
                </c:pt>
                <c:pt idx="12">
                  <c:v>6.8348159527218204</c:v>
                </c:pt>
                <c:pt idx="13">
                  <c:v>6.8683673221578241</c:v>
                </c:pt>
                <c:pt idx="14">
                  <c:v>6.9212142128554879</c:v>
                </c:pt>
                <c:pt idx="15">
                  <c:v>6.9890752840230492</c:v>
                </c:pt>
                <c:pt idx="16">
                  <c:v>7.0664528352598417</c:v>
                </c:pt>
                <c:pt idx="17">
                  <c:v>7.1470781975466773</c:v>
                </c:pt>
                <c:pt idx="18">
                  <c:v>7.2244195835285678</c:v>
                </c:pt>
                <c:pt idx="19">
                  <c:v>7.2922112540801951</c:v>
                </c:pt>
                <c:pt idx="20">
                  <c:v>7.3449611312260537</c:v>
                </c:pt>
                <c:pt idx="21">
                  <c:v>7.3783957336353865</c:v>
                </c:pt>
                <c:pt idx="22">
                  <c:v>7.3898063886642245</c:v>
                </c:pt>
              </c:numCache>
            </c:numRef>
          </c:xVal>
          <c:yVal>
            <c:numRef>
              <c:f>PlotDat65!$GZ$1:$GZ$23</c:f>
              <c:numCache>
                <c:formatCode>General</c:formatCode>
                <c:ptCount val="23"/>
                <c:pt idx="0">
                  <c:v>0.38628780483814118</c:v>
                </c:pt>
                <c:pt idx="1">
                  <c:v>0.38699100318244034</c:v>
                </c:pt>
                <c:pt idx="2">
                  <c:v>0.38649372447933089</c:v>
                </c:pt>
                <c:pt idx="3">
                  <c:v>0.38483625529190846</c:v>
                </c:pt>
                <c:pt idx="4">
                  <c:v>0.38215287391638914</c:v>
                </c:pt>
                <c:pt idx="5">
                  <c:v>0.37866097195313403</c:v>
                </c:pt>
                <c:pt idx="6">
                  <c:v>0.3746434425320655</c:v>
                </c:pt>
                <c:pt idx="7">
                  <c:v>0.37042576199371097</c:v>
                </c:pt>
                <c:pt idx="8">
                  <c:v>0.36634962173177593</c:v>
                </c:pt>
                <c:pt idx="9">
                  <c:v>0.36274524638854289</c:v>
                </c:pt>
                <c:pt idx="10">
                  <c:v>0.35990464101827502</c:v>
                </c:pt>
                <c:pt idx="11">
                  <c:v>0.35805793457434076</c:v>
                </c:pt>
                <c:pt idx="12">
                  <c:v>0.3573547362300416</c:v>
                </c:pt>
                <c:pt idx="13">
                  <c:v>0.35785201493315105</c:v>
                </c:pt>
                <c:pt idx="14">
                  <c:v>0.35950948412057349</c:v>
                </c:pt>
                <c:pt idx="15">
                  <c:v>0.36219286549609281</c:v>
                </c:pt>
                <c:pt idx="16">
                  <c:v>0.36568476745934791</c:v>
                </c:pt>
                <c:pt idx="17">
                  <c:v>0.3697022968804165</c:v>
                </c:pt>
                <c:pt idx="18">
                  <c:v>0.37391997741877103</c:v>
                </c:pt>
                <c:pt idx="19">
                  <c:v>0.37799611768070601</c:v>
                </c:pt>
                <c:pt idx="20">
                  <c:v>0.38160049302393906</c:v>
                </c:pt>
                <c:pt idx="21">
                  <c:v>0.38444109839420693</c:v>
                </c:pt>
                <c:pt idx="22">
                  <c:v>0.38628780483814118</c:v>
                </c:pt>
              </c:numCache>
            </c:numRef>
          </c:yVal>
          <c:smooth val="1"/>
        </c:ser>
        <c:ser>
          <c:idx val="103"/>
          <c:order val="10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PlotDat65!$HA$1:$HA$23</c:f>
              <c:numCache>
                <c:formatCode>General</c:formatCode>
                <c:ptCount val="23"/>
                <c:pt idx="0">
                  <c:v>5.6388932377556928</c:v>
                </c:pt>
                <c:pt idx="1">
                  <c:v>5.6297031997976656</c:v>
                </c:pt>
                <c:pt idx="2">
                  <c:v>5.6030139021332603</c:v>
                </c:pt>
                <c:pt idx="3">
                  <c:v>5.5609875529318815</c:v>
                </c:pt>
                <c:pt idx="4">
                  <c:v>5.5070288770655038</c:v>
                </c:pt>
                <c:pt idx="5">
                  <c:v>5.4455092855482192</c:v>
                </c:pt>
                <c:pt idx="6">
                  <c:v>5.3814127298136585</c:v>
                </c:pt>
                <c:pt idx="7">
                  <c:v>5.319931931610542</c:v>
                </c:pt>
                <c:pt idx="8">
                  <c:v>5.2660476995689001</c:v>
                </c:pt>
                <c:pt idx="9">
                  <c:v>5.2241254137068793</c:v>
                </c:pt>
                <c:pt idx="10">
                  <c:v>5.1975613683035871</c:v>
                </c:pt>
                <c:pt idx="11">
                  <c:v>5.1885076243351369</c:v>
                </c:pt>
                <c:pt idx="12">
                  <c:v>5.1976976622931641</c:v>
                </c:pt>
                <c:pt idx="13">
                  <c:v>5.2243869599575694</c:v>
                </c:pt>
                <c:pt idx="14">
                  <c:v>5.2664133091589482</c:v>
                </c:pt>
                <c:pt idx="15">
                  <c:v>5.3203719850253259</c:v>
                </c:pt>
                <c:pt idx="16">
                  <c:v>5.3818915765426114</c:v>
                </c:pt>
                <c:pt idx="17">
                  <c:v>5.4459881322771713</c:v>
                </c:pt>
                <c:pt idx="18">
                  <c:v>5.5074689304802886</c:v>
                </c:pt>
                <c:pt idx="19">
                  <c:v>5.5613531625219306</c:v>
                </c:pt>
                <c:pt idx="20">
                  <c:v>5.6032754483839504</c:v>
                </c:pt>
                <c:pt idx="21">
                  <c:v>5.6298394937872427</c:v>
                </c:pt>
                <c:pt idx="22">
                  <c:v>5.6388932377556928</c:v>
                </c:pt>
              </c:numCache>
            </c:numRef>
          </c:xVal>
          <c:yVal>
            <c:numRef>
              <c:f>PlotDat65!$HB$1:$HB$23</c:f>
              <c:numCache>
                <c:formatCode>General</c:formatCode>
                <c:ptCount val="23"/>
                <c:pt idx="0">
                  <c:v>0.30541258492095819</c:v>
                </c:pt>
                <c:pt idx="1">
                  <c:v>0.30657578909801814</c:v>
                </c:pt>
                <c:pt idx="2">
                  <c:v>0.30684848159029882</c:v>
                </c:pt>
                <c:pt idx="3">
                  <c:v>0.30620857047384037</c:v>
                </c:pt>
                <c:pt idx="4">
                  <c:v>0.30470789754160033</c:v>
                </c:pt>
                <c:pt idx="5">
                  <c:v>0.30246803838970315</c:v>
                </c:pt>
                <c:pt idx="6">
                  <c:v>0.29967045308568035</c:v>
                </c:pt>
                <c:pt idx="7">
                  <c:v>0.29654178535298331</c:v>
                </c:pt>
                <c:pt idx="8">
                  <c:v>0.29333550124441171</c:v>
                </c:pt>
                <c:pt idx="9">
                  <c:v>0.29031135482993631</c:v>
                </c:pt>
                <c:pt idx="10">
                  <c:v>0.28771434446676653</c:v>
                </c:pt>
                <c:pt idx="11">
                  <c:v>0.2857548644895111</c:v>
                </c:pt>
                <c:pt idx="12">
                  <c:v>0.28459166031245114</c:v>
                </c:pt>
                <c:pt idx="13">
                  <c:v>0.28431896782017047</c:v>
                </c:pt>
                <c:pt idx="14">
                  <c:v>0.28495887893662891</c:v>
                </c:pt>
                <c:pt idx="15">
                  <c:v>0.28645955186886896</c:v>
                </c:pt>
                <c:pt idx="16">
                  <c:v>0.28869941102076613</c:v>
                </c:pt>
                <c:pt idx="17">
                  <c:v>0.29149699632478898</c:v>
                </c:pt>
                <c:pt idx="18">
                  <c:v>0.29462566405748603</c:v>
                </c:pt>
                <c:pt idx="19">
                  <c:v>0.29783194816605757</c:v>
                </c:pt>
                <c:pt idx="20">
                  <c:v>0.30085609458053303</c:v>
                </c:pt>
                <c:pt idx="21">
                  <c:v>0.30345310494370276</c:v>
                </c:pt>
                <c:pt idx="22">
                  <c:v>0.30541258492095819</c:v>
                </c:pt>
              </c:numCache>
            </c:numRef>
          </c:yVal>
          <c:smooth val="1"/>
        </c:ser>
        <c:ser>
          <c:idx val="104"/>
          <c:order val="10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PlotDat65!$HC$1:$HC$23</c:f>
              <c:numCache>
                <c:formatCode>General</c:formatCode>
                <c:ptCount val="23"/>
                <c:pt idx="0">
                  <c:v>7.5317036236918664</c:v>
                </c:pt>
                <c:pt idx="1">
                  <c:v>7.5186744375185466</c:v>
                </c:pt>
                <c:pt idx="2">
                  <c:v>7.4807640680150458</c:v>
                </c:pt>
                <c:pt idx="3">
                  <c:v>7.4210437878568891</c:v>
                </c:pt>
                <c:pt idx="4">
                  <c:v>7.3443517789723094</c:v>
                </c:pt>
                <c:pt idx="5">
                  <c:v>7.2569011718161969</c:v>
                </c:pt>
                <c:pt idx="6">
                  <c:v>7.1657766944915515</c:v>
                </c:pt>
                <c:pt idx="7">
                  <c:v>7.0783607102130839</c:v>
                </c:pt>
                <c:pt idx="8">
                  <c:v>7.0017351421441578</c:v>
                </c:pt>
                <c:pt idx="9">
                  <c:v>6.942107738099919</c:v>
                </c:pt>
                <c:pt idx="10">
                  <c:v>6.904309155738205</c:v>
                </c:pt>
                <c:pt idx="11">
                  <c:v>6.8914016114051364</c:v>
                </c:pt>
                <c:pt idx="12">
                  <c:v>6.9044307975784562</c:v>
                </c:pt>
                <c:pt idx="13">
                  <c:v>6.9423411670819579</c:v>
                </c:pt>
                <c:pt idx="14">
                  <c:v>7.0020614472401137</c:v>
                </c:pt>
                <c:pt idx="15">
                  <c:v>7.0787534561246934</c:v>
                </c:pt>
                <c:pt idx="16">
                  <c:v>7.1662040632808068</c:v>
                </c:pt>
                <c:pt idx="17">
                  <c:v>7.2573285406054513</c:v>
                </c:pt>
                <c:pt idx="18">
                  <c:v>7.3447445248839198</c:v>
                </c:pt>
                <c:pt idx="19">
                  <c:v>7.421370092952845</c:v>
                </c:pt>
                <c:pt idx="20">
                  <c:v>7.4809974969970838</c:v>
                </c:pt>
                <c:pt idx="21">
                  <c:v>7.5187960793587978</c:v>
                </c:pt>
                <c:pt idx="22">
                  <c:v>7.5317036236918664</c:v>
                </c:pt>
              </c:numCache>
            </c:numRef>
          </c:xVal>
          <c:yVal>
            <c:numRef>
              <c:f>PlotDat65!$HD$1:$HD$23</c:f>
              <c:numCache>
                <c:formatCode>General</c:formatCode>
                <c:ptCount val="23"/>
                <c:pt idx="0">
                  <c:v>0.37939862643981503</c:v>
                </c:pt>
                <c:pt idx="1">
                  <c:v>0.38002572764109099</c:v>
                </c:pt>
                <c:pt idx="2">
                  <c:v>0.37934544677621956</c:v>
                </c:pt>
                <c:pt idx="3">
                  <c:v>0.37741289615508661</c:v>
                </c:pt>
                <c:pt idx="4">
                  <c:v>0.37438463953569517</c:v>
                </c:pt>
                <c:pt idx="5">
                  <c:v>0.37050600825961277</c:v>
                </c:pt>
                <c:pt idx="6">
                  <c:v>0.3660912259657193</c:v>
                </c:pt>
                <c:pt idx="7">
                  <c:v>0.36149795205974466</c:v>
                </c:pt>
                <c:pt idx="8">
                  <c:v>0.35709830627629918</c:v>
                </c:pt>
                <c:pt idx="9">
                  <c:v>0.35324872175105665</c:v>
                </c:pt>
                <c:pt idx="10">
                  <c:v>0.35026106892789155</c:v>
                </c:pt>
                <c:pt idx="11">
                  <c:v>0.3483773896702812</c:v>
                </c:pt>
                <c:pt idx="12">
                  <c:v>0.34775028846900524</c:v>
                </c:pt>
                <c:pt idx="13">
                  <c:v>0.34843056933387667</c:v>
                </c:pt>
                <c:pt idx="14">
                  <c:v>0.35036311995500968</c:v>
                </c:pt>
                <c:pt idx="15">
                  <c:v>0.35339137657440112</c:v>
                </c:pt>
                <c:pt idx="16">
                  <c:v>0.35727000785048346</c:v>
                </c:pt>
                <c:pt idx="17">
                  <c:v>0.36168479014437699</c:v>
                </c:pt>
                <c:pt idx="18">
                  <c:v>0.36627806405035163</c:v>
                </c:pt>
                <c:pt idx="19">
                  <c:v>0.37067770983379705</c:v>
                </c:pt>
                <c:pt idx="20">
                  <c:v>0.37452729435903959</c:v>
                </c:pt>
                <c:pt idx="21">
                  <c:v>0.37751494718220469</c:v>
                </c:pt>
                <c:pt idx="22">
                  <c:v>0.37939862643981503</c:v>
                </c:pt>
              </c:numCache>
            </c:numRef>
          </c:yVal>
          <c:smooth val="1"/>
        </c:ser>
        <c:ser>
          <c:idx val="105"/>
          <c:order val="10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PlotDat65!$HE$1:$HE$23</c:f>
              <c:numCache>
                <c:formatCode>General</c:formatCode>
                <c:ptCount val="23"/>
                <c:pt idx="0">
                  <c:v>7.4717892031866207</c:v>
                </c:pt>
                <c:pt idx="1">
                  <c:v>7.459716658919791</c:v>
                </c:pt>
                <c:pt idx="2">
                  <c:v>7.4245979460312439</c:v>
                </c:pt>
                <c:pt idx="3">
                  <c:v>7.3692781737801827</c:v>
                </c:pt>
                <c:pt idx="4">
                  <c:v>7.2982390211150348</c:v>
                </c:pt>
                <c:pt idx="5">
                  <c:v>7.2172356576986214</c:v>
                </c:pt>
                <c:pt idx="6">
                  <c:v>7.1328304942893892</c:v>
                </c:pt>
                <c:pt idx="7">
                  <c:v>7.0518615352499188</c:v>
                </c:pt>
                <c:pt idx="8">
                  <c:v>6.9808884041006474</c:v>
                </c:pt>
                <c:pt idx="9">
                  <c:v>6.9256609218338259</c:v>
                </c:pt>
                <c:pt idx="10">
                  <c:v>6.8906532906122271</c:v>
                </c:pt>
                <c:pt idx="11">
                  <c:v>6.8787016205190277</c:v>
                </c:pt>
                <c:pt idx="12">
                  <c:v>6.8907741647858574</c:v>
                </c:pt>
                <c:pt idx="13">
                  <c:v>6.9258928776744044</c:v>
                </c:pt>
                <c:pt idx="14">
                  <c:v>6.9812126499254656</c:v>
                </c:pt>
                <c:pt idx="15">
                  <c:v>7.0522518025906145</c:v>
                </c:pt>
                <c:pt idx="16">
                  <c:v>7.1332551660070278</c:v>
                </c:pt>
                <c:pt idx="17">
                  <c:v>7.21766032941626</c:v>
                </c:pt>
                <c:pt idx="18">
                  <c:v>7.2986292884557304</c:v>
                </c:pt>
                <c:pt idx="19">
                  <c:v>7.369602419605001</c:v>
                </c:pt>
                <c:pt idx="20">
                  <c:v>7.4248299018718233</c:v>
                </c:pt>
                <c:pt idx="21">
                  <c:v>7.4598375330934212</c:v>
                </c:pt>
                <c:pt idx="22">
                  <c:v>7.4717892031866207</c:v>
                </c:pt>
              </c:numCache>
            </c:numRef>
          </c:xVal>
          <c:yVal>
            <c:numRef>
              <c:f>PlotDat65!$HF$1:$HF$23</c:f>
              <c:numCache>
                <c:formatCode>General</c:formatCode>
                <c:ptCount val="23"/>
                <c:pt idx="0">
                  <c:v>0.37541940199953167</c:v>
                </c:pt>
                <c:pt idx="1">
                  <c:v>0.37610630453075405</c:v>
                </c:pt>
                <c:pt idx="2">
                  <c:v>0.37558714155294126</c:v>
                </c:pt>
                <c:pt idx="3">
                  <c:v>0.37390397256297453</c:v>
                </c:pt>
                <c:pt idx="4">
                  <c:v>0.37119315790222962</c:v>
                </c:pt>
                <c:pt idx="5">
                  <c:v>0.36767431165268449</c:v>
                </c:pt>
                <c:pt idx="6">
                  <c:v>0.36363250981009287</c:v>
                </c:pt>
                <c:pt idx="7">
                  <c:v>0.3593951951222204</c:v>
                </c:pt>
                <c:pt idx="8">
                  <c:v>0.35530564962479771</c:v>
                </c:pt>
                <c:pt idx="9">
                  <c:v>0.3516951839725625</c:v>
                </c:pt>
                <c:pt idx="10">
                  <c:v>0.3488562966203928</c:v>
                </c:pt>
                <c:pt idx="11">
                  <c:v>0.34701897733804826</c:v>
                </c:pt>
                <c:pt idx="12">
                  <c:v>0.34633207480682587</c:v>
                </c:pt>
                <c:pt idx="13">
                  <c:v>0.34685123778463867</c:v>
                </c:pt>
                <c:pt idx="14">
                  <c:v>0.3485344067746054</c:v>
                </c:pt>
                <c:pt idx="15">
                  <c:v>0.35124522143535031</c:v>
                </c:pt>
                <c:pt idx="16">
                  <c:v>0.35476406768489543</c:v>
                </c:pt>
                <c:pt idx="17">
                  <c:v>0.35880586952748705</c:v>
                </c:pt>
                <c:pt idx="18">
                  <c:v>0.36304318421535958</c:v>
                </c:pt>
                <c:pt idx="19">
                  <c:v>0.36713272971278221</c:v>
                </c:pt>
                <c:pt idx="20">
                  <c:v>0.37074319536501743</c:v>
                </c:pt>
                <c:pt idx="21">
                  <c:v>0.37358208271718713</c:v>
                </c:pt>
                <c:pt idx="22">
                  <c:v>0.37541940199953167</c:v>
                </c:pt>
              </c:numCache>
            </c:numRef>
          </c:yVal>
          <c:smooth val="1"/>
        </c:ser>
        <c:ser>
          <c:idx val="106"/>
          <c:order val="10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PlotDat65!$HG$1:$HG$23</c:f>
              <c:numCache>
                <c:formatCode>General</c:formatCode>
                <c:ptCount val="23"/>
                <c:pt idx="0">
                  <c:v>7.9968183894511675</c:v>
                </c:pt>
                <c:pt idx="1">
                  <c:v>7.9836382173410572</c:v>
                </c:pt>
                <c:pt idx="2">
                  <c:v>7.9452926381141573</c:v>
                </c:pt>
                <c:pt idx="3">
                  <c:v>7.8848881825494903</c:v>
                </c:pt>
                <c:pt idx="4">
                  <c:v>7.8073184603977754</c:v>
                </c:pt>
                <c:pt idx="5">
                  <c:v>7.7188677092228453</c:v>
                </c:pt>
                <c:pt idx="6">
                  <c:v>7.6267016828480187</c:v>
                </c:pt>
                <c:pt idx="7">
                  <c:v>7.538287124597721</c:v>
                </c:pt>
                <c:pt idx="8">
                  <c:v>7.4607868561597668</c:v>
                </c:pt>
                <c:pt idx="9">
                  <c:v>7.4004794883711558</c:v>
                </c:pt>
                <c:pt idx="10">
                  <c:v>7.3622507655083949</c:v>
                </c:pt>
                <c:pt idx="11">
                  <c:v>7.3491977513428548</c:v>
                </c:pt>
                <c:pt idx="12">
                  <c:v>7.3623779234529652</c:v>
                </c:pt>
                <c:pt idx="13">
                  <c:v>7.400723502679865</c:v>
                </c:pt>
                <c:pt idx="14">
                  <c:v>7.461127958244532</c:v>
                </c:pt>
                <c:pt idx="15">
                  <c:v>7.5386976803962469</c:v>
                </c:pt>
                <c:pt idx="16">
                  <c:v>7.6271484315711779</c:v>
                </c:pt>
                <c:pt idx="17">
                  <c:v>7.7193144579460036</c:v>
                </c:pt>
                <c:pt idx="18">
                  <c:v>7.8077290161963013</c:v>
                </c:pt>
                <c:pt idx="19">
                  <c:v>7.8852292846342555</c:v>
                </c:pt>
                <c:pt idx="20">
                  <c:v>7.9455366524228666</c:v>
                </c:pt>
                <c:pt idx="21">
                  <c:v>7.9837653752856284</c:v>
                </c:pt>
                <c:pt idx="22">
                  <c:v>7.9968183894511675</c:v>
                </c:pt>
              </c:numCache>
            </c:numRef>
          </c:xVal>
          <c:yVal>
            <c:numRef>
              <c:f>PlotDat65!$HH$1:$HH$23</c:f>
              <c:numCache>
                <c:formatCode>General</c:formatCode>
                <c:ptCount val="23"/>
                <c:pt idx="0">
                  <c:v>0.39655621839307026</c:v>
                </c:pt>
                <c:pt idx="1">
                  <c:v>0.39728099836024849</c:v>
                </c:pt>
                <c:pt idx="2">
                  <c:v>0.39670688188744335</c:v>
                </c:pt>
                <c:pt idx="3">
                  <c:v>0.39488038047687934</c:v>
                </c:pt>
                <c:pt idx="4">
                  <c:v>0.39194946641021827</c:v>
                </c:pt>
                <c:pt idx="5">
                  <c:v>0.38815158491432394</c:v>
                </c:pt>
                <c:pt idx="6">
                  <c:v>0.38379441776112261</c:v>
                </c:pt>
                <c:pt idx="7">
                  <c:v>0.379230956720296</c:v>
                </c:pt>
                <c:pt idx="8">
                  <c:v>0.37483090626542387</c:v>
                </c:pt>
                <c:pt idx="9">
                  <c:v>0.37095073231625247</c:v>
                </c:pt>
                <c:pt idx="10">
                  <c:v>0.36790478348986061</c:v>
                </c:pt>
                <c:pt idx="11">
                  <c:v>0.3659398244452074</c:v>
                </c:pt>
                <c:pt idx="12">
                  <c:v>0.36521504447802916</c:v>
                </c:pt>
                <c:pt idx="13">
                  <c:v>0.3657891609508343</c:v>
                </c:pt>
                <c:pt idx="14">
                  <c:v>0.36761566236139831</c:v>
                </c:pt>
                <c:pt idx="15">
                  <c:v>0.37054657642805938</c:v>
                </c:pt>
                <c:pt idx="16">
                  <c:v>0.37434445792395377</c:v>
                </c:pt>
                <c:pt idx="17">
                  <c:v>0.37870162507715505</c:v>
                </c:pt>
                <c:pt idx="18">
                  <c:v>0.38326508611798171</c:v>
                </c:pt>
                <c:pt idx="19">
                  <c:v>0.38766513657285379</c:v>
                </c:pt>
                <c:pt idx="20">
                  <c:v>0.39154531052202518</c:v>
                </c:pt>
                <c:pt idx="21">
                  <c:v>0.39459125934841704</c:v>
                </c:pt>
                <c:pt idx="22">
                  <c:v>0.39655621839307026</c:v>
                </c:pt>
              </c:numCache>
            </c:numRef>
          </c:yVal>
          <c:smooth val="1"/>
        </c:ser>
        <c:ser>
          <c:idx val="107"/>
          <c:order val="10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PlotDat65!$HI$1:$HI$23</c:f>
              <c:numCache>
                <c:formatCode>General</c:formatCode>
                <c:ptCount val="23"/>
                <c:pt idx="0">
                  <c:v>7.4063365778638515</c:v>
                </c:pt>
                <c:pt idx="1">
                  <c:v>7.3929599071424859</c:v>
                </c:pt>
                <c:pt idx="2">
                  <c:v>7.3540349819286241</c:v>
                </c:pt>
                <c:pt idx="3">
                  <c:v>7.2927152681676484</c:v>
                </c:pt>
                <c:pt idx="4">
                  <c:v>7.213968524386094</c:v>
                </c:pt>
                <c:pt idx="5">
                  <c:v>7.1241743434402238</c:v>
                </c:pt>
                <c:pt idx="6">
                  <c:v>7.0306073158437163</c:v>
                </c:pt>
                <c:pt idx="7">
                  <c:v>6.9408476857079018</c:v>
                </c:pt>
                <c:pt idx="8">
                  <c:v>6.862167244445307</c:v>
                </c:pt>
                <c:pt idx="9">
                  <c:v>6.8009402134764274</c:v>
                </c:pt>
                <c:pt idx="10">
                  <c:v>6.7621268427191872</c:v>
                </c:pt>
                <c:pt idx="11">
                  <c:v>6.7488715606403344</c:v>
                </c:pt>
                <c:pt idx="12">
                  <c:v>6.7622482313617001</c:v>
                </c:pt>
                <c:pt idx="13">
                  <c:v>6.8011731565755618</c:v>
                </c:pt>
                <c:pt idx="14">
                  <c:v>6.8624928703365375</c:v>
                </c:pt>
                <c:pt idx="15">
                  <c:v>6.9412396141180919</c:v>
                </c:pt>
                <c:pt idx="16">
                  <c:v>7.0310337950639621</c:v>
                </c:pt>
                <c:pt idx="17">
                  <c:v>7.1246008226604696</c:v>
                </c:pt>
                <c:pt idx="18">
                  <c:v>7.214360452796285</c:v>
                </c:pt>
                <c:pt idx="19">
                  <c:v>7.2930408940588789</c:v>
                </c:pt>
                <c:pt idx="20">
                  <c:v>7.3542679250277585</c:v>
                </c:pt>
                <c:pt idx="21">
                  <c:v>7.3930812957849987</c:v>
                </c:pt>
                <c:pt idx="22">
                  <c:v>7.4063365778638515</c:v>
                </c:pt>
              </c:numCache>
            </c:numRef>
          </c:xVal>
          <c:yVal>
            <c:numRef>
              <c:f>PlotDat65!$HJ$1:$HJ$23</c:f>
              <c:numCache>
                <c:formatCode>General</c:formatCode>
                <c:ptCount val="23"/>
                <c:pt idx="0">
                  <c:v>0.37467215213060362</c:v>
                </c:pt>
                <c:pt idx="1">
                  <c:v>0.37526638544190682</c:v>
                </c:pt>
                <c:pt idx="2">
                  <c:v>0.37451305566593457</c:v>
                </c:pt>
                <c:pt idx="3">
                  <c:v>0.37247319310091143</c:v>
                </c:pt>
                <c:pt idx="4">
                  <c:v>0.36931205528032585</c:v>
                </c:pt>
                <c:pt idx="5">
                  <c:v>0.36528573879039111</c:v>
                </c:pt>
                <c:pt idx="6">
                  <c:v>0.36072043184769559</c:v>
                </c:pt>
                <c:pt idx="7">
                  <c:v>0.35598598846981067</c:v>
                </c:pt>
                <c:pt idx="8">
                  <c:v>0.35146596510239358</c:v>
                </c:pt>
                <c:pt idx="9">
                  <c:v>0.3475265471570585</c:v>
                </c:pt>
                <c:pt idx="10">
                  <c:v>0.34448688284711582</c:v>
                </c:pt>
                <c:pt idx="11">
                  <c:v>0.34259322769737738</c:v>
                </c:pt>
                <c:pt idx="12">
                  <c:v>0.34199899438607417</c:v>
                </c:pt>
                <c:pt idx="13">
                  <c:v>0.34275232416204643</c:v>
                </c:pt>
                <c:pt idx="14">
                  <c:v>0.34479218672706957</c:v>
                </c:pt>
                <c:pt idx="15">
                  <c:v>0.34795332454765515</c:v>
                </c:pt>
                <c:pt idx="16">
                  <c:v>0.35197964103758989</c:v>
                </c:pt>
                <c:pt idx="17">
                  <c:v>0.35654494798028541</c:v>
                </c:pt>
                <c:pt idx="18">
                  <c:v>0.36127939135817039</c:v>
                </c:pt>
                <c:pt idx="19">
                  <c:v>0.36579941472558747</c:v>
                </c:pt>
                <c:pt idx="20">
                  <c:v>0.3697388326709225</c:v>
                </c:pt>
                <c:pt idx="21">
                  <c:v>0.37277849698086518</c:v>
                </c:pt>
                <c:pt idx="22">
                  <c:v>0.37467215213060362</c:v>
                </c:pt>
              </c:numCache>
            </c:numRef>
          </c:yVal>
          <c:smooth val="1"/>
        </c:ser>
        <c:ser>
          <c:idx val="108"/>
          <c:order val="10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PlotDat65!$HK$1:$HK$23</c:f>
              <c:numCache>
                <c:formatCode>General</c:formatCode>
                <c:ptCount val="23"/>
                <c:pt idx="0">
                  <c:v>6.7374221515173653</c:v>
                </c:pt>
                <c:pt idx="1">
                  <c:v>6.726010548262483</c:v>
                </c:pt>
                <c:pt idx="2">
                  <c:v>6.6928141363939213</c:v>
                </c:pt>
                <c:pt idx="3">
                  <c:v>6.6405222917746087</c:v>
                </c:pt>
                <c:pt idx="4">
                  <c:v>6.573371388664027</c:v>
                </c:pt>
                <c:pt idx="5">
                  <c:v>6.4968015938703978</c:v>
                </c:pt>
                <c:pt idx="6">
                  <c:v>6.4170161367897975</c:v>
                </c:pt>
                <c:pt idx="7">
                  <c:v>6.3404787606525117</c:v>
                </c:pt>
                <c:pt idx="8">
                  <c:v>6.2733900684878812</c:v>
                </c:pt>
                <c:pt idx="9">
                  <c:v>6.2211851871432691</c:v>
                </c:pt>
                <c:pt idx="10">
                  <c:v>6.1880934456308321</c:v>
                </c:pt>
                <c:pt idx="11">
                  <c:v>6.176795740043743</c:v>
                </c:pt>
                <c:pt idx="12">
                  <c:v>6.1882073432986253</c:v>
                </c:pt>
                <c:pt idx="13">
                  <c:v>6.221403755167187</c:v>
                </c:pt>
                <c:pt idx="14">
                  <c:v>6.2736955997864996</c:v>
                </c:pt>
                <c:pt idx="15">
                  <c:v>6.3408465028970813</c:v>
                </c:pt>
                <c:pt idx="16">
                  <c:v>6.4174162976907105</c:v>
                </c:pt>
                <c:pt idx="17">
                  <c:v>6.4972017547713117</c:v>
                </c:pt>
                <c:pt idx="18">
                  <c:v>6.5737391309085975</c:v>
                </c:pt>
                <c:pt idx="19">
                  <c:v>6.6408278230732281</c:v>
                </c:pt>
                <c:pt idx="20">
                  <c:v>6.6930327044178402</c:v>
                </c:pt>
                <c:pt idx="21">
                  <c:v>6.7261244459302771</c:v>
                </c:pt>
                <c:pt idx="22">
                  <c:v>6.7374221515173653</c:v>
                </c:pt>
              </c:numCache>
            </c:numRef>
          </c:xVal>
          <c:yVal>
            <c:numRef>
              <c:f>PlotDat65!$HL$1:$HL$23</c:f>
              <c:numCache>
                <c:formatCode>General</c:formatCode>
                <c:ptCount val="23"/>
                <c:pt idx="0">
                  <c:v>0.34544604438921689</c:v>
                </c:pt>
                <c:pt idx="1">
                  <c:v>0.34604844665825751</c:v>
                </c:pt>
                <c:pt idx="2">
                  <c:v>0.34548705890526776</c:v>
                </c:pt>
                <c:pt idx="3">
                  <c:v>0.34380736142729335</c:v>
                </c:pt>
                <c:pt idx="4">
                  <c:v>0.34114543332445418</c:v>
                </c:pt>
                <c:pt idx="5">
                  <c:v>0.33771692818054633</c:v>
                </c:pt>
                <c:pt idx="6">
                  <c:v>0.33379960309222395</c:v>
                </c:pt>
                <c:pt idx="7">
                  <c:v>0.32971081644091366</c:v>
                </c:pt>
                <c:pt idx="8">
                  <c:v>0.32578181740415402</c:v>
                </c:pt>
                <c:pt idx="9">
                  <c:v>0.32233091011724629</c:v>
                </c:pt>
                <c:pt idx="10">
                  <c:v>0.31963766656523995</c:v>
                </c:pt>
                <c:pt idx="11">
                  <c:v>0.31792027732338235</c:v>
                </c:pt>
                <c:pt idx="12">
                  <c:v>0.31731787505434172</c:v>
                </c:pt>
                <c:pt idx="13">
                  <c:v>0.31787926280733148</c:v>
                </c:pt>
                <c:pt idx="14">
                  <c:v>0.31955896028530589</c:v>
                </c:pt>
                <c:pt idx="15">
                  <c:v>0.32222088838814505</c:v>
                </c:pt>
                <c:pt idx="16">
                  <c:v>0.32564939353205297</c:v>
                </c:pt>
                <c:pt idx="17">
                  <c:v>0.32956671862037529</c:v>
                </c:pt>
                <c:pt idx="18">
                  <c:v>0.33365550527168564</c:v>
                </c:pt>
                <c:pt idx="19">
                  <c:v>0.33758450430844528</c:v>
                </c:pt>
                <c:pt idx="20">
                  <c:v>0.34103541159535294</c:v>
                </c:pt>
                <c:pt idx="21">
                  <c:v>0.34372865514735929</c:v>
                </c:pt>
                <c:pt idx="22">
                  <c:v>0.34544604438921689</c:v>
                </c:pt>
              </c:numCache>
            </c:numRef>
          </c:yVal>
          <c:smooth val="1"/>
        </c:ser>
        <c:ser>
          <c:idx val="109"/>
          <c:order val="10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PlotDat65!$HM$1:$HM$23</c:f>
              <c:numCache>
                <c:formatCode>General</c:formatCode>
                <c:ptCount val="23"/>
                <c:pt idx="0">
                  <c:v>7.40126102976678</c:v>
                </c:pt>
                <c:pt idx="1">
                  <c:v>7.388802706691898</c:v>
                </c:pt>
                <c:pt idx="2">
                  <c:v>7.3525791470317197</c:v>
                </c:pt>
                <c:pt idx="3">
                  <c:v>7.2955249681654255</c:v>
                </c:pt>
                <c:pt idx="4">
                  <c:v>7.2222623603504941</c:v>
                </c:pt>
                <c:pt idx="5">
                  <c:v>7.1387266243625866</c:v>
                </c:pt>
                <c:pt idx="6">
                  <c:v>7.0516853287252923</c:v>
                </c:pt>
                <c:pt idx="7">
                  <c:v>6.9681900415566265</c:v>
                </c:pt>
                <c:pt idx="8">
                  <c:v>6.8950050544574024</c:v>
                </c:pt>
                <c:pt idx="9">
                  <c:v>6.8380593798345224</c:v>
                </c:pt>
                <c:pt idx="10">
                  <c:v>6.8019664175769643</c:v>
                </c:pt>
                <c:pt idx="11">
                  <c:v>6.789650204839039</c:v>
                </c:pt>
                <c:pt idx="12">
                  <c:v>6.802108527913922</c:v>
                </c:pt>
                <c:pt idx="13">
                  <c:v>6.8383320875740994</c:v>
                </c:pt>
                <c:pt idx="14">
                  <c:v>6.8953862664403935</c:v>
                </c:pt>
                <c:pt idx="15">
                  <c:v>6.968648874255325</c:v>
                </c:pt>
                <c:pt idx="16">
                  <c:v>7.0521846102432324</c:v>
                </c:pt>
                <c:pt idx="17">
                  <c:v>7.1392259058805276</c:v>
                </c:pt>
                <c:pt idx="18">
                  <c:v>7.2227211930491926</c:v>
                </c:pt>
                <c:pt idx="19">
                  <c:v>7.2959061801484166</c:v>
                </c:pt>
                <c:pt idx="20">
                  <c:v>7.3528518547712967</c:v>
                </c:pt>
                <c:pt idx="21">
                  <c:v>7.3889448170288548</c:v>
                </c:pt>
                <c:pt idx="22">
                  <c:v>7.4012610297774097</c:v>
                </c:pt>
              </c:numCache>
            </c:numRef>
          </c:xVal>
          <c:yVal>
            <c:numRef>
              <c:f>PlotDat65!$HN$1:$HN$23</c:f>
              <c:numCache>
                <c:formatCode>General</c:formatCode>
                <c:ptCount val="23"/>
                <c:pt idx="0">
                  <c:v>0.3850088888198987</c:v>
                </c:pt>
                <c:pt idx="1">
                  <c:v>0.38587572277795917</c:v>
                </c:pt>
                <c:pt idx="2">
                  <c:v>0.38547225469199309</c:v>
                </c:pt>
                <c:pt idx="3">
                  <c:v>0.38383117103708708</c:v>
                </c:pt>
                <c:pt idx="4">
                  <c:v>0.38108542265106149</c:v>
                </c:pt>
                <c:pt idx="5">
                  <c:v>0.37745745373855755</c:v>
                </c:pt>
                <c:pt idx="6">
                  <c:v>0.37324118076450447</c:v>
                </c:pt>
                <c:pt idx="7">
                  <c:v>0.36877818109011917</c:v>
                </c:pt>
                <c:pt idx="8">
                  <c:v>0.36443002040653927</c:v>
                </c:pt>
                <c:pt idx="9">
                  <c:v>0.3605489608328411</c:v>
                </c:pt>
                <c:pt idx="10">
                  <c:v>0.35744942273413571</c:v>
                </c:pt>
                <c:pt idx="11">
                  <c:v>0.35538251214379613</c:v>
                </c:pt>
                <c:pt idx="12">
                  <c:v>0.35451567818573565</c:v>
                </c:pt>
                <c:pt idx="13">
                  <c:v>0.35491914627170174</c:v>
                </c:pt>
                <c:pt idx="14">
                  <c:v>0.35656022992660774</c:v>
                </c:pt>
                <c:pt idx="15">
                  <c:v>0.35930597831263339</c:v>
                </c:pt>
                <c:pt idx="16">
                  <c:v>0.36293394722513728</c:v>
                </c:pt>
                <c:pt idx="17">
                  <c:v>0.36715022019919036</c:v>
                </c:pt>
                <c:pt idx="18">
                  <c:v>0.37161321987357565</c:v>
                </c:pt>
                <c:pt idx="19">
                  <c:v>0.37596138055715556</c:v>
                </c:pt>
                <c:pt idx="20">
                  <c:v>0.37984244013085372</c:v>
                </c:pt>
                <c:pt idx="21">
                  <c:v>0.38294197822955911</c:v>
                </c:pt>
                <c:pt idx="22">
                  <c:v>0.38500888860045634</c:v>
                </c:pt>
              </c:numCache>
            </c:numRef>
          </c:yVal>
          <c:smooth val="1"/>
        </c:ser>
        <c:ser>
          <c:idx val="110"/>
          <c:order val="11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PlotDat65!$HS$1:$HS$2</c:f>
              <c:numCache>
                <c:formatCode>General</c:formatCode>
                <c:ptCount val="2"/>
                <c:pt idx="0">
                  <c:v>0</c:v>
                </c:pt>
                <c:pt idx="1">
                  <c:v>24</c:v>
                </c:pt>
              </c:numCache>
            </c:numRef>
          </c:xVal>
          <c:yVal>
            <c:numRef>
              <c:f>PlotDat65!$HT$1:$HT$2</c:f>
              <c:numCache>
                <c:formatCode>General</c:formatCode>
                <c:ptCount val="2"/>
                <c:pt idx="0">
                  <c:v>8.13046650067447E-2</c:v>
                </c:pt>
                <c:pt idx="1">
                  <c:v>0.58878633634351796</c:v>
                </c:pt>
              </c:numCache>
            </c:numRef>
          </c:yVal>
          <c:smooth val="1"/>
        </c:ser>
        <c:ser>
          <c:idx val="111"/>
          <c:order val="111"/>
          <c:tx>
            <c:v>IsoDat3</c:v>
          </c:tx>
          <c:spPr>
            <a:ln w="28575">
              <a:noFill/>
            </a:ln>
          </c:spPr>
          <c:marker>
            <c:symbol val="none"/>
          </c:marker>
          <c:xVal>
            <c:numRef>
              <c:f>PlotDat65!$HW$1:$HW$2</c:f>
              <c:numCache>
                <c:formatCode>General</c:formatCode>
                <c:ptCount val="2"/>
                <c:pt idx="0">
                  <c:v>18.894388182275577</c:v>
                </c:pt>
              </c:numCache>
            </c:numRef>
          </c:xVal>
          <c:yVal>
            <c:numRef>
              <c:f>PlotDat65!$HX$1:$HX$2</c:f>
              <c:numCache>
                <c:formatCode>General</c:formatCode>
                <c:ptCount val="2"/>
                <c:pt idx="0">
                  <c:v>0.48082781890786919</c:v>
                </c:pt>
              </c:numCache>
            </c:numRef>
          </c:yVal>
          <c:smooth val="1"/>
        </c:ser>
        <c:ser>
          <c:idx val="112"/>
          <c:order val="11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PlotDat65!$HU$1:$HU$23</c:f>
              <c:numCache>
                <c:formatCode>General</c:formatCode>
                <c:ptCount val="23"/>
                <c:pt idx="0">
                  <c:v>19.678272513656147</c:v>
                </c:pt>
                <c:pt idx="1">
                  <c:v>19.646479318052677</c:v>
                </c:pt>
                <c:pt idx="2">
                  <c:v>19.553756171486754</c:v>
                </c:pt>
                <c:pt idx="3">
                  <c:v>19.407614951847368</c:v>
                </c:pt>
                <c:pt idx="4">
                  <c:v>19.219895151614399</c:v>
                </c:pt>
                <c:pt idx="5">
                  <c:v>19.005804712590084</c:v>
                </c:pt>
                <c:pt idx="6">
                  <c:v>18.782687968899307</c:v>
                </c:pt>
                <c:pt idx="7">
                  <c:v>18.568620512189529</c:v>
                </c:pt>
                <c:pt idx="8">
                  <c:v>18.380944814695187</c:v>
                </c:pt>
                <c:pt idx="9">
                  <c:v>18.234865245276929</c:v>
                </c:pt>
                <c:pt idx="10">
                  <c:v>18.142216301880367</c:v>
                </c:pt>
                <c:pt idx="11">
                  <c:v>18.110503850895007</c:v>
                </c:pt>
                <c:pt idx="12">
                  <c:v>18.142297046498477</c:v>
                </c:pt>
                <c:pt idx="13">
                  <c:v>18.2350201930644</c:v>
                </c:pt>
                <c:pt idx="14">
                  <c:v>18.38116141270379</c:v>
                </c:pt>
                <c:pt idx="15">
                  <c:v>18.568881212936759</c:v>
                </c:pt>
                <c:pt idx="16">
                  <c:v>18.782971651961073</c:v>
                </c:pt>
                <c:pt idx="17">
                  <c:v>19.006088395651847</c:v>
                </c:pt>
                <c:pt idx="18">
                  <c:v>19.220155852361628</c:v>
                </c:pt>
                <c:pt idx="19">
                  <c:v>19.407831549855967</c:v>
                </c:pt>
                <c:pt idx="20">
                  <c:v>19.553911119274225</c:v>
                </c:pt>
                <c:pt idx="21">
                  <c:v>19.646560062670787</c:v>
                </c:pt>
                <c:pt idx="22">
                  <c:v>19.678272513656147</c:v>
                </c:pt>
              </c:numCache>
            </c:numRef>
          </c:xVal>
          <c:yVal>
            <c:numRef>
              <c:f>PlotDat65!$HV$1:$HV$23</c:f>
              <c:numCache>
                <c:formatCode>General</c:formatCode>
                <c:ptCount val="23"/>
                <c:pt idx="0">
                  <c:v>0.49985282692330063</c:v>
                </c:pt>
                <c:pt idx="1">
                  <c:v>0.50074563414869455</c:v>
                </c:pt>
                <c:pt idx="2">
                  <c:v>0.50002481843908497</c:v>
                </c:pt>
                <c:pt idx="3">
                  <c:v>0.4977487759964086</c:v>
                </c:pt>
                <c:pt idx="4">
                  <c:v>0.49410189824322537</c:v>
                </c:pt>
                <c:pt idx="5">
                  <c:v>0.48937963352628111</c:v>
                </c:pt>
                <c:pt idx="6">
                  <c:v>0.48396455164855295</c:v>
                </c:pt>
                <c:pt idx="7">
                  <c:v>0.47829535033904247</c:v>
                </c:pt>
                <c:pt idx="8">
                  <c:v>0.47283131457180788</c:v>
                </c:pt>
                <c:pt idx="9">
                  <c:v>0.4680151080288385</c:v>
                </c:pt>
                <c:pt idx="10">
                  <c:v>0.46423691112116255</c:v>
                </c:pt>
                <c:pt idx="11">
                  <c:v>0.46180281089243774</c:v>
                </c:pt>
                <c:pt idx="12">
                  <c:v>0.46091000366704388</c:v>
                </c:pt>
                <c:pt idx="13">
                  <c:v>0.4616308193766534</c:v>
                </c:pt>
                <c:pt idx="14">
                  <c:v>0.46390686181932977</c:v>
                </c:pt>
                <c:pt idx="15">
                  <c:v>0.46755373957251301</c:v>
                </c:pt>
                <c:pt idx="16">
                  <c:v>0.47227600428945732</c:v>
                </c:pt>
                <c:pt idx="17">
                  <c:v>0.47769108616718547</c:v>
                </c:pt>
                <c:pt idx="18">
                  <c:v>0.4833602874766959</c:v>
                </c:pt>
                <c:pt idx="19">
                  <c:v>0.48882432324393055</c:v>
                </c:pt>
                <c:pt idx="20">
                  <c:v>0.49364052978689993</c:v>
                </c:pt>
                <c:pt idx="21">
                  <c:v>0.49741872669457587</c:v>
                </c:pt>
                <c:pt idx="22">
                  <c:v>0.49985282692330063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85152"/>
        <c:axId val="87587072"/>
      </c:scatterChart>
      <c:valAx>
        <c:axId val="87585152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2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2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207</a:t>
                </a:r>
                <a:r>
                  <a:rPr lang="en-US" sz="2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Pb/</a:t>
                </a:r>
                <a:r>
                  <a:rPr lang="en-US" sz="22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235</a:t>
                </a:r>
                <a:r>
                  <a:rPr lang="en-US" sz="2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U</a:t>
                </a:r>
              </a:p>
            </c:rich>
          </c:tx>
          <c:layout>
            <c:manualLayout>
              <c:xMode val="edge"/>
              <c:yMode val="edge"/>
              <c:x val="0.47502774694783573"/>
              <c:y val="0.8907014681892332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587072"/>
        <c:crosses val="autoZero"/>
        <c:crossBetween val="midCat"/>
        <c:majorUnit val="4"/>
        <c:minorUnit val="2"/>
      </c:valAx>
      <c:valAx>
        <c:axId val="87587072"/>
        <c:scaling>
          <c:orientation val="minMax"/>
          <c:max val="0.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2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2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206</a:t>
                </a:r>
                <a:r>
                  <a:rPr lang="en-US" sz="2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Pb/</a:t>
                </a:r>
                <a:r>
                  <a:rPr lang="en-US" sz="22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238</a:t>
                </a:r>
                <a:r>
                  <a:rPr lang="en-US" sz="2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U</a:t>
                </a:r>
              </a:p>
            </c:rich>
          </c:tx>
          <c:layout>
            <c:manualLayout>
              <c:xMode val="edge"/>
              <c:yMode val="edge"/>
              <c:x val="0.13540510543840178"/>
              <c:y val="0.3507340946166394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in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585152"/>
        <c:crosses val="autoZero"/>
        <c:crossBetween val="midCat"/>
        <c:majorUnit val="0.1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1620421753607"/>
          <c:y val="9.6247960848287115E-2"/>
          <c:w val="0.60710321864594896"/>
          <c:h val="0.72920065252854815"/>
        </c:manualLayout>
      </c:layout>
      <c:scatterChart>
        <c:scatterStyle val="smooth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PlotDat68!$S$1:$S$32</c:f>
              <c:numCache>
                <c:formatCode>General</c:formatCode>
                <c:ptCount val="32"/>
                <c:pt idx="0">
                  <c:v>0.63005983874777194</c:v>
                </c:pt>
                <c:pt idx="1">
                  <c:v>0.63627939019052149</c:v>
                </c:pt>
                <c:pt idx="2">
                  <c:v>0.65303518383375558</c:v>
                </c:pt>
                <c:pt idx="3">
                  <c:v>0.66996255980107056</c:v>
                </c:pt>
                <c:pt idx="4">
                  <c:v>0.68706327512615695</c:v>
                </c:pt>
                <c:pt idx="5">
                  <c:v>0.70433910483504358</c:v>
                </c:pt>
                <c:pt idx="6">
                  <c:v>0.72179184213034442</c:v>
                </c:pt>
                <c:pt idx="7">
                  <c:v>0.73942329857738831</c:v>
                </c:pt>
                <c:pt idx="8">
                  <c:v>0.75723530429225749</c:v>
                </c:pt>
                <c:pt idx="9">
                  <c:v>0.77522970813174985</c:v>
                </c:pt>
                <c:pt idx="10">
                  <c:v>0.79340837788528784</c:v>
                </c:pt>
                <c:pt idx="11">
                  <c:v>0.81177320046879209</c:v>
                </c:pt>
                <c:pt idx="12">
                  <c:v>0.83032608212053849</c:v>
                </c:pt>
                <c:pt idx="13">
                  <c:v>0.84906894859902526</c:v>
                </c:pt>
                <c:pt idx="14">
                  <c:v>0.86800374538286151</c:v>
                </c:pt>
                <c:pt idx="15">
                  <c:v>0.88713243787270524</c:v>
                </c:pt>
                <c:pt idx="16">
                  <c:v>0.90645701159526881</c:v>
                </c:pt>
                <c:pt idx="17">
                  <c:v>0.9259794724094137</c:v>
                </c:pt>
                <c:pt idx="18">
                  <c:v>0.94570184671435387</c:v>
                </c:pt>
                <c:pt idx="19">
                  <c:v>0.96562618165999492</c:v>
                </c:pt>
                <c:pt idx="20">
                  <c:v>0.98575454535942275</c:v>
                </c:pt>
                <c:pt idx="21">
                  <c:v>1.0060890271035716</c:v>
                </c:pt>
                <c:pt idx="22">
                  <c:v>1.0266317375780889</c:v>
                </c:pt>
                <c:pt idx="23">
                  <c:v>1.0473848090824203</c:v>
                </c:pt>
                <c:pt idx="24">
                  <c:v>1.0683503957511387</c:v>
                </c:pt>
                <c:pt idx="25">
                  <c:v>1.0895306737775412</c:v>
                </c:pt>
                <c:pt idx="26">
                  <c:v>1.110927841639533</c:v>
                </c:pt>
                <c:pt idx="27">
                  <c:v>1.1325441203278266</c:v>
                </c:pt>
                <c:pt idx="28">
                  <c:v>1.1543817535764767</c:v>
                </c:pt>
                <c:pt idx="29">
                  <c:v>1.1764430080957755</c:v>
                </c:pt>
                <c:pt idx="30">
                  <c:v>1.1987301738075349</c:v>
                </c:pt>
                <c:pt idx="31">
                  <c:v>1.2</c:v>
                </c:pt>
              </c:numCache>
            </c:numRef>
          </c:xVal>
          <c:yVal>
            <c:numRef>
              <c:f>PlotDat68!$T$1:$T$32</c:f>
              <c:numCache>
                <c:formatCode>General</c:formatCode>
                <c:ptCount val="32"/>
                <c:pt idx="0">
                  <c:v>0.08</c:v>
                </c:pt>
                <c:pt idx="1">
                  <c:v>8.0649770958644673E-2</c:v>
                </c:pt>
                <c:pt idx="2">
                  <c:v>8.2385326549130777E-2</c:v>
                </c:pt>
                <c:pt idx="3">
                  <c:v>8.4123669493382014E-2</c:v>
                </c:pt>
                <c:pt idx="4">
                  <c:v>8.5864804267970829E-2</c:v>
                </c:pt>
                <c:pt idx="5">
                  <c:v>8.7608735356659917E-2</c:v>
                </c:pt>
                <c:pt idx="6">
                  <c:v>8.9355467250412435E-2</c:v>
                </c:pt>
                <c:pt idx="7">
                  <c:v>9.1105004447404436E-2</c:v>
                </c:pt>
                <c:pt idx="8">
                  <c:v>9.2857351453036419E-2</c:v>
                </c:pt>
                <c:pt idx="9">
                  <c:v>9.461251277994398E-2</c:v>
                </c:pt>
                <c:pt idx="10">
                  <c:v>9.6370492948010922E-2</c:v>
                </c:pt>
                <c:pt idx="11">
                  <c:v>9.8131296484379682E-2</c:v>
                </c:pt>
                <c:pt idx="12">
                  <c:v>9.9894927923463328E-2</c:v>
                </c:pt>
                <c:pt idx="13">
                  <c:v>0.10166139180695777</c:v>
                </c:pt>
                <c:pt idx="14">
                  <c:v>0.10343069268385263</c:v>
                </c:pt>
                <c:pt idx="15">
                  <c:v>0.10520283511044348</c:v>
                </c:pt>
                <c:pt idx="16">
                  <c:v>0.10697782365034336</c:v>
                </c:pt>
                <c:pt idx="17">
                  <c:v>0.10875566287449501</c:v>
                </c:pt>
                <c:pt idx="18">
                  <c:v>0.11053635736118128</c:v>
                </c:pt>
                <c:pt idx="19">
                  <c:v>0.11231991169603917</c:v>
                </c:pt>
                <c:pt idx="20">
                  <c:v>0.11410633047206931</c:v>
                </c:pt>
                <c:pt idx="21">
                  <c:v>0.11589561828964912</c:v>
                </c:pt>
                <c:pt idx="22">
                  <c:v>0.11768777975654476</c:v>
                </c:pt>
                <c:pt idx="23">
                  <c:v>0.11948281948792205</c:v>
                </c:pt>
                <c:pt idx="24">
                  <c:v>0.12128074210635931</c:v>
                </c:pt>
                <c:pt idx="25">
                  <c:v>0.12308155224185846</c:v>
                </c:pt>
                <c:pt idx="26">
                  <c:v>0.12488525453185773</c:v>
                </c:pt>
                <c:pt idx="27">
                  <c:v>0.12669185362124291</c:v>
                </c:pt>
                <c:pt idx="28">
                  <c:v>0.12850135416235986</c:v>
                </c:pt>
                <c:pt idx="29">
                  <c:v>0.13031376081502599</c:v>
                </c:pt>
                <c:pt idx="30">
                  <c:v>0.13212907824654296</c:v>
                </c:pt>
                <c:pt idx="31">
                  <c:v>0.13223162320416346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PlotDat68!$E$1:$E$23</c:f>
              <c:numCache>
                <c:formatCode>General</c:formatCode>
                <c:ptCount val="23"/>
                <c:pt idx="0">
                  <c:v>0.63762052795405455</c:v>
                </c:pt>
                <c:pt idx="1">
                  <c:v>0.63756620245128048</c:v>
                </c:pt>
                <c:pt idx="2">
                  <c:v>0.63740762707210696</c:v>
                </c:pt>
                <c:pt idx="3">
                  <c:v>0.63715764865067037</c:v>
                </c:pt>
                <c:pt idx="4">
                  <c:v>0.63683651895199678</c:v>
                </c:pt>
                <c:pt idx="5">
                  <c:v>0.63647025399444068</c:v>
                </c:pt>
                <c:pt idx="6">
                  <c:v>0.63608852638660185</c:v>
                </c:pt>
                <c:pt idx="7">
                  <c:v>0.63572226142904575</c:v>
                </c:pt>
                <c:pt idx="8">
                  <c:v>0.63540113173037216</c:v>
                </c:pt>
                <c:pt idx="9">
                  <c:v>0.63515115330893557</c:v>
                </c:pt>
                <c:pt idx="10">
                  <c:v>0.63499257792976205</c:v>
                </c:pt>
                <c:pt idx="11">
                  <c:v>0.63493825242698798</c:v>
                </c:pt>
                <c:pt idx="12">
                  <c:v>0.63499257792976205</c:v>
                </c:pt>
                <c:pt idx="13">
                  <c:v>0.63515115330893557</c:v>
                </c:pt>
                <c:pt idx="14">
                  <c:v>0.63540113173037216</c:v>
                </c:pt>
                <c:pt idx="15">
                  <c:v>0.63572226142904575</c:v>
                </c:pt>
                <c:pt idx="16">
                  <c:v>0.63608852638660185</c:v>
                </c:pt>
                <c:pt idx="17">
                  <c:v>0.63647025399444068</c:v>
                </c:pt>
                <c:pt idx="18">
                  <c:v>0.63683651895199678</c:v>
                </c:pt>
                <c:pt idx="19">
                  <c:v>0.63715764865067037</c:v>
                </c:pt>
                <c:pt idx="20">
                  <c:v>0.63740762707210696</c:v>
                </c:pt>
                <c:pt idx="21">
                  <c:v>0.63756620245128048</c:v>
                </c:pt>
                <c:pt idx="22">
                  <c:v>0.63762052795405455</c:v>
                </c:pt>
              </c:numCache>
            </c:numRef>
          </c:xVal>
          <c:yVal>
            <c:numRef>
              <c:f>PlotDat68!$F$1:$F$23</c:f>
              <c:numCache>
                <c:formatCode>General</c:formatCode>
                <c:ptCount val="23"/>
                <c:pt idx="0">
                  <c:v>8.0649770958644673E-2</c:v>
                </c:pt>
                <c:pt idx="1">
                  <c:v>8.0680694876306275E-2</c:v>
                </c:pt>
                <c:pt idx="2">
                  <c:v>8.0709113522070552E-2</c:v>
                </c:pt>
                <c:pt idx="3">
                  <c:v>8.0732724586269872E-2</c:v>
                </c:pt>
                <c:pt idx="4">
                  <c:v>8.0749615240903225E-2</c:v>
                </c:pt>
                <c:pt idx="5">
                  <c:v>8.0758417105584804E-2</c:v>
                </c:pt>
                <c:pt idx="6">
                  <c:v>8.0758417105584804E-2</c:v>
                </c:pt>
                <c:pt idx="7">
                  <c:v>8.0749615240903225E-2</c:v>
                </c:pt>
                <c:pt idx="8">
                  <c:v>8.0732724586269872E-2</c:v>
                </c:pt>
                <c:pt idx="9">
                  <c:v>8.0709113522070552E-2</c:v>
                </c:pt>
                <c:pt idx="10">
                  <c:v>8.0680694876306275E-2</c:v>
                </c:pt>
                <c:pt idx="11">
                  <c:v>8.0649770958644673E-2</c:v>
                </c:pt>
                <c:pt idx="12">
                  <c:v>8.0618847040983072E-2</c:v>
                </c:pt>
                <c:pt idx="13">
                  <c:v>8.0590428395218794E-2</c:v>
                </c:pt>
                <c:pt idx="14">
                  <c:v>8.0566817331019475E-2</c:v>
                </c:pt>
                <c:pt idx="15">
                  <c:v>8.0549926676386122E-2</c:v>
                </c:pt>
                <c:pt idx="16">
                  <c:v>8.0541124811704543E-2</c:v>
                </c:pt>
                <c:pt idx="17">
                  <c:v>8.0541124811704543E-2</c:v>
                </c:pt>
                <c:pt idx="18">
                  <c:v>8.0549926676386122E-2</c:v>
                </c:pt>
                <c:pt idx="19">
                  <c:v>8.0566817331019475E-2</c:v>
                </c:pt>
                <c:pt idx="20">
                  <c:v>8.0590428395218794E-2</c:v>
                </c:pt>
                <c:pt idx="21">
                  <c:v>8.0618847040983072E-2</c:v>
                </c:pt>
                <c:pt idx="22">
                  <c:v>8.0649770958644673E-2</c:v>
                </c:pt>
              </c:numCache>
            </c:numRef>
          </c:yVal>
          <c:smooth val="1"/>
        </c:ser>
        <c:ser>
          <c:idx val="2"/>
          <c:order val="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PlotDat68!$G$1:$G$23</c:f>
              <c:numCache>
                <c:formatCode>General</c:formatCode>
                <c:ptCount val="23"/>
                <c:pt idx="0">
                  <c:v>0.7204204056309359</c:v>
                </c:pt>
                <c:pt idx="1">
                  <c:v>0.72035763128656782</c:v>
                </c:pt>
                <c:pt idx="2">
                  <c:v>0.72017439385751081</c:v>
                </c:pt>
                <c:pt idx="3">
                  <c:v>0.71988553815051204</c:v>
                </c:pt>
                <c:pt idx="4">
                  <c:v>0.71951446553706155</c:v>
                </c:pt>
                <c:pt idx="5">
                  <c:v>0.71909123811344744</c:v>
                </c:pt>
                <c:pt idx="6">
                  <c:v>0.71865014324850029</c:v>
                </c:pt>
                <c:pt idx="7">
                  <c:v>0.71822691582488618</c:v>
                </c:pt>
                <c:pt idx="8">
                  <c:v>0.7178558432114357</c:v>
                </c:pt>
                <c:pt idx="9">
                  <c:v>0.71756698750443693</c:v>
                </c:pt>
                <c:pt idx="10">
                  <c:v>0.71738375007537991</c:v>
                </c:pt>
                <c:pt idx="11">
                  <c:v>0.71732097573101183</c:v>
                </c:pt>
                <c:pt idx="12">
                  <c:v>0.71738375007537991</c:v>
                </c:pt>
                <c:pt idx="13">
                  <c:v>0.71756698750443693</c:v>
                </c:pt>
                <c:pt idx="14">
                  <c:v>0.7178558432114357</c:v>
                </c:pt>
                <c:pt idx="15">
                  <c:v>0.71822691582488618</c:v>
                </c:pt>
                <c:pt idx="16">
                  <c:v>0.71865014324850029</c:v>
                </c:pt>
                <c:pt idx="17">
                  <c:v>0.71909123811344744</c:v>
                </c:pt>
                <c:pt idx="18">
                  <c:v>0.71951446553706155</c:v>
                </c:pt>
                <c:pt idx="19">
                  <c:v>0.71988553815051204</c:v>
                </c:pt>
                <c:pt idx="20">
                  <c:v>0.72017439385751081</c:v>
                </c:pt>
                <c:pt idx="21">
                  <c:v>0.72035763128656782</c:v>
                </c:pt>
                <c:pt idx="22">
                  <c:v>0.7204204056309359</c:v>
                </c:pt>
              </c:numCache>
            </c:numRef>
          </c:xVal>
          <c:yVal>
            <c:numRef>
              <c:f>PlotDat68!$H$1:$H$23</c:f>
              <c:numCache>
                <c:formatCode>General</c:formatCode>
                <c:ptCount val="23"/>
                <c:pt idx="0">
                  <c:v>8.9064150576963375E-2</c:v>
                </c:pt>
                <c:pt idx="1">
                  <c:v>8.9098431751242296E-2</c:v>
                </c:pt>
                <c:pt idx="2">
                  <c:v>8.9129935668659122E-2</c:v>
                </c:pt>
                <c:pt idx="3">
                  <c:v>8.9156110069185779E-2</c:v>
                </c:pt>
                <c:pt idx="4">
                  <c:v>8.9174834458556715E-2</c:v>
                </c:pt>
                <c:pt idx="5">
                  <c:v>8.9184591898103363E-2</c:v>
                </c:pt>
                <c:pt idx="6">
                  <c:v>8.9184591898103363E-2</c:v>
                </c:pt>
                <c:pt idx="7">
                  <c:v>8.9174834458556715E-2</c:v>
                </c:pt>
                <c:pt idx="8">
                  <c:v>8.9156110069185779E-2</c:v>
                </c:pt>
                <c:pt idx="9">
                  <c:v>8.9129935668659122E-2</c:v>
                </c:pt>
                <c:pt idx="10">
                  <c:v>8.9098431751242296E-2</c:v>
                </c:pt>
                <c:pt idx="11">
                  <c:v>8.9064150576963375E-2</c:v>
                </c:pt>
                <c:pt idx="12">
                  <c:v>8.9029869402684453E-2</c:v>
                </c:pt>
                <c:pt idx="13">
                  <c:v>8.8998365485267628E-2</c:v>
                </c:pt>
                <c:pt idx="14">
                  <c:v>8.897219108474097E-2</c:v>
                </c:pt>
                <c:pt idx="15">
                  <c:v>8.8953466695370034E-2</c:v>
                </c:pt>
                <c:pt idx="16">
                  <c:v>8.8943709255823386E-2</c:v>
                </c:pt>
                <c:pt idx="17">
                  <c:v>8.8943709255823386E-2</c:v>
                </c:pt>
                <c:pt idx="18">
                  <c:v>8.8953466695370034E-2</c:v>
                </c:pt>
                <c:pt idx="19">
                  <c:v>8.897219108474097E-2</c:v>
                </c:pt>
                <c:pt idx="20">
                  <c:v>8.8998365485267628E-2</c:v>
                </c:pt>
                <c:pt idx="21">
                  <c:v>8.9029869402684453E-2</c:v>
                </c:pt>
                <c:pt idx="22">
                  <c:v>8.9064150576963375E-2</c:v>
                </c:pt>
              </c:numCache>
            </c:numRef>
          </c:yVal>
          <c:smooth val="1"/>
        </c:ser>
        <c:ser>
          <c:idx val="3"/>
          <c:order val="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PlotDat68!$I$1:$I$23</c:f>
              <c:numCache>
                <c:formatCode>General</c:formatCode>
                <c:ptCount val="23"/>
                <c:pt idx="0">
                  <c:v>0.80740672319313245</c:v>
                </c:pt>
                <c:pt idx="1">
                  <c:v>0.80733478550240145</c:v>
                </c:pt>
                <c:pt idx="2">
                  <c:v>0.8071248003940813</c:v>
                </c:pt>
                <c:pt idx="3">
                  <c:v>0.80679377961281862</c:v>
                </c:pt>
                <c:pt idx="4">
                  <c:v>0.80636854049365503</c:v>
                </c:pt>
                <c:pt idx="5">
                  <c:v>0.80588353338103069</c:v>
                </c:pt>
                <c:pt idx="6">
                  <c:v>0.80537805066676194</c:v>
                </c:pt>
                <c:pt idx="7">
                  <c:v>0.8048930435541376</c:v>
                </c:pt>
                <c:pt idx="8">
                  <c:v>0.80446780443497401</c:v>
                </c:pt>
                <c:pt idx="9">
                  <c:v>0.80413678365371133</c:v>
                </c:pt>
                <c:pt idx="10">
                  <c:v>0.80392679854539117</c:v>
                </c:pt>
                <c:pt idx="11">
                  <c:v>0.80385486085466018</c:v>
                </c:pt>
                <c:pt idx="12">
                  <c:v>0.80392679854539117</c:v>
                </c:pt>
                <c:pt idx="13">
                  <c:v>0.80413678365371133</c:v>
                </c:pt>
                <c:pt idx="14">
                  <c:v>0.80446780443497401</c:v>
                </c:pt>
                <c:pt idx="15">
                  <c:v>0.8048930435541376</c:v>
                </c:pt>
                <c:pt idx="16">
                  <c:v>0.80537805066676194</c:v>
                </c:pt>
                <c:pt idx="17">
                  <c:v>0.80588353338103069</c:v>
                </c:pt>
                <c:pt idx="18">
                  <c:v>0.80636854049365503</c:v>
                </c:pt>
                <c:pt idx="19">
                  <c:v>0.80679377961281862</c:v>
                </c:pt>
                <c:pt idx="20">
                  <c:v>0.8071248003940813</c:v>
                </c:pt>
                <c:pt idx="21">
                  <c:v>0.80733478550240145</c:v>
                </c:pt>
                <c:pt idx="22">
                  <c:v>0.80740672319313245</c:v>
                </c:pt>
              </c:numCache>
            </c:numRef>
          </c:xVal>
          <c:yVal>
            <c:numRef>
              <c:f>PlotDat68!$J$1:$J$23</c:f>
              <c:numCache>
                <c:formatCode>General</c:formatCode>
                <c:ptCount val="23"/>
                <c:pt idx="0">
                  <c:v>9.754404798491545E-2</c:v>
                </c:pt>
                <c:pt idx="1">
                  <c:v>9.7581736822889023E-2</c:v>
                </c:pt>
                <c:pt idx="2">
                  <c:v>9.7616372335354126E-2</c:v>
                </c:pt>
                <c:pt idx="3">
                  <c:v>9.7645148559076161E-2</c:v>
                </c:pt>
                <c:pt idx="4">
                  <c:v>9.7665734215547959E-2</c:v>
                </c:pt>
                <c:pt idx="5">
                  <c:v>9.7676461577309789E-2</c:v>
                </c:pt>
                <c:pt idx="6">
                  <c:v>9.7676461577309789E-2</c:v>
                </c:pt>
                <c:pt idx="7">
                  <c:v>9.7665734215547959E-2</c:v>
                </c:pt>
                <c:pt idx="8">
                  <c:v>9.7645148559076161E-2</c:v>
                </c:pt>
                <c:pt idx="9">
                  <c:v>9.7616372335354126E-2</c:v>
                </c:pt>
                <c:pt idx="10">
                  <c:v>9.7581736822889023E-2</c:v>
                </c:pt>
                <c:pt idx="11">
                  <c:v>9.754404798491545E-2</c:v>
                </c:pt>
                <c:pt idx="12">
                  <c:v>9.7506359146941876E-2</c:v>
                </c:pt>
                <c:pt idx="13">
                  <c:v>9.7471723634476773E-2</c:v>
                </c:pt>
                <c:pt idx="14">
                  <c:v>9.7442947410754738E-2</c:v>
                </c:pt>
                <c:pt idx="15">
                  <c:v>9.7422361754282941E-2</c:v>
                </c:pt>
                <c:pt idx="16">
                  <c:v>9.741163439252111E-2</c:v>
                </c:pt>
                <c:pt idx="17">
                  <c:v>9.741163439252111E-2</c:v>
                </c:pt>
                <c:pt idx="18">
                  <c:v>9.7422361754282941E-2</c:v>
                </c:pt>
                <c:pt idx="19">
                  <c:v>9.7442947410754738E-2</c:v>
                </c:pt>
                <c:pt idx="20">
                  <c:v>9.7471723634476773E-2</c:v>
                </c:pt>
                <c:pt idx="21">
                  <c:v>9.7506359146941876E-2</c:v>
                </c:pt>
                <c:pt idx="22">
                  <c:v>9.754404798491545E-2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PlotDat68!$K$1:$K$23</c:f>
              <c:numCache>
                <c:formatCode>General</c:formatCode>
                <c:ptCount val="23"/>
                <c:pt idx="0">
                  <c:v>0.89879115037781598</c:v>
                </c:pt>
                <c:pt idx="1">
                  <c:v>0.89870928423199237</c:v>
                </c:pt>
                <c:pt idx="2">
                  <c:v>0.89847031810277911</c:v>
                </c:pt>
                <c:pt idx="3">
                  <c:v>0.89809361160477885</c:v>
                </c:pt>
                <c:pt idx="4">
                  <c:v>0.89760968325809998</c:v>
                </c:pt>
                <c:pt idx="5">
                  <c:v>0.8970577380593574</c:v>
                </c:pt>
                <c:pt idx="6">
                  <c:v>0.89648249132600899</c:v>
                </c:pt>
                <c:pt idx="7">
                  <c:v>0.89593054612726641</c:v>
                </c:pt>
                <c:pt idx="8">
                  <c:v>0.89544661778058754</c:v>
                </c:pt>
                <c:pt idx="9">
                  <c:v>0.89506991128258728</c:v>
                </c:pt>
                <c:pt idx="10">
                  <c:v>0.89483094515337402</c:v>
                </c:pt>
                <c:pt idx="11">
                  <c:v>0.89474907900755041</c:v>
                </c:pt>
                <c:pt idx="12">
                  <c:v>0.89483094515337402</c:v>
                </c:pt>
                <c:pt idx="13">
                  <c:v>0.89506991128258728</c:v>
                </c:pt>
                <c:pt idx="14">
                  <c:v>0.89544661778058754</c:v>
                </c:pt>
                <c:pt idx="15">
                  <c:v>0.89593054612726641</c:v>
                </c:pt>
                <c:pt idx="16">
                  <c:v>0.89648249132600899</c:v>
                </c:pt>
                <c:pt idx="17">
                  <c:v>0.8970577380593574</c:v>
                </c:pt>
                <c:pt idx="18">
                  <c:v>0.89760968325809998</c:v>
                </c:pt>
                <c:pt idx="19">
                  <c:v>0.89809361160477885</c:v>
                </c:pt>
                <c:pt idx="20">
                  <c:v>0.89847031810277911</c:v>
                </c:pt>
                <c:pt idx="21">
                  <c:v>0.89870928423199237</c:v>
                </c:pt>
                <c:pt idx="22">
                  <c:v>0.89879115037781598</c:v>
                </c:pt>
              </c:numCache>
            </c:numRef>
          </c:xVal>
          <c:yVal>
            <c:numRef>
              <c:f>PlotDat68!$L$1:$L$23</c:f>
              <c:numCache>
                <c:formatCode>General</c:formatCode>
                <c:ptCount val="23"/>
                <c:pt idx="0">
                  <c:v>0.1060899733307179</c:v>
                </c:pt>
                <c:pt idx="1">
                  <c:v>0.10613112082089933</c:v>
                </c:pt>
                <c:pt idx="2">
                  <c:v>0.1061689347861398</c:v>
                </c:pt>
                <c:pt idx="3">
                  <c:v>0.10620035176386385</c:v>
                </c:pt>
                <c:pt idx="4">
                  <c:v>0.10622282653738023</c:v>
                </c:pt>
                <c:pt idx="5">
                  <c:v>0.10623453833420127</c:v>
                </c:pt>
                <c:pt idx="6">
                  <c:v>0.10623453833420127</c:v>
                </c:pt>
                <c:pt idx="7">
                  <c:v>0.10622282653738023</c:v>
                </c:pt>
                <c:pt idx="8">
                  <c:v>0.10620035176386385</c:v>
                </c:pt>
                <c:pt idx="9">
                  <c:v>0.1061689347861398</c:v>
                </c:pt>
                <c:pt idx="10">
                  <c:v>0.10613112082089933</c:v>
                </c:pt>
                <c:pt idx="11">
                  <c:v>0.1060899733307179</c:v>
                </c:pt>
                <c:pt idx="12">
                  <c:v>0.10604882584053647</c:v>
                </c:pt>
                <c:pt idx="13">
                  <c:v>0.106011011875296</c:v>
                </c:pt>
                <c:pt idx="14">
                  <c:v>0.10597959489757196</c:v>
                </c:pt>
                <c:pt idx="15">
                  <c:v>0.10595712012405557</c:v>
                </c:pt>
                <c:pt idx="16">
                  <c:v>0.10594540832723454</c:v>
                </c:pt>
                <c:pt idx="17">
                  <c:v>0.10594540832723454</c:v>
                </c:pt>
                <c:pt idx="18">
                  <c:v>0.10595712012405557</c:v>
                </c:pt>
                <c:pt idx="19">
                  <c:v>0.10597959489757196</c:v>
                </c:pt>
                <c:pt idx="20">
                  <c:v>0.106011011875296</c:v>
                </c:pt>
                <c:pt idx="21">
                  <c:v>0.10604882584053647</c:v>
                </c:pt>
                <c:pt idx="22">
                  <c:v>0.1060899733307179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PlotDat68!$M$1:$M$23</c:f>
              <c:numCache>
                <c:formatCode>General</c:formatCode>
                <c:ptCount val="23"/>
                <c:pt idx="0">
                  <c:v>0.99479605908199686</c:v>
                </c:pt>
                <c:pt idx="1">
                  <c:v>0.99470344548028067</c:v>
                </c:pt>
                <c:pt idx="2">
                  <c:v>0.99443310767834858</c:v>
                </c:pt>
                <c:pt idx="3">
                  <c:v>0.99400694683715241</c:v>
                </c:pt>
                <c:pt idx="4">
                  <c:v>0.99345948797356975</c:v>
                </c:pt>
                <c:pt idx="5">
                  <c:v>0.9928350829488648</c:v>
                </c:pt>
                <c:pt idx="6">
                  <c:v>0.99218431734465962</c:v>
                </c:pt>
                <c:pt idx="7">
                  <c:v>0.99155991231995466</c:v>
                </c:pt>
                <c:pt idx="8">
                  <c:v>0.99101245345637201</c:v>
                </c:pt>
                <c:pt idx="9">
                  <c:v>0.99058629261517583</c:v>
                </c:pt>
                <c:pt idx="10">
                  <c:v>0.99031595481324375</c:v>
                </c:pt>
                <c:pt idx="11">
                  <c:v>0.99022334121152755</c:v>
                </c:pt>
                <c:pt idx="12">
                  <c:v>0.99031595481324375</c:v>
                </c:pt>
                <c:pt idx="13">
                  <c:v>0.99058629261517583</c:v>
                </c:pt>
                <c:pt idx="14">
                  <c:v>0.99101245345637201</c:v>
                </c:pt>
                <c:pt idx="15">
                  <c:v>0.99155991231995466</c:v>
                </c:pt>
                <c:pt idx="16">
                  <c:v>0.99218431734465962</c:v>
                </c:pt>
                <c:pt idx="17">
                  <c:v>0.9928350829488648</c:v>
                </c:pt>
                <c:pt idx="18">
                  <c:v>0.99345948797356975</c:v>
                </c:pt>
                <c:pt idx="19">
                  <c:v>0.99400694683715241</c:v>
                </c:pt>
                <c:pt idx="20">
                  <c:v>0.99443310767834858</c:v>
                </c:pt>
                <c:pt idx="21">
                  <c:v>0.99470344548028067</c:v>
                </c:pt>
                <c:pt idx="22">
                  <c:v>0.99479605908199686</c:v>
                </c:pt>
              </c:numCache>
            </c:numRef>
          </c:xVal>
          <c:yVal>
            <c:numRef>
              <c:f>PlotDat68!$N$1:$N$23</c:f>
              <c:numCache>
                <c:formatCode>General</c:formatCode>
                <c:ptCount val="23"/>
                <c:pt idx="0">
                  <c:v>0.11470244073480962</c:v>
                </c:pt>
                <c:pt idx="1">
                  <c:v>0.11474709845314647</c:v>
                </c:pt>
                <c:pt idx="2">
                  <c:v>0.11478813826873334</c:v>
                </c:pt>
                <c:pt idx="3">
                  <c:v>0.11482223537978457</c:v>
                </c:pt>
                <c:pt idx="4">
                  <c:v>0.11484662744114613</c:v>
                </c:pt>
                <c:pt idx="5">
                  <c:v>0.11485933835307165</c:v>
                </c:pt>
                <c:pt idx="6">
                  <c:v>0.11485933835307165</c:v>
                </c:pt>
                <c:pt idx="7">
                  <c:v>0.11484662744114613</c:v>
                </c:pt>
                <c:pt idx="8">
                  <c:v>0.11482223537978457</c:v>
                </c:pt>
                <c:pt idx="9">
                  <c:v>0.11478813826873334</c:v>
                </c:pt>
                <c:pt idx="10">
                  <c:v>0.11474709845314647</c:v>
                </c:pt>
                <c:pt idx="11">
                  <c:v>0.11470244073480962</c:v>
                </c:pt>
                <c:pt idx="12">
                  <c:v>0.11465778301647277</c:v>
                </c:pt>
                <c:pt idx="13">
                  <c:v>0.1146167432008859</c:v>
                </c:pt>
                <c:pt idx="14">
                  <c:v>0.11458264608983466</c:v>
                </c:pt>
                <c:pt idx="15">
                  <c:v>0.11455825402847311</c:v>
                </c:pt>
                <c:pt idx="16">
                  <c:v>0.11454554311654759</c:v>
                </c:pt>
                <c:pt idx="17">
                  <c:v>0.11454554311654759</c:v>
                </c:pt>
                <c:pt idx="18">
                  <c:v>0.11455825402847311</c:v>
                </c:pt>
                <c:pt idx="19">
                  <c:v>0.11458264608983466</c:v>
                </c:pt>
                <c:pt idx="20">
                  <c:v>0.1146167432008859</c:v>
                </c:pt>
                <c:pt idx="21">
                  <c:v>0.11465778301647277</c:v>
                </c:pt>
                <c:pt idx="22">
                  <c:v>0.11470244073480962</c:v>
                </c:pt>
              </c:numCache>
            </c:numRef>
          </c:yVal>
          <c:smooth val="1"/>
        </c:ser>
        <c:ser>
          <c:idx val="6"/>
          <c:order val="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PlotDat68!$O$1:$O$23</c:f>
              <c:numCache>
                <c:formatCode>General</c:formatCode>
                <c:ptCount val="23"/>
                <c:pt idx="0">
                  <c:v>1.0956550644691472</c:v>
                </c:pt>
                <c:pt idx="1">
                  <c:v>1.0955508270275489</c:v>
                </c:pt>
                <c:pt idx="2">
                  <c:v>1.0952465594003487</c:v>
                </c:pt>
                <c:pt idx="3">
                  <c:v>1.0947669115411525</c:v>
                </c:pt>
                <c:pt idx="4">
                  <c:v>1.0941507416669374</c:v>
                </c:pt>
                <c:pt idx="5">
                  <c:v>1.0934479681964084</c:v>
                </c:pt>
                <c:pt idx="6">
                  <c:v>1.0927155256565932</c:v>
                </c:pt>
                <c:pt idx="7">
                  <c:v>1.0920127521860643</c:v>
                </c:pt>
                <c:pt idx="8">
                  <c:v>1.0913965823118492</c:v>
                </c:pt>
                <c:pt idx="9">
                  <c:v>1.090916934452653</c:v>
                </c:pt>
                <c:pt idx="10">
                  <c:v>1.0906126668254528</c:v>
                </c:pt>
                <c:pt idx="11">
                  <c:v>1.0905084293838545</c:v>
                </c:pt>
                <c:pt idx="12">
                  <c:v>1.0906126668254528</c:v>
                </c:pt>
                <c:pt idx="13">
                  <c:v>1.090916934452653</c:v>
                </c:pt>
                <c:pt idx="14">
                  <c:v>1.0913965823118492</c:v>
                </c:pt>
                <c:pt idx="15">
                  <c:v>1.0920127521860643</c:v>
                </c:pt>
                <c:pt idx="16">
                  <c:v>1.0927155256565932</c:v>
                </c:pt>
                <c:pt idx="17">
                  <c:v>1.0934479681964084</c:v>
                </c:pt>
                <c:pt idx="18">
                  <c:v>1.0941507416669374</c:v>
                </c:pt>
                <c:pt idx="19">
                  <c:v>1.0947669115411525</c:v>
                </c:pt>
                <c:pt idx="20">
                  <c:v>1.0952465594003487</c:v>
                </c:pt>
                <c:pt idx="21">
                  <c:v>1.0955508270275489</c:v>
                </c:pt>
                <c:pt idx="22">
                  <c:v>1.0956550644691472</c:v>
                </c:pt>
              </c:numCache>
            </c:numRef>
          </c:xVal>
          <c:yVal>
            <c:numRef>
              <c:f>PlotDat68!$P$1:$P$23</c:f>
              <c:numCache>
                <c:formatCode>General</c:formatCode>
                <c:ptCount val="23"/>
                <c:pt idx="0">
                  <c:v>0.12338196832078085</c:v>
                </c:pt>
                <c:pt idx="1">
                  <c:v>0.12343018843671175</c:v>
                </c:pt>
                <c:pt idx="2">
                  <c:v>0.12347450204562599</c:v>
                </c:pt>
                <c:pt idx="3">
                  <c:v>0.12351131912247253</c:v>
                </c:pt>
                <c:pt idx="4">
                  <c:v>0.12353765696664484</c:v>
                </c:pt>
                <c:pt idx="5">
                  <c:v>0.12355138184264529</c:v>
                </c:pt>
                <c:pt idx="6">
                  <c:v>0.12355138184264529</c:v>
                </c:pt>
                <c:pt idx="7">
                  <c:v>0.12353765696664484</c:v>
                </c:pt>
                <c:pt idx="8">
                  <c:v>0.12351131912247253</c:v>
                </c:pt>
                <c:pt idx="9">
                  <c:v>0.12347450204562599</c:v>
                </c:pt>
                <c:pt idx="10">
                  <c:v>0.12343018843671175</c:v>
                </c:pt>
                <c:pt idx="11">
                  <c:v>0.12338196832078085</c:v>
                </c:pt>
                <c:pt idx="12">
                  <c:v>0.12333374820484996</c:v>
                </c:pt>
                <c:pt idx="13">
                  <c:v>0.12328943459593572</c:v>
                </c:pt>
                <c:pt idx="14">
                  <c:v>0.12325261751908918</c:v>
                </c:pt>
                <c:pt idx="15">
                  <c:v>0.12322627967491687</c:v>
                </c:pt>
                <c:pt idx="16">
                  <c:v>0.12321255479891642</c:v>
                </c:pt>
                <c:pt idx="17">
                  <c:v>0.12321255479891642</c:v>
                </c:pt>
                <c:pt idx="18">
                  <c:v>0.12322627967491687</c:v>
                </c:pt>
                <c:pt idx="19">
                  <c:v>0.12325261751908918</c:v>
                </c:pt>
                <c:pt idx="20">
                  <c:v>0.12328943459593572</c:v>
                </c:pt>
                <c:pt idx="21">
                  <c:v>0.12333374820484996</c:v>
                </c:pt>
                <c:pt idx="22">
                  <c:v>0.12338196832078085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PlotDat68!$Q$1:$Q$23</c:f>
              <c:numCache>
                <c:formatCode>General</c:formatCode>
                <c:ptCount val="23"/>
                <c:pt idx="0">
                  <c:v>1.2016135934343715</c:v>
                </c:pt>
                <c:pt idx="1">
                  <c:v>1.2014967946794668</c:v>
                </c:pt>
                <c:pt idx="2">
                  <c:v>1.2011558607552462</c:v>
                </c:pt>
                <c:pt idx="3">
                  <c:v>1.2006184121006378</c:v>
                </c:pt>
                <c:pt idx="4">
                  <c:v>1.1999279896093078</c:v>
                </c:pt>
                <c:pt idx="5">
                  <c:v>1.1991405272054032</c:v>
                </c:pt>
                <c:pt idx="6">
                  <c:v>1.1983198204096692</c:v>
                </c:pt>
                <c:pt idx="7">
                  <c:v>1.1975323580057646</c:v>
                </c:pt>
                <c:pt idx="8">
                  <c:v>1.1968419355144346</c:v>
                </c:pt>
                <c:pt idx="9">
                  <c:v>1.1963044868598263</c:v>
                </c:pt>
                <c:pt idx="10">
                  <c:v>1.1959635529356056</c:v>
                </c:pt>
                <c:pt idx="11">
                  <c:v>1.195846754180701</c:v>
                </c:pt>
                <c:pt idx="12">
                  <c:v>1.1959635529356056</c:v>
                </c:pt>
                <c:pt idx="13">
                  <c:v>1.1963044868598263</c:v>
                </c:pt>
                <c:pt idx="14">
                  <c:v>1.1968419355144346</c:v>
                </c:pt>
                <c:pt idx="15">
                  <c:v>1.1975323580057646</c:v>
                </c:pt>
                <c:pt idx="16">
                  <c:v>1.1983198204096692</c:v>
                </c:pt>
                <c:pt idx="17">
                  <c:v>1.1991405272054032</c:v>
                </c:pt>
                <c:pt idx="18">
                  <c:v>1.1999279896093078</c:v>
                </c:pt>
                <c:pt idx="19">
                  <c:v>1.2006184121006378</c:v>
                </c:pt>
                <c:pt idx="20">
                  <c:v>1.2011558607552462</c:v>
                </c:pt>
                <c:pt idx="21">
                  <c:v>1.2014967946794668</c:v>
                </c:pt>
                <c:pt idx="22">
                  <c:v>1.2016135934343715</c:v>
                </c:pt>
              </c:numCache>
            </c:numRef>
          </c:xVal>
          <c:yVal>
            <c:numRef>
              <c:f>PlotDat68!$R$1:$R$23</c:f>
              <c:numCache>
                <c:formatCode>General</c:formatCode>
                <c:ptCount val="23"/>
                <c:pt idx="0">
                  <c:v>0.13212907824654319</c:v>
                </c:pt>
                <c:pt idx="1">
                  <c:v>0.13218091352911313</c:v>
                </c:pt>
                <c:pt idx="2">
                  <c:v>0.13222854942536558</c:v>
                </c:pt>
                <c:pt idx="3">
                  <c:v>0.1322681267582877</c:v>
                </c:pt>
                <c:pt idx="4">
                  <c:v>0.13229643920774162</c:v>
                </c:pt>
                <c:pt idx="5">
                  <c:v>0.1323111930674532</c:v>
                </c:pt>
                <c:pt idx="6">
                  <c:v>0.1323111930674532</c:v>
                </c:pt>
                <c:pt idx="7">
                  <c:v>0.13229643920774162</c:v>
                </c:pt>
                <c:pt idx="8">
                  <c:v>0.1322681267582877</c:v>
                </c:pt>
                <c:pt idx="9">
                  <c:v>0.13222854942536558</c:v>
                </c:pt>
                <c:pt idx="10">
                  <c:v>0.13218091352911313</c:v>
                </c:pt>
                <c:pt idx="11">
                  <c:v>0.13212907824654319</c:v>
                </c:pt>
                <c:pt idx="12">
                  <c:v>0.13207724296397325</c:v>
                </c:pt>
                <c:pt idx="13">
                  <c:v>0.13202960706772079</c:v>
                </c:pt>
                <c:pt idx="14">
                  <c:v>0.13199002973479868</c:v>
                </c:pt>
                <c:pt idx="15">
                  <c:v>0.13196171728534475</c:v>
                </c:pt>
                <c:pt idx="16">
                  <c:v>0.13194696342563317</c:v>
                </c:pt>
                <c:pt idx="17">
                  <c:v>0.13194696342563317</c:v>
                </c:pt>
                <c:pt idx="18">
                  <c:v>0.13196171728534475</c:v>
                </c:pt>
                <c:pt idx="19">
                  <c:v>0.13199002973479868</c:v>
                </c:pt>
                <c:pt idx="20">
                  <c:v>0.13202960706772079</c:v>
                </c:pt>
                <c:pt idx="21">
                  <c:v>0.13207724296397325</c:v>
                </c:pt>
                <c:pt idx="22">
                  <c:v>0.13212907824654319</c:v>
                </c:pt>
              </c:numCache>
            </c:numRef>
          </c:yVal>
          <c:smooth val="1"/>
        </c:ser>
        <c:ser>
          <c:idx val="8"/>
          <c:order val="8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504984257903438E-2"/>
                  <c:y val="-1.5711264015884536E-2"/>
                </c:manualLayout>
              </c:layout>
              <c:tx>
                <c:rich>
                  <a:bodyPr/>
                  <a:lstStyle/>
                  <a:p>
                    <a:pPr>
                      <a:defRPr sz="15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500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720323954947923E-2"/>
                  <c:y val="-1.6845973629677331E-2"/>
                </c:manualLayout>
              </c:layout>
              <c:tx>
                <c:rich>
                  <a:bodyPr/>
                  <a:lstStyle/>
                  <a:p>
                    <a:pPr>
                      <a:defRPr sz="15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600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242315964213678E-2"/>
                  <c:y val="-1.6110328337743885E-2"/>
                </c:manualLayout>
              </c:layout>
              <c:tx>
                <c:rich>
                  <a:bodyPr/>
                  <a:lstStyle/>
                  <a:p>
                    <a:pPr>
                      <a:defRPr sz="15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700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1247113916380392E-2"/>
                  <c:y val="-1.6712120598833799E-2"/>
                </c:manualLayout>
              </c:layout>
              <c:tx>
                <c:rich>
                  <a:bodyPr/>
                  <a:lstStyle/>
                  <a:p>
                    <a:pPr>
                      <a:defRPr sz="15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800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PlotDat68!$Y$1:$Y$7</c:f>
              <c:numCache>
                <c:formatCode>General</c:formatCode>
                <c:ptCount val="7"/>
                <c:pt idx="0">
                  <c:v>0.63627939019052127</c:v>
                </c:pt>
                <c:pt idx="1">
                  <c:v>0.71887069068097387</c:v>
                </c:pt>
                <c:pt idx="2">
                  <c:v>0.80563079202389631</c:v>
                </c:pt>
                <c:pt idx="3">
                  <c:v>0.8967701146926832</c:v>
                </c:pt>
                <c:pt idx="4">
                  <c:v>0.99250970014676221</c:v>
                </c:pt>
                <c:pt idx="5">
                  <c:v>1.0930817469265008</c:v>
                </c:pt>
                <c:pt idx="6">
                  <c:v>1.1987301738075362</c:v>
                </c:pt>
              </c:numCache>
            </c:numRef>
          </c:xVal>
          <c:yVal>
            <c:numRef>
              <c:f>PlotDat68!$Z$1:$Z$7</c:f>
              <c:numCache>
                <c:formatCode>General</c:formatCode>
                <c:ptCount val="7"/>
                <c:pt idx="0">
                  <c:v>8.0649770958644673E-2</c:v>
                </c:pt>
                <c:pt idx="1">
                  <c:v>8.9064150576963375E-2</c:v>
                </c:pt>
                <c:pt idx="2">
                  <c:v>9.754404798491545E-2</c:v>
                </c:pt>
                <c:pt idx="3">
                  <c:v>0.1060899733307179</c:v>
                </c:pt>
                <c:pt idx="4">
                  <c:v>0.11470244073480962</c:v>
                </c:pt>
                <c:pt idx="5">
                  <c:v>0.12338196832078085</c:v>
                </c:pt>
                <c:pt idx="6">
                  <c:v>0.13212907824654319</c:v>
                </c:pt>
              </c:numCache>
            </c:numRef>
          </c:yVal>
          <c:smooth val="1"/>
        </c:ser>
        <c:ser>
          <c:idx val="9"/>
          <c:order val="9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PlotDat68!$U$1:$U$32</c:f>
              <c:numCache>
                <c:formatCode>General</c:formatCode>
                <c:ptCount val="32"/>
                <c:pt idx="0">
                  <c:v>0.63143916591853022</c:v>
                </c:pt>
                <c:pt idx="1">
                  <c:v>0.63627939019052149</c:v>
                </c:pt>
                <c:pt idx="2">
                  <c:v>0.65303518383375558</c:v>
                </c:pt>
                <c:pt idx="3">
                  <c:v>0.66996255980107056</c:v>
                </c:pt>
                <c:pt idx="4">
                  <c:v>0.68706327512615695</c:v>
                </c:pt>
                <c:pt idx="5">
                  <c:v>0.70433910483504358</c:v>
                </c:pt>
                <c:pt idx="6">
                  <c:v>0.72179184213034442</c:v>
                </c:pt>
                <c:pt idx="7">
                  <c:v>0.73942329857738831</c:v>
                </c:pt>
                <c:pt idx="8">
                  <c:v>0.75723530429225749</c:v>
                </c:pt>
                <c:pt idx="9">
                  <c:v>0.77522970813174985</c:v>
                </c:pt>
                <c:pt idx="10">
                  <c:v>0.79340837788528784</c:v>
                </c:pt>
                <c:pt idx="11">
                  <c:v>0.81177320046879209</c:v>
                </c:pt>
                <c:pt idx="12">
                  <c:v>0.83032608212053849</c:v>
                </c:pt>
                <c:pt idx="13">
                  <c:v>0.84906894859902526</c:v>
                </c:pt>
                <c:pt idx="14">
                  <c:v>0.86800374538286151</c:v>
                </c:pt>
                <c:pt idx="15">
                  <c:v>0.88713243787270524</c:v>
                </c:pt>
                <c:pt idx="16">
                  <c:v>0.90645701159526881</c:v>
                </c:pt>
                <c:pt idx="17">
                  <c:v>0.9259794724094137</c:v>
                </c:pt>
                <c:pt idx="18">
                  <c:v>0.94570184671435387</c:v>
                </c:pt>
                <c:pt idx="19">
                  <c:v>0.96562618165999492</c:v>
                </c:pt>
                <c:pt idx="20">
                  <c:v>0.98575454535942275</c:v>
                </c:pt>
                <c:pt idx="21">
                  <c:v>1.0060890271035716</c:v>
                </c:pt>
                <c:pt idx="22">
                  <c:v>1.0266317375780889</c:v>
                </c:pt>
                <c:pt idx="23">
                  <c:v>1.0473848090824203</c:v>
                </c:pt>
                <c:pt idx="24">
                  <c:v>1.0683503957511387</c:v>
                </c:pt>
                <c:pt idx="25">
                  <c:v>1.0895306737775412</c:v>
                </c:pt>
                <c:pt idx="26">
                  <c:v>1.110927841639533</c:v>
                </c:pt>
                <c:pt idx="27">
                  <c:v>1.1325441203278266</c:v>
                </c:pt>
                <c:pt idx="28">
                  <c:v>1.1543817535764767</c:v>
                </c:pt>
                <c:pt idx="29">
                  <c:v>1.1764430080957755</c:v>
                </c:pt>
                <c:pt idx="30">
                  <c:v>1.1987301738075349</c:v>
                </c:pt>
                <c:pt idx="31">
                  <c:v>1.2</c:v>
                </c:pt>
              </c:numCache>
            </c:numRef>
          </c:xVal>
          <c:yVal>
            <c:numRef>
              <c:f>PlotDat68!$V$1:$V$32</c:f>
              <c:numCache>
                <c:formatCode>General</c:formatCode>
                <c:ptCount val="32"/>
                <c:pt idx="0">
                  <c:v>0.08</c:v>
                </c:pt>
                <c:pt idx="1">
                  <c:v>8.0504727240804194E-2</c:v>
                </c:pt>
                <c:pt idx="2">
                  <c:v>8.2237044162727896E-2</c:v>
                </c:pt>
                <c:pt idx="3">
                  <c:v>8.3972138409736968E-2</c:v>
                </c:pt>
                <c:pt idx="4">
                  <c:v>8.5710014434544721E-2</c:v>
                </c:pt>
                <c:pt idx="5">
                  <c:v>8.745067669700396E-2</c:v>
                </c:pt>
                <c:pt idx="6">
                  <c:v>8.9194129664117092E-2</c:v>
                </c:pt>
                <c:pt idx="7">
                  <c:v>9.0940377810048448E-2</c:v>
                </c:pt>
                <c:pt idx="8">
                  <c:v>9.2689425616135732E-2</c:v>
                </c:pt>
                <c:pt idx="9">
                  <c:v>9.4441277570900525E-2</c:v>
                </c:pt>
                <c:pt idx="10">
                  <c:v>9.6195938170061404E-2</c:v>
                </c:pt>
                <c:pt idx="11">
                  <c:v>9.795341191654415E-2</c:v>
                </c:pt>
                <c:pt idx="12">
                  <c:v>9.9713703320493702E-2</c:v>
                </c:pt>
                <c:pt idx="13">
                  <c:v>0.10147681689928627</c:v>
                </c:pt>
                <c:pt idx="14">
                  <c:v>0.10324275717754006</c:v>
                </c:pt>
                <c:pt idx="15">
                  <c:v>0.10501152868712745</c:v>
                </c:pt>
                <c:pt idx="16">
                  <c:v>0.10678313596718637</c:v>
                </c:pt>
                <c:pt idx="17">
                  <c:v>0.10855758356413249</c:v>
                </c:pt>
                <c:pt idx="18">
                  <c:v>0.11033487603166946</c:v>
                </c:pt>
                <c:pt idx="19">
                  <c:v>0.11211501793080283</c:v>
                </c:pt>
                <c:pt idx="20">
                  <c:v>0.11389801382984956</c:v>
                </c:pt>
                <c:pt idx="21">
                  <c:v>0.11568386830445089</c:v>
                </c:pt>
                <c:pt idx="22">
                  <c:v>0.11747258593758433</c:v>
                </c:pt>
                <c:pt idx="23">
                  <c:v>0.11926417131957442</c:v>
                </c:pt>
                <c:pt idx="24">
                  <c:v>0.12105862904810544</c:v>
                </c:pt>
                <c:pt idx="25">
                  <c:v>0.12285596372823246</c:v>
                </c:pt>
                <c:pt idx="26">
                  <c:v>0.12465617997239389</c:v>
                </c:pt>
                <c:pt idx="27">
                  <c:v>0.1264592824004227</c:v>
                </c:pt>
                <c:pt idx="28">
                  <c:v>0.1282652756395587</c:v>
                </c:pt>
                <c:pt idx="29">
                  <c:v>0.13007416432446003</c:v>
                </c:pt>
                <c:pt idx="30">
                  <c:v>0.13188595309721576</c:v>
                </c:pt>
                <c:pt idx="31">
                  <c:v>0.13198829844065879</c:v>
                </c:pt>
              </c:numCache>
            </c:numRef>
          </c:yVal>
          <c:smooth val="1"/>
        </c:ser>
        <c:ser>
          <c:idx val="10"/>
          <c:order val="1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PlotDat68!$W$1:$W$32</c:f>
              <c:numCache>
                <c:formatCode>General</c:formatCode>
                <c:ptCount val="32"/>
                <c:pt idx="0">
                  <c:v>0.62868564219918011</c:v>
                </c:pt>
                <c:pt idx="1">
                  <c:v>0.63627939019052149</c:v>
                </c:pt>
                <c:pt idx="2">
                  <c:v>0.65303518383375558</c:v>
                </c:pt>
                <c:pt idx="3">
                  <c:v>0.66996255980107056</c:v>
                </c:pt>
                <c:pt idx="4">
                  <c:v>0.68706327512615695</c:v>
                </c:pt>
                <c:pt idx="5">
                  <c:v>0.70433910483504358</c:v>
                </c:pt>
                <c:pt idx="6">
                  <c:v>0.72179184213034442</c:v>
                </c:pt>
                <c:pt idx="7">
                  <c:v>0.73942329857738831</c:v>
                </c:pt>
                <c:pt idx="8">
                  <c:v>0.75723530429225749</c:v>
                </c:pt>
                <c:pt idx="9">
                  <c:v>0.77522970813174985</c:v>
                </c:pt>
                <c:pt idx="10">
                  <c:v>0.79340837788528784</c:v>
                </c:pt>
                <c:pt idx="11">
                  <c:v>0.81177320046879209</c:v>
                </c:pt>
                <c:pt idx="12">
                  <c:v>0.83032608212053849</c:v>
                </c:pt>
                <c:pt idx="13">
                  <c:v>0.84906894859902526</c:v>
                </c:pt>
                <c:pt idx="14">
                  <c:v>0.86800374538286151</c:v>
                </c:pt>
                <c:pt idx="15">
                  <c:v>0.88713243787270524</c:v>
                </c:pt>
                <c:pt idx="16">
                  <c:v>0.90645701159526881</c:v>
                </c:pt>
                <c:pt idx="17">
                  <c:v>0.9259794724094137</c:v>
                </c:pt>
                <c:pt idx="18">
                  <c:v>0.94570184671435387</c:v>
                </c:pt>
                <c:pt idx="19">
                  <c:v>0.96562618165999492</c:v>
                </c:pt>
                <c:pt idx="20">
                  <c:v>0.98575454535942275</c:v>
                </c:pt>
                <c:pt idx="21">
                  <c:v>1.0060890271035716</c:v>
                </c:pt>
                <c:pt idx="22">
                  <c:v>1.0266317375780889</c:v>
                </c:pt>
                <c:pt idx="23">
                  <c:v>1.0473848090824203</c:v>
                </c:pt>
                <c:pt idx="24">
                  <c:v>1.0683503957511387</c:v>
                </c:pt>
                <c:pt idx="25">
                  <c:v>1.0895306737775412</c:v>
                </c:pt>
                <c:pt idx="26">
                  <c:v>1.110927841639533</c:v>
                </c:pt>
                <c:pt idx="27">
                  <c:v>1.1325441203278266</c:v>
                </c:pt>
                <c:pt idx="28">
                  <c:v>1.1543817535764767</c:v>
                </c:pt>
                <c:pt idx="29">
                  <c:v>1.1764430080957755</c:v>
                </c:pt>
                <c:pt idx="30">
                  <c:v>1.1987301738075349</c:v>
                </c:pt>
                <c:pt idx="31">
                  <c:v>1.2</c:v>
                </c:pt>
              </c:numCache>
            </c:numRef>
          </c:xVal>
          <c:yVal>
            <c:numRef>
              <c:f>PlotDat68!$X$1:$X$32</c:f>
              <c:numCache>
                <c:formatCode>General</c:formatCode>
                <c:ptCount val="32"/>
                <c:pt idx="0">
                  <c:v>0.08</c:v>
                </c:pt>
                <c:pt idx="1">
                  <c:v>8.0794814676485152E-2</c:v>
                </c:pt>
                <c:pt idx="2">
                  <c:v>8.2533608935533659E-2</c:v>
                </c:pt>
                <c:pt idx="3">
                  <c:v>8.427520057702706E-2</c:v>
                </c:pt>
                <c:pt idx="4">
                  <c:v>8.6019594101396937E-2</c:v>
                </c:pt>
                <c:pt idx="5">
                  <c:v>8.7766794016315874E-2</c:v>
                </c:pt>
                <c:pt idx="6">
                  <c:v>8.9516804836707778E-2</c:v>
                </c:pt>
                <c:pt idx="7">
                  <c:v>9.1269631084760425E-2</c:v>
                </c:pt>
                <c:pt idx="8">
                  <c:v>9.3025277289937106E-2</c:v>
                </c:pt>
                <c:pt idx="9">
                  <c:v>9.4783747988987435E-2</c:v>
                </c:pt>
                <c:pt idx="10">
                  <c:v>9.6545047725960439E-2</c:v>
                </c:pt>
                <c:pt idx="11">
                  <c:v>9.8309181052215214E-2</c:v>
                </c:pt>
                <c:pt idx="12">
                  <c:v>0.10007615252643295</c:v>
                </c:pt>
                <c:pt idx="13">
                  <c:v>0.10184596671462927</c:v>
                </c:pt>
                <c:pt idx="14">
                  <c:v>0.10361862819016521</c:v>
                </c:pt>
                <c:pt idx="15">
                  <c:v>0.10539414153375952</c:v>
                </c:pt>
                <c:pt idx="16">
                  <c:v>0.10717251133350035</c:v>
                </c:pt>
                <c:pt idx="17">
                  <c:v>0.10895374218485752</c:v>
                </c:pt>
                <c:pt idx="18">
                  <c:v>0.11073783869069311</c:v>
                </c:pt>
                <c:pt idx="19">
                  <c:v>0.1125248054612755</c:v>
                </c:pt>
                <c:pt idx="20">
                  <c:v>0.11431464711428906</c:v>
                </c:pt>
                <c:pt idx="21">
                  <c:v>0.11610736827484734</c:v>
                </c:pt>
                <c:pt idx="22">
                  <c:v>0.11790297357550519</c:v>
                </c:pt>
                <c:pt idx="23">
                  <c:v>0.11970146765626968</c:v>
                </c:pt>
                <c:pt idx="24">
                  <c:v>0.12150285516461318</c:v>
                </c:pt>
                <c:pt idx="25">
                  <c:v>0.12330714075548446</c:v>
                </c:pt>
                <c:pt idx="26">
                  <c:v>0.12511432909132156</c:v>
                </c:pt>
                <c:pt idx="27">
                  <c:v>0.12692442484206312</c:v>
                </c:pt>
                <c:pt idx="28">
                  <c:v>0.12873743268516102</c:v>
                </c:pt>
                <c:pt idx="29">
                  <c:v>0.13055335730559195</c:v>
                </c:pt>
                <c:pt idx="30">
                  <c:v>0.13237220339587016</c:v>
                </c:pt>
                <c:pt idx="31">
                  <c:v>0.13247494796766815</c:v>
                </c:pt>
              </c:numCache>
            </c:numRef>
          </c:yVal>
          <c:smooth val="1"/>
        </c:ser>
        <c:ser>
          <c:idx val="11"/>
          <c:order val="1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PlotDat68!$AA$1:$AA$2</c:f>
              <c:numCache>
                <c:formatCode>General</c:formatCode>
                <c:ptCount val="2"/>
                <c:pt idx="0">
                  <c:v>0.6</c:v>
                </c:pt>
                <c:pt idx="1">
                  <c:v>1.2</c:v>
                </c:pt>
              </c:numCache>
            </c:numRef>
          </c:xVal>
          <c:yVal>
            <c:numRef>
              <c:f>PlotDat68!$AB$1:$AB$2</c:f>
              <c:numCache>
                <c:formatCode>General</c:formatCode>
                <c:ptCount val="2"/>
                <c:pt idx="0">
                  <c:v>8.9434954733896149E-2</c:v>
                </c:pt>
                <c:pt idx="1">
                  <c:v>0.11466785852141717</c:v>
                </c:pt>
              </c:numCache>
            </c:numRef>
          </c:yVal>
          <c:smooth val="1"/>
        </c:ser>
        <c:ser>
          <c:idx val="12"/>
          <c:order val="12"/>
          <c:tx>
            <c:v>IsoDat1</c:v>
          </c:tx>
          <c:spPr>
            <a:ln w="28575">
              <a:noFill/>
            </a:ln>
          </c:spPr>
          <c:marker>
            <c:symbol val="none"/>
          </c:marker>
          <c:xVal>
            <c:numRef>
              <c:f>PlotDat68!$C$1:$C$48</c:f>
              <c:numCache>
                <c:formatCode>General</c:formatCode>
                <c:ptCount val="48"/>
                <c:pt idx="0">
                  <c:v>6.6648317486255628</c:v>
                </c:pt>
                <c:pt idx="1">
                  <c:v>7.987977152213448</c:v>
                </c:pt>
                <c:pt idx="2">
                  <c:v>7.245153025919211</c:v>
                </c:pt>
                <c:pt idx="3">
                  <c:v>0.86633592674930693</c:v>
                </c:pt>
                <c:pt idx="4">
                  <c:v>7.7813144250538997</c:v>
                </c:pt>
                <c:pt idx="5">
                  <c:v>7.549888737441278</c:v>
                </c:pt>
                <c:pt idx="6">
                  <c:v>4.6233614314299176</c:v>
                </c:pt>
                <c:pt idx="7">
                  <c:v>7.5025833370753272</c:v>
                </c:pt>
                <c:pt idx="8">
                  <c:v>7.289803395586123</c:v>
                </c:pt>
                <c:pt idx="9">
                  <c:v>8.0200278951460202</c:v>
                </c:pt>
                <c:pt idx="10">
                  <c:v>6.6245175250198303</c:v>
                </c:pt>
                <c:pt idx="11">
                  <c:v>7.4159246337017848</c:v>
                </c:pt>
                <c:pt idx="12">
                  <c:v>7.6172559013719834</c:v>
                </c:pt>
                <c:pt idx="13">
                  <c:v>7.2573401309793288</c:v>
                </c:pt>
                <c:pt idx="14">
                  <c:v>6.8128791705079825</c:v>
                </c:pt>
                <c:pt idx="15">
                  <c:v>7.6214503689858581</c:v>
                </c:pt>
                <c:pt idx="16">
                  <c:v>7.5034306053130777</c:v>
                </c:pt>
                <c:pt idx="17">
                  <c:v>1.0074961863132905</c:v>
                </c:pt>
                <c:pt idx="18">
                  <c:v>6.5877500567751364</c:v>
                </c:pt>
                <c:pt idx="19">
                  <c:v>7.2674872570664055</c:v>
                </c:pt>
                <c:pt idx="20">
                  <c:v>0.84409160460795118</c:v>
                </c:pt>
                <c:pt idx="21">
                  <c:v>7.4343091674494657</c:v>
                </c:pt>
                <c:pt idx="22">
                  <c:v>6.302904147286978</c:v>
                </c:pt>
                <c:pt idx="23">
                  <c:v>1.1033579607273434</c:v>
                </c:pt>
                <c:pt idx="24">
                  <c:v>7.575000750546085</c:v>
                </c:pt>
                <c:pt idx="25">
                  <c:v>7.6725934177081978</c:v>
                </c:pt>
                <c:pt idx="26">
                  <c:v>7.4675540755858325</c:v>
                </c:pt>
                <c:pt idx="27">
                  <c:v>6.742105054118996</c:v>
                </c:pt>
                <c:pt idx="28">
                  <c:v>0.81601787114403213</c:v>
                </c:pt>
                <c:pt idx="29">
                  <c:v>7.8802359235808188</c:v>
                </c:pt>
                <c:pt idx="30">
                  <c:v>7.284407504877441</c:v>
                </c:pt>
                <c:pt idx="31">
                  <c:v>0.87889895244134619</c:v>
                </c:pt>
                <c:pt idx="32">
                  <c:v>6.8408136382161935</c:v>
                </c:pt>
                <c:pt idx="33">
                  <c:v>0.87601149589848737</c:v>
                </c:pt>
                <c:pt idx="34">
                  <c:v>0.8083607506945063</c:v>
                </c:pt>
                <c:pt idx="35">
                  <c:v>0.82739477921085114</c:v>
                </c:pt>
                <c:pt idx="36">
                  <c:v>0.82001537862111462</c:v>
                </c:pt>
                <c:pt idx="37">
                  <c:v>0.85365804382769761</c:v>
                </c:pt>
                <c:pt idx="38">
                  <c:v>0.88886532261246731</c:v>
                </c:pt>
                <c:pt idx="39">
                  <c:v>0.88642077102344918</c:v>
                </c:pt>
                <c:pt idx="40">
                  <c:v>7.1065423128128655</c:v>
                </c:pt>
                <c:pt idx="41">
                  <c:v>5.4137004310454149</c:v>
                </c:pt>
                <c:pt idx="42">
                  <c:v>7.2115526175485014</c:v>
                </c:pt>
                <c:pt idx="43">
                  <c:v>7.1752454118528242</c:v>
                </c:pt>
                <c:pt idx="44">
                  <c:v>7.6730080703970112</c:v>
                </c:pt>
                <c:pt idx="45">
                  <c:v>7.077604069252093</c:v>
                </c:pt>
                <c:pt idx="46">
                  <c:v>6.4571089457805542</c:v>
                </c:pt>
                <c:pt idx="47">
                  <c:v>7.0954556173029095</c:v>
                </c:pt>
              </c:numCache>
            </c:numRef>
          </c:xVal>
          <c:yVal>
            <c:numRef>
              <c:f>PlotDat68!$D$1:$D$48</c:f>
              <c:numCache>
                <c:formatCode>General</c:formatCode>
                <c:ptCount val="48"/>
                <c:pt idx="0">
                  <c:v>0.34267886382637847</c:v>
                </c:pt>
                <c:pt idx="1">
                  <c:v>0.39980874190013022</c:v>
                </c:pt>
                <c:pt idx="2">
                  <c:v>0.37099065561998057</c:v>
                </c:pt>
                <c:pt idx="3">
                  <c:v>0.10277681064868555</c:v>
                </c:pt>
                <c:pt idx="4">
                  <c:v>0.39358788383268184</c:v>
                </c:pt>
                <c:pt idx="5">
                  <c:v>0.38333150045029663</c:v>
                </c:pt>
                <c:pt idx="6">
                  <c:v>0.25848110635307647</c:v>
                </c:pt>
                <c:pt idx="7">
                  <c:v>0.37873928320820954</c:v>
                </c:pt>
                <c:pt idx="8">
                  <c:v>0.3683009950050774</c:v>
                </c:pt>
                <c:pt idx="9">
                  <c:v>0.40650701671210071</c:v>
                </c:pt>
                <c:pt idx="10">
                  <c:v>0.34112784783697653</c:v>
                </c:pt>
                <c:pt idx="11">
                  <c:v>0.37275172096457271</c:v>
                </c:pt>
                <c:pt idx="12">
                  <c:v>0.38436190144453941</c:v>
                </c:pt>
                <c:pt idx="13">
                  <c:v>0.36951926115123701</c:v>
                </c:pt>
                <c:pt idx="14">
                  <c:v>0.34926993479586121</c:v>
                </c:pt>
                <c:pt idx="15">
                  <c:v>0.38302243611003217</c:v>
                </c:pt>
                <c:pt idx="16">
                  <c:v>0.38071221777194197</c:v>
                </c:pt>
                <c:pt idx="17">
                  <c:v>0.11217855488435043</c:v>
                </c:pt>
                <c:pt idx="18">
                  <c:v>0.34034555300152869</c:v>
                </c:pt>
                <c:pt idx="19">
                  <c:v>0.36705607807336033</c:v>
                </c:pt>
                <c:pt idx="20">
                  <c:v>0.10017434167352152</c:v>
                </c:pt>
                <c:pt idx="21">
                  <c:v>0.37886950670948044</c:v>
                </c:pt>
                <c:pt idx="22">
                  <c:v>0.33386815119648022</c:v>
                </c:pt>
                <c:pt idx="23">
                  <c:v>0.12180447832931417</c:v>
                </c:pt>
                <c:pt idx="24">
                  <c:v>0.38262760108125682</c:v>
                </c:pt>
                <c:pt idx="25">
                  <c:v>0.39126587242992311</c:v>
                </c:pt>
                <c:pt idx="26">
                  <c:v>0.37679585475056881</c:v>
                </c:pt>
                <c:pt idx="27">
                  <c:v>0.35264830815459075</c:v>
                </c:pt>
                <c:pt idx="28">
                  <c:v>9.5996779349789535E-2</c:v>
                </c:pt>
                <c:pt idx="29">
                  <c:v>0.39416557338742453</c:v>
                </c:pt>
                <c:pt idx="30">
                  <c:v>0.3688379881335308</c:v>
                </c:pt>
                <c:pt idx="31">
                  <c:v>0.10044892980173567</c:v>
                </c:pt>
                <c:pt idx="32">
                  <c:v>0.34610614720829508</c:v>
                </c:pt>
                <c:pt idx="33">
                  <c:v>9.8524091282796572E-2</c:v>
                </c:pt>
                <c:pt idx="34">
                  <c:v>9.4809977321685682E-2</c:v>
                </c:pt>
                <c:pt idx="35">
                  <c:v>9.5853281716696312E-2</c:v>
                </c:pt>
                <c:pt idx="36">
                  <c:v>9.9004725612449704E-2</c:v>
                </c:pt>
                <c:pt idx="37">
                  <c:v>0.10021651290545716</c:v>
                </c:pt>
                <c:pt idx="38">
                  <c:v>9.935406716494774E-2</c:v>
                </c:pt>
                <c:pt idx="39">
                  <c:v>9.7403742948730304E-2</c:v>
                </c:pt>
                <c:pt idx="40">
                  <c:v>0.37217286970624097</c:v>
                </c:pt>
                <c:pt idx="41">
                  <c:v>0.29558372470523464</c:v>
                </c:pt>
                <c:pt idx="42">
                  <c:v>0.36388800805504812</c:v>
                </c:pt>
                <c:pt idx="43">
                  <c:v>0.36121918966878996</c:v>
                </c:pt>
                <c:pt idx="44">
                  <c:v>0.38124802141913883</c:v>
                </c:pt>
                <c:pt idx="45">
                  <c:v>0.3586326899139905</c:v>
                </c:pt>
                <c:pt idx="46">
                  <c:v>0.33168316085629962</c:v>
                </c:pt>
                <c:pt idx="47">
                  <c:v>0.37019570048184741</c:v>
                </c:pt>
              </c:numCache>
            </c:numRef>
          </c:yVal>
          <c:smooth val="1"/>
        </c:ser>
        <c:ser>
          <c:idx val="13"/>
          <c:order val="1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PlotDat68!$AC$1:$AC$39</c:f>
              <c:numCache>
                <c:formatCode>General</c:formatCode>
                <c:ptCount val="39"/>
                <c:pt idx="0">
                  <c:v>6.9851021954062427</c:v>
                </c:pt>
                <c:pt idx="1">
                  <c:v>6.9806995516586685</c:v>
                </c:pt>
                <c:pt idx="2">
                  <c:v>6.9676808576502607</c:v>
                </c:pt>
                <c:pt idx="3">
                  <c:v>6.9464012294163648</c:v>
                </c:pt>
                <c:pt idx="4">
                  <c:v>6.9174411197433514</c:v>
                </c:pt>
                <c:pt idx="5">
                  <c:v>6.8815904849297294</c:v>
                </c:pt>
                <c:pt idx="6">
                  <c:v>6.839827236837583</c:v>
                </c:pt>
                <c:pt idx="7">
                  <c:v>6.7932905680062046</c:v>
                </c:pt>
                <c:pt idx="8">
                  <c:v>6.743249877449272</c:v>
                </c:pt>
                <c:pt idx="9">
                  <c:v>6.6910701447588341</c:v>
                </c:pt>
                <c:pt idx="10">
                  <c:v>6.6381746970202737</c:v>
                </c:pt>
                <c:pt idx="11">
                  <c:v>6.5860063841597594</c:v>
                </c:pt>
                <c:pt idx="12">
                  <c:v>6.5359882217594825</c:v>
                </c:pt>
                <c:pt idx="13">
                  <c:v>6.4894845749021046</c:v>
                </c:pt>
                <c:pt idx="14">
                  <c:v>6.4477639418479349</c:v>
                </c:pt>
                <c:pt idx="15">
                  <c:v>6.4119643527091199</c:v>
                </c:pt>
                <c:pt idx="16">
                  <c:v>6.3830623269547999</c:v>
                </c:pt>
                <c:pt idx="17">
                  <c:v>6.3618462365055954</c:v>
                </c:pt>
                <c:pt idx="18">
                  <c:v>6.3488948010027419</c:v>
                </c:pt>
                <c:pt idx="19">
                  <c:v>6.344561301844883</c:v>
                </c:pt>
                <c:pt idx="20">
                  <c:v>6.3489639455924571</c:v>
                </c:pt>
                <c:pt idx="21">
                  <c:v>6.361982639600865</c:v>
                </c:pt>
                <c:pt idx="22">
                  <c:v>6.3832622678347608</c:v>
                </c:pt>
                <c:pt idx="23">
                  <c:v>6.4122223775077734</c:v>
                </c:pt>
                <c:pt idx="24">
                  <c:v>6.4480730123213963</c:v>
                </c:pt>
                <c:pt idx="25">
                  <c:v>6.4898362604135418</c:v>
                </c:pt>
                <c:pt idx="26">
                  <c:v>6.5363729292449202</c:v>
                </c:pt>
                <c:pt idx="27">
                  <c:v>6.5864136198018528</c:v>
                </c:pt>
                <c:pt idx="28">
                  <c:v>6.6385933524922907</c:v>
                </c:pt>
                <c:pt idx="29">
                  <c:v>6.691488800230851</c:v>
                </c:pt>
                <c:pt idx="30">
                  <c:v>6.7436571130913654</c:v>
                </c:pt>
                <c:pt idx="31">
                  <c:v>6.7936752754916423</c:v>
                </c:pt>
                <c:pt idx="32">
                  <c:v>6.8401789223490201</c:v>
                </c:pt>
                <c:pt idx="33">
                  <c:v>6.881899555403189</c:v>
                </c:pt>
                <c:pt idx="34">
                  <c:v>6.9176991445420049</c:v>
                </c:pt>
                <c:pt idx="35">
                  <c:v>6.9466011702963248</c:v>
                </c:pt>
                <c:pt idx="36">
                  <c:v>6.9678172607455293</c:v>
                </c:pt>
                <c:pt idx="37">
                  <c:v>6.9807686962483837</c:v>
                </c:pt>
                <c:pt idx="38">
                  <c:v>6.9851021954062427</c:v>
                </c:pt>
              </c:numCache>
            </c:numRef>
          </c:xVal>
          <c:yVal>
            <c:numRef>
              <c:f>PlotDat68!$AD$1:$AD$39</c:f>
              <c:numCache>
                <c:formatCode>General</c:formatCode>
                <c:ptCount val="39"/>
                <c:pt idx="0">
                  <c:v>0.35856846066002251</c:v>
                </c:pt>
                <c:pt idx="1">
                  <c:v>0.35904858586397609</c:v>
                </c:pt>
                <c:pt idx="2">
                  <c:v>0.35908218772342454</c:v>
                </c:pt>
                <c:pt idx="3">
                  <c:v>0.35866834966723565</c:v>
                </c:pt>
                <c:pt idx="4">
                  <c:v>0.35781836011878687</c:v>
                </c:pt>
                <c:pt idx="5">
                  <c:v>0.35655540457720264</c:v>
                </c:pt>
                <c:pt idx="6">
                  <c:v>0.35491393317737785</c:v>
                </c:pt>
                <c:pt idx="7">
                  <c:v>0.3529387209801032</c:v>
                </c:pt>
                <c:pt idx="8">
                  <c:v>0.35068364662512647</c:v>
                </c:pt>
                <c:pt idx="9">
                  <c:v>0.34821022266231122</c:v>
                </c:pt>
                <c:pt idx="10">
                  <c:v>0.34558591764962809</c:v>
                </c:pt>
                <c:pt idx="11">
                  <c:v>0.34288231578677042</c:v>
                </c:pt>
                <c:pt idx="12">
                  <c:v>0.34017316428479299</c:v>
                </c:pt>
                <c:pt idx="13">
                  <c:v>0.33753236173443874</c:v>
                </c:pt>
                <c:pt idx="14">
                  <c:v>0.33503194234522299</c:v>
                </c:pt>
                <c:pt idx="15">
                  <c:v>0.33274011103997658</c:v>
                </c:pt>
                <c:pt idx="16">
                  <c:v>0.33071938300234832</c:v>
                </c:pt>
                <c:pt idx="17">
                  <c:v>0.32902487842555989</c:v>
                </c:pt>
                <c:pt idx="18">
                  <c:v>0.32770281897722231</c:v>
                </c:pt>
                <c:pt idx="19">
                  <c:v>0.32678926699273442</c:v>
                </c:pt>
                <c:pt idx="20">
                  <c:v>0.32630914178878084</c:v>
                </c:pt>
                <c:pt idx="21">
                  <c:v>0.32627553992933239</c:v>
                </c:pt>
                <c:pt idx="22">
                  <c:v>0.32668937798552128</c:v>
                </c:pt>
                <c:pt idx="23">
                  <c:v>0.32753936753397001</c:v>
                </c:pt>
                <c:pt idx="24">
                  <c:v>0.32880232307555429</c:v>
                </c:pt>
                <c:pt idx="25">
                  <c:v>0.33044379447537908</c:v>
                </c:pt>
                <c:pt idx="26">
                  <c:v>0.33241900667265367</c:v>
                </c:pt>
                <c:pt idx="27">
                  <c:v>0.33467408102763041</c:v>
                </c:pt>
                <c:pt idx="28">
                  <c:v>0.33714750499044566</c:v>
                </c:pt>
                <c:pt idx="29">
                  <c:v>0.33977181000312878</c:v>
                </c:pt>
                <c:pt idx="30">
                  <c:v>0.34247541186598646</c:v>
                </c:pt>
                <c:pt idx="31">
                  <c:v>0.34518456336796388</c:v>
                </c:pt>
                <c:pt idx="32">
                  <c:v>0.34782536591831809</c:v>
                </c:pt>
                <c:pt idx="33">
                  <c:v>0.35032578530753389</c:v>
                </c:pt>
                <c:pt idx="34">
                  <c:v>0.35261761661278029</c:v>
                </c:pt>
                <c:pt idx="35">
                  <c:v>0.35463834465040855</c:v>
                </c:pt>
                <c:pt idx="36">
                  <c:v>0.35633284922719699</c:v>
                </c:pt>
                <c:pt idx="37">
                  <c:v>0.35765490867553462</c:v>
                </c:pt>
                <c:pt idx="38">
                  <c:v>0.35856846066002251</c:v>
                </c:pt>
              </c:numCache>
            </c:numRef>
          </c:yVal>
          <c:smooth val="1"/>
        </c:ser>
        <c:ser>
          <c:idx val="14"/>
          <c:order val="1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PlotDat68!$AE$1:$AE$39</c:f>
              <c:numCache>
                <c:formatCode>General</c:formatCode>
                <c:ptCount val="39"/>
                <c:pt idx="0">
                  <c:v>8.3115685489206044</c:v>
                </c:pt>
                <c:pt idx="1">
                  <c:v>8.3071166269018288</c:v>
                </c:pt>
                <c:pt idx="2">
                  <c:v>8.2939594119480731</c:v>
                </c:pt>
                <c:pt idx="3">
                  <c:v>8.2724557985849785</c:v>
                </c:pt>
                <c:pt idx="4">
                  <c:v>8.2431923493293535</c:v>
                </c:pt>
                <c:pt idx="5">
                  <c:v>8.2069672947927721</c:v>
                </c:pt>
                <c:pt idx="6">
                  <c:v>8.1647687600313219</c:v>
                </c:pt>
                <c:pt idx="7">
                  <c:v>8.1177478110699255</c:v>
                </c:pt>
                <c:pt idx="8">
                  <c:v>8.0671870568217852</c:v>
                </c:pt>
                <c:pt idx="9">
                  <c:v>8.01446566286074</c:v>
                </c:pt>
                <c:pt idx="10">
                  <c:v>7.9610217313796303</c:v>
                </c:pt>
                <c:pt idx="11">
                  <c:v>7.9083130735113301</c:v>
                </c:pt>
                <c:pt idx="12">
                  <c:v>7.8577774440412691</c:v>
                </c:pt>
                <c:pt idx="13">
                  <c:v>7.8107933232048365</c:v>
                </c:pt>
                <c:pt idx="14">
                  <c:v>7.7686423153399886</c:v>
                </c:pt>
                <c:pt idx="15">
                  <c:v>7.7324741900618026</c:v>
                </c:pt>
                <c:pt idx="16">
                  <c:v>7.7032755195445999</c:v>
                </c:pt>
                <c:pt idx="17">
                  <c:v>7.6818427674048371</c:v>
                </c:pt>
                <c:pt idx="18">
                  <c:v>7.6687605632498723</c:v>
                </c:pt>
                <c:pt idx="19">
                  <c:v>7.6643857555062915</c:v>
                </c:pt>
                <c:pt idx="20">
                  <c:v>7.6688376775250671</c:v>
                </c:pt>
                <c:pt idx="21">
                  <c:v>7.6819948924788219</c:v>
                </c:pt>
                <c:pt idx="22">
                  <c:v>7.7034985058419165</c:v>
                </c:pt>
                <c:pt idx="23">
                  <c:v>7.7327619550975415</c:v>
                </c:pt>
                <c:pt idx="24">
                  <c:v>7.7689870096341238</c:v>
                </c:pt>
                <c:pt idx="25">
                  <c:v>7.811185544395574</c:v>
                </c:pt>
                <c:pt idx="26">
                  <c:v>7.8582064933569695</c:v>
                </c:pt>
                <c:pt idx="27">
                  <c:v>7.908767247605109</c:v>
                </c:pt>
                <c:pt idx="28">
                  <c:v>7.961488641566155</c:v>
                </c:pt>
                <c:pt idx="29">
                  <c:v>8.0149325730472647</c:v>
                </c:pt>
                <c:pt idx="30">
                  <c:v>8.0676412309155641</c:v>
                </c:pt>
                <c:pt idx="31">
                  <c:v>8.1181768603856259</c:v>
                </c:pt>
                <c:pt idx="32">
                  <c:v>8.1651609812220585</c:v>
                </c:pt>
                <c:pt idx="33">
                  <c:v>8.2073119890869055</c:v>
                </c:pt>
                <c:pt idx="34">
                  <c:v>8.2434801143650933</c:v>
                </c:pt>
                <c:pt idx="35">
                  <c:v>8.2726787848822951</c:v>
                </c:pt>
                <c:pt idx="36">
                  <c:v>8.2941115370220579</c:v>
                </c:pt>
                <c:pt idx="37">
                  <c:v>8.3071937411770236</c:v>
                </c:pt>
                <c:pt idx="38">
                  <c:v>8.3115685489206044</c:v>
                </c:pt>
              </c:numCache>
            </c:numRef>
          </c:xVal>
          <c:yVal>
            <c:numRef>
              <c:f>PlotDat68!$AF$1:$AF$39</c:f>
              <c:numCache>
                <c:formatCode>General</c:formatCode>
                <c:ptCount val="39"/>
                <c:pt idx="0">
                  <c:v>0.41520403451931842</c:v>
                </c:pt>
                <c:pt idx="1">
                  <c:v>0.41580448961217392</c:v>
                </c:pt>
                <c:pt idx="2">
                  <c:v>0.41596862240524712</c:v>
                </c:pt>
                <c:pt idx="3">
                  <c:v>0.41569195578380519</c:v>
                </c:pt>
                <c:pt idx="4">
                  <c:v>0.414982036492065</c:v>
                </c:pt>
                <c:pt idx="5">
                  <c:v>0.41385822927768384</c:v>
                </c:pt>
                <c:pt idx="6">
                  <c:v>0.41235118867192322</c:v>
                </c:pt>
                <c:pt idx="7">
                  <c:v>0.4105020228139466</c:v>
                </c:pt>
                <c:pt idx="8">
                  <c:v>0.40836117212794393</c:v>
                </c:pt>
                <c:pt idx="9">
                  <c:v>0.40598703343984827</c:v>
                </c:pt>
                <c:pt idx="10">
                  <c:v>0.40344436706415304</c:v>
                </c:pt>
                <c:pt idx="11">
                  <c:v>0.40080253031135082</c:v>
                </c:pt>
                <c:pt idx="12">
                  <c:v>0.39813358560130352</c:v>
                </c:pt>
                <c:pt idx="13">
                  <c:v>0.39551033478828163</c:v>
                </c:pt>
                <c:pt idx="14">
                  <c:v>0.39300433331615992</c:v>
                </c:pt>
                <c:pt idx="15">
                  <c:v>0.39068393837243953</c:v>
                </c:pt>
                <c:pt idx="16">
                  <c:v>0.38861244428236708</c:v>
                </c:pt>
                <c:pt idx="17">
                  <c:v>0.3868463560047376</c:v>
                </c:pt>
                <c:pt idx="18">
                  <c:v>0.38543384782391632</c:v>
                </c:pt>
                <c:pt idx="19">
                  <c:v>0.38441344928094201</c:v>
                </c:pt>
                <c:pt idx="20">
                  <c:v>0.38381299418808651</c:v>
                </c:pt>
                <c:pt idx="21">
                  <c:v>0.38364886139501331</c:v>
                </c:pt>
                <c:pt idx="22">
                  <c:v>0.38392552801645524</c:v>
                </c:pt>
                <c:pt idx="23">
                  <c:v>0.38463544730819538</c:v>
                </c:pt>
                <c:pt idx="24">
                  <c:v>0.38575925452257659</c:v>
                </c:pt>
                <c:pt idx="25">
                  <c:v>0.38726629512833721</c:v>
                </c:pt>
                <c:pt idx="26">
                  <c:v>0.38911546098631383</c:v>
                </c:pt>
                <c:pt idx="27">
                  <c:v>0.39125631167231645</c:v>
                </c:pt>
                <c:pt idx="28">
                  <c:v>0.39363045036041217</c:v>
                </c:pt>
                <c:pt idx="29">
                  <c:v>0.39617311673610733</c:v>
                </c:pt>
                <c:pt idx="30">
                  <c:v>0.39881495348890955</c:v>
                </c:pt>
                <c:pt idx="31">
                  <c:v>0.40148389819895686</c:v>
                </c:pt>
                <c:pt idx="32">
                  <c:v>0.40410714901197875</c:v>
                </c:pt>
                <c:pt idx="33">
                  <c:v>0.40661315048410046</c:v>
                </c:pt>
                <c:pt idx="34">
                  <c:v>0.40893354542782079</c:v>
                </c:pt>
                <c:pt idx="35">
                  <c:v>0.4110050395178933</c:v>
                </c:pt>
                <c:pt idx="36">
                  <c:v>0.41277112779552277</c:v>
                </c:pt>
                <c:pt idx="37">
                  <c:v>0.41418363597634406</c:v>
                </c:pt>
                <c:pt idx="38">
                  <c:v>0.41520403451931842</c:v>
                </c:pt>
              </c:numCache>
            </c:numRef>
          </c:yVal>
          <c:smooth val="1"/>
        </c:ser>
        <c:ser>
          <c:idx val="15"/>
          <c:order val="1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PlotDat68!$AG$1:$AG$39</c:f>
              <c:numCache>
                <c:formatCode>General</c:formatCode>
                <c:ptCount val="39"/>
                <c:pt idx="0">
                  <c:v>7.7013839988775752</c:v>
                </c:pt>
                <c:pt idx="1">
                  <c:v>7.6951198967232077</c:v>
                </c:pt>
                <c:pt idx="2">
                  <c:v>7.6765818713093958</c:v>
                </c:pt>
                <c:pt idx="3">
                  <c:v>7.646275591644403</c:v>
                </c:pt>
                <c:pt idx="4">
                  <c:v>7.6050277340349153</c:v>
                </c:pt>
                <c:pt idx="5">
                  <c:v>7.55396343251138</c:v>
                </c:pt>
                <c:pt idx="6">
                  <c:v>7.4944755881046596</c:v>
                </c:pt>
                <c:pt idx="7">
                  <c:v>7.4281868741369328</c:v>
                </c:pt>
                <c:pt idx="8">
                  <c:v>7.3569054739234581</c:v>
                </c:pt>
                <c:pt idx="9">
                  <c:v>7.2825757582453177</c:v>
                </c:pt>
                <c:pt idx="10">
                  <c:v>7.2072252479831036</c:v>
                </c:pt>
                <c:pt idx="11">
                  <c:v>7.1329093086326489</c:v>
                </c:pt>
                <c:pt idx="12">
                  <c:v>7.0616550852922382</c:v>
                </c:pt>
                <c:pt idx="13">
                  <c:v>6.9954062074287</c:v>
                </c:pt>
                <c:pt idx="14">
                  <c:v>6.9359697717322168</c:v>
                </c:pt>
                <c:pt idx="15">
                  <c:v>6.8849670492293642</c:v>
                </c:pt>
                <c:pt idx="16">
                  <c:v>6.8437892612358464</c:v>
                </c:pt>
                <c:pt idx="17">
                  <c:v>6.8135596304656429</c:v>
                </c:pt>
                <c:pt idx="18">
                  <c:v>6.7951027424433992</c:v>
                </c:pt>
                <c:pt idx="19">
                  <c:v>6.7889220529608467</c:v>
                </c:pt>
                <c:pt idx="20">
                  <c:v>6.7951861551152142</c:v>
                </c:pt>
                <c:pt idx="21">
                  <c:v>6.8137241805290261</c:v>
                </c:pt>
                <c:pt idx="22">
                  <c:v>6.8440304601940181</c:v>
                </c:pt>
                <c:pt idx="23">
                  <c:v>6.8852783178035057</c:v>
                </c:pt>
                <c:pt idx="24">
                  <c:v>6.936342619327041</c:v>
                </c:pt>
                <c:pt idx="25">
                  <c:v>6.9958304637337614</c:v>
                </c:pt>
                <c:pt idx="26">
                  <c:v>7.0621191777014882</c:v>
                </c:pt>
                <c:pt idx="27">
                  <c:v>7.1334005779149621</c:v>
                </c:pt>
                <c:pt idx="28">
                  <c:v>7.2077302935931025</c:v>
                </c:pt>
                <c:pt idx="29">
                  <c:v>7.2830808038553165</c:v>
                </c:pt>
                <c:pt idx="30">
                  <c:v>7.3573967432057712</c:v>
                </c:pt>
                <c:pt idx="31">
                  <c:v>7.4286509665461828</c:v>
                </c:pt>
                <c:pt idx="32">
                  <c:v>7.4948998444097201</c:v>
                </c:pt>
                <c:pt idx="33">
                  <c:v>7.5543362801062042</c:v>
                </c:pt>
                <c:pt idx="34">
                  <c:v>7.6053390026090559</c:v>
                </c:pt>
                <c:pt idx="35">
                  <c:v>7.6465167906025746</c:v>
                </c:pt>
                <c:pt idx="36">
                  <c:v>7.6767464213727781</c:v>
                </c:pt>
                <c:pt idx="37">
                  <c:v>7.6952033093950218</c:v>
                </c:pt>
                <c:pt idx="38">
                  <c:v>7.7013839988775752</c:v>
                </c:pt>
              </c:numCache>
            </c:numRef>
          </c:xVal>
          <c:yVal>
            <c:numRef>
              <c:f>PlotDat68!$AH$1:$AH$39</c:f>
              <c:numCache>
                <c:formatCode>General</c:formatCode>
                <c:ptCount val="39"/>
                <c:pt idx="0">
                  <c:v>0.39365625425950485</c:v>
                </c:pt>
                <c:pt idx="1">
                  <c:v>0.39418662292541201</c:v>
                </c:pt>
                <c:pt idx="2">
                  <c:v>0.39408426607060093</c:v>
                </c:pt>
                <c:pt idx="3">
                  <c:v>0.39335197572324632</c:v>
                </c:pt>
                <c:pt idx="4">
                  <c:v>0.39200972685508567</c:v>
                </c:pt>
                <c:pt idx="5">
                  <c:v>0.39009413251626068</c:v>
                </c:pt>
                <c:pt idx="6">
                  <c:v>0.38765744512675271</c:v>
                </c:pt>
                <c:pt idx="7">
                  <c:v>0.38476613116657765</c:v>
                </c:pt>
                <c:pt idx="8">
                  <c:v>0.38149905814347612</c:v>
                </c:pt>
                <c:pt idx="9">
                  <c:v>0.37794534329289453</c:v>
                </c:pt>
                <c:pt idx="10">
                  <c:v>0.3742019226921135</c:v>
                </c:pt>
                <c:pt idx="11">
                  <c:v>0.37037090709675324</c:v>
                </c:pt>
                <c:pt idx="12">
                  <c:v>0.36655679662554275</c:v>
                </c:pt>
                <c:pt idx="13">
                  <c:v>0.36286363026949275</c:v>
                </c:pt>
                <c:pt idx="14">
                  <c:v>0.35939214797943014</c:v>
                </c:pt>
                <c:pt idx="15">
                  <c:v>0.35623704274274887</c:v>
                </c:pt>
                <c:pt idx="16">
                  <c:v>0.35348437760556012</c:v>
                </c:pt>
                <c:pt idx="17">
                  <c:v>0.35120923809714388</c:v>
                </c:pt>
                <c:pt idx="18">
                  <c:v>0.34947368409244378</c:v>
                </c:pt>
                <c:pt idx="19">
                  <c:v>0.34832505698045629</c:v>
                </c:pt>
                <c:pt idx="20">
                  <c:v>0.34779468831454913</c:v>
                </c:pt>
                <c:pt idx="21">
                  <c:v>0.34789704516936021</c:v>
                </c:pt>
                <c:pt idx="22">
                  <c:v>0.34862933551671477</c:v>
                </c:pt>
                <c:pt idx="23">
                  <c:v>0.34997158438487547</c:v>
                </c:pt>
                <c:pt idx="24">
                  <c:v>0.35188717872370046</c:v>
                </c:pt>
                <c:pt idx="25">
                  <c:v>0.35432386611320837</c:v>
                </c:pt>
                <c:pt idx="26">
                  <c:v>0.35721518007338343</c:v>
                </c:pt>
                <c:pt idx="27">
                  <c:v>0.36048225309648496</c:v>
                </c:pt>
                <c:pt idx="28">
                  <c:v>0.36403596794706655</c:v>
                </c:pt>
                <c:pt idx="29">
                  <c:v>0.36777938854784753</c:v>
                </c:pt>
                <c:pt idx="30">
                  <c:v>0.37161040414320784</c:v>
                </c:pt>
                <c:pt idx="31">
                  <c:v>0.37542451461441834</c:v>
                </c:pt>
                <c:pt idx="32">
                  <c:v>0.37911768097046827</c:v>
                </c:pt>
                <c:pt idx="33">
                  <c:v>0.38258916326053094</c:v>
                </c:pt>
                <c:pt idx="34">
                  <c:v>0.38574426849721222</c:v>
                </c:pt>
                <c:pt idx="35">
                  <c:v>0.38849693363440096</c:v>
                </c:pt>
                <c:pt idx="36">
                  <c:v>0.3907720731428172</c:v>
                </c:pt>
                <c:pt idx="37">
                  <c:v>0.39250762714751736</c:v>
                </c:pt>
                <c:pt idx="38">
                  <c:v>0.39365625425950485</c:v>
                </c:pt>
              </c:numCache>
            </c:numRef>
          </c:yVal>
          <c:smooth val="1"/>
        </c:ser>
        <c:ser>
          <c:idx val="16"/>
          <c:order val="1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PlotDat68!$AI$1:$AI$31</c:f>
              <c:numCache>
                <c:formatCode>General</c:formatCode>
                <c:ptCount val="31"/>
                <c:pt idx="0">
                  <c:v>0.90131625797032011</c:v>
                </c:pt>
                <c:pt idx="1">
                  <c:v>0.90052241310702796</c:v>
                </c:pt>
                <c:pt idx="2">
                  <c:v>0.89823445474494146</c:v>
                </c:pt>
                <c:pt idx="3">
                  <c:v>0.89455237764332585</c:v>
                </c:pt>
                <c:pt idx="4">
                  <c:v>0.88963710624008807</c:v>
                </c:pt>
                <c:pt idx="5">
                  <c:v>0.88370346148163881</c:v>
                </c:pt>
                <c:pt idx="6">
                  <c:v>0.87701077211670864</c:v>
                </c:pt>
                <c:pt idx="7">
                  <c:v>0.86985154078563176</c:v>
                </c:pt>
                <c:pt idx="8">
                  <c:v>0.86253866025137971</c:v>
                </c:pt>
                <c:pt idx="9">
                  <c:v>0.85539173848439332</c:v>
                </c:pt>
                <c:pt idx="10">
                  <c:v>0.84872313026062562</c:v>
                </c:pt>
                <c:pt idx="11">
                  <c:v>0.8428242857589876</c:v>
                </c:pt>
                <c:pt idx="12">
                  <c:v>0.83795301278999734</c:v>
                </c:pt>
                <c:pt idx="13">
                  <c:v>0.83432220935736079</c:v>
                </c:pt>
                <c:pt idx="14">
                  <c:v>0.83209055899361217</c:v>
                </c:pt>
                <c:pt idx="15">
                  <c:v>0.83135559552829374</c:v>
                </c:pt>
                <c:pt idx="16">
                  <c:v>0.83214944039158589</c:v>
                </c:pt>
                <c:pt idx="17">
                  <c:v>0.8344373987536724</c:v>
                </c:pt>
                <c:pt idx="18">
                  <c:v>0.83811947585528801</c:v>
                </c:pt>
                <c:pt idx="19">
                  <c:v>0.84303474725852579</c:v>
                </c:pt>
                <c:pt idx="20">
                  <c:v>0.84896839201697505</c:v>
                </c:pt>
                <c:pt idx="21">
                  <c:v>0.85566108138190522</c:v>
                </c:pt>
                <c:pt idx="22">
                  <c:v>0.8628203127129821</c:v>
                </c:pt>
                <c:pt idx="23">
                  <c:v>0.87013319324723415</c:v>
                </c:pt>
                <c:pt idx="24">
                  <c:v>0.87728011501422054</c:v>
                </c:pt>
                <c:pt idx="25">
                  <c:v>0.88394872323798834</c:v>
                </c:pt>
                <c:pt idx="26">
                  <c:v>0.88984756773962626</c:v>
                </c:pt>
                <c:pt idx="27">
                  <c:v>0.89471884070861651</c:v>
                </c:pt>
                <c:pt idx="28">
                  <c:v>0.89834964414125307</c:v>
                </c:pt>
                <c:pt idx="29">
                  <c:v>0.90058129450500168</c:v>
                </c:pt>
                <c:pt idx="30">
                  <c:v>0.90131625797032011</c:v>
                </c:pt>
              </c:numCache>
            </c:numRef>
          </c:xVal>
          <c:yVal>
            <c:numRef>
              <c:f>PlotDat68!$AJ$1:$AJ$31</c:f>
              <c:numCache>
                <c:formatCode>General</c:formatCode>
                <c:ptCount val="31"/>
                <c:pt idx="0">
                  <c:v>0.10672237745125748</c:v>
                </c:pt>
                <c:pt idx="1">
                  <c:v>0.10689717064773029</c:v>
                </c:pt>
                <c:pt idx="2">
                  <c:v>0.10689188434056392</c:v>
                </c:pt>
                <c:pt idx="3">
                  <c:v>0.10670674956674808</c:v>
                </c:pt>
                <c:pt idx="4">
                  <c:v>0.10634985760427372</c:v>
                </c:pt>
                <c:pt idx="5">
                  <c:v>0.10583680634445862</c:v>
                </c:pt>
                <c:pt idx="6">
                  <c:v>0.10519001858924977</c:v>
                </c:pt>
                <c:pt idx="7">
                  <c:v>0.10443776206718181</c:v>
                </c:pt>
                <c:pt idx="8">
                  <c:v>0.10361291399799638</c:v>
                </c:pt>
                <c:pt idx="9">
                  <c:v>0.10275152420037706</c:v>
                </c:pt>
                <c:pt idx="10">
                  <c:v>0.10189123954188667</c:v>
                </c:pt>
                <c:pt idx="11">
                  <c:v>0.10106965859020503</c:v>
                </c:pt>
                <c:pt idx="12">
                  <c:v>0.10032268837530343</c:v>
                </c:pt>
                <c:pt idx="13">
                  <c:v>9.9682975079933844E-2</c:v>
                </c:pt>
                <c:pt idx="14">
                  <c:v>9.9178477244788885E-2</c:v>
                </c:pt>
                <c:pt idx="15">
                  <c:v>9.8831243846113609E-2</c:v>
                </c:pt>
                <c:pt idx="16">
                  <c:v>9.8656450649640806E-2</c:v>
                </c:pt>
                <c:pt idx="17">
                  <c:v>9.8661736956807175E-2</c:v>
                </c:pt>
                <c:pt idx="18">
                  <c:v>9.8846871730623009E-2</c:v>
                </c:pt>
                <c:pt idx="19">
                  <c:v>9.9203763693097372E-2</c:v>
                </c:pt>
                <c:pt idx="20">
                  <c:v>9.9716814952912472E-2</c:v>
                </c:pt>
                <c:pt idx="21">
                  <c:v>0.10036360270812132</c:v>
                </c:pt>
                <c:pt idx="22">
                  <c:v>0.10111585923018929</c:v>
                </c:pt>
                <c:pt idx="23">
                  <c:v>0.10194070729937471</c:v>
                </c:pt>
                <c:pt idx="24">
                  <c:v>0.10280209709699403</c:v>
                </c:pt>
                <c:pt idx="25">
                  <c:v>0.10366238175548442</c:v>
                </c:pt>
                <c:pt idx="26">
                  <c:v>0.10448396270716606</c:v>
                </c:pt>
                <c:pt idx="27">
                  <c:v>0.10523093292206766</c:v>
                </c:pt>
                <c:pt idx="28">
                  <c:v>0.10587064621743725</c:v>
                </c:pt>
                <c:pt idx="29">
                  <c:v>0.10637514405258221</c:v>
                </c:pt>
                <c:pt idx="30">
                  <c:v>0.10672237745125748</c:v>
                </c:pt>
              </c:numCache>
            </c:numRef>
          </c:yVal>
          <c:smooth val="1"/>
        </c:ser>
        <c:ser>
          <c:idx val="17"/>
          <c:order val="1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PlotDat68!$AK$1:$AK$39</c:f>
              <c:numCache>
                <c:formatCode>General</c:formatCode>
                <c:ptCount val="39"/>
                <c:pt idx="0">
                  <c:v>8.1209713380533426</c:v>
                </c:pt>
                <c:pt idx="1">
                  <c:v>8.1163002694262705</c:v>
                </c:pt>
                <c:pt idx="2">
                  <c:v>8.1024916602076438</c:v>
                </c:pt>
                <c:pt idx="3">
                  <c:v>8.0799221732605879</c:v>
                </c:pt>
                <c:pt idx="4">
                  <c:v>8.0492074453547584</c:v>
                </c:pt>
                <c:pt idx="5">
                  <c:v>8.0111852942001054</c:v>
                </c:pt>
                <c:pt idx="6">
                  <c:v>7.9668928649637758</c:v>
                </c:pt>
                <c:pt idx="7">
                  <c:v>7.9175383396535928</c:v>
                </c:pt>
                <c:pt idx="8">
                  <c:v>7.864467981062373</c:v>
                </c:pt>
                <c:pt idx="9">
                  <c:v>7.8091294102283841</c:v>
                </c:pt>
                <c:pt idx="10">
                  <c:v>7.7530321191070906</c:v>
                </c:pt>
                <c:pt idx="11">
                  <c:v>7.6977062955655562</c:v>
                </c:pt>
                <c:pt idx="12">
                  <c:v>7.6446610838463371</c:v>
                </c:pt>
                <c:pt idx="13">
                  <c:v>7.5953434190465865</c:v>
                </c:pt>
                <c:pt idx="14">
                  <c:v>7.5510985585004837</c:v>
                </c:pt>
                <c:pt idx="15">
                  <c:v>7.5131333866659844</c:v>
                </c:pt>
                <c:pt idx="16">
                  <c:v>7.4824834944629162</c:v>
                </c:pt>
                <c:pt idx="17">
                  <c:v>7.459984931052273</c:v>
                </c:pt>
                <c:pt idx="18">
                  <c:v>7.4462513985945202</c:v>
                </c:pt>
                <c:pt idx="19">
                  <c:v>7.4416575120544568</c:v>
                </c:pt>
                <c:pt idx="20">
                  <c:v>7.446328580681528</c:v>
                </c:pt>
                <c:pt idx="21">
                  <c:v>7.4601371899001547</c:v>
                </c:pt>
                <c:pt idx="22">
                  <c:v>7.4827066768472106</c:v>
                </c:pt>
                <c:pt idx="23">
                  <c:v>7.5134214047530401</c:v>
                </c:pt>
                <c:pt idx="24">
                  <c:v>7.551443555907694</c:v>
                </c:pt>
                <c:pt idx="25">
                  <c:v>7.5957359851440227</c:v>
                </c:pt>
                <c:pt idx="26">
                  <c:v>7.6450905104542057</c:v>
                </c:pt>
                <c:pt idx="27">
                  <c:v>7.6981608690454255</c:v>
                </c:pt>
                <c:pt idx="28">
                  <c:v>7.7534994398794144</c:v>
                </c:pt>
                <c:pt idx="29">
                  <c:v>7.8095967310007079</c:v>
                </c:pt>
                <c:pt idx="30">
                  <c:v>7.8649225545422423</c:v>
                </c:pt>
                <c:pt idx="31">
                  <c:v>7.9179677662614614</c:v>
                </c:pt>
                <c:pt idx="32">
                  <c:v>7.967285431061212</c:v>
                </c:pt>
                <c:pt idx="33">
                  <c:v>8.0115302916073148</c:v>
                </c:pt>
                <c:pt idx="34">
                  <c:v>8.0494954634418132</c:v>
                </c:pt>
                <c:pt idx="35">
                  <c:v>8.0801453556448823</c:v>
                </c:pt>
                <c:pt idx="36">
                  <c:v>8.1026439190555255</c:v>
                </c:pt>
                <c:pt idx="37">
                  <c:v>8.1163774515132801</c:v>
                </c:pt>
                <c:pt idx="38">
                  <c:v>8.1209713380533426</c:v>
                </c:pt>
              </c:numCache>
            </c:numRef>
          </c:xVal>
          <c:yVal>
            <c:numRef>
              <c:f>PlotDat68!$AL$1:$AL$39</c:f>
              <c:numCache>
                <c:formatCode>General</c:formatCode>
                <c:ptCount val="39"/>
                <c:pt idx="0">
                  <c:v>0.4100472377444917</c:v>
                </c:pt>
                <c:pt idx="1">
                  <c:v>0.41061912233633424</c:v>
                </c:pt>
                <c:pt idx="2">
                  <c:v>0.41072643913892237</c:v>
                </c:pt>
                <c:pt idx="3">
                  <c:v>0.41036626082963551</c:v>
                </c:pt>
                <c:pt idx="4">
                  <c:v>0.40954841213383636</c:v>
                </c:pt>
                <c:pt idx="5">
                  <c:v>0.40829520183197371</c:v>
                </c:pt>
                <c:pt idx="6">
                  <c:v>0.40664081423420706</c:v>
                </c:pt>
                <c:pt idx="7">
                  <c:v>0.40463037672153679</c:v>
                </c:pt>
                <c:pt idx="8">
                  <c:v>0.40231872878848918</c:v>
                </c:pt>
                <c:pt idx="9">
                  <c:v>0.39976892616466131</c:v>
                </c:pt>
                <c:pt idx="10">
                  <c:v>0.39705052081879189</c:v>
                </c:pt>
                <c:pt idx="11">
                  <c:v>0.3942376637623623</c:v>
                </c:pt>
                <c:pt idx="12">
                  <c:v>0.39140708240330085</c:v>
                </c:pt>
                <c:pt idx="13">
                  <c:v>0.38863598762230789</c:v>
                </c:pt>
                <c:pt idx="14">
                  <c:v>0.38599996766130396</c:v>
                </c:pt>
                <c:pt idx="15">
                  <c:v>0.38357092627323403</c:v>
                </c:pt>
                <c:pt idx="16">
                  <c:v>0.38141512137512629</c:v>
                </c:pt>
                <c:pt idx="17">
                  <c:v>0.37959135770483726</c:v>
                </c:pt>
                <c:pt idx="18">
                  <c:v>0.37814938278109528</c:v>
                </c:pt>
                <c:pt idx="19">
                  <c:v>0.37712852992087198</c:v>
                </c:pt>
                <c:pt idx="20">
                  <c:v>0.37655664532902944</c:v>
                </c:pt>
                <c:pt idx="21">
                  <c:v>0.37644932852644131</c:v>
                </c:pt>
                <c:pt idx="22">
                  <c:v>0.37680950683572811</c:v>
                </c:pt>
                <c:pt idx="23">
                  <c:v>0.37762735553152732</c:v>
                </c:pt>
                <c:pt idx="24">
                  <c:v>0.37888056583338997</c:v>
                </c:pt>
                <c:pt idx="25">
                  <c:v>0.38053495343115662</c:v>
                </c:pt>
                <c:pt idx="26">
                  <c:v>0.38254539094382684</c:v>
                </c:pt>
                <c:pt idx="27">
                  <c:v>0.38485703887687445</c:v>
                </c:pt>
                <c:pt idx="28">
                  <c:v>0.38740684150070231</c:v>
                </c:pt>
                <c:pt idx="29">
                  <c:v>0.39012524684657174</c:v>
                </c:pt>
                <c:pt idx="30">
                  <c:v>0.39293810390300132</c:v>
                </c:pt>
                <c:pt idx="31">
                  <c:v>0.39576868526206277</c:v>
                </c:pt>
                <c:pt idx="32">
                  <c:v>0.39853978004305568</c:v>
                </c:pt>
                <c:pt idx="33">
                  <c:v>0.40117580000405967</c:v>
                </c:pt>
                <c:pt idx="34">
                  <c:v>0.4036048413921296</c:v>
                </c:pt>
                <c:pt idx="35">
                  <c:v>0.40576064629023734</c:v>
                </c:pt>
                <c:pt idx="36">
                  <c:v>0.40758440996052636</c:v>
                </c:pt>
                <c:pt idx="37">
                  <c:v>0.40902638488426835</c:v>
                </c:pt>
                <c:pt idx="38">
                  <c:v>0.4100472377444917</c:v>
                </c:pt>
              </c:numCache>
            </c:numRef>
          </c:yVal>
          <c:smooth val="1"/>
        </c:ser>
        <c:ser>
          <c:idx val="18"/>
          <c:order val="1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PlotDat68!$AM$1:$AM$39</c:f>
              <c:numCache>
                <c:formatCode>General</c:formatCode>
                <c:ptCount val="39"/>
                <c:pt idx="0">
                  <c:v>7.8416311190821357</c:v>
                </c:pt>
                <c:pt idx="1">
                  <c:v>7.837615062695221</c:v>
                </c:pt>
                <c:pt idx="2">
                  <c:v>7.8257505822019304</c:v>
                </c:pt>
                <c:pt idx="3">
                  <c:v>7.8063613097017273</c:v>
                </c:pt>
                <c:pt idx="4">
                  <c:v>7.7799761340043574</c:v>
                </c:pt>
                <c:pt idx="5">
                  <c:v>7.7473147739218247</c:v>
                </c:pt>
                <c:pt idx="6">
                  <c:v>7.7092681462153694</c:v>
                </c:pt>
                <c:pt idx="7">
                  <c:v>7.6668740637086676</c:v>
                </c:pt>
                <c:pt idx="8">
                  <c:v>7.6212889264593775</c:v>
                </c:pt>
                <c:pt idx="9">
                  <c:v>7.5737561781800737</c:v>
                </c:pt>
                <c:pt idx="10">
                  <c:v>7.525572388335191</c:v>
                </c:pt>
                <c:pt idx="11">
                  <c:v>7.4780518851059314</c:v>
                </c:pt>
                <c:pt idx="12">
                  <c:v>7.4324909039436813</c:v>
                </c:pt>
                <c:pt idx="13">
                  <c:v>7.3901322296459346</c:v>
                </c:pt>
                <c:pt idx="14">
                  <c:v>7.3521312964267107</c:v>
                </c:pt>
                <c:pt idx="15">
                  <c:v>7.3195246706831902</c:v>
                </c:pt>
                <c:pt idx="16">
                  <c:v>7.2932017761665264</c:v>
                </c:pt>
                <c:pt idx="17">
                  <c:v>7.2738806328204699</c:v>
                </c:pt>
                <c:pt idx="18">
                  <c:v>7.2620882710690386</c:v>
                </c:pt>
                <c:pt idx="19">
                  <c:v>7.2581463558004202</c:v>
                </c:pt>
                <c:pt idx="20">
                  <c:v>7.2621624121873349</c:v>
                </c:pt>
                <c:pt idx="21">
                  <c:v>7.2740268926806255</c:v>
                </c:pt>
                <c:pt idx="22">
                  <c:v>7.2934161651808278</c:v>
                </c:pt>
                <c:pt idx="23">
                  <c:v>7.3198013408781977</c:v>
                </c:pt>
                <c:pt idx="24">
                  <c:v>7.3524627009607304</c:v>
                </c:pt>
                <c:pt idx="25">
                  <c:v>7.3905093286671857</c:v>
                </c:pt>
                <c:pt idx="26">
                  <c:v>7.4329034111738874</c:v>
                </c:pt>
                <c:pt idx="27">
                  <c:v>7.4784885484231776</c:v>
                </c:pt>
                <c:pt idx="28">
                  <c:v>7.5260212967024813</c:v>
                </c:pt>
                <c:pt idx="29">
                  <c:v>7.574205086547364</c:v>
                </c:pt>
                <c:pt idx="30">
                  <c:v>7.6217255897766236</c:v>
                </c:pt>
                <c:pt idx="31">
                  <c:v>7.6672865709388738</c:v>
                </c:pt>
                <c:pt idx="32">
                  <c:v>7.7096452452366204</c:v>
                </c:pt>
                <c:pt idx="33">
                  <c:v>7.7476461784558444</c:v>
                </c:pt>
                <c:pt idx="34">
                  <c:v>7.7802528041993657</c:v>
                </c:pt>
                <c:pt idx="35">
                  <c:v>7.8065756987160286</c:v>
                </c:pt>
                <c:pt idx="36">
                  <c:v>7.825896842062086</c:v>
                </c:pt>
                <c:pt idx="37">
                  <c:v>7.8376892038135173</c:v>
                </c:pt>
                <c:pt idx="38">
                  <c:v>7.8416311190821357</c:v>
                </c:pt>
              </c:numCache>
            </c:numRef>
          </c:xVal>
          <c:yVal>
            <c:numRef>
              <c:f>PlotDat68!$AN$1:$AN$39</c:f>
              <c:numCache>
                <c:formatCode>General</c:formatCode>
                <c:ptCount val="39"/>
                <c:pt idx="0">
                  <c:v>0.39736138055853665</c:v>
                </c:pt>
                <c:pt idx="1">
                  <c:v>0.39794088984310733</c:v>
                </c:pt>
                <c:pt idx="2">
                  <c:v>0.39812189306887791</c:v>
                </c:pt>
                <c:pt idx="3">
                  <c:v>0.39789945293968965</c:v>
                </c:pt>
                <c:pt idx="4">
                  <c:v>0.3972796370424086</c:v>
                </c:pt>
                <c:pt idx="5">
                  <c:v>0.39627935233897316</c:v>
                </c:pt>
                <c:pt idx="6">
                  <c:v>0.39492588398854539</c:v>
                </c:pt>
                <c:pt idx="7">
                  <c:v>0.39325615107949641</c:v>
                </c:pt>
                <c:pt idx="8">
                  <c:v>0.39131569957291606</c:v>
                </c:pt>
                <c:pt idx="9">
                  <c:v>0.38915745992752443</c:v>
                </c:pt>
                <c:pt idx="10">
                  <c:v>0.38684030329473695</c:v>
                </c:pt>
                <c:pt idx="11">
                  <c:v>0.38442743566711945</c:v>
                </c:pt>
                <c:pt idx="12">
                  <c:v>0.38198467378367695</c:v>
                </c:pt>
                <c:pt idx="13">
                  <c:v>0.37957864982078471</c:v>
                </c:pt>
                <c:pt idx="14">
                  <c:v>0.37727499384011415</c:v>
                </c:pt>
                <c:pt idx="15">
                  <c:v>0.3751365435716349</c:v>
                </c:pt>
                <c:pt idx="16">
                  <c:v>0.37322163036414735</c:v>
                </c:pt>
                <c:pt idx="17">
                  <c:v>0.37158248805814559</c:v>
                </c:pt>
                <c:pt idx="18">
                  <c:v>0.37026382818281223</c:v>
                </c:pt>
                <c:pt idx="19">
                  <c:v>0.3693016203420566</c:v>
                </c:pt>
                <c:pt idx="20">
                  <c:v>0.36872211105748592</c:v>
                </c:pt>
                <c:pt idx="21">
                  <c:v>0.36854110783171534</c:v>
                </c:pt>
                <c:pt idx="22">
                  <c:v>0.3687635479609036</c:v>
                </c:pt>
                <c:pt idx="23">
                  <c:v>0.36938336385818465</c:v>
                </c:pt>
                <c:pt idx="24">
                  <c:v>0.37038364856162009</c:v>
                </c:pt>
                <c:pt idx="25">
                  <c:v>0.3717371169120478</c:v>
                </c:pt>
                <c:pt idx="26">
                  <c:v>0.37340684982109684</c:v>
                </c:pt>
                <c:pt idx="27">
                  <c:v>0.37534730132767713</c:v>
                </c:pt>
                <c:pt idx="28">
                  <c:v>0.37750554097306876</c:v>
                </c:pt>
                <c:pt idx="29">
                  <c:v>0.37982269760585624</c:v>
                </c:pt>
                <c:pt idx="30">
                  <c:v>0.38223556523347374</c:v>
                </c:pt>
                <c:pt idx="31">
                  <c:v>0.38467832711691624</c:v>
                </c:pt>
                <c:pt idx="32">
                  <c:v>0.38708435107980849</c:v>
                </c:pt>
                <c:pt idx="33">
                  <c:v>0.38938800706047905</c:v>
                </c:pt>
                <c:pt idx="34">
                  <c:v>0.3915264573289583</c:v>
                </c:pt>
                <c:pt idx="35">
                  <c:v>0.39344137053644584</c:v>
                </c:pt>
                <c:pt idx="36">
                  <c:v>0.39508051284244761</c:v>
                </c:pt>
                <c:pt idx="37">
                  <c:v>0.39639917271778097</c:v>
                </c:pt>
                <c:pt idx="38">
                  <c:v>0.39736138055853665</c:v>
                </c:pt>
              </c:numCache>
            </c:numRef>
          </c:yVal>
          <c:smooth val="1"/>
        </c:ser>
        <c:ser>
          <c:idx val="19"/>
          <c:order val="1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PlotDat68!$AO$1:$AO$39</c:f>
              <c:numCache>
                <c:formatCode>General</c:formatCode>
                <c:ptCount val="39"/>
                <c:pt idx="0">
                  <c:v>4.866965400581643</c:v>
                </c:pt>
                <c:pt idx="1">
                  <c:v>4.8636115405447136</c:v>
                </c:pt>
                <c:pt idx="2">
                  <c:v>4.853704283816425</c:v>
                </c:pt>
                <c:pt idx="3">
                  <c:v>4.837513874534034</c:v>
                </c:pt>
                <c:pt idx="4">
                  <c:v>4.8154819448575177</c:v>
                </c:pt>
                <c:pt idx="5">
                  <c:v>4.7882094683954968</c:v>
                </c:pt>
                <c:pt idx="6">
                  <c:v>4.7564403672118152</c:v>
                </c:pt>
                <c:pt idx="7">
                  <c:v>4.721041219570898</c:v>
                </c:pt>
                <c:pt idx="8">
                  <c:v>4.6829776219416983</c:v>
                </c:pt>
                <c:pt idx="9">
                  <c:v>4.6432878500431469</c:v>
                </c:pt>
                <c:pt idx="10">
                  <c:v>4.6030545373891236</c:v>
                </c:pt>
                <c:pt idx="11">
                  <c:v>4.5633751438684111</c:v>
                </c:pt>
                <c:pt idx="12">
                  <c:v>4.5253320198997953</c:v>
                </c:pt>
                <c:pt idx="13">
                  <c:v>4.4899628827341171</c:v>
                </c:pt>
                <c:pt idx="14">
                  <c:v>4.458232510232798</c:v>
                </c:pt>
                <c:pt idx="15">
                  <c:v>4.4310064242427654</c:v>
                </c:pt>
                <c:pt idx="16">
                  <c:v>4.4090272814167184</c:v>
                </c:pt>
                <c:pt idx="17">
                  <c:v>4.3928946154756021</c:v>
                </c:pt>
                <c:pt idx="18">
                  <c:v>4.3830484834915682</c:v>
                </c:pt>
                <c:pt idx="19">
                  <c:v>4.3797574622781923</c:v>
                </c:pt>
                <c:pt idx="20">
                  <c:v>4.3831113223151217</c:v>
                </c:pt>
                <c:pt idx="21">
                  <c:v>4.3930185790434102</c:v>
                </c:pt>
                <c:pt idx="22">
                  <c:v>4.4092089883258012</c:v>
                </c:pt>
                <c:pt idx="23">
                  <c:v>4.4312409180023176</c:v>
                </c:pt>
                <c:pt idx="24">
                  <c:v>4.4585133944643385</c:v>
                </c:pt>
                <c:pt idx="25">
                  <c:v>4.4902824956480201</c:v>
                </c:pt>
                <c:pt idx="26">
                  <c:v>4.5256816432889373</c:v>
                </c:pt>
                <c:pt idx="27">
                  <c:v>4.5637452409181369</c:v>
                </c:pt>
                <c:pt idx="28">
                  <c:v>4.6034350128166874</c:v>
                </c:pt>
                <c:pt idx="29">
                  <c:v>4.6436683254707107</c:v>
                </c:pt>
                <c:pt idx="30">
                  <c:v>4.6833477189914232</c:v>
                </c:pt>
                <c:pt idx="31">
                  <c:v>4.7213908429600391</c:v>
                </c:pt>
                <c:pt idx="32">
                  <c:v>4.7567599801257172</c:v>
                </c:pt>
                <c:pt idx="33">
                  <c:v>4.7884903526270364</c:v>
                </c:pt>
                <c:pt idx="34">
                  <c:v>4.815716438617069</c:v>
                </c:pt>
                <c:pt idx="35">
                  <c:v>4.8376955814431168</c:v>
                </c:pt>
                <c:pt idx="36">
                  <c:v>4.8538282473842331</c:v>
                </c:pt>
                <c:pt idx="37">
                  <c:v>4.8636743793682662</c:v>
                </c:pt>
                <c:pt idx="38">
                  <c:v>4.866965400581643</c:v>
                </c:pt>
              </c:numCache>
            </c:numRef>
          </c:xVal>
          <c:yVal>
            <c:numRef>
              <c:f>PlotDat68!$AP$1:$AP$39</c:f>
              <c:numCache>
                <c:formatCode>General</c:formatCode>
                <c:ptCount val="39"/>
                <c:pt idx="0">
                  <c:v>0.27150233805627255</c:v>
                </c:pt>
                <c:pt idx="1">
                  <c:v>0.27191254645853263</c:v>
                </c:pt>
                <c:pt idx="2">
                  <c:v>0.27195638018786711</c:v>
                </c:pt>
                <c:pt idx="3">
                  <c:v>0.27163264357440564</c:v>
                </c:pt>
                <c:pt idx="4">
                  <c:v>0.2709501673090452</c:v>
                </c:pt>
                <c:pt idx="5">
                  <c:v>0.26992756756522185</c:v>
                </c:pt>
                <c:pt idx="6">
                  <c:v>0.26859273819822865</c:v>
                </c:pt>
                <c:pt idx="7">
                  <c:v>0.26698208987355659</c:v>
                </c:pt>
                <c:pt idx="8">
                  <c:v>0.26513955687885604</c:v>
                </c:pt>
                <c:pt idx="9">
                  <c:v>0.26311539871109724</c:v>
                </c:pt>
                <c:pt idx="10">
                  <c:v>0.26096482912851021</c:v>
                </c:pt>
                <c:pt idx="11">
                  <c:v>0.25874651006319138</c:v>
                </c:pt>
                <c:pt idx="12">
                  <c:v>0.25652095147651649</c:v>
                </c:pt>
                <c:pt idx="13">
                  <c:v>0.25434886080513175</c:v>
                </c:pt>
                <c:pt idx="14">
                  <c:v>0.25228948702033471</c:v>
                </c:pt>
                <c:pt idx="15">
                  <c:v>0.25039900447058788</c:v>
                </c:pt>
                <c:pt idx="16">
                  <c:v>0.24872898059172818</c:v>
                </c:pt>
                <c:pt idx="17">
                  <c:v>0.24732496928174352</c:v>
                </c:pt>
                <c:pt idx="18">
                  <c:v>0.24622526830918595</c:v>
                </c:pt>
                <c:pt idx="19">
                  <c:v>0.24545987464988037</c:v>
                </c:pt>
                <c:pt idx="20">
                  <c:v>0.24504966624762028</c:v>
                </c:pt>
                <c:pt idx="21">
                  <c:v>0.24500583251828584</c:v>
                </c:pt>
                <c:pt idx="22">
                  <c:v>0.2453295691317473</c:v>
                </c:pt>
                <c:pt idx="23">
                  <c:v>0.24601204539710778</c:v>
                </c:pt>
                <c:pt idx="24">
                  <c:v>0.24703464514093107</c:v>
                </c:pt>
                <c:pt idx="25">
                  <c:v>0.24836947450792429</c:v>
                </c:pt>
                <c:pt idx="26">
                  <c:v>0.2499801228325963</c:v>
                </c:pt>
                <c:pt idx="27">
                  <c:v>0.2518226558272969</c:v>
                </c:pt>
                <c:pt idx="28">
                  <c:v>0.25384681399505565</c:v>
                </c:pt>
                <c:pt idx="29">
                  <c:v>0.25599738357764268</c:v>
                </c:pt>
                <c:pt idx="30">
                  <c:v>0.25821570264296151</c:v>
                </c:pt>
                <c:pt idx="31">
                  <c:v>0.2604412612296364</c:v>
                </c:pt>
                <c:pt idx="32">
                  <c:v>0.26261335190102114</c:v>
                </c:pt>
                <c:pt idx="33">
                  <c:v>0.26467272568581818</c:v>
                </c:pt>
                <c:pt idx="34">
                  <c:v>0.26656320823556501</c:v>
                </c:pt>
                <c:pt idx="35">
                  <c:v>0.26823323211442474</c:v>
                </c:pt>
                <c:pt idx="36">
                  <c:v>0.26963724342440937</c:v>
                </c:pt>
                <c:pt idx="37">
                  <c:v>0.27073694439696694</c:v>
                </c:pt>
                <c:pt idx="38">
                  <c:v>0.27150233805627255</c:v>
                </c:pt>
              </c:numCache>
            </c:numRef>
          </c:yVal>
          <c:smooth val="1"/>
        </c:ser>
        <c:ser>
          <c:idx val="20"/>
          <c:order val="2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PlotDat68!$AQ$1:$AQ$39</c:f>
              <c:numCache>
                <c:formatCode>General</c:formatCode>
                <c:ptCount val="39"/>
                <c:pt idx="0">
                  <c:v>7.8147915420293961</c:v>
                </c:pt>
                <c:pt idx="1">
                  <c:v>7.8104965618929372</c:v>
                </c:pt>
                <c:pt idx="2">
                  <c:v>7.7978025116533249</c:v>
                </c:pt>
                <c:pt idx="3">
                  <c:v>7.7770556519101763</c:v>
                </c:pt>
                <c:pt idx="4">
                  <c:v>7.7488219029142584</c:v>
                </c:pt>
                <c:pt idx="5">
                  <c:v>7.7138714077382877</c:v>
                </c:pt>
                <c:pt idx="6">
                  <c:v>7.6731575247815256</c:v>
                </c:pt>
                <c:pt idx="7">
                  <c:v>7.6277908226378592</c:v>
                </c:pt>
                <c:pt idx="8">
                  <c:v>7.5790087866796014</c:v>
                </c:pt>
                <c:pt idx="9">
                  <c:v>7.5281420636824175</c:v>
                </c:pt>
                <c:pt idx="10">
                  <c:v>7.4765781652500198</c:v>
                </c:pt>
                <c:pt idx="11">
                  <c:v>7.4257236201145931</c:v>
                </c:pt>
                <c:pt idx="12">
                  <c:v>7.3769656076995274</c:v>
                </c:pt>
                <c:pt idx="13">
                  <c:v>7.3316341194808512</c:v>
                </c:pt>
                <c:pt idx="14">
                  <c:v>7.2909656802868019</c:v>
                </c:pt>
                <c:pt idx="15">
                  <c:v>7.2560696191238838</c:v>
                </c:pt>
                <c:pt idx="16">
                  <c:v>7.2278978095733786</c:v>
                </c:pt>
                <c:pt idx="17">
                  <c:v>7.2072187051613978</c:v>
                </c:pt>
                <c:pt idx="18">
                  <c:v>7.1945963779498978</c:v>
                </c:pt>
                <c:pt idx="19">
                  <c:v>7.1903751321212583</c:v>
                </c:pt>
                <c:pt idx="20">
                  <c:v>7.1946701122577172</c:v>
                </c:pt>
                <c:pt idx="21">
                  <c:v>7.2073641624973295</c:v>
                </c:pt>
                <c:pt idx="22">
                  <c:v>7.2281110222404772</c:v>
                </c:pt>
                <c:pt idx="23">
                  <c:v>7.256344771236396</c:v>
                </c:pt>
                <c:pt idx="24">
                  <c:v>7.2912952664123658</c:v>
                </c:pt>
                <c:pt idx="25">
                  <c:v>7.332009149369128</c:v>
                </c:pt>
                <c:pt idx="26">
                  <c:v>7.3773758515127943</c:v>
                </c:pt>
                <c:pt idx="27">
                  <c:v>7.4261578874710521</c:v>
                </c:pt>
                <c:pt idx="28">
                  <c:v>7.4770246104682361</c:v>
                </c:pt>
                <c:pt idx="29">
                  <c:v>7.5285885089006328</c:v>
                </c:pt>
                <c:pt idx="30">
                  <c:v>7.5794430540360596</c:v>
                </c:pt>
                <c:pt idx="31">
                  <c:v>7.6282010664511262</c:v>
                </c:pt>
                <c:pt idx="32">
                  <c:v>7.6735325546698014</c:v>
                </c:pt>
                <c:pt idx="33">
                  <c:v>7.7142009938638516</c:v>
                </c:pt>
                <c:pt idx="34">
                  <c:v>7.7490970550267697</c:v>
                </c:pt>
                <c:pt idx="35">
                  <c:v>7.777268864577275</c:v>
                </c:pt>
                <c:pt idx="36">
                  <c:v>7.7979479689892566</c:v>
                </c:pt>
                <c:pt idx="37">
                  <c:v>7.8105702962007557</c:v>
                </c:pt>
                <c:pt idx="38">
                  <c:v>7.8147915420293961</c:v>
                </c:pt>
              </c:numCache>
            </c:numRef>
          </c:xVal>
          <c:yVal>
            <c:numRef>
              <c:f>PlotDat68!$AR$1:$AR$39</c:f>
              <c:numCache>
                <c:formatCode>General</c:formatCode>
                <c:ptCount val="39"/>
                <c:pt idx="0">
                  <c:v>0.39377136968233956</c:v>
                </c:pt>
                <c:pt idx="1">
                  <c:v>0.39433206221506406</c:v>
                </c:pt>
                <c:pt idx="2">
                  <c:v>0.39446742438382282</c:v>
                </c:pt>
                <c:pt idx="3">
                  <c:v>0.39417376386151487</c:v>
                </c:pt>
                <c:pt idx="4">
                  <c:v>0.39345909094167297</c:v>
                </c:pt>
                <c:pt idx="5">
                  <c:v>0.39234290003853711</c:v>
                </c:pt>
                <c:pt idx="6">
                  <c:v>0.39085563793025235</c:v>
                </c:pt>
                <c:pt idx="7">
                  <c:v>0.38903787325012973</c:v>
                </c:pt>
                <c:pt idx="8">
                  <c:v>0.38693918988008408</c:v>
                </c:pt>
                <c:pt idx="9">
                  <c:v>0.38461683443159111</c:v>
                </c:pt>
                <c:pt idx="10">
                  <c:v>0.38213415470735679</c:v>
                </c:pt>
                <c:pt idx="11">
                  <c:v>0.37955887173839525</c:v>
                </c:pt>
                <c:pt idx="12">
                  <c:v>0.37696123253083808</c:v>
                </c:pt>
                <c:pt idx="13">
                  <c:v>0.37441209391072744</c:v>
                </c:pt>
                <c:pt idx="14">
                  <c:v>0.37198098973451144</c:v>
                </c:pt>
                <c:pt idx="15">
                  <c:v>0.36973423418670176</c:v>
                </c:pt>
                <c:pt idx="16">
                  <c:v>0.36773311290178795</c:v>
                </c:pt>
                <c:pt idx="17">
                  <c:v>0.36603221125188867</c:v>
                </c:pt>
                <c:pt idx="18">
                  <c:v>0.36467792540009342</c:v>
                </c:pt>
                <c:pt idx="19">
                  <c:v>0.36370719673407953</c:v>
                </c:pt>
                <c:pt idx="20">
                  <c:v>0.36314650420135502</c:v>
                </c:pt>
                <c:pt idx="21">
                  <c:v>0.36301114203259627</c:v>
                </c:pt>
                <c:pt idx="22">
                  <c:v>0.36330480255490422</c:v>
                </c:pt>
                <c:pt idx="23">
                  <c:v>0.36401947547474611</c:v>
                </c:pt>
                <c:pt idx="24">
                  <c:v>0.36513566637788197</c:v>
                </c:pt>
                <c:pt idx="25">
                  <c:v>0.36662292848616673</c:v>
                </c:pt>
                <c:pt idx="26">
                  <c:v>0.36844069316628936</c:v>
                </c:pt>
                <c:pt idx="27">
                  <c:v>0.37053937653633495</c:v>
                </c:pt>
                <c:pt idx="28">
                  <c:v>0.37286173198482792</c:v>
                </c:pt>
                <c:pt idx="29">
                  <c:v>0.37534441170906224</c:v>
                </c:pt>
                <c:pt idx="30">
                  <c:v>0.37791969467802378</c:v>
                </c:pt>
                <c:pt idx="31">
                  <c:v>0.38051733388558096</c:v>
                </c:pt>
                <c:pt idx="32">
                  <c:v>0.38306647250569159</c:v>
                </c:pt>
                <c:pt idx="33">
                  <c:v>0.38549757668190759</c:v>
                </c:pt>
                <c:pt idx="34">
                  <c:v>0.38774433222971727</c:v>
                </c:pt>
                <c:pt idx="35">
                  <c:v>0.38974545351463108</c:v>
                </c:pt>
                <c:pt idx="36">
                  <c:v>0.39144635516453041</c:v>
                </c:pt>
                <c:pt idx="37">
                  <c:v>0.39280064101632561</c:v>
                </c:pt>
                <c:pt idx="38">
                  <c:v>0.39377136968233956</c:v>
                </c:pt>
              </c:numCache>
            </c:numRef>
          </c:yVal>
          <c:smooth val="1"/>
        </c:ser>
        <c:ser>
          <c:idx val="21"/>
          <c:order val="2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PlotDat68!$AS$1:$AS$39</c:f>
              <c:numCache>
                <c:formatCode>General</c:formatCode>
                <c:ptCount val="39"/>
                <c:pt idx="0">
                  <c:v>7.5858692269852384</c:v>
                </c:pt>
                <c:pt idx="1">
                  <c:v>7.5817953066355006</c:v>
                </c:pt>
                <c:pt idx="2">
                  <c:v>7.56975660811844</c:v>
                </c:pt>
                <c:pt idx="3">
                  <c:v>7.5500815157470562</c:v>
                </c:pt>
                <c:pt idx="4">
                  <c:v>7.5233067147521036</c:v>
                </c:pt>
                <c:pt idx="5">
                  <c:v>7.4901625519080257</c:v>
                </c:pt>
                <c:pt idx="6">
                  <c:v>7.4515531135768267</c:v>
                </c:pt>
                <c:pt idx="7">
                  <c:v>7.4085315645888867</c:v>
                </c:pt>
                <c:pt idx="8">
                  <c:v>7.3622714206517887</c:v>
                </c:pt>
                <c:pt idx="9">
                  <c:v>7.3140345379009419</c:v>
                </c:pt>
                <c:pt idx="10">
                  <c:v>7.2651366927536198</c:v>
                </c:pt>
                <c:pt idx="11">
                  <c:v>7.2169116909582742</c:v>
                </c:pt>
                <c:pt idx="12">
                  <c:v>7.1706749848506828</c:v>
                </c:pt>
                <c:pt idx="13">
                  <c:v>7.1276877912433649</c:v>
                </c:pt>
                <c:pt idx="14">
                  <c:v>7.0891226887186773</c:v>
                </c:pt>
                <c:pt idx="15">
                  <c:v>7.0560316327417745</c:v>
                </c:pt>
                <c:pt idx="16">
                  <c:v>7.029317261057761</c:v>
                </c:pt>
                <c:pt idx="17">
                  <c:v>7.0097082720870079</c:v>
                </c:pt>
                <c:pt idx="18">
                  <c:v>6.9977395479318174</c:v>
                </c:pt>
                <c:pt idx="19">
                  <c:v>6.9937375641870076</c:v>
                </c:pt>
                <c:pt idx="20">
                  <c:v>6.9978114845367454</c:v>
                </c:pt>
                <c:pt idx="21">
                  <c:v>7.009850183053806</c:v>
                </c:pt>
                <c:pt idx="22">
                  <c:v>7.0295252754251889</c:v>
                </c:pt>
                <c:pt idx="23">
                  <c:v>7.0563000764201425</c:v>
                </c:pt>
                <c:pt idx="24">
                  <c:v>7.0894442392642194</c:v>
                </c:pt>
                <c:pt idx="25">
                  <c:v>7.1280536775954184</c:v>
                </c:pt>
                <c:pt idx="26">
                  <c:v>7.1710752265833584</c:v>
                </c:pt>
                <c:pt idx="27">
                  <c:v>7.2173353705204564</c:v>
                </c:pt>
                <c:pt idx="28">
                  <c:v>7.2655722532713032</c:v>
                </c:pt>
                <c:pt idx="29">
                  <c:v>7.3144700984186253</c:v>
                </c:pt>
                <c:pt idx="30">
                  <c:v>7.3626951002139709</c:v>
                </c:pt>
                <c:pt idx="31">
                  <c:v>7.4089318063215623</c:v>
                </c:pt>
                <c:pt idx="32">
                  <c:v>7.4519189999288802</c:v>
                </c:pt>
                <c:pt idx="33">
                  <c:v>7.4904841024535678</c:v>
                </c:pt>
                <c:pt idx="34">
                  <c:v>7.5235751584304706</c:v>
                </c:pt>
                <c:pt idx="35">
                  <c:v>7.5502895301144841</c:v>
                </c:pt>
                <c:pt idx="36">
                  <c:v>7.5698985190852373</c:v>
                </c:pt>
                <c:pt idx="37">
                  <c:v>7.5818672432404286</c:v>
                </c:pt>
                <c:pt idx="38">
                  <c:v>7.5858692269852384</c:v>
                </c:pt>
              </c:numCache>
            </c:numRef>
          </c:xVal>
          <c:yVal>
            <c:numRef>
              <c:f>PlotDat68!$AT$1:$AT$39</c:f>
              <c:numCache>
                <c:formatCode>General</c:formatCode>
                <c:ptCount val="39"/>
                <c:pt idx="0">
                  <c:v>0.38251182747064588</c:v>
                </c:pt>
                <c:pt idx="1">
                  <c:v>0.38306736713897027</c:v>
                </c:pt>
                <c:pt idx="2">
                  <c:v>0.38322011866854139</c:v>
                </c:pt>
                <c:pt idx="3">
                  <c:v>0.38296591539582603</c:v>
                </c:pt>
                <c:pt idx="4">
                  <c:v>0.38231169132344534</c:v>
                </c:pt>
                <c:pt idx="5">
                  <c:v>0.381275291978659</c:v>
                </c:pt>
                <c:pt idx="6">
                  <c:v>0.37988498763390138</c:v>
                </c:pt>
                <c:pt idx="7">
                  <c:v>0.37817870216744448</c:v>
                </c:pt>
                <c:pt idx="8">
                  <c:v>0.37620297859885904</c:v>
                </c:pt>
                <c:pt idx="9">
                  <c:v>0.37401170951676904</c:v>
                </c:pt>
                <c:pt idx="10">
                  <c:v>0.37166466702952183</c:v>
                </c:pt>
                <c:pt idx="11">
                  <c:v>0.36922587233788629</c:v>
                </c:pt>
                <c:pt idx="12">
                  <c:v>0.36676184940358703</c:v>
                </c:pt>
                <c:pt idx="13">
                  <c:v>0.36433981034904328</c:v>
                </c:pt>
                <c:pt idx="14">
                  <c:v>0.36202582208587836</c:v>
                </c:pt>
                <c:pt idx="15">
                  <c:v>0.35988300418179431</c:v>
                </c:pt>
                <c:pt idx="16">
                  <c:v>0.35796980712330512</c:v>
                </c:pt>
                <c:pt idx="17">
                  <c:v>0.35633841793883381</c:v>
                </c:pt>
                <c:pt idx="18">
                  <c:v>0.35503333667261866</c:v>
                </c:pt>
                <c:pt idx="19">
                  <c:v>0.35409016253950892</c:v>
                </c:pt>
                <c:pt idx="20">
                  <c:v>0.35353462287118453</c:v>
                </c:pt>
                <c:pt idx="21">
                  <c:v>0.35338187134161342</c:v>
                </c:pt>
                <c:pt idx="22">
                  <c:v>0.35363607461432878</c:v>
                </c:pt>
                <c:pt idx="23">
                  <c:v>0.35429029868670947</c:v>
                </c:pt>
                <c:pt idx="24">
                  <c:v>0.3553266980314958</c:v>
                </c:pt>
                <c:pt idx="25">
                  <c:v>0.35671700237625342</c:v>
                </c:pt>
                <c:pt idx="26">
                  <c:v>0.35842328784271027</c:v>
                </c:pt>
                <c:pt idx="27">
                  <c:v>0.36039901141129577</c:v>
                </c:pt>
                <c:pt idx="28">
                  <c:v>0.36259028049338571</c:v>
                </c:pt>
                <c:pt idx="29">
                  <c:v>0.36493732298063292</c:v>
                </c:pt>
                <c:pt idx="30">
                  <c:v>0.36737611767226847</c:v>
                </c:pt>
                <c:pt idx="31">
                  <c:v>0.36984014060656772</c:v>
                </c:pt>
                <c:pt idx="32">
                  <c:v>0.37226217966111147</c:v>
                </c:pt>
                <c:pt idx="33">
                  <c:v>0.37457616792427634</c:v>
                </c:pt>
                <c:pt idx="34">
                  <c:v>0.37671898582836044</c:v>
                </c:pt>
                <c:pt idx="35">
                  <c:v>0.37863218288684963</c:v>
                </c:pt>
                <c:pt idx="36">
                  <c:v>0.38026357207132094</c:v>
                </c:pt>
                <c:pt idx="37">
                  <c:v>0.38156865333753615</c:v>
                </c:pt>
                <c:pt idx="38">
                  <c:v>0.38251182747064588</c:v>
                </c:pt>
              </c:numCache>
            </c:numRef>
          </c:yVal>
          <c:smooth val="1"/>
        </c:ser>
        <c:ser>
          <c:idx val="22"/>
          <c:order val="2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PlotDat68!$AU$1:$AU$39</c:f>
              <c:numCache>
                <c:formatCode>General</c:formatCode>
                <c:ptCount val="39"/>
                <c:pt idx="0">
                  <c:v>8.3551771539849948</c:v>
                </c:pt>
                <c:pt idx="1">
                  <c:v>8.3505663567461426</c:v>
                </c:pt>
                <c:pt idx="2">
                  <c:v>8.3369393319243006</c:v>
                </c:pt>
                <c:pt idx="3">
                  <c:v>8.3146677892336065</c:v>
                </c:pt>
                <c:pt idx="4">
                  <c:v>8.2843592383010822</c:v>
                </c:pt>
                <c:pt idx="5">
                  <c:v>8.2468404173876735</c:v>
                </c:pt>
                <c:pt idx="6">
                  <c:v>8.2031347421236305</c:v>
                </c:pt>
                <c:pt idx="7">
                  <c:v>8.1544343893979629</c:v>
                </c:pt>
                <c:pt idx="8">
                  <c:v>8.1020677778806842</c:v>
                </c:pt>
                <c:pt idx="9">
                  <c:v>8.0474633322244156</c:v>
                </c:pt>
                <c:pt idx="10">
                  <c:v>7.9921105193634965</c:v>
                </c:pt>
                <c:pt idx="11">
                  <c:v>7.937519219738757</c:v>
                </c:pt>
                <c:pt idx="12">
                  <c:v>7.8851785416950628</c:v>
                </c:pt>
                <c:pt idx="13">
                  <c:v>7.8365162024874824</c:v>
                </c:pt>
                <c:pt idx="14">
                  <c:v>7.7928595838763473</c:v>
                </c:pt>
                <c:pt idx="15">
                  <c:v>7.7553995246130585</c:v>
                </c:pt>
                <c:pt idx="16">
                  <c:v>7.7251578374632306</c:v>
                </c:pt>
                <c:pt idx="17">
                  <c:v>7.7029594368181185</c:v>
                </c:pt>
                <c:pt idx="18">
                  <c:v>7.689409837180408</c:v>
                </c:pt>
                <c:pt idx="19">
                  <c:v>7.6848786363070456</c:v>
                </c:pt>
                <c:pt idx="20">
                  <c:v>7.689489433545897</c:v>
                </c:pt>
                <c:pt idx="21">
                  <c:v>7.703116458367739</c:v>
                </c:pt>
                <c:pt idx="22">
                  <c:v>7.725388001058433</c:v>
                </c:pt>
                <c:pt idx="23">
                  <c:v>7.7556965519909564</c:v>
                </c:pt>
                <c:pt idx="24">
                  <c:v>7.7932153729043661</c:v>
                </c:pt>
                <c:pt idx="25">
                  <c:v>7.83692104816841</c:v>
                </c:pt>
                <c:pt idx="26">
                  <c:v>7.8856214008940766</c:v>
                </c:pt>
                <c:pt idx="27">
                  <c:v>7.9379880124113553</c:v>
                </c:pt>
                <c:pt idx="28">
                  <c:v>7.9925924580676231</c:v>
                </c:pt>
                <c:pt idx="29">
                  <c:v>8.0479452709285422</c:v>
                </c:pt>
                <c:pt idx="30">
                  <c:v>8.1025365705532817</c:v>
                </c:pt>
                <c:pt idx="31">
                  <c:v>8.1548772485969767</c:v>
                </c:pt>
                <c:pt idx="32">
                  <c:v>8.2035395878045563</c:v>
                </c:pt>
                <c:pt idx="33">
                  <c:v>8.2471962064156923</c:v>
                </c:pt>
                <c:pt idx="34">
                  <c:v>8.2846562656789811</c:v>
                </c:pt>
                <c:pt idx="35">
                  <c:v>8.3148979528288081</c:v>
                </c:pt>
                <c:pt idx="36">
                  <c:v>8.3370963534739211</c:v>
                </c:pt>
                <c:pt idx="37">
                  <c:v>8.3506459531116324</c:v>
                </c:pt>
                <c:pt idx="38">
                  <c:v>8.3551771539849948</c:v>
                </c:pt>
              </c:numCache>
            </c:numRef>
          </c:xVal>
          <c:yVal>
            <c:numRef>
              <c:f>PlotDat68!$AV$1:$AV$39</c:f>
              <c:numCache>
                <c:formatCode>General</c:formatCode>
                <c:ptCount val="39"/>
                <c:pt idx="0">
                  <c:v>0.42271104459972758</c:v>
                </c:pt>
                <c:pt idx="1">
                  <c:v>0.42331319190921007</c:v>
                </c:pt>
                <c:pt idx="2">
                  <c:v>0.42345691056974444</c:v>
                </c:pt>
                <c:pt idx="3">
                  <c:v>0.42313828031091788</c:v>
                </c:pt>
                <c:pt idx="4">
                  <c:v>0.4223659925355841</c:v>
                </c:pt>
                <c:pt idx="5">
                  <c:v>0.42116111324105021</c:v>
                </c:pt>
                <c:pt idx="6">
                  <c:v>0.41955650839358516</c:v>
                </c:pt>
                <c:pt idx="7">
                  <c:v>0.41759594743053524</c:v>
                </c:pt>
                <c:pt idx="8">
                  <c:v>0.41533290934417139</c:v>
                </c:pt>
                <c:pt idx="9">
                  <c:v>0.41282912391418958</c:v>
                </c:pt>
                <c:pt idx="10">
                  <c:v>0.41015288788023829</c:v>
                </c:pt>
                <c:pt idx="11">
                  <c:v>0.40737720198489702</c:v>
                </c:pt>
                <c:pt idx="12">
                  <c:v>0.40457777970371755</c:v>
                </c:pt>
                <c:pt idx="13">
                  <c:v>0.40183098197898126</c:v>
                </c:pt>
                <c:pt idx="14">
                  <c:v>0.39921173429225165</c:v>
                </c:pt>
                <c:pt idx="15">
                  <c:v>0.39679148289255362</c:v>
                </c:pt>
                <c:pt idx="16">
                  <c:v>0.39463624592894636</c:v>
                </c:pt>
                <c:pt idx="17">
                  <c:v>0.39280481264751366</c:v>
                </c:pt>
                <c:pt idx="18">
                  <c:v>0.39134713977398267</c:v>
                </c:pt>
                <c:pt idx="19">
                  <c:v>0.39030298882447384</c:v>
                </c:pt>
                <c:pt idx="20">
                  <c:v>0.38970084151499135</c:v>
                </c:pt>
                <c:pt idx="21">
                  <c:v>0.38955712285445698</c:v>
                </c:pt>
                <c:pt idx="22">
                  <c:v>0.38987575311328354</c:v>
                </c:pt>
                <c:pt idx="23">
                  <c:v>0.39064804088861732</c:v>
                </c:pt>
                <c:pt idx="24">
                  <c:v>0.39185292018315121</c:v>
                </c:pt>
                <c:pt idx="25">
                  <c:v>0.39345752503061621</c:v>
                </c:pt>
                <c:pt idx="26">
                  <c:v>0.39541808599366618</c:v>
                </c:pt>
                <c:pt idx="27">
                  <c:v>0.39768112408002998</c:v>
                </c:pt>
                <c:pt idx="28">
                  <c:v>0.40018490951001179</c:v>
                </c:pt>
                <c:pt idx="29">
                  <c:v>0.40286114554396307</c:v>
                </c:pt>
                <c:pt idx="30">
                  <c:v>0.40563683143930435</c:v>
                </c:pt>
                <c:pt idx="31">
                  <c:v>0.40843625372048376</c:v>
                </c:pt>
                <c:pt idx="32">
                  <c:v>0.41118305144522005</c:v>
                </c:pt>
                <c:pt idx="33">
                  <c:v>0.41380229913194966</c:v>
                </c:pt>
                <c:pt idx="34">
                  <c:v>0.41622255053164775</c:v>
                </c:pt>
                <c:pt idx="35">
                  <c:v>0.418377787495255</c:v>
                </c:pt>
                <c:pt idx="36">
                  <c:v>0.42020922077668771</c:v>
                </c:pt>
                <c:pt idx="37">
                  <c:v>0.4216668936502187</c:v>
                </c:pt>
                <c:pt idx="38">
                  <c:v>0.42271104459972758</c:v>
                </c:pt>
              </c:numCache>
            </c:numRef>
          </c:yVal>
          <c:smooth val="1"/>
        </c:ser>
        <c:ser>
          <c:idx val="23"/>
          <c:order val="2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PlotDat68!$AW$1:$AW$39</c:f>
              <c:numCache>
                <c:formatCode>General</c:formatCode>
                <c:ptCount val="39"/>
                <c:pt idx="0">
                  <c:v>6.8872753735542007</c:v>
                </c:pt>
                <c:pt idx="1">
                  <c:v>6.8836568593433398</c:v>
                </c:pt>
                <c:pt idx="2">
                  <c:v>6.8729696996179612</c:v>
                </c:pt>
                <c:pt idx="3">
                  <c:v>6.8555054122360266</c:v>
                </c:pt>
                <c:pt idx="4">
                  <c:v>6.8317403774313163</c:v>
                </c:pt>
                <c:pt idx="5">
                  <c:v>6.8023228434024805</c:v>
                </c:pt>
                <c:pt idx="6">
                  <c:v>6.7680552437920385</c:v>
                </c:pt>
                <c:pt idx="7">
                  <c:v>6.729872309388397</c:v>
                </c:pt>
                <c:pt idx="8">
                  <c:v>6.6888155711066073</c:v>
                </c:pt>
                <c:pt idx="9">
                  <c:v>6.6460049497400666</c:v>
                </c:pt>
                <c:pt idx="10">
                  <c:v>6.6026082074406931</c:v>
                </c:pt>
                <c:pt idx="11">
                  <c:v>6.559809094211551</c:v>
                </c:pt>
                <c:pt idx="12">
                  <c:v>6.5187750582925679</c:v>
                </c:pt>
                <c:pt idx="13">
                  <c:v>6.4806254012158675</c:v>
                </c:pt>
                <c:pt idx="14">
                  <c:v>6.4464007461777673</c:v>
                </c:pt>
                <c:pt idx="15">
                  <c:v>6.4170346525506892</c:v>
                </c:pt>
                <c:pt idx="16">
                  <c:v>6.3933281508170881</c:v>
                </c:pt>
                <c:pt idx="17">
                  <c:v>6.3759278925460174</c:v>
                </c:pt>
                <c:pt idx="18">
                  <c:v>6.3653085114240255</c:v>
                </c:pt>
                <c:pt idx="19">
                  <c:v>6.3617596764854598</c:v>
                </c:pt>
                <c:pt idx="20">
                  <c:v>6.3653781906963207</c:v>
                </c:pt>
                <c:pt idx="21">
                  <c:v>6.3760653504216993</c:v>
                </c:pt>
                <c:pt idx="22">
                  <c:v>6.3935296378036339</c:v>
                </c:pt>
                <c:pt idx="23">
                  <c:v>6.4172946726083442</c:v>
                </c:pt>
                <c:pt idx="24">
                  <c:v>6.4467122066371791</c:v>
                </c:pt>
                <c:pt idx="25">
                  <c:v>6.4809798062476212</c:v>
                </c:pt>
                <c:pt idx="26">
                  <c:v>6.5191627406512627</c:v>
                </c:pt>
                <c:pt idx="27">
                  <c:v>6.5602194789330524</c:v>
                </c:pt>
                <c:pt idx="28">
                  <c:v>6.603030100299593</c:v>
                </c:pt>
                <c:pt idx="29">
                  <c:v>6.6464268425989665</c:v>
                </c:pt>
                <c:pt idx="30">
                  <c:v>6.6892259558281086</c:v>
                </c:pt>
                <c:pt idx="31">
                  <c:v>6.7302599917470918</c:v>
                </c:pt>
                <c:pt idx="32">
                  <c:v>6.7684096488237921</c:v>
                </c:pt>
                <c:pt idx="33">
                  <c:v>6.8026343038618933</c:v>
                </c:pt>
                <c:pt idx="34">
                  <c:v>6.8320003974889705</c:v>
                </c:pt>
                <c:pt idx="35">
                  <c:v>6.8557068992225725</c:v>
                </c:pt>
                <c:pt idx="36">
                  <c:v>6.8731071574936422</c:v>
                </c:pt>
                <c:pt idx="37">
                  <c:v>6.8837265386156341</c:v>
                </c:pt>
                <c:pt idx="38">
                  <c:v>6.8872753735542007</c:v>
                </c:pt>
              </c:numCache>
            </c:numRef>
          </c:xVal>
          <c:yVal>
            <c:numRef>
              <c:f>PlotDat68!$AX$1:$AX$39</c:f>
              <c:numCache>
                <c:formatCode>General</c:formatCode>
                <c:ptCount val="39"/>
                <c:pt idx="0">
                  <c:v>0.35383213848064854</c:v>
                </c:pt>
                <c:pt idx="1">
                  <c:v>0.35437944301188135</c:v>
                </c:pt>
                <c:pt idx="2">
                  <c:v>0.35456527857107317</c:v>
                </c:pt>
                <c:pt idx="3">
                  <c:v>0.35438457604860651</c:v>
                </c:pt>
                <c:pt idx="4">
                  <c:v>0.35384226453823781</c:v>
                </c:pt>
                <c:pt idx="5">
                  <c:v>0.35295313688426938</c:v>
                </c:pt>
                <c:pt idx="6">
                  <c:v>0.35174144617131869</c:v>
                </c:pt>
                <c:pt idx="7">
                  <c:v>0.35024024416339311</c:v>
                </c:pt>
                <c:pt idx="8">
                  <c:v>0.34849047973792718</c:v>
                </c:pt>
                <c:pt idx="9">
                  <c:v>0.34653988190715229</c:v>
                </c:pt>
                <c:pt idx="10">
                  <c:v>0.34444165789506287</c:v>
                </c:pt>
                <c:pt idx="11">
                  <c:v>0.342253041783047</c:v>
                </c:pt>
                <c:pt idx="12">
                  <c:v>0.34003373331334397</c:v>
                </c:pt>
                <c:pt idx="13">
                  <c:v>0.33784426943570195</c:v>
                </c:pt>
                <c:pt idx="14">
                  <c:v>0.33574437301719667</c:v>
                </c:pt>
                <c:pt idx="15">
                  <c:v>0.3337913237581035</c:v>
                </c:pt>
                <c:pt idx="16">
                  <c:v>0.33203839575099103</c:v>
                </c:pt>
                <c:pt idx="17">
                  <c:v>0.33053340430235112</c:v>
                </c:pt>
                <c:pt idx="18">
                  <c:v>0.32931740165568268</c:v>
                </c:pt>
                <c:pt idx="19">
                  <c:v>0.32842355719330452</c:v>
                </c:pt>
                <c:pt idx="20">
                  <c:v>0.32787625266207171</c:v>
                </c:pt>
                <c:pt idx="21">
                  <c:v>0.32769041710287988</c:v>
                </c:pt>
                <c:pt idx="22">
                  <c:v>0.32787111962534654</c:v>
                </c:pt>
                <c:pt idx="23">
                  <c:v>0.32841343113571525</c:v>
                </c:pt>
                <c:pt idx="24">
                  <c:v>0.32930255878968362</c:v>
                </c:pt>
                <c:pt idx="25">
                  <c:v>0.33051424950263431</c:v>
                </c:pt>
                <c:pt idx="26">
                  <c:v>0.33201545151055994</c:v>
                </c:pt>
                <c:pt idx="27">
                  <c:v>0.33376521593602582</c:v>
                </c:pt>
                <c:pt idx="28">
                  <c:v>0.33571581376680071</c:v>
                </c:pt>
                <c:pt idx="29">
                  <c:v>0.33781403777889013</c:v>
                </c:pt>
                <c:pt idx="30">
                  <c:v>0.34000265389090606</c:v>
                </c:pt>
                <c:pt idx="31">
                  <c:v>0.34222196236060903</c:v>
                </c:pt>
                <c:pt idx="32">
                  <c:v>0.34441142623825105</c:v>
                </c:pt>
                <c:pt idx="33">
                  <c:v>0.34651132265675633</c:v>
                </c:pt>
                <c:pt idx="34">
                  <c:v>0.3484643719158495</c:v>
                </c:pt>
                <c:pt idx="35">
                  <c:v>0.35021729992296197</c:v>
                </c:pt>
                <c:pt idx="36">
                  <c:v>0.35172229137160188</c:v>
                </c:pt>
                <c:pt idx="37">
                  <c:v>0.35293829401827032</c:v>
                </c:pt>
                <c:pt idx="38">
                  <c:v>0.35383213848064854</c:v>
                </c:pt>
              </c:numCache>
            </c:numRef>
          </c:yVal>
          <c:smooth val="1"/>
        </c:ser>
        <c:ser>
          <c:idx val="24"/>
          <c:order val="2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PlotDat68!$AY$1:$AY$39</c:f>
              <c:numCache>
                <c:formatCode>General</c:formatCode>
                <c:ptCount val="39"/>
                <c:pt idx="0">
                  <c:v>7.7450236826606167</c:v>
                </c:pt>
                <c:pt idx="1">
                  <c:v>7.740498355018647</c:v>
                </c:pt>
                <c:pt idx="2">
                  <c:v>7.7271195023596961</c:v>
                </c:pt>
                <c:pt idx="3">
                  <c:v>7.7052520649082359</c:v>
                </c:pt>
                <c:pt idx="4">
                  <c:v>7.6754925293537868</c:v>
                </c:pt>
                <c:pt idx="5">
                  <c:v>7.6386526582489545</c:v>
                </c:pt>
                <c:pt idx="6">
                  <c:v>7.5957373472431025</c:v>
                </c:pt>
                <c:pt idx="7">
                  <c:v>7.5479172141486037</c:v>
                </c:pt>
                <c:pt idx="8">
                  <c:v>7.4964966675384934</c:v>
                </c:pt>
                <c:pt idx="9">
                  <c:v>7.4428783258809341</c:v>
                </c:pt>
                <c:pt idx="10">
                  <c:v>7.3885247577637596</c:v>
                </c:pt>
                <c:pt idx="11">
                  <c:v>7.3349185868360287</c:v>
                </c:pt>
                <c:pt idx="12">
                  <c:v>7.2835220496997906</c:v>
                </c:pt>
                <c:pt idx="13">
                  <c:v>7.2357371099073511</c:v>
                </c:pt>
                <c:pt idx="14">
                  <c:v>7.192867216050205</c:v>
                </c:pt>
                <c:pt idx="15">
                  <c:v>7.1560817470793037</c:v>
                </c:pt>
                <c:pt idx="16">
                  <c:v>7.1263841146956111</c:v>
                </c:pt>
                <c:pt idx="17">
                  <c:v>7.1045843928946066</c:v>
                </c:pt>
                <c:pt idx="18">
                  <c:v>7.0912772212593866</c:v>
                </c:pt>
                <c:pt idx="19">
                  <c:v>7.0868255847429529</c:v>
                </c:pt>
                <c:pt idx="20">
                  <c:v>7.0913509123849225</c:v>
                </c:pt>
                <c:pt idx="21">
                  <c:v>7.1047297650438734</c:v>
                </c:pt>
                <c:pt idx="22">
                  <c:v>7.1265972024953337</c:v>
                </c:pt>
                <c:pt idx="23">
                  <c:v>7.1563567380497828</c:v>
                </c:pt>
                <c:pt idx="24">
                  <c:v>7.1931966091546151</c:v>
                </c:pt>
                <c:pt idx="25">
                  <c:v>7.2361119201604662</c:v>
                </c:pt>
                <c:pt idx="26">
                  <c:v>7.283932053254965</c:v>
                </c:pt>
                <c:pt idx="27">
                  <c:v>7.3353525998650753</c:v>
                </c:pt>
                <c:pt idx="28">
                  <c:v>7.3889709415226346</c:v>
                </c:pt>
                <c:pt idx="29">
                  <c:v>7.4433245096398091</c:v>
                </c:pt>
                <c:pt idx="30">
                  <c:v>7.49693068056754</c:v>
                </c:pt>
                <c:pt idx="31">
                  <c:v>7.5483272177037772</c:v>
                </c:pt>
                <c:pt idx="32">
                  <c:v>7.5961121574962176</c:v>
                </c:pt>
                <c:pt idx="33">
                  <c:v>7.6389820513533637</c:v>
                </c:pt>
                <c:pt idx="34">
                  <c:v>7.675767520324265</c:v>
                </c:pt>
                <c:pt idx="35">
                  <c:v>7.7054651527079576</c:v>
                </c:pt>
                <c:pt idx="36">
                  <c:v>7.7272648745089629</c:v>
                </c:pt>
                <c:pt idx="37">
                  <c:v>7.7405720461441829</c:v>
                </c:pt>
                <c:pt idx="38">
                  <c:v>7.7450236826606167</c:v>
                </c:pt>
              </c:numCache>
            </c:numRef>
          </c:xVal>
          <c:yVal>
            <c:numRef>
              <c:f>PlotDat68!$AZ$1:$AZ$39</c:f>
              <c:numCache>
                <c:formatCode>General</c:formatCode>
                <c:ptCount val="39"/>
                <c:pt idx="0">
                  <c:v>0.38857862705834728</c:v>
                </c:pt>
                <c:pt idx="1">
                  <c:v>0.38912892219864381</c:v>
                </c:pt>
                <c:pt idx="2">
                  <c:v>0.38923248998145227</c:v>
                </c:pt>
                <c:pt idx="3">
                  <c:v>0.38888650534763863</c:v>
                </c:pt>
                <c:pt idx="4">
                  <c:v>0.38810040585609873</c:v>
                </c:pt>
                <c:pt idx="5">
                  <c:v>0.38689563425175338</c:v>
                </c:pt>
                <c:pt idx="6">
                  <c:v>0.38530505356336386</c:v>
                </c:pt>
                <c:pt idx="7">
                  <c:v>0.38337205068577512</c:v>
                </c:pt>
                <c:pt idx="8">
                  <c:v>0.38114935289852531</c:v>
                </c:pt>
                <c:pt idx="9">
                  <c:v>0.3786975896031099</c:v>
                </c:pt>
                <c:pt idx="10">
                  <c:v>0.376083638510958</c:v>
                </c:pt>
                <c:pt idx="11">
                  <c:v>0.37337880139380142</c:v>
                </c:pt>
                <c:pt idx="12">
                  <c:v>0.37065685915721225</c:v>
                </c:pt>
                <c:pt idx="13">
                  <c:v>0.36799205928983064</c:v>
                </c:pt>
                <c:pt idx="14">
                  <c:v>0.36545709058542403</c:v>
                </c:pt>
                <c:pt idx="15">
                  <c:v>0.36312110038207845</c:v>
                </c:pt>
                <c:pt idx="16">
                  <c:v>0.3610478084030691</c:v>
                </c:pt>
                <c:pt idx="17">
                  <c:v>0.3592937686489146</c:v>
                </c:pt>
                <c:pt idx="18">
                  <c:v>0.35790682675166785</c:v>
                </c:pt>
                <c:pt idx="19">
                  <c:v>0.35692481487079813</c:v>
                </c:pt>
                <c:pt idx="20">
                  <c:v>0.3563745197305016</c:v>
                </c:pt>
                <c:pt idx="21">
                  <c:v>0.35627095194769315</c:v>
                </c:pt>
                <c:pt idx="22">
                  <c:v>0.35661693658150678</c:v>
                </c:pt>
                <c:pt idx="23">
                  <c:v>0.35740303607304669</c:v>
                </c:pt>
                <c:pt idx="24">
                  <c:v>0.35860780767739203</c:v>
                </c:pt>
                <c:pt idx="25">
                  <c:v>0.3601983883657815</c:v>
                </c:pt>
                <c:pt idx="26">
                  <c:v>0.36213139124337024</c:v>
                </c:pt>
                <c:pt idx="27">
                  <c:v>0.36435408903062005</c:v>
                </c:pt>
                <c:pt idx="28">
                  <c:v>0.36680585232603546</c:v>
                </c:pt>
                <c:pt idx="29">
                  <c:v>0.36941980341818736</c:v>
                </c:pt>
                <c:pt idx="30">
                  <c:v>0.37212464053534389</c:v>
                </c:pt>
                <c:pt idx="31">
                  <c:v>0.37484658277193311</c:v>
                </c:pt>
                <c:pt idx="32">
                  <c:v>0.37751138263931472</c:v>
                </c:pt>
                <c:pt idx="33">
                  <c:v>0.38004635134372133</c:v>
                </c:pt>
                <c:pt idx="34">
                  <c:v>0.38238234154706691</c:v>
                </c:pt>
                <c:pt idx="35">
                  <c:v>0.38445563352607626</c:v>
                </c:pt>
                <c:pt idx="36">
                  <c:v>0.38620967328023076</c:v>
                </c:pt>
                <c:pt idx="37">
                  <c:v>0.38759661517747751</c:v>
                </c:pt>
                <c:pt idx="38">
                  <c:v>0.38857862705834728</c:v>
                </c:pt>
              </c:numCache>
            </c:numRef>
          </c:yVal>
          <c:smooth val="1"/>
        </c:ser>
        <c:ser>
          <c:idx val="25"/>
          <c:order val="2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PlotDat68!$BA$1:$BA$39</c:f>
              <c:numCache>
                <c:formatCode>General</c:formatCode>
                <c:ptCount val="39"/>
                <c:pt idx="0">
                  <c:v>7.9113708993461209</c:v>
                </c:pt>
                <c:pt idx="1">
                  <c:v>7.9073223812710962</c:v>
                </c:pt>
                <c:pt idx="2">
                  <c:v>7.8953616057713036</c:v>
                </c:pt>
                <c:pt idx="3">
                  <c:v>7.8758148316229608</c:v>
                </c:pt>
                <c:pt idx="4">
                  <c:v>7.8492152438701988</c:v>
                </c:pt>
                <c:pt idx="5">
                  <c:v>7.8162884099269627</c:v>
                </c:pt>
                <c:pt idx="6">
                  <c:v>7.7779324879893741</c:v>
                </c:pt>
                <c:pt idx="7">
                  <c:v>7.7351937276214633</c:v>
                </c:pt>
                <c:pt idx="8">
                  <c:v>7.6892379307944347</c:v>
                </c:pt>
                <c:pt idx="9">
                  <c:v>7.6413186518479073</c:v>
                </c:pt>
                <c:pt idx="10">
                  <c:v>7.5927430037953059</c:v>
                </c:pt>
                <c:pt idx="11">
                  <c:v>7.5448360036882418</c:v>
                </c:pt>
                <c:pt idx="12">
                  <c:v>7.4989044296054059</c:v>
                </c:pt>
                <c:pt idx="13">
                  <c:v>7.4562011751531019</c:v>
                </c:pt>
                <c:pt idx="14">
                  <c:v>7.4178910737937116</c:v>
                </c:pt>
                <c:pt idx="15">
                  <c:v>7.3850191252253383</c:v>
                </c:pt>
                <c:pt idx="16">
                  <c:v>7.3584819905141527</c:v>
                </c:pt>
                <c:pt idx="17">
                  <c:v>7.3390035335179293</c:v>
                </c:pt>
                <c:pt idx="18">
                  <c:v>7.3271150757669776</c:v>
                </c:pt>
                <c:pt idx="19">
                  <c:v>7.3231409033978458</c:v>
                </c:pt>
                <c:pt idx="20">
                  <c:v>7.3271894214728706</c:v>
                </c:pt>
                <c:pt idx="21">
                  <c:v>7.3391501969726631</c:v>
                </c:pt>
                <c:pt idx="22">
                  <c:v>7.358696971121006</c:v>
                </c:pt>
                <c:pt idx="23">
                  <c:v>7.3852965588737671</c:v>
                </c:pt>
                <c:pt idx="24">
                  <c:v>7.4182233928170032</c:v>
                </c:pt>
                <c:pt idx="25">
                  <c:v>7.4565793147545918</c:v>
                </c:pt>
                <c:pt idx="26">
                  <c:v>7.4993180751225026</c:v>
                </c:pt>
                <c:pt idx="27">
                  <c:v>7.5452738719495311</c:v>
                </c:pt>
                <c:pt idx="28">
                  <c:v>7.5931931508960586</c:v>
                </c:pt>
                <c:pt idx="29">
                  <c:v>7.6417687989486591</c:v>
                </c:pt>
                <c:pt idx="30">
                  <c:v>7.6896757990557241</c:v>
                </c:pt>
                <c:pt idx="31">
                  <c:v>7.7356073731385591</c:v>
                </c:pt>
                <c:pt idx="32">
                  <c:v>7.778310627590864</c:v>
                </c:pt>
                <c:pt idx="33">
                  <c:v>7.8166207289502543</c:v>
                </c:pt>
                <c:pt idx="34">
                  <c:v>7.8494926775186276</c:v>
                </c:pt>
                <c:pt idx="35">
                  <c:v>7.8760298122298131</c:v>
                </c:pt>
                <c:pt idx="36">
                  <c:v>7.8955082692260365</c:v>
                </c:pt>
                <c:pt idx="37">
                  <c:v>7.9073967269769891</c:v>
                </c:pt>
                <c:pt idx="38">
                  <c:v>7.9113708993461209</c:v>
                </c:pt>
              </c:numCache>
            </c:numRef>
          </c:xVal>
          <c:yVal>
            <c:numRef>
              <c:f>PlotDat68!$BB$1:$BB$39</c:f>
              <c:numCache>
                <c:formatCode>General</c:formatCode>
                <c:ptCount val="39"/>
                <c:pt idx="0">
                  <c:v>0.39838906808527708</c:v>
                </c:pt>
                <c:pt idx="1">
                  <c:v>0.39897717862032428</c:v>
                </c:pt>
                <c:pt idx="2">
                  <c:v>0.39916662249320017</c:v>
                </c:pt>
                <c:pt idx="3">
                  <c:v>0.39895223216889608</c:v>
                </c:pt>
                <c:pt idx="4">
                  <c:v>0.39833985565658508</c:v>
                </c:pt>
                <c:pt idx="5">
                  <c:v>0.39734619699117663</c:v>
                </c:pt>
                <c:pt idx="6">
                  <c:v>0.39599836059078819</c:v>
                </c:pt>
                <c:pt idx="7">
                  <c:v>0.39433311191887521</c:v>
                </c:pt>
                <c:pt idx="8">
                  <c:v>0.39239587461822806</c:v>
                </c:pt>
                <c:pt idx="9">
                  <c:v>0.39023949147240772</c:v>
                </c:pt>
                <c:pt idx="10">
                  <c:v>0.38792278299236083</c:v>
                </c:pt>
                <c:pt idx="11">
                  <c:v>0.38550894294621474</c:v>
                </c:pt>
                <c:pt idx="12">
                  <c:v>0.38306381459801703</c:v>
                </c:pt>
                <c:pt idx="13">
                  <c:v>0.38065409467513256</c:v>
                </c:pt>
                <c:pt idx="14">
                  <c:v>0.37834551405538663</c:v>
                </c:pt>
                <c:pt idx="15">
                  <c:v>0.37620104480006539</c:v>
                </c:pt>
                <c:pt idx="16">
                  <c:v>0.37427918244023989</c:v>
                </c:pt>
                <c:pt idx="17">
                  <c:v>0.37263235037116488</c:v>
                </c:pt>
                <c:pt idx="18">
                  <c:v>0.37130546987871388</c:v>
                </c:pt>
                <c:pt idx="19">
                  <c:v>0.37033473480380175</c:v>
                </c:pt>
                <c:pt idx="20">
                  <c:v>0.36974662426875454</c:v>
                </c:pt>
                <c:pt idx="21">
                  <c:v>0.36955718039587865</c:v>
                </c:pt>
                <c:pt idx="22">
                  <c:v>0.36977157072018274</c:v>
                </c:pt>
                <c:pt idx="23">
                  <c:v>0.37038394723249374</c:v>
                </c:pt>
                <c:pt idx="24">
                  <c:v>0.3713776058979022</c:v>
                </c:pt>
                <c:pt idx="25">
                  <c:v>0.37272544229829058</c:v>
                </c:pt>
                <c:pt idx="26">
                  <c:v>0.37439069097020361</c:v>
                </c:pt>
                <c:pt idx="27">
                  <c:v>0.37632792827085071</c:v>
                </c:pt>
                <c:pt idx="28">
                  <c:v>0.37848431141667105</c:v>
                </c:pt>
                <c:pt idx="29">
                  <c:v>0.38080101989671794</c:v>
                </c:pt>
                <c:pt idx="30">
                  <c:v>0.38321485994286403</c:v>
                </c:pt>
                <c:pt idx="31">
                  <c:v>0.38565998829106174</c:v>
                </c:pt>
                <c:pt idx="32">
                  <c:v>0.38806970821394621</c:v>
                </c:pt>
                <c:pt idx="33">
                  <c:v>0.39037828883369213</c:v>
                </c:pt>
                <c:pt idx="34">
                  <c:v>0.39252275808901338</c:v>
                </c:pt>
                <c:pt idx="35">
                  <c:v>0.39444462044883888</c:v>
                </c:pt>
                <c:pt idx="36">
                  <c:v>0.39609145251791394</c:v>
                </c:pt>
                <c:pt idx="37">
                  <c:v>0.39741833301036489</c:v>
                </c:pt>
                <c:pt idx="38">
                  <c:v>0.39838906808527708</c:v>
                </c:pt>
              </c:numCache>
            </c:numRef>
          </c:yVal>
          <c:smooth val="1"/>
        </c:ser>
        <c:ser>
          <c:idx val="26"/>
          <c:order val="2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PlotDat68!$BC$1:$BC$39</c:f>
              <c:numCache>
                <c:formatCode>General</c:formatCode>
                <c:ptCount val="39"/>
                <c:pt idx="0">
                  <c:v>7.5294086728198524</c:v>
                </c:pt>
                <c:pt idx="1">
                  <c:v>7.5256621335372014</c:v>
                </c:pt>
                <c:pt idx="2">
                  <c:v>7.5145964694880281</c:v>
                </c:pt>
                <c:pt idx="3">
                  <c:v>7.4965135231415614</c:v>
                </c:pt>
                <c:pt idx="4">
                  <c:v>7.4719065501354098</c:v>
                </c:pt>
                <c:pt idx="5">
                  <c:v>7.4414467645475906</c:v>
                </c:pt>
                <c:pt idx="6">
                  <c:v>7.4059650299262039</c:v>
                </c:pt>
                <c:pt idx="7">
                  <c:v>7.3664291954977417</c:v>
                </c:pt>
                <c:pt idx="8">
                  <c:v>7.3239176957631846</c:v>
                </c:pt>
                <c:pt idx="9">
                  <c:v>7.2795901336160833</c:v>
                </c:pt>
                <c:pt idx="10">
                  <c:v>7.2346556493984782</c:v>
                </c:pt>
                <c:pt idx="11">
                  <c:v>7.1903399387043692</c:v>
                </c:pt>
                <c:pt idx="12">
                  <c:v>7.1478518185990554</c:v>
                </c:pt>
                <c:pt idx="13">
                  <c:v>7.1083502542407455</c:v>
                </c:pt>
                <c:pt idx="14">
                  <c:v>7.0729127453322436</c:v>
                </c:pt>
                <c:pt idx="15">
                  <c:v>7.0425059347378802</c:v>
                </c:pt>
                <c:pt idx="16">
                  <c:v>7.0179592409860314</c:v>
                </c:pt>
                <c:pt idx="17">
                  <c:v>6.9999422338937922</c:v>
                </c:pt>
                <c:pt idx="18">
                  <c:v>6.988946370447807</c:v>
                </c:pt>
                <c:pt idx="19">
                  <c:v>6.9852715891388053</c:v>
                </c:pt>
                <c:pt idx="20">
                  <c:v>6.9890181284214563</c:v>
                </c:pt>
                <c:pt idx="21">
                  <c:v>7.0000837924706296</c:v>
                </c:pt>
                <c:pt idx="22">
                  <c:v>7.0181667388170963</c:v>
                </c:pt>
                <c:pt idx="23">
                  <c:v>7.042773711823247</c:v>
                </c:pt>
                <c:pt idx="24">
                  <c:v>7.0732334974110671</c:v>
                </c:pt>
                <c:pt idx="25">
                  <c:v>7.1087152320324538</c:v>
                </c:pt>
                <c:pt idx="26">
                  <c:v>7.1482510664609151</c:v>
                </c:pt>
                <c:pt idx="27">
                  <c:v>7.1907625661954713</c:v>
                </c:pt>
                <c:pt idx="28">
                  <c:v>7.2350901283425735</c:v>
                </c:pt>
                <c:pt idx="29">
                  <c:v>7.2800246125601786</c:v>
                </c:pt>
                <c:pt idx="30">
                  <c:v>7.3243403232542876</c:v>
                </c:pt>
                <c:pt idx="31">
                  <c:v>7.3668284433596014</c:v>
                </c:pt>
                <c:pt idx="32">
                  <c:v>7.4063300077179104</c:v>
                </c:pt>
                <c:pt idx="33">
                  <c:v>7.4417675166264132</c:v>
                </c:pt>
                <c:pt idx="34">
                  <c:v>7.4721743272207766</c:v>
                </c:pt>
                <c:pt idx="35">
                  <c:v>7.4967210209726263</c:v>
                </c:pt>
                <c:pt idx="36">
                  <c:v>7.5147380280648655</c:v>
                </c:pt>
                <c:pt idx="37">
                  <c:v>7.5257338915108507</c:v>
                </c:pt>
                <c:pt idx="38">
                  <c:v>7.5294086728198524</c:v>
                </c:pt>
              </c:numCache>
            </c:numRef>
          </c:xVal>
          <c:yVal>
            <c:numRef>
              <c:f>PlotDat68!$BD$1:$BD$39</c:f>
              <c:numCache>
                <c:formatCode>General</c:formatCode>
                <c:ptCount val="39"/>
                <c:pt idx="0">
                  <c:v>0.38256920102004832</c:v>
                </c:pt>
                <c:pt idx="1">
                  <c:v>0.38313923130222277</c:v>
                </c:pt>
                <c:pt idx="2">
                  <c:v>0.38333774430329065</c:v>
                </c:pt>
                <c:pt idx="3">
                  <c:v>0.38315932510606765</c:v>
                </c:pt>
                <c:pt idx="4">
                  <c:v>0.38260884052114985</c:v>
                </c:pt>
                <c:pt idx="5">
                  <c:v>0.38170130633300764</c:v>
                </c:pt>
                <c:pt idx="6">
                  <c:v>0.38046147770852839</c:v>
                </c:pt>
                <c:pt idx="7">
                  <c:v>0.37892317394059594</c:v>
                </c:pt>
                <c:pt idx="8">
                  <c:v>0.37712835594594085</c:v>
                </c:pt>
                <c:pt idx="9">
                  <c:v>0.37512598168071593</c:v>
                </c:pt>
                <c:pt idx="10">
                  <c:v>0.3729706706950765</c:v>
                </c:pt>
                <c:pt idx="11">
                  <c:v>0.37072121425423427</c:v>
                </c:pt>
                <c:pt idx="12">
                  <c:v>0.3684389716660002</c:v>
                </c:pt>
                <c:pt idx="13">
                  <c:v>0.36618619655881884</c:v>
                </c:pt>
                <c:pt idx="14">
                  <c:v>0.36402433876506773</c:v>
                </c:pt>
                <c:pt idx="15">
                  <c:v>0.36201236812981774</c:v>
                </c:pt>
                <c:pt idx="16">
                  <c:v>0.36020516596718249</c:v>
                </c:pt>
                <c:pt idx="17">
                  <c:v>0.35865202804113416</c:v>
                </c:pt>
                <c:pt idx="18">
                  <c:v>0.357395319905567</c:v>
                </c:pt>
                <c:pt idx="19">
                  <c:v>0.3564693212824257</c:v>
                </c:pt>
                <c:pt idx="20">
                  <c:v>0.35589929100025125</c:v>
                </c:pt>
                <c:pt idx="21">
                  <c:v>0.35570077799918337</c:v>
                </c:pt>
                <c:pt idx="22">
                  <c:v>0.35587919719640637</c:v>
                </c:pt>
                <c:pt idx="23">
                  <c:v>0.35642968178132411</c:v>
                </c:pt>
                <c:pt idx="24">
                  <c:v>0.35733721596946638</c:v>
                </c:pt>
                <c:pt idx="25">
                  <c:v>0.35857704459394563</c:v>
                </c:pt>
                <c:pt idx="26">
                  <c:v>0.36011534836187808</c:v>
                </c:pt>
                <c:pt idx="27">
                  <c:v>0.36191016635653317</c:v>
                </c:pt>
                <c:pt idx="28">
                  <c:v>0.36391254062175804</c:v>
                </c:pt>
                <c:pt idx="29">
                  <c:v>0.36606785160739752</c:v>
                </c:pt>
                <c:pt idx="30">
                  <c:v>0.3683173080482397</c:v>
                </c:pt>
                <c:pt idx="31">
                  <c:v>0.37059955063647376</c:v>
                </c:pt>
                <c:pt idx="32">
                  <c:v>0.37285232574365512</c:v>
                </c:pt>
                <c:pt idx="33">
                  <c:v>0.37501418353740623</c:v>
                </c:pt>
                <c:pt idx="34">
                  <c:v>0.37702615417265622</c:v>
                </c:pt>
                <c:pt idx="35">
                  <c:v>0.37883335633529147</c:v>
                </c:pt>
                <c:pt idx="36">
                  <c:v>0.3803864942613398</c:v>
                </c:pt>
                <c:pt idx="37">
                  <c:v>0.38164320239690697</c:v>
                </c:pt>
                <c:pt idx="38">
                  <c:v>0.38256920102004832</c:v>
                </c:pt>
              </c:numCache>
            </c:numRef>
          </c:yVal>
          <c:smooth val="1"/>
        </c:ser>
        <c:ser>
          <c:idx val="27"/>
          <c:order val="2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PlotDat68!$BE$1:$BE$39</c:f>
              <c:numCache>
                <c:formatCode>General</c:formatCode>
                <c:ptCount val="39"/>
                <c:pt idx="0">
                  <c:v>7.1241976764193158</c:v>
                </c:pt>
                <c:pt idx="1">
                  <c:v>7.1199166897700739</c:v>
                </c:pt>
                <c:pt idx="2">
                  <c:v>7.1072605199824395</c:v>
                </c:pt>
                <c:pt idx="3">
                  <c:v>7.0865743943760453</c:v>
                </c:pt>
                <c:pt idx="4">
                  <c:v>7.0584225765327311</c:v>
                </c:pt>
                <c:pt idx="5">
                  <c:v>7.0235729746569495</c:v>
                </c:pt>
                <c:pt idx="6">
                  <c:v>6.9829761950417391</c:v>
                </c:pt>
                <c:pt idx="7">
                  <c:v>6.937739612007098</c:v>
                </c:pt>
                <c:pt idx="8">
                  <c:v>6.8890971616152399</c:v>
                </c:pt>
                <c:pt idx="9">
                  <c:v>6.8383756831114502</c:v>
                </c:pt>
                <c:pt idx="10">
                  <c:v>6.7869587262082849</c:v>
                </c:pt>
                <c:pt idx="11">
                  <c:v>6.7362488114560612</c:v>
                </c:pt>
                <c:pt idx="12">
                  <c:v>6.6876291731383359</c:v>
                </c:pt>
                <c:pt idx="13">
                  <c:v>6.6424260282464793</c:v>
                </c:pt>
                <c:pt idx="14">
                  <c:v>6.6018724007373377</c:v>
                </c:pt>
                <c:pt idx="15">
                  <c:v>6.5670744878539429</c:v>
                </c:pt>
                <c:pt idx="16">
                  <c:v>6.5389814859483657</c:v>
                </c:pt>
                <c:pt idx="17">
                  <c:v>6.5183596988795989</c:v>
                </c:pt>
                <c:pt idx="18">
                  <c:v>6.5057716352418913</c:v>
                </c:pt>
                <c:pt idx="19">
                  <c:v>6.5015606645966493</c:v>
                </c:pt>
                <c:pt idx="20">
                  <c:v>6.5058416512458912</c:v>
                </c:pt>
                <c:pt idx="21">
                  <c:v>6.5184978210335256</c:v>
                </c:pt>
                <c:pt idx="22">
                  <c:v>6.5391839466399189</c:v>
                </c:pt>
                <c:pt idx="23">
                  <c:v>6.567335764483234</c:v>
                </c:pt>
                <c:pt idx="24">
                  <c:v>6.6021853663590155</c:v>
                </c:pt>
                <c:pt idx="25">
                  <c:v>6.6427821459742251</c:v>
                </c:pt>
                <c:pt idx="26">
                  <c:v>6.6880187290088662</c:v>
                </c:pt>
                <c:pt idx="27">
                  <c:v>6.7366611794007243</c:v>
                </c:pt>
                <c:pt idx="28">
                  <c:v>6.787382657904514</c:v>
                </c:pt>
                <c:pt idx="29">
                  <c:v>6.8387996148076784</c:v>
                </c:pt>
                <c:pt idx="30">
                  <c:v>6.8895095295599029</c:v>
                </c:pt>
                <c:pt idx="31">
                  <c:v>6.9381291678776282</c:v>
                </c:pt>
                <c:pt idx="32">
                  <c:v>6.983332312769484</c:v>
                </c:pt>
                <c:pt idx="33">
                  <c:v>7.0238859402786264</c:v>
                </c:pt>
                <c:pt idx="34">
                  <c:v>7.0586838531620213</c:v>
                </c:pt>
                <c:pt idx="35">
                  <c:v>7.0867768550675994</c:v>
                </c:pt>
                <c:pt idx="36">
                  <c:v>7.1073986421363662</c:v>
                </c:pt>
                <c:pt idx="37">
                  <c:v>7.1199867057740729</c:v>
                </c:pt>
                <c:pt idx="38">
                  <c:v>7.1241976764193158</c:v>
                </c:pt>
              </c:numCache>
            </c:numRef>
          </c:xVal>
          <c:yVal>
            <c:numRef>
              <c:f>PlotDat68!$BF$1:$BF$39</c:f>
              <c:numCache>
                <c:formatCode>General</c:formatCode>
                <c:ptCount val="39"/>
                <c:pt idx="0">
                  <c:v>0.36460743178788857</c:v>
                </c:pt>
                <c:pt idx="1">
                  <c:v>0.36510883616108475</c:v>
                </c:pt>
                <c:pt idx="2">
                  <c:v>0.36517819659397194</c:v>
                </c:pt>
                <c:pt idx="3">
                  <c:v>0.36481362111475013</c:v>
                </c:pt>
                <c:pt idx="4">
                  <c:v>0.36402505439211519</c:v>
                </c:pt>
                <c:pt idx="5">
                  <c:v>0.36283400647062053</c:v>
                </c:pt>
                <c:pt idx="6">
                  <c:v>0.36127296603273429</c:v>
                </c:pt>
                <c:pt idx="7">
                  <c:v>0.35938451419227341</c:v>
                </c:pt>
                <c:pt idx="8">
                  <c:v>0.35722016299261899</c:v>
                </c:pt>
                <c:pt idx="9">
                  <c:v>0.35483895029245516</c:v>
                </c:pt>
                <c:pt idx="10">
                  <c:v>0.3523058293668842</c:v>
                </c:pt>
                <c:pt idx="11">
                  <c:v>0.34968989715140225</c:v>
                </c:pt>
                <c:pt idx="12">
                  <c:v>0.34706250945762124</c:v>
                </c:pt>
                <c:pt idx="13">
                  <c:v>0.34449533457273906</c:v>
                </c:pt>
                <c:pt idx="14">
                  <c:v>0.34205839833548979</c:v>
                </c:pt>
                <c:pt idx="15">
                  <c:v>0.33981817401380693</c:v>
                </c:pt>
                <c:pt idx="16">
                  <c:v>0.33783576908735707</c:v>
                </c:pt>
                <c:pt idx="17">
                  <c:v>0.33616525839478972</c:v>
                </c:pt>
                <c:pt idx="18">
                  <c:v>0.33485220911310187</c:v>
                </c:pt>
                <c:pt idx="19">
                  <c:v>0.33393243780383386</c:v>
                </c:pt>
                <c:pt idx="20">
                  <c:v>0.33343103343063768</c:v>
                </c:pt>
                <c:pt idx="21">
                  <c:v>0.33336167299775049</c:v>
                </c:pt>
                <c:pt idx="22">
                  <c:v>0.3337262484769723</c:v>
                </c:pt>
                <c:pt idx="23">
                  <c:v>0.33451481519960724</c:v>
                </c:pt>
                <c:pt idx="24">
                  <c:v>0.3357058631211019</c:v>
                </c:pt>
                <c:pt idx="25">
                  <c:v>0.33726690355898808</c:v>
                </c:pt>
                <c:pt idx="26">
                  <c:v>0.33915535539944902</c:v>
                </c:pt>
                <c:pt idx="27">
                  <c:v>0.34131970659910338</c:v>
                </c:pt>
                <c:pt idx="28">
                  <c:v>0.34370091929926722</c:v>
                </c:pt>
                <c:pt idx="29">
                  <c:v>0.34623404022483817</c:v>
                </c:pt>
                <c:pt idx="30">
                  <c:v>0.34884997244032012</c:v>
                </c:pt>
                <c:pt idx="31">
                  <c:v>0.35147736013410114</c:v>
                </c:pt>
                <c:pt idx="32">
                  <c:v>0.35404453501898331</c:v>
                </c:pt>
                <c:pt idx="33">
                  <c:v>0.35648147125623258</c:v>
                </c:pt>
                <c:pt idx="34">
                  <c:v>0.35872169557791544</c:v>
                </c:pt>
                <c:pt idx="35">
                  <c:v>0.3607041005043653</c:v>
                </c:pt>
                <c:pt idx="36">
                  <c:v>0.36237461119693265</c:v>
                </c:pt>
                <c:pt idx="37">
                  <c:v>0.36368766047862056</c:v>
                </c:pt>
                <c:pt idx="38">
                  <c:v>0.36460743178788857</c:v>
                </c:pt>
              </c:numCache>
            </c:numRef>
          </c:yVal>
          <c:smooth val="1"/>
        </c:ser>
        <c:ser>
          <c:idx val="28"/>
          <c:order val="2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PlotDat68!$BG$1:$BG$39</c:f>
              <c:numCache>
                <c:formatCode>General</c:formatCode>
                <c:ptCount val="39"/>
                <c:pt idx="0">
                  <c:v>7.938299835476788</c:v>
                </c:pt>
                <c:pt idx="1">
                  <c:v>7.9339410793351259</c:v>
                </c:pt>
                <c:pt idx="2">
                  <c:v>7.9210583912176205</c:v>
                </c:pt>
                <c:pt idx="3">
                  <c:v>7.9000031772734571</c:v>
                </c:pt>
                <c:pt idx="4">
                  <c:v>7.871349768852185</c:v>
                </c:pt>
                <c:pt idx="5">
                  <c:v>7.8358797562416758</c:v>
                </c:pt>
                <c:pt idx="6">
                  <c:v>7.7945606689225224</c:v>
                </c:pt>
                <c:pt idx="7">
                  <c:v>7.7485195838859688</c:v>
                </c:pt>
                <c:pt idx="8">
                  <c:v>7.6990123819116612</c:v>
                </c:pt>
                <c:pt idx="9">
                  <c:v>7.6473894904138158</c:v>
                </c:pt>
                <c:pt idx="10">
                  <c:v>7.5950590473016586</c:v>
                </c:pt>
                <c:pt idx="11">
                  <c:v>7.5434484906480055</c:v>
                </c:pt>
                <c:pt idx="12">
                  <c:v>7.4939656218996875</c:v>
                </c:pt>
                <c:pt idx="13">
                  <c:v>7.4479602047239473</c:v>
                </c:pt>
                <c:pt idx="14">
                  <c:v>7.4066871469741669</c:v>
                </c:pt>
                <c:pt idx="15">
                  <c:v>7.3712722700749298</c:v>
                </c:pt>
                <c:pt idx="16">
                  <c:v>7.3426815995483521</c:v>
                </c:pt>
                <c:pt idx="17">
                  <c:v>7.3216950143560835</c:v>
                </c:pt>
                <c:pt idx="18">
                  <c:v>7.3088849738342248</c:v>
                </c:pt>
                <c:pt idx="19">
                  <c:v>7.3046009024949283</c:v>
                </c:pt>
                <c:pt idx="20">
                  <c:v>7.3089596586365904</c:v>
                </c:pt>
                <c:pt idx="21">
                  <c:v>7.321842346754095</c:v>
                </c:pt>
                <c:pt idx="22">
                  <c:v>7.3428975606982592</c:v>
                </c:pt>
                <c:pt idx="23">
                  <c:v>7.3715509691195304</c:v>
                </c:pt>
                <c:pt idx="24">
                  <c:v>7.4070209817300396</c:v>
                </c:pt>
                <c:pt idx="25">
                  <c:v>7.4483400690491939</c:v>
                </c:pt>
                <c:pt idx="26">
                  <c:v>7.4943811540857466</c:v>
                </c:pt>
                <c:pt idx="27">
                  <c:v>7.5438883560600543</c:v>
                </c:pt>
                <c:pt idx="28">
                  <c:v>7.5955112475578996</c:v>
                </c:pt>
                <c:pt idx="29">
                  <c:v>7.6478416906700568</c:v>
                </c:pt>
                <c:pt idx="30">
                  <c:v>7.6994522473237099</c:v>
                </c:pt>
                <c:pt idx="31">
                  <c:v>7.7489351160720279</c:v>
                </c:pt>
                <c:pt idx="32">
                  <c:v>7.7949405332477681</c:v>
                </c:pt>
                <c:pt idx="33">
                  <c:v>7.8362135909975477</c:v>
                </c:pt>
                <c:pt idx="34">
                  <c:v>7.8716284678967856</c:v>
                </c:pt>
                <c:pt idx="35">
                  <c:v>7.9002191384233633</c:v>
                </c:pt>
                <c:pt idx="36">
                  <c:v>7.9212057236156319</c:v>
                </c:pt>
                <c:pt idx="37">
                  <c:v>7.9340157641374915</c:v>
                </c:pt>
                <c:pt idx="38">
                  <c:v>7.938299835476788</c:v>
                </c:pt>
              </c:numCache>
            </c:numRef>
          </c:xVal>
          <c:yVal>
            <c:numRef>
              <c:f>PlotDat68!$BH$1:$BH$39</c:f>
              <c:numCache>
                <c:formatCode>General</c:formatCode>
                <c:ptCount val="39"/>
                <c:pt idx="0">
                  <c:v>0.39818454631339184</c:v>
                </c:pt>
                <c:pt idx="1">
                  <c:v>0.39875811591971938</c:v>
                </c:pt>
                <c:pt idx="2">
                  <c:v>0.39890245720069445</c:v>
                </c:pt>
                <c:pt idx="3">
                  <c:v>0.39861363290244167</c:v>
                </c:pt>
                <c:pt idx="4">
                  <c:v>0.39789952139890866</c:v>
                </c:pt>
                <c:pt idx="5">
                  <c:v>0.39677960179036204</c:v>
                </c:pt>
                <c:pt idx="6">
                  <c:v>0.39528442256431046</c:v>
                </c:pt>
                <c:pt idx="7">
                  <c:v>0.39345476831239917</c:v>
                </c:pt>
                <c:pt idx="8">
                  <c:v>0.39134054723306771</c:v>
                </c:pt>
                <c:pt idx="9">
                  <c:v>0.38899942976599722</c:v>
                </c:pt>
                <c:pt idx="10">
                  <c:v>0.38649527549285156</c:v>
                </c:pt>
                <c:pt idx="11">
                  <c:v>0.38389639121435926</c:v>
                </c:pt>
                <c:pt idx="12">
                  <c:v>0.38127366771885179</c:v>
                </c:pt>
                <c:pt idx="13">
                  <c:v>0.37869864606635678</c:v>
                </c:pt>
                <c:pt idx="14">
                  <c:v>0.37624156613497384</c:v>
                </c:pt>
                <c:pt idx="15">
                  <c:v>0.37396945066010168</c:v>
                </c:pt>
                <c:pt idx="16">
                  <c:v>0.37194427702893185</c:v>
                </c:pt>
                <c:pt idx="17">
                  <c:v>0.3702212866988891</c:v>
                </c:pt>
                <c:pt idx="18">
                  <c:v>0.36884747835467624</c:v>
                </c:pt>
                <c:pt idx="19">
                  <c:v>0.3678603259066725</c:v>
                </c:pt>
                <c:pt idx="20">
                  <c:v>0.36728675630034496</c:v>
                </c:pt>
                <c:pt idx="21">
                  <c:v>0.36714241501936989</c:v>
                </c:pt>
                <c:pt idx="22">
                  <c:v>0.36743123931762267</c:v>
                </c:pt>
                <c:pt idx="23">
                  <c:v>0.36814535082115568</c:v>
                </c:pt>
                <c:pt idx="24">
                  <c:v>0.36926527042970225</c:v>
                </c:pt>
                <c:pt idx="25">
                  <c:v>0.37076044965575389</c:v>
                </c:pt>
                <c:pt idx="26">
                  <c:v>0.37259010390766517</c:v>
                </c:pt>
                <c:pt idx="27">
                  <c:v>0.37470432498699657</c:v>
                </c:pt>
                <c:pt idx="28">
                  <c:v>0.37704544245406713</c:v>
                </c:pt>
                <c:pt idx="29">
                  <c:v>0.37954959672721272</c:v>
                </c:pt>
                <c:pt idx="30">
                  <c:v>0.38214848100570503</c:v>
                </c:pt>
                <c:pt idx="31">
                  <c:v>0.38477120450121249</c:v>
                </c:pt>
                <c:pt idx="32">
                  <c:v>0.38734622615370751</c:v>
                </c:pt>
                <c:pt idx="33">
                  <c:v>0.38980330608509045</c:v>
                </c:pt>
                <c:pt idx="34">
                  <c:v>0.39207542155996261</c:v>
                </c:pt>
                <c:pt idx="35">
                  <c:v>0.39410059519113244</c:v>
                </c:pt>
                <c:pt idx="36">
                  <c:v>0.39582358552117525</c:v>
                </c:pt>
                <c:pt idx="37">
                  <c:v>0.39719739386538805</c:v>
                </c:pt>
                <c:pt idx="38">
                  <c:v>0.39818454631339184</c:v>
                </c:pt>
              </c:numCache>
            </c:numRef>
          </c:yVal>
          <c:smooth val="1"/>
        </c:ser>
        <c:ser>
          <c:idx val="29"/>
          <c:order val="2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PlotDat68!$BI$1:$BI$39</c:f>
              <c:numCache>
                <c:formatCode>General</c:formatCode>
                <c:ptCount val="39"/>
                <c:pt idx="0">
                  <c:v>7.8496068857460175</c:v>
                </c:pt>
                <c:pt idx="1">
                  <c:v>7.8448458503424696</c:v>
                </c:pt>
                <c:pt idx="2">
                  <c:v>7.830771897057641</c:v>
                </c:pt>
                <c:pt idx="3">
                  <c:v>7.8077689266490813</c:v>
                </c:pt>
                <c:pt idx="4">
                  <c:v>7.7764644001852687</c:v>
                </c:pt>
                <c:pt idx="5">
                  <c:v>7.7377122235433253</c:v>
                </c:pt>
                <c:pt idx="6">
                  <c:v>7.6925694550826593</c:v>
                </c:pt>
                <c:pt idx="7">
                  <c:v>7.6422674718484629</c:v>
                </c:pt>
                <c:pt idx="8">
                  <c:v>7.5881783808158803</c:v>
                </c:pt>
                <c:pt idx="9">
                  <c:v>7.5317775913885443</c:v>
                </c:pt>
                <c:pt idx="10">
                  <c:v>7.4746035700761464</c:v>
                </c:pt>
                <c:pt idx="11">
                  <c:v>7.4182158751385403</c:v>
                </c:pt>
                <c:pt idx="12">
                  <c:v>7.3641526159018733</c:v>
                </c:pt>
                <c:pt idx="13">
                  <c:v>7.3138884971457214</c:v>
                </c:pt>
                <c:pt idx="14">
                  <c:v>7.268794593000977</c:v>
                </c:pt>
                <c:pt idx="15">
                  <c:v>7.2301009476216711</c:v>
                </c:pt>
                <c:pt idx="16">
                  <c:v>7.1988630227869477</c:v>
                </c:pt>
                <c:pt idx="17">
                  <c:v>7.1759329076551044</c:v>
                </c:pt>
                <c:pt idx="18">
                  <c:v>7.161936075992589</c:v>
                </c:pt>
                <c:pt idx="19">
                  <c:v>7.1572543248801379</c:v>
                </c:pt>
                <c:pt idx="20">
                  <c:v>7.1620153602836858</c:v>
                </c:pt>
                <c:pt idx="21">
                  <c:v>7.1760893135685144</c:v>
                </c:pt>
                <c:pt idx="22">
                  <c:v>7.1990922839770741</c:v>
                </c:pt>
                <c:pt idx="23">
                  <c:v>7.2303968104408867</c:v>
                </c:pt>
                <c:pt idx="24">
                  <c:v>7.2691489870828292</c:v>
                </c:pt>
                <c:pt idx="25">
                  <c:v>7.3142917555434952</c:v>
                </c:pt>
                <c:pt idx="26">
                  <c:v>7.3645937387776916</c:v>
                </c:pt>
                <c:pt idx="27">
                  <c:v>7.4186828298102743</c:v>
                </c:pt>
                <c:pt idx="28">
                  <c:v>7.4750836192376102</c:v>
                </c:pt>
                <c:pt idx="29">
                  <c:v>7.5322576405500072</c:v>
                </c:pt>
                <c:pt idx="30">
                  <c:v>7.5886453354876142</c:v>
                </c:pt>
                <c:pt idx="31">
                  <c:v>7.6427085947242812</c:v>
                </c:pt>
                <c:pt idx="32">
                  <c:v>7.6929727134804322</c:v>
                </c:pt>
                <c:pt idx="33">
                  <c:v>7.7380666176251776</c:v>
                </c:pt>
                <c:pt idx="34">
                  <c:v>7.7767602630044834</c:v>
                </c:pt>
                <c:pt idx="35">
                  <c:v>7.8079981878392068</c:v>
                </c:pt>
                <c:pt idx="36">
                  <c:v>7.830928302971051</c:v>
                </c:pt>
                <c:pt idx="37">
                  <c:v>7.8449251346335664</c:v>
                </c:pt>
                <c:pt idx="38">
                  <c:v>7.8496068857460175</c:v>
                </c:pt>
              </c:numCache>
            </c:numRef>
          </c:xVal>
          <c:yVal>
            <c:numRef>
              <c:f>PlotDat68!$BJ$1:$BJ$39</c:f>
              <c:numCache>
                <c:formatCode>General</c:formatCode>
                <c:ptCount val="39"/>
                <c:pt idx="0">
                  <c:v>0.3974358827217554</c:v>
                </c:pt>
                <c:pt idx="1">
                  <c:v>0.39802837764670035</c:v>
                </c:pt>
                <c:pt idx="2">
                  <c:v>0.3981485328701217</c:v>
                </c:pt>
                <c:pt idx="3">
                  <c:v>0.39779307087074584</c:v>
                </c:pt>
                <c:pt idx="4">
                  <c:v>0.39697168772529551</c:v>
                </c:pt>
                <c:pt idx="5">
                  <c:v>0.39570678862479247</c:v>
                </c:pt>
                <c:pt idx="6">
                  <c:v>0.39403287671935261</c:v>
                </c:pt>
                <c:pt idx="7">
                  <c:v>0.39199561196219368</c:v>
                </c:pt>
                <c:pt idx="8">
                  <c:v>0.38965056562513806</c:v>
                </c:pt>
                <c:pt idx="9">
                  <c:v>0.38706170445918109</c:v>
                </c:pt>
                <c:pt idx="10">
                  <c:v>0.38429964584827275</c:v>
                </c:pt>
                <c:pt idx="11">
                  <c:v>0.38143973155116911</c:v>
                </c:pt>
                <c:pt idx="12">
                  <c:v>0.37855997257465507</c:v>
                </c:pt>
                <c:pt idx="13">
                  <c:v>0.37573892123663849</c:v>
                </c:pt>
                <c:pt idx="14">
                  <c:v>0.37305352846368856</c:v>
                </c:pt>
                <c:pt idx="15">
                  <c:v>0.37057704477035475</c:v>
                </c:pt>
                <c:pt idx="16">
                  <c:v>0.36837702217608004</c:v>
                </c:pt>
                <c:pt idx="17">
                  <c:v>0.36651347156220543</c:v>
                </c:pt>
                <c:pt idx="18">
                  <c:v>0.36503722573156355</c:v>
                </c:pt>
                <c:pt idx="19">
                  <c:v>0.36398855282212855</c:v>
                </c:pt>
                <c:pt idx="20">
                  <c:v>0.3633960578971836</c:v>
                </c:pt>
                <c:pt idx="21">
                  <c:v>0.36327590267376225</c:v>
                </c:pt>
                <c:pt idx="22">
                  <c:v>0.36363136467313811</c:v>
                </c:pt>
                <c:pt idx="23">
                  <c:v>0.36445274781858844</c:v>
                </c:pt>
                <c:pt idx="24">
                  <c:v>0.36571764691909148</c:v>
                </c:pt>
                <c:pt idx="25">
                  <c:v>0.36739155882453134</c:v>
                </c:pt>
                <c:pt idx="26">
                  <c:v>0.36942882358169027</c:v>
                </c:pt>
                <c:pt idx="27">
                  <c:v>0.37177386991874584</c:v>
                </c:pt>
                <c:pt idx="28">
                  <c:v>0.3743627310847028</c:v>
                </c:pt>
                <c:pt idx="29">
                  <c:v>0.37712478969561114</c:v>
                </c:pt>
                <c:pt idx="30">
                  <c:v>0.37998470399271478</c:v>
                </c:pt>
                <c:pt idx="31">
                  <c:v>0.38286446296922882</c:v>
                </c:pt>
                <c:pt idx="32">
                  <c:v>0.38568551430724535</c:v>
                </c:pt>
                <c:pt idx="33">
                  <c:v>0.38837090708019534</c:v>
                </c:pt>
                <c:pt idx="34">
                  <c:v>0.39084739077352915</c:v>
                </c:pt>
                <c:pt idx="35">
                  <c:v>0.39304741336780386</c:v>
                </c:pt>
                <c:pt idx="36">
                  <c:v>0.39491096398167846</c:v>
                </c:pt>
                <c:pt idx="37">
                  <c:v>0.39638720981232034</c:v>
                </c:pt>
                <c:pt idx="38">
                  <c:v>0.3974358827217554</c:v>
                </c:pt>
              </c:numCache>
            </c:numRef>
          </c:yVal>
          <c:smooth val="1"/>
        </c:ser>
        <c:ser>
          <c:idx val="30"/>
          <c:order val="3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PlotDat68!$BK$1:$BK$31</c:f>
              <c:numCache>
                <c:formatCode>General</c:formatCode>
                <c:ptCount val="31"/>
                <c:pt idx="0">
                  <c:v>1.0537394230471937</c:v>
                </c:pt>
                <c:pt idx="1">
                  <c:v>1.0526970341627282</c:v>
                </c:pt>
                <c:pt idx="2">
                  <c:v>1.0496791513295098</c:v>
                </c:pt>
                <c:pt idx="3">
                  <c:v>1.0448176705087588</c:v>
                </c:pt>
                <c:pt idx="4">
                  <c:v>1.038325061740315</c:v>
                </c:pt>
                <c:pt idx="5">
                  <c:v>1.0304850831823531</c:v>
                </c:pt>
                <c:pt idx="6">
                  <c:v>1.0216403795182469</c:v>
                </c:pt>
                <c:pt idx="7">
                  <c:v>1.012177506739715</c:v>
                </c:pt>
                <c:pt idx="8">
                  <c:v>1.0025100377950806</c:v>
                </c:pt>
                <c:pt idx="9">
                  <c:v>0.99306048746688713</c:v>
                </c:pt>
                <c:pt idx="10">
                  <c:v>0.98424184644844992</c:v>
                </c:pt>
                <c:pt idx="11">
                  <c:v>0.97643953166880937</c:v>
                </c:pt>
                <c:pt idx="12">
                  <c:v>0.96999454172349575</c:v>
                </c:pt>
                <c:pt idx="13">
                  <c:v>0.96518855359961242</c:v>
                </c:pt>
                <c:pt idx="14">
                  <c:v>0.96223161203986263</c:v>
                </c:pt>
                <c:pt idx="15">
                  <c:v>0.96125294957938734</c:v>
                </c:pt>
                <c:pt idx="16">
                  <c:v>0.96229533846385285</c:v>
                </c:pt>
                <c:pt idx="17">
                  <c:v>0.9653132212970712</c:v>
                </c:pt>
                <c:pt idx="18">
                  <c:v>0.97017470211782231</c:v>
                </c:pt>
                <c:pt idx="19">
                  <c:v>0.97666731088626602</c:v>
                </c:pt>
                <c:pt idx="20">
                  <c:v>0.98450728944422783</c:v>
                </c:pt>
                <c:pt idx="21">
                  <c:v>0.99335199310833411</c:v>
                </c:pt>
                <c:pt idx="22">
                  <c:v>1.0028148658868661</c:v>
                </c:pt>
                <c:pt idx="23">
                  <c:v>1.0124823348315004</c:v>
                </c:pt>
                <c:pt idx="24">
                  <c:v>1.0219318851596939</c:v>
                </c:pt>
                <c:pt idx="25">
                  <c:v>1.0307505261781311</c:v>
                </c:pt>
                <c:pt idx="26">
                  <c:v>1.0385528409577718</c:v>
                </c:pt>
                <c:pt idx="27">
                  <c:v>1.0449978309030854</c:v>
                </c:pt>
                <c:pt idx="28">
                  <c:v>1.0498038190269687</c:v>
                </c:pt>
                <c:pt idx="29">
                  <c:v>1.0527607605867184</c:v>
                </c:pt>
                <c:pt idx="30">
                  <c:v>1.0537394230471937</c:v>
                </c:pt>
              </c:numCache>
            </c:numRef>
          </c:xVal>
          <c:yVal>
            <c:numRef>
              <c:f>PlotDat68!$BL$1:$BL$31</c:f>
              <c:numCache>
                <c:formatCode>General</c:formatCode>
                <c:ptCount val="31"/>
                <c:pt idx="0">
                  <c:v>0.11709052553340872</c:v>
                </c:pt>
                <c:pt idx="1">
                  <c:v>0.11728316008452855</c:v>
                </c:pt>
                <c:pt idx="2">
                  <c:v>0.1172526988937872</c:v>
                </c:pt>
                <c:pt idx="3">
                  <c:v>0.1170004732613891</c:v>
                </c:pt>
                <c:pt idx="4">
                  <c:v>0.1165375066577829</c:v>
                </c:pt>
                <c:pt idx="5">
                  <c:v>0.11588403294510644</c:v>
                </c:pt>
                <c:pt idx="6">
                  <c:v>0.11506861206031843</c:v>
                </c:pt>
                <c:pt idx="7">
                  <c:v>0.11412688180890768</c:v>
                </c:pt>
                <c:pt idx="8">
                  <c:v>0.11310000032178391</c:v>
                </c:pt>
                <c:pt idx="9">
                  <c:v>0.11203284724745853</c:v>
                </c:pt>
                <c:pt idx="10">
                  <c:v>0.11097206229604814</c:v>
                </c:pt>
                <c:pt idx="11">
                  <c:v>0.10996400686014031</c:v>
                </c:pt>
                <c:pt idx="12">
                  <c:v>0.10905273779947089</c:v>
                </c:pt>
                <c:pt idx="13">
                  <c:v>0.10827808194474524</c:v>
                </c:pt>
                <c:pt idx="14">
                  <c:v>0.10767389547402606</c:v>
                </c:pt>
                <c:pt idx="15">
                  <c:v>0.10726658423529213</c:v>
                </c:pt>
                <c:pt idx="16">
                  <c:v>0.1070739496841723</c:v>
                </c:pt>
                <c:pt idx="17">
                  <c:v>0.10710441087491365</c:v>
                </c:pt>
                <c:pt idx="18">
                  <c:v>0.10735663650731175</c:v>
                </c:pt>
                <c:pt idx="19">
                  <c:v>0.10781960311091796</c:v>
                </c:pt>
                <c:pt idx="20">
                  <c:v>0.10847307682359442</c:v>
                </c:pt>
                <c:pt idx="21">
                  <c:v>0.10928849770838242</c:v>
                </c:pt>
                <c:pt idx="22">
                  <c:v>0.11023022795979318</c:v>
                </c:pt>
                <c:pt idx="23">
                  <c:v>0.11125710944691694</c:v>
                </c:pt>
                <c:pt idx="24">
                  <c:v>0.11232426252124232</c:v>
                </c:pt>
                <c:pt idx="25">
                  <c:v>0.11338504747265273</c:v>
                </c:pt>
                <c:pt idx="26">
                  <c:v>0.11439310290856054</c:v>
                </c:pt>
                <c:pt idx="27">
                  <c:v>0.11530437196922996</c:v>
                </c:pt>
                <c:pt idx="28">
                  <c:v>0.11607902782395561</c:v>
                </c:pt>
                <c:pt idx="29">
                  <c:v>0.11668321429467479</c:v>
                </c:pt>
                <c:pt idx="30">
                  <c:v>0.11709052553340872</c:v>
                </c:pt>
              </c:numCache>
            </c:numRef>
          </c:yVal>
          <c:smooth val="1"/>
        </c:ser>
        <c:ser>
          <c:idx val="31"/>
          <c:order val="3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PlotDat68!$BM$1:$BM$39</c:f>
              <c:numCache>
                <c:formatCode>General</c:formatCode>
                <c:ptCount val="39"/>
                <c:pt idx="0">
                  <c:v>6.897906101480423</c:v>
                </c:pt>
                <c:pt idx="1">
                  <c:v>6.8936412043624209</c:v>
                </c:pt>
                <c:pt idx="2">
                  <c:v>6.8810323941369473</c:v>
                </c:pt>
                <c:pt idx="3">
                  <c:v>6.8604236062782373</c:v>
                </c:pt>
                <c:pt idx="4">
                  <c:v>6.8323769947959763</c:v>
                </c:pt>
                <c:pt idx="5">
                  <c:v>6.7976575981393399</c:v>
                </c:pt>
                <c:pt idx="6">
                  <c:v>6.7572124709424104</c:v>
                </c:pt>
                <c:pt idx="7">
                  <c:v>6.7121448508425416</c:v>
                </c:pt>
                <c:pt idx="8">
                  <c:v>6.6636840650335403</c:v>
                </c:pt>
                <c:pt idx="9">
                  <c:v>6.6131519974244366</c:v>
                </c:pt>
                <c:pt idx="10">
                  <c:v>6.5619270310923365</c:v>
                </c:pt>
                <c:pt idx="11">
                  <c:v>6.5114064495852588</c:v>
                </c:pt>
                <c:pt idx="12">
                  <c:v>6.4629683226693908</c:v>
                </c:pt>
                <c:pt idx="13">
                  <c:v>6.4179339161782236</c:v>
                </c:pt>
                <c:pt idx="14">
                  <c:v>6.3775316513249001</c:v>
                </c:pt>
                <c:pt idx="15">
                  <c:v>6.3428635965737747</c:v>
                </c:pt>
                <c:pt idx="16">
                  <c:v>6.3148754060855854</c:v>
                </c:pt>
                <c:pt idx="17">
                  <c:v>6.2943305247370818</c:v>
                </c:pt>
                <c:pt idx="18">
                  <c:v>6.2817893633349424</c:v>
                </c:pt>
                <c:pt idx="19">
                  <c:v>6.2775940120698497</c:v>
                </c:pt>
                <c:pt idx="20">
                  <c:v>6.2818589091878518</c:v>
                </c:pt>
                <c:pt idx="21">
                  <c:v>6.2944677194133254</c:v>
                </c:pt>
                <c:pt idx="22">
                  <c:v>6.3150765072720354</c:v>
                </c:pt>
                <c:pt idx="23">
                  <c:v>6.3431231187542965</c:v>
                </c:pt>
                <c:pt idx="24">
                  <c:v>6.3778425154109319</c:v>
                </c:pt>
                <c:pt idx="25">
                  <c:v>6.4182876426078614</c:v>
                </c:pt>
                <c:pt idx="26">
                  <c:v>6.4633552627077302</c:v>
                </c:pt>
                <c:pt idx="27">
                  <c:v>6.5118160485167316</c:v>
                </c:pt>
                <c:pt idx="28">
                  <c:v>6.5623481161258352</c:v>
                </c:pt>
                <c:pt idx="29">
                  <c:v>6.6135730824579353</c:v>
                </c:pt>
                <c:pt idx="30">
                  <c:v>6.6640936639650121</c:v>
                </c:pt>
                <c:pt idx="31">
                  <c:v>6.712531790880881</c:v>
                </c:pt>
                <c:pt idx="32">
                  <c:v>6.7575661973720482</c:v>
                </c:pt>
                <c:pt idx="33">
                  <c:v>6.7979684622253718</c:v>
                </c:pt>
                <c:pt idx="34">
                  <c:v>6.8326365169764971</c:v>
                </c:pt>
                <c:pt idx="35">
                  <c:v>6.8606247074646864</c:v>
                </c:pt>
                <c:pt idx="36">
                  <c:v>6.8811695888131901</c:v>
                </c:pt>
                <c:pt idx="37">
                  <c:v>6.8937107502153303</c:v>
                </c:pt>
                <c:pt idx="38">
                  <c:v>6.897906101480423</c:v>
                </c:pt>
              </c:numCache>
            </c:numRef>
          </c:xVal>
          <c:yVal>
            <c:numRef>
              <c:f>PlotDat68!$BN$1:$BN$39</c:f>
              <c:numCache>
                <c:formatCode>General</c:formatCode>
                <c:ptCount val="39"/>
                <c:pt idx="0">
                  <c:v>0.35575602593613387</c:v>
                </c:pt>
                <c:pt idx="1">
                  <c:v>0.35624569807001449</c:v>
                </c:pt>
                <c:pt idx="2">
                  <c:v>0.3563016556950116</c:v>
                </c:pt>
                <c:pt idx="3">
                  <c:v>0.35592237243298586</c:v>
                </c:pt>
                <c:pt idx="4">
                  <c:v>0.35511819414260765</c:v>
                </c:pt>
                <c:pt idx="5">
                  <c:v>0.35391105671130219</c:v>
                </c:pt>
                <c:pt idx="6">
                  <c:v>0.35233388770142304</c:v>
                </c:pt>
                <c:pt idx="7">
                  <c:v>0.35042970817218694</c:v>
                </c:pt>
                <c:pt idx="8">
                  <c:v>0.34825045917732589</c:v>
                </c:pt>
                <c:pt idx="9">
                  <c:v>0.34585558494854152</c:v>
                </c:pt>
                <c:pt idx="10">
                  <c:v>0.34331041141182395</c:v>
                </c:pt>
                <c:pt idx="11">
                  <c:v>0.34068436426648258</c:v>
                </c:pt>
                <c:pt idx="12">
                  <c:v>0.33804907523304834</c:v>
                </c:pt>
                <c:pt idx="13">
                  <c:v>0.33547642812666745</c:v>
                </c:pt>
                <c:pt idx="14">
                  <c:v>0.33303659805401153</c:v>
                </c:pt>
                <c:pt idx="15">
                  <c:v>0.33079613721930035</c:v>
                </c:pt>
                <c:pt idx="16">
                  <c:v>0.32881615955365928</c:v>
                </c:pt>
                <c:pt idx="17">
                  <c:v>0.3271506736863905</c:v>
                </c:pt>
                <c:pt idx="18">
                  <c:v>0.32584510973035546</c:v>
                </c:pt>
                <c:pt idx="19">
                  <c:v>0.32493508006692351</c:v>
                </c:pt>
                <c:pt idx="20">
                  <c:v>0.32444540793304288</c:v>
                </c:pt>
                <c:pt idx="21">
                  <c:v>0.32438945030804578</c:v>
                </c:pt>
                <c:pt idx="22">
                  <c:v>0.32476873357007152</c:v>
                </c:pt>
                <c:pt idx="23">
                  <c:v>0.32557291186044973</c:v>
                </c:pt>
                <c:pt idx="24">
                  <c:v>0.32678004929175519</c:v>
                </c:pt>
                <c:pt idx="25">
                  <c:v>0.32835721830163433</c:v>
                </c:pt>
                <c:pt idx="26">
                  <c:v>0.33026139783087038</c:v>
                </c:pt>
                <c:pt idx="27">
                  <c:v>0.33244064682573143</c:v>
                </c:pt>
                <c:pt idx="28">
                  <c:v>0.33483552105451581</c:v>
                </c:pt>
                <c:pt idx="29">
                  <c:v>0.33738069459123338</c:v>
                </c:pt>
                <c:pt idx="30">
                  <c:v>0.34000674173657475</c:v>
                </c:pt>
                <c:pt idx="31">
                  <c:v>0.34264203077000899</c:v>
                </c:pt>
                <c:pt idx="32">
                  <c:v>0.34521467787638987</c:v>
                </c:pt>
                <c:pt idx="33">
                  <c:v>0.34765450794904579</c:v>
                </c:pt>
                <c:pt idx="34">
                  <c:v>0.34989496878375698</c:v>
                </c:pt>
                <c:pt idx="35">
                  <c:v>0.35187494644939804</c:v>
                </c:pt>
                <c:pt idx="36">
                  <c:v>0.35354043231666682</c:v>
                </c:pt>
                <c:pt idx="37">
                  <c:v>0.35484599627270191</c:v>
                </c:pt>
                <c:pt idx="38">
                  <c:v>0.35575602593613387</c:v>
                </c:pt>
              </c:numCache>
            </c:numRef>
          </c:yVal>
          <c:smooth val="1"/>
        </c:ser>
        <c:ser>
          <c:idx val="32"/>
          <c:order val="3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PlotDat68!$BO$1:$BO$39</c:f>
              <c:numCache>
                <c:formatCode>General</c:formatCode>
                <c:ptCount val="39"/>
                <c:pt idx="0">
                  <c:v>7.5533845367912456</c:v>
                </c:pt>
                <c:pt idx="1">
                  <c:v>7.5494494248778601</c:v>
                </c:pt>
                <c:pt idx="2">
                  <c:v>7.5378231200470927</c:v>
                </c:pt>
                <c:pt idx="3">
                  <c:v>7.5188227575872117</c:v>
                </c:pt>
                <c:pt idx="4">
                  <c:v>7.492966617855874</c:v>
                </c:pt>
                <c:pt idx="5">
                  <c:v>7.4609599889430251</c:v>
                </c:pt>
                <c:pt idx="6">
                  <c:v>7.4236759282503533</c:v>
                </c:pt>
                <c:pt idx="7">
                  <c:v>7.3821314477612612</c:v>
                </c:pt>
                <c:pt idx="8">
                  <c:v>7.3374597726051141</c:v>
                </c:pt>
                <c:pt idx="9">
                  <c:v>7.2908794296298058</c:v>
                </c:pt>
                <c:pt idx="10">
                  <c:v>7.2436610091658107</c:v>
                </c:pt>
                <c:pt idx="11">
                  <c:v>7.1970925066341511</c:v>
                </c:pt>
                <c:pt idx="12">
                  <c:v>7.1524441893888646</c:v>
                </c:pt>
                <c:pt idx="13">
                  <c:v>7.1109339471349262</c:v>
                </c:pt>
                <c:pt idx="14">
                  <c:v>7.0736940710718974</c:v>
                </c:pt>
                <c:pt idx="15">
                  <c:v>7.0417403679416672</c:v>
                </c:pt>
                <c:pt idx="16">
                  <c:v>7.0159444514685401</c:v>
                </c:pt>
                <c:pt idx="17">
                  <c:v>6.9970099670089665</c:v>
                </c:pt>
                <c:pt idx="18">
                  <c:v>6.9854533979404883</c:v>
                </c:pt>
                <c:pt idx="19">
                  <c:v>6.9815899773415655</c:v>
                </c:pt>
                <c:pt idx="20">
                  <c:v>6.985525089254951</c:v>
                </c:pt>
                <c:pt idx="21">
                  <c:v>6.9971513940857184</c:v>
                </c:pt>
                <c:pt idx="22">
                  <c:v>7.0161517565455993</c:v>
                </c:pt>
                <c:pt idx="23">
                  <c:v>7.042007896276937</c:v>
                </c:pt>
                <c:pt idx="24">
                  <c:v>7.074014525189785</c:v>
                </c:pt>
                <c:pt idx="25">
                  <c:v>7.1112985858824578</c:v>
                </c:pt>
                <c:pt idx="26">
                  <c:v>7.152843066371549</c:v>
                </c:pt>
                <c:pt idx="27">
                  <c:v>7.1975147415276961</c:v>
                </c:pt>
                <c:pt idx="28">
                  <c:v>7.2440950845030043</c:v>
                </c:pt>
                <c:pt idx="29">
                  <c:v>7.2913135049669995</c:v>
                </c:pt>
                <c:pt idx="30">
                  <c:v>7.337882007498659</c:v>
                </c:pt>
                <c:pt idx="31">
                  <c:v>7.3825303247439455</c:v>
                </c:pt>
                <c:pt idx="32">
                  <c:v>7.4240405669978839</c:v>
                </c:pt>
                <c:pt idx="33">
                  <c:v>7.4612804430609128</c:v>
                </c:pt>
                <c:pt idx="34">
                  <c:v>7.4932341461911429</c:v>
                </c:pt>
                <c:pt idx="35">
                  <c:v>7.519030062664271</c:v>
                </c:pt>
                <c:pt idx="36">
                  <c:v>7.5379645471238437</c:v>
                </c:pt>
                <c:pt idx="37">
                  <c:v>7.5495211161923219</c:v>
                </c:pt>
                <c:pt idx="38">
                  <c:v>7.5533845367912456</c:v>
                </c:pt>
              </c:numCache>
            </c:numRef>
          </c:xVal>
          <c:yVal>
            <c:numRef>
              <c:f>PlotDat68!$BP$1:$BP$39</c:f>
              <c:numCache>
                <c:formatCode>General</c:formatCode>
                <c:ptCount val="39"/>
                <c:pt idx="0">
                  <c:v>0.38070742794562179</c:v>
                </c:pt>
                <c:pt idx="1">
                  <c:v>0.38127194920441754</c:v>
                </c:pt>
                <c:pt idx="2">
                  <c:v>0.38144869855676833</c:v>
                </c:pt>
                <c:pt idx="3">
                  <c:v>0.3812328547410932</c:v>
                </c:pt>
                <c:pt idx="4">
                  <c:v>0.38063030541402093</c:v>
                </c:pt>
                <c:pt idx="5">
                  <c:v>0.37965748655046516</c:v>
                </c:pt>
                <c:pt idx="6">
                  <c:v>0.37834093411307423</c:v>
                </c:pt>
                <c:pt idx="7">
                  <c:v>0.37671656022034405</c:v>
                </c:pt>
                <c:pt idx="8">
                  <c:v>0.3748286735576416</c:v>
                </c:pt>
                <c:pt idx="9">
                  <c:v>0.37272877075177224</c:v>
                </c:pt>
                <c:pt idx="10">
                  <c:v>0.37047413167724191</c:v>
                </c:pt>
                <c:pt idx="11">
                  <c:v>0.36812625701059848</c:v>
                </c:pt>
                <c:pt idx="12">
                  <c:v>0.36574919065229544</c:v>
                </c:pt>
                <c:pt idx="13">
                  <c:v>0.36340777277603781</c:v>
                </c:pt>
                <c:pt idx="14">
                  <c:v>0.36116587115786902</c:v>
                </c:pt>
                <c:pt idx="15">
                  <c:v>0.35908463902973137</c:v>
                </c:pt>
                <c:pt idx="16">
                  <c:v>0.3572208469787132</c:v>
                </c:pt>
                <c:pt idx="17">
                  <c:v>0.35562533439342309</c:v>
                </c:pt>
                <c:pt idx="18">
                  <c:v>0.35434162269799679</c:v>
                </c:pt>
                <c:pt idx="19">
                  <c:v>0.35340472820109886</c:v>
                </c:pt>
                <c:pt idx="20">
                  <c:v>0.35284020694230311</c:v>
                </c:pt>
                <c:pt idx="21">
                  <c:v>0.35266345758995232</c:v>
                </c:pt>
                <c:pt idx="22">
                  <c:v>0.3528793014056274</c:v>
                </c:pt>
                <c:pt idx="23">
                  <c:v>0.35348185073269972</c:v>
                </c:pt>
                <c:pt idx="24">
                  <c:v>0.35445466959625543</c:v>
                </c:pt>
                <c:pt idx="25">
                  <c:v>0.35577122203364636</c:v>
                </c:pt>
                <c:pt idx="26">
                  <c:v>0.35739559592637654</c:v>
                </c:pt>
                <c:pt idx="27">
                  <c:v>0.359283482589079</c:v>
                </c:pt>
                <c:pt idx="28">
                  <c:v>0.36138338539494841</c:v>
                </c:pt>
                <c:pt idx="29">
                  <c:v>0.36363802446947868</c:v>
                </c:pt>
                <c:pt idx="30">
                  <c:v>0.36598589913612212</c:v>
                </c:pt>
                <c:pt idx="31">
                  <c:v>0.36836296549442515</c:v>
                </c:pt>
                <c:pt idx="32">
                  <c:v>0.37070438337068279</c:v>
                </c:pt>
                <c:pt idx="33">
                  <c:v>0.37294628498885157</c:v>
                </c:pt>
                <c:pt idx="34">
                  <c:v>0.37502751711698923</c:v>
                </c:pt>
                <c:pt idx="35">
                  <c:v>0.37689130916800739</c:v>
                </c:pt>
                <c:pt idx="36">
                  <c:v>0.37848682175329751</c:v>
                </c:pt>
                <c:pt idx="37">
                  <c:v>0.37977053344872386</c:v>
                </c:pt>
                <c:pt idx="38">
                  <c:v>0.38070742794562179</c:v>
                </c:pt>
              </c:numCache>
            </c:numRef>
          </c:yVal>
          <c:smooth val="1"/>
        </c:ser>
        <c:ser>
          <c:idx val="33"/>
          <c:order val="3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PlotDat68!$BQ$1:$BQ$31</c:f>
              <c:numCache>
                <c:formatCode>General</c:formatCode>
                <c:ptCount val="31"/>
                <c:pt idx="0">
                  <c:v>0.8785048686160345</c:v>
                </c:pt>
                <c:pt idx="1">
                  <c:v>0.87772421225256991</c:v>
                </c:pt>
                <c:pt idx="2">
                  <c:v>0.87547364954787843</c:v>
                </c:pt>
                <c:pt idx="3">
                  <c:v>0.87185154089155303</c:v>
                </c:pt>
                <c:pt idx="4">
                  <c:v>0.8670161898126808</c:v>
                </c:pt>
                <c:pt idx="5">
                  <c:v>0.86117892435599741</c:v>
                </c:pt>
                <c:pt idx="6">
                  <c:v>0.85459486103226712</c:v>
                </c:pt>
                <c:pt idx="7">
                  <c:v>0.84755175500257807</c:v>
                </c:pt>
                <c:pt idx="8">
                  <c:v>0.84035742379700007</c:v>
                </c:pt>
                <c:pt idx="9">
                  <c:v>0.83332629421144822</c:v>
                </c:pt>
                <c:pt idx="10">
                  <c:v>0.8267656603479141</c:v>
                </c:pt>
                <c:pt idx="11">
                  <c:v>0.82096225338764839</c:v>
                </c:pt>
                <c:pt idx="12">
                  <c:v>0.81616971006265082</c:v>
                </c:pt>
                <c:pt idx="13">
                  <c:v>0.81259748751339822</c:v>
                </c:pt>
                <c:pt idx="14">
                  <c:v>0.81040170900671848</c:v>
                </c:pt>
                <c:pt idx="15">
                  <c:v>0.80967834059986787</c:v>
                </c:pt>
                <c:pt idx="16">
                  <c:v>0.81045899696333246</c:v>
                </c:pt>
                <c:pt idx="17">
                  <c:v>0.81270955966802394</c:v>
                </c:pt>
                <c:pt idx="18">
                  <c:v>0.81633166832434934</c:v>
                </c:pt>
                <c:pt idx="19">
                  <c:v>0.82116701940322157</c:v>
                </c:pt>
                <c:pt idx="20">
                  <c:v>0.82700428485990496</c:v>
                </c:pt>
                <c:pt idx="21">
                  <c:v>0.83358834818363525</c:v>
                </c:pt>
                <c:pt idx="22">
                  <c:v>0.8406314542133243</c:v>
                </c:pt>
                <c:pt idx="23">
                  <c:v>0.8478257854189023</c:v>
                </c:pt>
                <c:pt idx="24">
                  <c:v>0.85485691500445415</c:v>
                </c:pt>
                <c:pt idx="25">
                  <c:v>0.86141754886798827</c:v>
                </c:pt>
                <c:pt idx="26">
                  <c:v>0.86722095582825398</c:v>
                </c:pt>
                <c:pt idx="27">
                  <c:v>0.87201349915325155</c:v>
                </c:pt>
                <c:pt idx="28">
                  <c:v>0.87558572170250415</c:v>
                </c:pt>
                <c:pt idx="29">
                  <c:v>0.87778150020918388</c:v>
                </c:pt>
                <c:pt idx="30">
                  <c:v>0.8785048686160345</c:v>
                </c:pt>
              </c:numCache>
            </c:numRef>
          </c:xVal>
          <c:yVal>
            <c:numRef>
              <c:f>PlotDat68!$BR$1:$BR$31</c:f>
              <c:numCache>
                <c:formatCode>General</c:formatCode>
                <c:ptCount val="31"/>
                <c:pt idx="0">
                  <c:v>0.10406470948844301</c:v>
                </c:pt>
                <c:pt idx="1">
                  <c:v>0.10423307340469984</c:v>
                </c:pt>
                <c:pt idx="2">
                  <c:v>0.10422405126834849</c:v>
                </c:pt>
                <c:pt idx="3">
                  <c:v>0.10403803739004056</c:v>
                </c:pt>
                <c:pt idx="4">
                  <c:v>0.1036831614688517</c:v>
                </c:pt>
                <c:pt idx="5">
                  <c:v>0.10317493328542149</c:v>
                </c:pt>
                <c:pt idx="6">
                  <c:v>0.1025355648501152</c:v>
                </c:pt>
                <c:pt idx="7">
                  <c:v>0.10179299963158589</c:v>
                </c:pt>
                <c:pt idx="8">
                  <c:v>0.10097969129310652</c:v>
                </c:pt>
                <c:pt idx="9">
                  <c:v>0.10013118531175505</c:v>
                </c:pt>
                <c:pt idx="10">
                  <c:v>9.9284565470499977E-2</c:v>
                </c:pt>
                <c:pt idx="11">
                  <c:v>9.8476833118936874E-2</c:v>
                </c:pt>
                <c:pt idx="12">
                  <c:v>9.7743290036758912E-2</c:v>
                </c:pt>
                <c:pt idx="13">
                  <c:v>9.7115995576587483E-2</c:v>
                </c:pt>
                <c:pt idx="14">
                  <c:v>9.6622365516424863E-2</c:v>
                </c:pt>
                <c:pt idx="15">
                  <c:v>9.6283973858600019E-2</c:v>
                </c:pt>
                <c:pt idx="16">
                  <c:v>9.6115609942343194E-2</c:v>
                </c:pt>
                <c:pt idx="17">
                  <c:v>9.6124632078694539E-2</c:v>
                </c:pt>
                <c:pt idx="18">
                  <c:v>9.6310645957002478E-2</c:v>
                </c:pt>
                <c:pt idx="19">
                  <c:v>9.6665521878191329E-2</c:v>
                </c:pt>
                <c:pt idx="20">
                  <c:v>9.7173750061621544E-2</c:v>
                </c:pt>
                <c:pt idx="21">
                  <c:v>9.7813118496927837E-2</c:v>
                </c:pt>
                <c:pt idx="22">
                  <c:v>9.8555683715457143E-2</c:v>
                </c:pt>
                <c:pt idx="23">
                  <c:v>9.9368992053936511E-2</c:v>
                </c:pt>
                <c:pt idx="24">
                  <c:v>0.10021749803528798</c:v>
                </c:pt>
                <c:pt idx="25">
                  <c:v>0.10106411787654306</c:v>
                </c:pt>
                <c:pt idx="26">
                  <c:v>0.10187185022810614</c:v>
                </c:pt>
                <c:pt idx="27">
                  <c:v>0.10260539331028412</c:v>
                </c:pt>
                <c:pt idx="28">
                  <c:v>0.10323268777045555</c:v>
                </c:pt>
                <c:pt idx="29">
                  <c:v>0.10372631783061817</c:v>
                </c:pt>
                <c:pt idx="30">
                  <c:v>0.10406470948844301</c:v>
                </c:pt>
              </c:numCache>
            </c:numRef>
          </c:yVal>
          <c:smooth val="1"/>
        </c:ser>
        <c:ser>
          <c:idx val="34"/>
          <c:order val="3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PlotDat68!$BS$1:$BS$39</c:f>
              <c:numCache>
                <c:formatCode>General</c:formatCode>
                <c:ptCount val="39"/>
                <c:pt idx="0">
                  <c:v>7.7540335982774629</c:v>
                </c:pt>
                <c:pt idx="1">
                  <c:v>7.7496356664924786</c:v>
                </c:pt>
                <c:pt idx="2">
                  <c:v>7.7366364498084357</c:v>
                </c:pt>
                <c:pt idx="3">
                  <c:v>7.7153905329700461</c:v>
                </c:pt>
                <c:pt idx="4">
                  <c:v>7.6864774492046886</c:v>
                </c:pt>
                <c:pt idx="5">
                  <c:v>7.6506858720666981</c:v>
                </c:pt>
                <c:pt idx="6">
                  <c:v>7.6089921024787222</c:v>
                </c:pt>
                <c:pt idx="7">
                  <c:v>7.5625334377875735</c:v>
                </c:pt>
                <c:pt idx="8">
                  <c:v>7.5125771492573277</c:v>
                </c:pt>
                <c:pt idx="9">
                  <c:v>7.4604859142127644</c:v>
                </c:pt>
                <c:pt idx="10">
                  <c:v>7.4076806457541844</c:v>
                </c:pt>
                <c:pt idx="11">
                  <c:v>7.3556017339520761</c:v>
                </c:pt>
                <c:pt idx="12">
                  <c:v>7.3056697557608103</c:v>
                </c:pt>
                <c:pt idx="13">
                  <c:v>7.2592467253824928</c:v>
                </c:pt>
                <c:pt idx="14">
                  <c:v>7.2175989420700351</c:v>
                </c:pt>
                <c:pt idx="15">
                  <c:v>7.1818624487845319</c:v>
                </c:pt>
                <c:pt idx="16">
                  <c:v>7.1530120439047282</c:v>
                </c:pt>
                <c:pt idx="17">
                  <c:v>7.1318346912683515</c:v>
                </c:pt>
                <c:pt idx="18">
                  <c:v>7.1189080538500846</c:v>
                </c:pt>
                <c:pt idx="19">
                  <c:v>7.1145847366214685</c:v>
                </c:pt>
                <c:pt idx="20">
                  <c:v>7.1189826684064528</c:v>
                </c:pt>
                <c:pt idx="21">
                  <c:v>7.1319818850904957</c:v>
                </c:pt>
                <c:pt idx="22">
                  <c:v>7.1532278019288853</c:v>
                </c:pt>
                <c:pt idx="23">
                  <c:v>7.1821408856942428</c:v>
                </c:pt>
                <c:pt idx="24">
                  <c:v>7.2179324628322323</c:v>
                </c:pt>
                <c:pt idx="25">
                  <c:v>7.2596262324202092</c:v>
                </c:pt>
                <c:pt idx="26">
                  <c:v>7.306084897111357</c:v>
                </c:pt>
                <c:pt idx="27">
                  <c:v>7.3560411856416028</c:v>
                </c:pt>
                <c:pt idx="28">
                  <c:v>7.4081324206861661</c:v>
                </c:pt>
                <c:pt idx="29">
                  <c:v>7.4609376891447461</c:v>
                </c:pt>
                <c:pt idx="30">
                  <c:v>7.5130166009468544</c:v>
                </c:pt>
                <c:pt idx="31">
                  <c:v>7.5629485791381192</c:v>
                </c:pt>
                <c:pt idx="32">
                  <c:v>7.6093716095164377</c:v>
                </c:pt>
                <c:pt idx="33">
                  <c:v>7.6510193928288954</c:v>
                </c:pt>
                <c:pt idx="34">
                  <c:v>7.6867558861143985</c:v>
                </c:pt>
                <c:pt idx="35">
                  <c:v>7.7156062909942023</c:v>
                </c:pt>
                <c:pt idx="36">
                  <c:v>7.736783643630579</c:v>
                </c:pt>
                <c:pt idx="37">
                  <c:v>7.7497102810488467</c:v>
                </c:pt>
                <c:pt idx="38">
                  <c:v>7.7540335982774629</c:v>
                </c:pt>
              </c:numCache>
            </c:numRef>
          </c:xVal>
          <c:yVal>
            <c:numRef>
              <c:f>PlotDat68!$BT$1:$BT$39</c:f>
              <c:numCache>
                <c:formatCode>General</c:formatCode>
                <c:ptCount val="39"/>
                <c:pt idx="0">
                  <c:v>0.39446464907352363</c:v>
                </c:pt>
                <c:pt idx="1">
                  <c:v>0.39501680830447117</c:v>
                </c:pt>
                <c:pt idx="2">
                  <c:v>0.39512851124078108</c:v>
                </c:pt>
                <c:pt idx="3">
                  <c:v>0.39479671091753865</c:v>
                </c:pt>
                <c:pt idx="4">
                  <c:v>0.39403045798262309</c:v>
                </c:pt>
                <c:pt idx="5">
                  <c:v>0.39285065381862644</c:v>
                </c:pt>
                <c:pt idx="6">
                  <c:v>0.39128948040762274</c:v>
                </c:pt>
                <c:pt idx="7">
                  <c:v>0.38938952249058878</c:v>
                </c:pt>
                <c:pt idx="8">
                  <c:v>0.3872026059666806</c:v>
                </c:pt>
                <c:pt idx="9">
                  <c:v>0.38478838421780454</c:v>
                </c:pt>
                <c:pt idx="10">
                  <c:v>0.38221271091986347</c:v>
                </c:pt>
                <c:pt idx="11">
                  <c:v>0.37954584372614614</c:v>
                </c:pt>
                <c:pt idx="12">
                  <c:v>0.3768605278216931</c:v>
                </c:pt>
                <c:pt idx="13">
                  <c:v>0.37423001162428188</c:v>
                </c:pt>
                <c:pt idx="14">
                  <c:v>0.37172604875853377</c:v>
                </c:pt>
                <c:pt idx="15">
                  <c:v>0.36941694080408244</c:v>
                </c:pt>
                <c:pt idx="16">
                  <c:v>0.3673656742065301</c:v>
                </c:pt>
                <c:pt idx="17">
                  <c:v>0.36562820217140501</c:v>
                </c:pt>
                <c:pt idx="18">
                  <c:v>0.36425191840657389</c:v>
                </c:pt>
                <c:pt idx="19">
                  <c:v>0.36327436434543725</c:v>
                </c:pt>
                <c:pt idx="20">
                  <c:v>0.36272220511448972</c:v>
                </c:pt>
                <c:pt idx="21">
                  <c:v>0.36261050217817981</c:v>
                </c:pt>
                <c:pt idx="22">
                  <c:v>0.36294230250142218</c:v>
                </c:pt>
                <c:pt idx="23">
                  <c:v>0.36370855543633779</c:v>
                </c:pt>
                <c:pt idx="24">
                  <c:v>0.36488835960033439</c:v>
                </c:pt>
                <c:pt idx="25">
                  <c:v>0.36644953301133809</c:v>
                </c:pt>
                <c:pt idx="26">
                  <c:v>0.36834949092837205</c:v>
                </c:pt>
                <c:pt idx="27">
                  <c:v>0.37053640745228023</c:v>
                </c:pt>
                <c:pt idx="28">
                  <c:v>0.37295062920115629</c:v>
                </c:pt>
                <c:pt idx="29">
                  <c:v>0.37552630249909735</c:v>
                </c:pt>
                <c:pt idx="30">
                  <c:v>0.37819316969281469</c:v>
                </c:pt>
                <c:pt idx="31">
                  <c:v>0.38087848559726767</c:v>
                </c:pt>
                <c:pt idx="32">
                  <c:v>0.38350900179467895</c:v>
                </c:pt>
                <c:pt idx="33">
                  <c:v>0.38601296466042706</c:v>
                </c:pt>
                <c:pt idx="34">
                  <c:v>0.38832207261487839</c:v>
                </c:pt>
                <c:pt idx="35">
                  <c:v>0.39037333921243073</c:v>
                </c:pt>
                <c:pt idx="36">
                  <c:v>0.39211081124755581</c:v>
                </c:pt>
                <c:pt idx="37">
                  <c:v>0.39348709501238693</c:v>
                </c:pt>
                <c:pt idx="38">
                  <c:v>0.39446464907352363</c:v>
                </c:pt>
              </c:numCache>
            </c:numRef>
          </c:yVal>
          <c:smooth val="1"/>
        </c:ser>
        <c:ser>
          <c:idx val="35"/>
          <c:order val="3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PlotDat68!$BU$1:$BU$39</c:f>
              <c:numCache>
                <c:formatCode>General</c:formatCode>
                <c:ptCount val="39"/>
                <c:pt idx="0">
                  <c:v>6.5727913417011292</c:v>
                </c:pt>
                <c:pt idx="1">
                  <c:v>6.5690757838691853</c:v>
                </c:pt>
                <c:pt idx="2">
                  <c:v>6.5580997576489501</c:v>
                </c:pt>
                <c:pt idx="3">
                  <c:v>6.5401626604233467</c:v>
                </c:pt>
                <c:pt idx="4">
                  <c:v>6.5157537694461674</c:v>
                </c:pt>
                <c:pt idx="5">
                  <c:v>6.485538895634039</c:v>
                </c:pt>
                <c:pt idx="6">
                  <c:v>6.45034222198026</c:v>
                </c:pt>
                <c:pt idx="7">
                  <c:v>6.4111238219912234</c:v>
                </c:pt>
                <c:pt idx="8">
                  <c:v>6.3689534713838922</c:v>
                </c:pt>
                <c:pt idx="9">
                  <c:v>6.3249814673929352</c:v>
                </c:pt>
                <c:pt idx="10">
                  <c:v>6.2804072516607663</c:v>
                </c:pt>
                <c:pt idx="11">
                  <c:v>6.2364466925962496</c:v>
                </c:pt>
                <c:pt idx="12">
                  <c:v>6.1942989196540417</c:v>
                </c:pt>
                <c:pt idx="13">
                  <c:v>6.155113614208962</c:v>
                </c:pt>
                <c:pt idx="14">
                  <c:v>6.1199596492450832</c:v>
                </c:pt>
                <c:pt idx="15">
                  <c:v>6.0897959332870748</c:v>
                </c:pt>
                <c:pt idx="16">
                  <c:v>6.0654452538753301</c:v>
                </c:pt>
                <c:pt idx="17">
                  <c:v>6.0475718340667202</c:v>
                </c:pt>
                <c:pt idx="18">
                  <c:v>6.0366632141610932</c:v>
                </c:pt>
                <c:pt idx="19">
                  <c:v>6.0330169528728268</c:v>
                </c:pt>
                <c:pt idx="20">
                  <c:v>6.0367325107047707</c:v>
                </c:pt>
                <c:pt idx="21">
                  <c:v>6.0477085369250059</c:v>
                </c:pt>
                <c:pt idx="22">
                  <c:v>6.0656456341506093</c:v>
                </c:pt>
                <c:pt idx="23">
                  <c:v>6.0900545251277878</c:v>
                </c:pt>
                <c:pt idx="24">
                  <c:v>6.1202693989399162</c:v>
                </c:pt>
                <c:pt idx="25">
                  <c:v>6.1554660725936952</c:v>
                </c:pt>
                <c:pt idx="26">
                  <c:v>6.1946844725827317</c:v>
                </c:pt>
                <c:pt idx="27">
                  <c:v>6.2368548231900629</c:v>
                </c:pt>
                <c:pt idx="28">
                  <c:v>6.2808268271810199</c:v>
                </c:pt>
                <c:pt idx="29">
                  <c:v>6.3254010429131888</c:v>
                </c:pt>
                <c:pt idx="30">
                  <c:v>6.3693616019777055</c:v>
                </c:pt>
                <c:pt idx="31">
                  <c:v>6.4115093749199135</c:v>
                </c:pt>
                <c:pt idx="32">
                  <c:v>6.4506946803649932</c:v>
                </c:pt>
                <c:pt idx="33">
                  <c:v>6.485848645328872</c:v>
                </c:pt>
                <c:pt idx="34">
                  <c:v>6.5160123612868803</c:v>
                </c:pt>
                <c:pt idx="35">
                  <c:v>6.5403630406986251</c:v>
                </c:pt>
                <c:pt idx="36">
                  <c:v>6.5582364605072359</c:v>
                </c:pt>
                <c:pt idx="37">
                  <c:v>6.5691450804128619</c:v>
                </c:pt>
                <c:pt idx="38">
                  <c:v>6.5727913417011292</c:v>
                </c:pt>
              </c:numCache>
            </c:numRef>
          </c:xVal>
          <c:yVal>
            <c:numRef>
              <c:f>PlotDat68!$BV$1:$BV$39</c:f>
              <c:numCache>
                <c:formatCode>General</c:formatCode>
                <c:ptCount val="39"/>
                <c:pt idx="0">
                  <c:v>0.34749872974363649</c:v>
                </c:pt>
                <c:pt idx="1">
                  <c:v>0.34799886662170798</c:v>
                </c:pt>
                <c:pt idx="2">
                  <c:v>0.34811355441900516</c:v>
                </c:pt>
                <c:pt idx="3">
                  <c:v>0.34783966475138656</c:v>
                </c:pt>
                <c:pt idx="4">
                  <c:v>0.34718466861500769</c:v>
                </c:pt>
                <c:pt idx="5">
                  <c:v>0.34616643259702151</c:v>
                </c:pt>
                <c:pt idx="6">
                  <c:v>0.34481273152165548</c:v>
                </c:pt>
                <c:pt idx="7">
                  <c:v>0.34316049082541022</c:v>
                </c:pt>
                <c:pt idx="8">
                  <c:v>0.34125477932740933</c:v>
                </c:pt>
                <c:pt idx="9">
                  <c:v>0.33914757986949912</c:v>
                </c:pt>
                <c:pt idx="10">
                  <c:v>0.33689637135983236</c:v>
                </c:pt>
                <c:pt idx="11">
                  <c:v>0.33456256089809017</c:v>
                </c:pt>
                <c:pt idx="12">
                  <c:v>0.33220980874987904</c:v>
                </c:pt>
                <c:pt idx="13">
                  <c:v>0.32990229186063508</c:v>
                </c:pt>
                <c:pt idx="14">
                  <c:v>0.32770295327584925</c:v>
                </c:pt>
                <c:pt idx="15">
                  <c:v>0.32567178521886675</c:v>
                </c:pt>
                <c:pt idx="16">
                  <c:v>0.32386419265942207</c:v>
                </c:pt>
                <c:pt idx="17">
                  <c:v>0.32232948201049477</c:v>
                </c:pt>
                <c:pt idx="18">
                  <c:v>0.32110951617789546</c:v>
                </c:pt>
                <c:pt idx="19">
                  <c:v>0.32023757264932395</c:v>
                </c:pt>
                <c:pt idx="20">
                  <c:v>0.31973743577125247</c:v>
                </c:pt>
                <c:pt idx="21">
                  <c:v>0.31962274797395529</c:v>
                </c:pt>
                <c:pt idx="22">
                  <c:v>0.31989663764157389</c:v>
                </c:pt>
                <c:pt idx="23">
                  <c:v>0.32055163377795276</c:v>
                </c:pt>
                <c:pt idx="24">
                  <c:v>0.32156986979593893</c:v>
                </c:pt>
                <c:pt idx="25">
                  <c:v>0.32292357087130497</c:v>
                </c:pt>
                <c:pt idx="26">
                  <c:v>0.32457581156755017</c:v>
                </c:pt>
                <c:pt idx="27">
                  <c:v>0.32648152306555106</c:v>
                </c:pt>
                <c:pt idx="28">
                  <c:v>0.32858872252346127</c:v>
                </c:pt>
                <c:pt idx="29">
                  <c:v>0.33083993103312803</c:v>
                </c:pt>
                <c:pt idx="30">
                  <c:v>0.33317374149487022</c:v>
                </c:pt>
                <c:pt idx="31">
                  <c:v>0.33552649364308135</c:v>
                </c:pt>
                <c:pt idx="32">
                  <c:v>0.33783401053232531</c:v>
                </c:pt>
                <c:pt idx="33">
                  <c:v>0.34003334911711114</c:v>
                </c:pt>
                <c:pt idx="34">
                  <c:v>0.34206451717409364</c:v>
                </c:pt>
                <c:pt idx="35">
                  <c:v>0.34387210973353832</c:v>
                </c:pt>
                <c:pt idx="36">
                  <c:v>0.34540682038246562</c:v>
                </c:pt>
                <c:pt idx="37">
                  <c:v>0.34662678621506493</c:v>
                </c:pt>
                <c:pt idx="38">
                  <c:v>0.34749872974363649</c:v>
                </c:pt>
              </c:numCache>
            </c:numRef>
          </c:yVal>
          <c:smooth val="1"/>
        </c:ser>
        <c:ser>
          <c:idx val="36"/>
          <c:order val="3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PlotDat68!$BW$1:$BW$31</c:f>
              <c:numCache>
                <c:formatCode>General</c:formatCode>
                <c:ptCount val="31"/>
                <c:pt idx="0">
                  <c:v>1.1510073350154775</c:v>
                </c:pt>
                <c:pt idx="1">
                  <c:v>1.149932845936074</c:v>
                </c:pt>
                <c:pt idx="2">
                  <c:v>1.1468228108819536</c:v>
                </c:pt>
                <c:pt idx="3">
                  <c:v>1.1418131533085856</c:v>
                </c:pt>
                <c:pt idx="4">
                  <c:v>1.1351228192909302</c:v>
                </c:pt>
                <c:pt idx="5">
                  <c:v>1.1270442085293435</c:v>
                </c:pt>
                <c:pt idx="6">
                  <c:v>1.117930395079582</c:v>
                </c:pt>
                <c:pt idx="7">
                  <c:v>1.1081796963223294</c:v>
                </c:pt>
                <c:pt idx="8">
                  <c:v>1.0982182645823217</c:v>
                </c:pt>
                <c:pt idx="9">
                  <c:v>1.0884814622268497</c:v>
                </c:pt>
                <c:pt idx="10">
                  <c:v>1.0793948342412092</c:v>
                </c:pt>
                <c:pt idx="11">
                  <c:v>1.0713555098708514</c:v>
                </c:pt>
                <c:pt idx="12">
                  <c:v>1.0647148461677192</c:v>
                </c:pt>
                <c:pt idx="13">
                  <c:v>1.0597630720010793</c:v>
                </c:pt>
                <c:pt idx="14">
                  <c:v>1.0567166036632629</c:v>
                </c:pt>
                <c:pt idx="15">
                  <c:v>1.0557085864392093</c:v>
                </c:pt>
                <c:pt idx="16">
                  <c:v>1.0567830755186127</c:v>
                </c:pt>
                <c:pt idx="17">
                  <c:v>1.0598931105727332</c:v>
                </c:pt>
                <c:pt idx="18">
                  <c:v>1.0649027681461012</c:v>
                </c:pt>
                <c:pt idx="19">
                  <c:v>1.0715931021637566</c:v>
                </c:pt>
                <c:pt idx="20">
                  <c:v>1.0796717129253433</c:v>
                </c:pt>
                <c:pt idx="21">
                  <c:v>1.0887855263751047</c:v>
                </c:pt>
                <c:pt idx="22">
                  <c:v>1.0985362251323574</c:v>
                </c:pt>
                <c:pt idx="23">
                  <c:v>1.108497656872365</c:v>
                </c:pt>
                <c:pt idx="24">
                  <c:v>1.118234459227837</c:v>
                </c:pt>
                <c:pt idx="25">
                  <c:v>1.1273210872134776</c:v>
                </c:pt>
                <c:pt idx="26">
                  <c:v>1.1353604115838354</c:v>
                </c:pt>
                <c:pt idx="27">
                  <c:v>1.1420010752869676</c:v>
                </c:pt>
                <c:pt idx="28">
                  <c:v>1.1469528494536074</c:v>
                </c:pt>
                <c:pt idx="29">
                  <c:v>1.1499993177914238</c:v>
                </c:pt>
                <c:pt idx="30">
                  <c:v>1.1510073350154775</c:v>
                </c:pt>
              </c:numCache>
            </c:numRef>
          </c:xVal>
          <c:yVal>
            <c:numRef>
              <c:f>PlotDat68!$BX$1:$BX$31</c:f>
              <c:numCache>
                <c:formatCode>General</c:formatCode>
                <c:ptCount val="31"/>
                <c:pt idx="0">
                  <c:v>0.12682135447716489</c:v>
                </c:pt>
                <c:pt idx="1">
                  <c:v>0.12702739247344225</c:v>
                </c:pt>
                <c:pt idx="2">
                  <c:v>0.12700516405929851</c:v>
                </c:pt>
                <c:pt idx="3">
                  <c:v>0.12675564072309553</c:v>
                </c:pt>
                <c:pt idx="4">
                  <c:v>0.12628972783197123</c:v>
                </c:pt>
                <c:pt idx="5">
                  <c:v>0.12562778801496577</c:v>
                </c:pt>
                <c:pt idx="6">
                  <c:v>0.124798751218422</c:v>
                </c:pt>
                <c:pt idx="7">
                  <c:v>0.12383885032850878</c:v>
                </c:pt>
                <c:pt idx="8">
                  <c:v>0.12279003762023082</c:v>
                </c:pt>
                <c:pt idx="9">
                  <c:v>0.12169815124170161</c:v>
                </c:pt>
                <c:pt idx="10">
                  <c:v>0.12061091186711506</c:v>
                </c:pt>
                <c:pt idx="11">
                  <c:v>0.11957583707429394</c:v>
                </c:pt>
                <c:pt idx="12">
                  <c:v>0.11863816459852444</c:v>
                </c:pt>
                <c:pt idx="13">
                  <c:v>0.11783887522644944</c:v>
                </c:pt>
                <c:pt idx="14">
                  <c:v>0.11721290173904456</c:v>
                </c:pt>
                <c:pt idx="15">
                  <c:v>0.11678760218146345</c:v>
                </c:pt>
                <c:pt idx="16">
                  <c:v>0.1165815641851861</c:v>
                </c:pt>
                <c:pt idx="17">
                  <c:v>0.11660379259932983</c:v>
                </c:pt>
                <c:pt idx="18">
                  <c:v>0.11685331593553279</c:v>
                </c:pt>
                <c:pt idx="19">
                  <c:v>0.11731922882665712</c:v>
                </c:pt>
                <c:pt idx="20">
                  <c:v>0.11798116864366255</c:v>
                </c:pt>
                <c:pt idx="21">
                  <c:v>0.11881020544020633</c:v>
                </c:pt>
                <c:pt idx="22">
                  <c:v>0.11977010633011956</c:v>
                </c:pt>
                <c:pt idx="23">
                  <c:v>0.12081891903839752</c:v>
                </c:pt>
                <c:pt idx="24">
                  <c:v>0.12191080541692671</c:v>
                </c:pt>
                <c:pt idx="25">
                  <c:v>0.12299804479151327</c:v>
                </c:pt>
                <c:pt idx="26">
                  <c:v>0.1240331195843344</c:v>
                </c:pt>
                <c:pt idx="27">
                  <c:v>0.12497079206010389</c:v>
                </c:pt>
                <c:pt idx="28">
                  <c:v>0.12577008143217888</c:v>
                </c:pt>
                <c:pt idx="29">
                  <c:v>0.12639605491958378</c:v>
                </c:pt>
                <c:pt idx="30">
                  <c:v>0.12682135447716489</c:v>
                </c:pt>
              </c:numCache>
            </c:numRef>
          </c:yVal>
          <c:smooth val="1"/>
        </c:ser>
        <c:ser>
          <c:idx val="37"/>
          <c:order val="3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PlotDat68!$BY$1:$BY$39</c:f>
              <c:numCache>
                <c:formatCode>General</c:formatCode>
                <c:ptCount val="39"/>
                <c:pt idx="0">
                  <c:v>7.9055873069142653</c:v>
                </c:pt>
                <c:pt idx="1">
                  <c:v>7.9010404617076802</c:v>
                </c:pt>
                <c:pt idx="2">
                  <c:v>7.8876001031027005</c:v>
                </c:pt>
                <c:pt idx="3">
                  <c:v>7.8656328490456717</c:v>
                </c:pt>
                <c:pt idx="4">
                  <c:v>7.8357379089629102</c:v>
                </c:pt>
                <c:pt idx="5">
                  <c:v>7.7987307388895823</c:v>
                </c:pt>
                <c:pt idx="6">
                  <c:v>7.7556207979547951</c:v>
                </c:pt>
                <c:pt idx="7">
                  <c:v>7.707584012968022</c:v>
                </c:pt>
                <c:pt idx="8">
                  <c:v>7.6559307022011476</c:v>
                </c:pt>
                <c:pt idx="9">
                  <c:v>7.6020698333217629</c:v>
                </c:pt>
                <c:pt idx="10">
                  <c:v>7.5474705904280892</c:v>
                </c:pt>
                <c:pt idx="11">
                  <c:v>7.4936222985366641</c:v>
                </c:pt>
                <c:pt idx="12">
                  <c:v>7.441993798678264</c:v>
                </c:pt>
                <c:pt idx="13">
                  <c:v>7.393993381743571</c:v>
                </c:pt>
                <c:pt idx="14">
                  <c:v>7.3509303739788168</c:v>
                </c:pt>
                <c:pt idx="15">
                  <c:v>7.3139794219789396</c:v>
                </c:pt>
                <c:pt idx="16">
                  <c:v>7.2841484513905534</c:v>
                </c:pt>
                <c:pt idx="17">
                  <c:v>7.2622511733277735</c:v>
                </c:pt>
                <c:pt idx="18">
                  <c:v>7.2488848884542083</c:v>
                </c:pt>
                <c:pt idx="19">
                  <c:v>7.2444141941779048</c:v>
                </c:pt>
                <c:pt idx="20">
                  <c:v>7.2489610393844899</c:v>
                </c:pt>
                <c:pt idx="21">
                  <c:v>7.2624013979894686</c:v>
                </c:pt>
                <c:pt idx="22">
                  <c:v>7.2843686520464983</c:v>
                </c:pt>
                <c:pt idx="23">
                  <c:v>7.3142635921292589</c:v>
                </c:pt>
                <c:pt idx="24">
                  <c:v>7.3512707622025877</c:v>
                </c:pt>
                <c:pt idx="25">
                  <c:v>7.3943807031373741</c:v>
                </c:pt>
                <c:pt idx="26">
                  <c:v>7.4424174881241472</c:v>
                </c:pt>
                <c:pt idx="27">
                  <c:v>7.4940707988910207</c:v>
                </c:pt>
                <c:pt idx="28">
                  <c:v>7.5479316677704062</c:v>
                </c:pt>
                <c:pt idx="29">
                  <c:v>7.602530910664079</c:v>
                </c:pt>
                <c:pt idx="30">
                  <c:v>7.6563792025555051</c:v>
                </c:pt>
                <c:pt idx="31">
                  <c:v>7.7080077024139051</c:v>
                </c:pt>
                <c:pt idx="32">
                  <c:v>7.7560081193485981</c:v>
                </c:pt>
                <c:pt idx="33">
                  <c:v>7.7990711271133524</c:v>
                </c:pt>
                <c:pt idx="34">
                  <c:v>7.8360220791132296</c:v>
                </c:pt>
                <c:pt idx="35">
                  <c:v>7.8658530497016157</c:v>
                </c:pt>
                <c:pt idx="36">
                  <c:v>7.8877503277643957</c:v>
                </c:pt>
                <c:pt idx="37">
                  <c:v>7.9011166126379617</c:v>
                </c:pt>
                <c:pt idx="38">
                  <c:v>7.9055873069142653</c:v>
                </c:pt>
              </c:numCache>
            </c:numRef>
          </c:xVal>
          <c:yVal>
            <c:numRef>
              <c:f>PlotDat68!$BZ$1:$BZ$39</c:f>
              <c:numCache>
                <c:formatCode>General</c:formatCode>
                <c:ptCount val="39"/>
                <c:pt idx="0">
                  <c:v>0.39856619399186549</c:v>
                </c:pt>
                <c:pt idx="1">
                  <c:v>0.39913854561670381</c:v>
                </c:pt>
                <c:pt idx="2">
                  <c:v>0.3992605217154353</c:v>
                </c:pt>
                <c:pt idx="3">
                  <c:v>0.39892879509805446</c:v>
                </c:pt>
                <c:pt idx="4">
                  <c:v>0.39815241440193666</c:v>
                </c:pt>
                <c:pt idx="5">
                  <c:v>0.39695255726859863</c:v>
                </c:pt>
                <c:pt idx="6">
                  <c:v>0.39536195267284369</c:v>
                </c:pt>
                <c:pt idx="7">
                  <c:v>0.39342398816164736</c:v>
                </c:pt>
                <c:pt idx="8">
                  <c:v>0.39119152635497856</c:v>
                </c:pt>
                <c:pt idx="9">
                  <c:v>0.38872546299132965</c:v>
                </c:pt>
                <c:pt idx="10">
                  <c:v>0.38609306585071362</c:v>
                </c:pt>
                <c:pt idx="11">
                  <c:v>0.38336613986497925</c:v>
                </c:pt>
                <c:pt idx="12">
                  <c:v>0.38061906846645183</c:v>
                </c:pt>
                <c:pt idx="13">
                  <c:v>0.37792678460180251</c:v>
                </c:pt>
                <c:pt idx="14">
                  <c:v>0.37536272675659876</c:v>
                </c:pt>
                <c:pt idx="15">
                  <c:v>0.3729968357448577</c:v>
                </c:pt>
                <c:pt idx="16">
                  <c:v>0.3708936469059621</c:v>
                </c:pt>
                <c:pt idx="17">
                  <c:v>0.36911052974883291</c:v>
                </c:pt>
                <c:pt idx="18">
                  <c:v>0.36769612306127714</c:v>
                </c:pt>
                <c:pt idx="19">
                  <c:v>0.36668900817064815</c:v>
                </c:pt>
                <c:pt idx="20">
                  <c:v>0.36611665654580983</c:v>
                </c:pt>
                <c:pt idx="21">
                  <c:v>0.36599468044707834</c:v>
                </c:pt>
                <c:pt idx="22">
                  <c:v>0.36632640706445918</c:v>
                </c:pt>
                <c:pt idx="23">
                  <c:v>0.36710278776057698</c:v>
                </c:pt>
                <c:pt idx="24">
                  <c:v>0.36830264489391501</c:v>
                </c:pt>
                <c:pt idx="25">
                  <c:v>0.3698932494896699</c:v>
                </c:pt>
                <c:pt idx="26">
                  <c:v>0.37183121400086627</c:v>
                </c:pt>
                <c:pt idx="27">
                  <c:v>0.37406367580753502</c:v>
                </c:pt>
                <c:pt idx="28">
                  <c:v>0.37652973917118393</c:v>
                </c:pt>
                <c:pt idx="29">
                  <c:v>0.37916213631179996</c:v>
                </c:pt>
                <c:pt idx="30">
                  <c:v>0.38188906229753433</c:v>
                </c:pt>
                <c:pt idx="31">
                  <c:v>0.38463613369606175</c:v>
                </c:pt>
                <c:pt idx="32">
                  <c:v>0.38732841756071101</c:v>
                </c:pt>
                <c:pt idx="33">
                  <c:v>0.38989247540591482</c:v>
                </c:pt>
                <c:pt idx="34">
                  <c:v>0.39225836641765588</c:v>
                </c:pt>
                <c:pt idx="35">
                  <c:v>0.39436155525655148</c:v>
                </c:pt>
                <c:pt idx="36">
                  <c:v>0.39614467241368068</c:v>
                </c:pt>
                <c:pt idx="37">
                  <c:v>0.3975590791012365</c:v>
                </c:pt>
                <c:pt idx="38">
                  <c:v>0.39856619399186549</c:v>
                </c:pt>
              </c:numCache>
            </c:numRef>
          </c:yVal>
          <c:smooth val="1"/>
        </c:ser>
        <c:ser>
          <c:idx val="38"/>
          <c:order val="3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PlotDat68!$CA$1:$CA$39</c:f>
              <c:numCache>
                <c:formatCode>General</c:formatCode>
                <c:ptCount val="39"/>
                <c:pt idx="0">
                  <c:v>7.9725736862159575</c:v>
                </c:pt>
                <c:pt idx="1">
                  <c:v>7.968442323831801</c:v>
                </c:pt>
                <c:pt idx="2">
                  <c:v>7.9562409745091314</c:v>
                </c:pt>
                <c:pt idx="3">
                  <c:v>7.9363024592509284</c:v>
                </c:pt>
                <c:pt idx="4">
                  <c:v>7.9091706487776046</c:v>
                </c:pt>
                <c:pt idx="5">
                  <c:v>7.875585628151522</c:v>
                </c:pt>
                <c:pt idx="6">
                  <c:v>7.8364635091857444</c:v>
                </c:pt>
                <c:pt idx="7">
                  <c:v>7.792871441301906</c:v>
                </c:pt>
                <c:pt idx="8">
                  <c:v>7.7459985024758389</c:v>
                </c:pt>
                <c:pt idx="9">
                  <c:v>7.6971232642900844</c:v>
                </c:pt>
                <c:pt idx="10">
                  <c:v>7.6475789158341136</c:v>
                </c:pt>
                <c:pt idx="11">
                  <c:v>7.5987168977813289</c:v>
                </c:pt>
                <c:pt idx="12">
                  <c:v>7.551870038610434</c:v>
                </c:pt>
                <c:pt idx="13">
                  <c:v>7.5083161985189646</c:v>
                </c:pt>
                <c:pt idx="14">
                  <c:v>7.4692434127282272</c:v>
                </c:pt>
                <c:pt idx="15">
                  <c:v>7.4357174849794445</c:v>
                </c:pt>
                <c:pt idx="16">
                  <c:v>7.4086529151860301</c:v>
                </c:pt>
                <c:pt idx="17">
                  <c:v>7.3887879542598816</c:v>
                </c:pt>
                <c:pt idx="18">
                  <c:v>7.3766644665509764</c:v>
                </c:pt>
                <c:pt idx="19">
                  <c:v>7.3726131492004381</c:v>
                </c:pt>
                <c:pt idx="20">
                  <c:v>7.3767445115845947</c:v>
                </c:pt>
                <c:pt idx="21">
                  <c:v>7.3889458609072642</c:v>
                </c:pt>
                <c:pt idx="22">
                  <c:v>7.4088843761654672</c:v>
                </c:pt>
                <c:pt idx="23">
                  <c:v>7.4360161866387902</c:v>
                </c:pt>
                <c:pt idx="24">
                  <c:v>7.4696012072648736</c:v>
                </c:pt>
                <c:pt idx="25">
                  <c:v>7.5087233262306503</c:v>
                </c:pt>
                <c:pt idx="26">
                  <c:v>7.5523153941144887</c:v>
                </c:pt>
                <c:pt idx="27">
                  <c:v>7.5991883329405558</c:v>
                </c:pt>
                <c:pt idx="28">
                  <c:v>7.6480635711263103</c:v>
                </c:pt>
                <c:pt idx="29">
                  <c:v>7.6976079195822811</c:v>
                </c:pt>
                <c:pt idx="30">
                  <c:v>7.7464699376350659</c:v>
                </c:pt>
                <c:pt idx="31">
                  <c:v>7.7933167968059607</c:v>
                </c:pt>
                <c:pt idx="32">
                  <c:v>7.8368706368974301</c:v>
                </c:pt>
                <c:pt idx="33">
                  <c:v>7.8759434226881675</c:v>
                </c:pt>
                <c:pt idx="34">
                  <c:v>7.9094693504369502</c:v>
                </c:pt>
                <c:pt idx="35">
                  <c:v>7.9365339202303646</c:v>
                </c:pt>
                <c:pt idx="36">
                  <c:v>7.9563988811565132</c:v>
                </c:pt>
                <c:pt idx="37">
                  <c:v>7.9685223688654192</c:v>
                </c:pt>
                <c:pt idx="38">
                  <c:v>7.9725736862159575</c:v>
                </c:pt>
              </c:numCache>
            </c:numRef>
          </c:xVal>
          <c:yVal>
            <c:numRef>
              <c:f>PlotDat68!$CB$1:$CB$39</c:f>
              <c:numCache>
                <c:formatCode>General</c:formatCode>
                <c:ptCount val="39"/>
                <c:pt idx="0">
                  <c:v>0.40552927372674313</c:v>
                </c:pt>
                <c:pt idx="1">
                  <c:v>0.40617647180714522</c:v>
                </c:pt>
                <c:pt idx="2">
                  <c:v>0.40641694760556835</c:v>
                </c:pt>
                <c:pt idx="3">
                  <c:v>0.4062441415691051</c:v>
                </c:pt>
                <c:pt idx="4">
                  <c:v>0.40566276739595858</c:v>
                </c:pt>
                <c:pt idx="5">
                  <c:v>0.40468868345804276</c:v>
                </c:pt>
                <c:pt idx="6">
                  <c:v>0.40334846022593668</c:v>
                </c:pt>
                <c:pt idx="7">
                  <c:v>0.40167865549571108</c:v>
                </c:pt>
                <c:pt idx="8">
                  <c:v>0.39972481718755032</c:v>
                </c:pt>
                <c:pt idx="9">
                  <c:v>0.39754024091722473</c:v>
                </c:pt>
                <c:pt idx="10">
                  <c:v>0.39518451623062351</c:v>
                </c:pt>
                <c:pt idx="11">
                  <c:v>0.39272190115628119</c:v>
                </c:pt>
                <c:pt idx="12">
                  <c:v>0.39021956941386743</c:v>
                </c:pt>
                <c:pt idx="13">
                  <c:v>0.38774577809022326</c:v>
                </c:pt>
                <c:pt idx="14">
                  <c:v>0.38536800576396502</c:v>
                </c:pt>
                <c:pt idx="15">
                  <c:v>0.38315111186576312</c:v>
                </c:pt>
                <c:pt idx="16">
                  <c:v>0.38115556748214957</c:v>
                </c:pt>
                <c:pt idx="17">
                  <c:v>0.37943580586191322</c:v>
                </c:pt>
                <c:pt idx="18">
                  <c:v>0.37803873761897033</c:v>
                </c:pt>
                <c:pt idx="19">
                  <c:v>0.37700247113310309</c:v>
                </c:pt>
                <c:pt idx="20">
                  <c:v>0.376355273052701</c:v>
                </c:pt>
                <c:pt idx="21">
                  <c:v>0.37611479725427788</c:v>
                </c:pt>
                <c:pt idx="22">
                  <c:v>0.37628760329074107</c:v>
                </c:pt>
                <c:pt idx="23">
                  <c:v>0.37686897746388764</c:v>
                </c:pt>
                <c:pt idx="24">
                  <c:v>0.37784306140180346</c:v>
                </c:pt>
                <c:pt idx="25">
                  <c:v>0.37918328463390949</c:v>
                </c:pt>
                <c:pt idx="26">
                  <c:v>0.38085308936413514</c:v>
                </c:pt>
                <c:pt idx="27">
                  <c:v>0.38280692767229585</c:v>
                </c:pt>
                <c:pt idx="28">
                  <c:v>0.38499150394262144</c:v>
                </c:pt>
                <c:pt idx="29">
                  <c:v>0.38734722862922266</c:v>
                </c:pt>
                <c:pt idx="30">
                  <c:v>0.38980984370356497</c:v>
                </c:pt>
                <c:pt idx="31">
                  <c:v>0.39231217544597874</c:v>
                </c:pt>
                <c:pt idx="32">
                  <c:v>0.39478596676962291</c:v>
                </c:pt>
                <c:pt idx="33">
                  <c:v>0.39716373909588115</c:v>
                </c:pt>
                <c:pt idx="34">
                  <c:v>0.399380632994083</c:v>
                </c:pt>
                <c:pt idx="35">
                  <c:v>0.4013761773776966</c:v>
                </c:pt>
                <c:pt idx="36">
                  <c:v>0.40309593899793295</c:v>
                </c:pt>
                <c:pt idx="37">
                  <c:v>0.40449300724087589</c:v>
                </c:pt>
                <c:pt idx="38">
                  <c:v>0.40552927372674313</c:v>
                </c:pt>
              </c:numCache>
            </c:numRef>
          </c:yVal>
          <c:smooth val="1"/>
        </c:ser>
        <c:ser>
          <c:idx val="39"/>
          <c:order val="3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PlotDat68!$CC$1:$CC$39</c:f>
              <c:numCache>
                <c:formatCode>General</c:formatCode>
                <c:ptCount val="39"/>
                <c:pt idx="0">
                  <c:v>7.7845976749118213</c:v>
                </c:pt>
                <c:pt idx="1">
                  <c:v>7.7802364555296748</c:v>
                </c:pt>
                <c:pt idx="2">
                  <c:v>7.7673460759247908</c:v>
                </c:pt>
                <c:pt idx="3">
                  <c:v>7.7462781520500785</c:v>
                </c:pt>
                <c:pt idx="4">
                  <c:v>7.7176073619488621</c:v>
                </c:pt>
                <c:pt idx="5">
                  <c:v>7.6821157700359306</c:v>
                </c:pt>
                <c:pt idx="6">
                  <c:v>7.6407714944189937</c:v>
                </c:pt>
                <c:pt idx="7">
                  <c:v>7.5947022991603985</c:v>
                </c:pt>
                <c:pt idx="8">
                  <c:v>7.5451648318133717</c:v>
                </c:pt>
                <c:pt idx="9">
                  <c:v>7.4935103453525986</c:v>
                </c:pt>
                <c:pt idx="10">
                  <c:v>7.4411478395155335</c:v>
                </c:pt>
                <c:pt idx="11">
                  <c:v>7.3895056269625465</c:v>
                </c:pt>
                <c:pt idx="12">
                  <c:v>7.3399923726308813</c:v>
                </c:pt>
                <c:pt idx="13">
                  <c:v>7.293958669027286</c:v>
                </c:pt>
                <c:pt idx="14">
                  <c:v>7.2526601955851566</c:v>
                </c:pt>
                <c:pt idx="15">
                  <c:v>7.217223467002909</c:v>
                </c:pt>
                <c:pt idx="16">
                  <c:v>7.1886151048596103</c:v>
                </c:pt>
                <c:pt idx="17">
                  <c:v>7.1676154706980952</c:v>
                </c:pt>
                <c:pt idx="18">
                  <c:v>7.1547973797963298</c:v>
                </c:pt>
                <c:pt idx="19">
                  <c:v>7.1505104762598437</c:v>
                </c:pt>
                <c:pt idx="20">
                  <c:v>7.1548716956419902</c:v>
                </c:pt>
                <c:pt idx="21">
                  <c:v>7.1677620752468743</c:v>
                </c:pt>
                <c:pt idx="22">
                  <c:v>7.1888299991215856</c:v>
                </c:pt>
                <c:pt idx="23">
                  <c:v>7.217500789222802</c:v>
                </c:pt>
                <c:pt idx="24">
                  <c:v>7.2529923811357335</c:v>
                </c:pt>
                <c:pt idx="25">
                  <c:v>7.2943366567526704</c:v>
                </c:pt>
                <c:pt idx="26">
                  <c:v>7.3404058520112656</c:v>
                </c:pt>
                <c:pt idx="27">
                  <c:v>7.3899433193582924</c:v>
                </c:pt>
                <c:pt idx="28">
                  <c:v>7.4415978058190655</c:v>
                </c:pt>
                <c:pt idx="29">
                  <c:v>7.4939603116561306</c:v>
                </c:pt>
                <c:pt idx="30">
                  <c:v>7.5456025242091176</c:v>
                </c:pt>
                <c:pt idx="31">
                  <c:v>7.5951157785407828</c:v>
                </c:pt>
                <c:pt idx="32">
                  <c:v>7.6411494821443782</c:v>
                </c:pt>
                <c:pt idx="33">
                  <c:v>7.6824479555865075</c:v>
                </c:pt>
                <c:pt idx="34">
                  <c:v>7.7178846841687552</c:v>
                </c:pt>
                <c:pt idx="35">
                  <c:v>7.7464930463120538</c:v>
                </c:pt>
                <c:pt idx="36">
                  <c:v>7.7674926804735689</c:v>
                </c:pt>
                <c:pt idx="37">
                  <c:v>7.7803107713753352</c:v>
                </c:pt>
                <c:pt idx="38">
                  <c:v>7.7845976749118213</c:v>
                </c:pt>
              </c:numCache>
            </c:numRef>
          </c:xVal>
          <c:yVal>
            <c:numRef>
              <c:f>PlotDat68!$CD$1:$CD$39</c:f>
              <c:numCache>
                <c:formatCode>General</c:formatCode>
                <c:ptCount val="39"/>
                <c:pt idx="0">
                  <c:v>0.3920413859939702</c:v>
                </c:pt>
                <c:pt idx="1">
                  <c:v>0.3926061869657998</c:v>
                </c:pt>
                <c:pt idx="2">
                  <c:v>0.39273972328925794</c:v>
                </c:pt>
                <c:pt idx="3">
                  <c:v>0.39243835244154401</c:v>
                </c:pt>
                <c:pt idx="4">
                  <c:v>0.39171029503376836</c:v>
                </c:pt>
                <c:pt idx="5">
                  <c:v>0.39057541057411121</c:v>
                </c:pt>
                <c:pt idx="6">
                  <c:v>0.389064655752209</c:v>
                </c:pt>
                <c:pt idx="7">
                  <c:v>0.38721924002135927</c:v>
                </c:pt>
                <c:pt idx="8">
                  <c:v>0.38508950151205984</c:v>
                </c:pt>
                <c:pt idx="9">
                  <c:v>0.38273353393903048</c:v>
                </c:pt>
                <c:pt idx="10">
                  <c:v>0.38021560195611431</c:v>
                </c:pt>
                <c:pt idx="11">
                  <c:v>0.37760438818404651</c:v>
                </c:pt>
                <c:pt idx="12">
                  <c:v>0.37497111972760278</c:v>
                </c:pt>
                <c:pt idx="13">
                  <c:v>0.37238762528585639</c:v>
                </c:pt>
                <c:pt idx="14">
                  <c:v>0.36992437585251076</c:v>
                </c:pt>
                <c:pt idx="15">
                  <c:v>0.36764856245089556</c:v>
                </c:pt>
                <c:pt idx="16">
                  <c:v>0.36562226333800407</c:v>
                </c:pt>
                <c:pt idx="17">
                  <c:v>0.36390075067146843</c:v>
                </c:pt>
                <c:pt idx="18">
                  <c:v>0.36253098282918311</c:v>
                </c:pt>
                <c:pt idx="19">
                  <c:v>0.36155032350716743</c:v>
                </c:pt>
                <c:pt idx="20">
                  <c:v>0.36098552253533783</c:v>
                </c:pt>
                <c:pt idx="21">
                  <c:v>0.36085198621187969</c:v>
                </c:pt>
                <c:pt idx="22">
                  <c:v>0.36115335705959362</c:v>
                </c:pt>
                <c:pt idx="23">
                  <c:v>0.36188141446736921</c:v>
                </c:pt>
                <c:pt idx="24">
                  <c:v>0.36301629892702636</c:v>
                </c:pt>
                <c:pt idx="25">
                  <c:v>0.36452705374892863</c:v>
                </c:pt>
                <c:pt idx="26">
                  <c:v>0.36637246947977836</c:v>
                </c:pt>
                <c:pt idx="27">
                  <c:v>0.36850220798907773</c:v>
                </c:pt>
                <c:pt idx="28">
                  <c:v>0.37085817556210715</c:v>
                </c:pt>
                <c:pt idx="29">
                  <c:v>0.37337610754502326</c:v>
                </c:pt>
                <c:pt idx="30">
                  <c:v>0.37598732131709106</c:v>
                </c:pt>
                <c:pt idx="31">
                  <c:v>0.3786205897735348</c:v>
                </c:pt>
                <c:pt idx="32">
                  <c:v>0.38120408421528118</c:v>
                </c:pt>
                <c:pt idx="33">
                  <c:v>0.38366733364862682</c:v>
                </c:pt>
                <c:pt idx="34">
                  <c:v>0.38594314705024202</c:v>
                </c:pt>
                <c:pt idx="35">
                  <c:v>0.3879694461631335</c:v>
                </c:pt>
                <c:pt idx="36">
                  <c:v>0.38969095882966914</c:v>
                </c:pt>
                <c:pt idx="37">
                  <c:v>0.39106072667195446</c:v>
                </c:pt>
                <c:pt idx="38">
                  <c:v>0.3920413859939702</c:v>
                </c:pt>
              </c:numCache>
            </c:numRef>
          </c:yVal>
          <c:smooth val="1"/>
        </c:ser>
        <c:ser>
          <c:idx val="40"/>
          <c:order val="4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PlotDat68!$CE$1:$CE$39</c:f>
              <c:numCache>
                <c:formatCode>General</c:formatCode>
                <c:ptCount val="39"/>
                <c:pt idx="0">
                  <c:v>7.0167618538306193</c:v>
                </c:pt>
                <c:pt idx="1">
                  <c:v>7.0129792480903088</c:v>
                </c:pt>
                <c:pt idx="2">
                  <c:v>7.0018079004547848</c:v>
                </c:pt>
                <c:pt idx="3">
                  <c:v>6.9835525361660133</c:v>
                </c:pt>
                <c:pt idx="4">
                  <c:v>6.9587111139736111</c:v>
                </c:pt>
                <c:pt idx="5">
                  <c:v>6.9279612431182303</c:v>
                </c:pt>
                <c:pt idx="6">
                  <c:v>6.8921416999178762</c:v>
                </c:pt>
                <c:pt idx="7">
                  <c:v>6.8522295481364743</c:v>
                </c:pt>
                <c:pt idx="8">
                  <c:v>6.8093134872314058</c:v>
                </c:pt>
                <c:pt idx="9">
                  <c:v>6.7645641554703397</c:v>
                </c:pt>
                <c:pt idx="10">
                  <c:v>6.7192021979709171</c:v>
                </c:pt>
                <c:pt idx="11">
                  <c:v>6.6744649706839239</c:v>
                </c:pt>
                <c:pt idx="12">
                  <c:v>6.6315727885485023</c:v>
                </c:pt>
                <c:pt idx="13">
                  <c:v>6.5916956384817311</c:v>
                </c:pt>
                <c:pt idx="14">
                  <c:v>6.5559212651854608</c:v>
                </c:pt>
                <c:pt idx="15">
                  <c:v>6.5252255003063837</c:v>
                </c:pt>
                <c:pt idx="16">
                  <c:v>6.5004456442925118</c:v>
                </c:pt>
                <c:pt idx="17">
                  <c:v>6.4822576270196421</c:v>
                </c:pt>
                <c:pt idx="18">
                  <c:v>6.471157570186354</c:v>
                </c:pt>
                <c:pt idx="19">
                  <c:v>6.4674482544073726</c:v>
                </c:pt>
                <c:pt idx="20">
                  <c:v>6.4712308601476831</c:v>
                </c:pt>
                <c:pt idx="21">
                  <c:v>6.4824022077832071</c:v>
                </c:pt>
                <c:pt idx="22">
                  <c:v>6.5006575720719777</c:v>
                </c:pt>
                <c:pt idx="23">
                  <c:v>6.5254989942643808</c:v>
                </c:pt>
                <c:pt idx="24">
                  <c:v>6.5562488651197608</c:v>
                </c:pt>
                <c:pt idx="25">
                  <c:v>6.5920684083201149</c:v>
                </c:pt>
                <c:pt idx="26">
                  <c:v>6.6319805601015167</c:v>
                </c:pt>
                <c:pt idx="27">
                  <c:v>6.6748966210065852</c:v>
                </c:pt>
                <c:pt idx="28">
                  <c:v>6.7196459527676513</c:v>
                </c:pt>
                <c:pt idx="29">
                  <c:v>6.7650079102670739</c:v>
                </c:pt>
                <c:pt idx="30">
                  <c:v>6.8097451375540672</c:v>
                </c:pt>
                <c:pt idx="31">
                  <c:v>6.8526373196894887</c:v>
                </c:pt>
                <c:pt idx="32">
                  <c:v>6.8925144697562599</c:v>
                </c:pt>
                <c:pt idx="33">
                  <c:v>6.9282888430525302</c:v>
                </c:pt>
                <c:pt idx="34">
                  <c:v>6.9589846079316073</c:v>
                </c:pt>
                <c:pt idx="35">
                  <c:v>6.9837644639454792</c:v>
                </c:pt>
                <c:pt idx="36">
                  <c:v>7.0019524812183498</c:v>
                </c:pt>
                <c:pt idx="37">
                  <c:v>7.013052538051638</c:v>
                </c:pt>
                <c:pt idx="38">
                  <c:v>7.0167618538306193</c:v>
                </c:pt>
              </c:numCache>
            </c:numRef>
          </c:xVal>
          <c:yVal>
            <c:numRef>
              <c:f>PlotDat68!$CF$1:$CF$39</c:f>
              <c:numCache>
                <c:formatCode>General</c:formatCode>
                <c:ptCount val="39"/>
                <c:pt idx="0">
                  <c:v>0.36619343805958587</c:v>
                </c:pt>
                <c:pt idx="1">
                  <c:v>0.36675175636895302</c:v>
                </c:pt>
                <c:pt idx="2">
                  <c:v>0.36692536937597803</c:v>
                </c:pt>
                <c:pt idx="3">
                  <c:v>0.36670954137040446</c:v>
                </c:pt>
                <c:pt idx="4">
                  <c:v>0.36611015957760279</c:v>
                </c:pt>
                <c:pt idx="5">
                  <c:v>0.36514357357040894</c:v>
                </c:pt>
                <c:pt idx="6">
                  <c:v>0.36383614929539754</c:v>
                </c:pt>
                <c:pt idx="7">
                  <c:v>0.36222354987859007</c:v>
                </c:pt>
                <c:pt idx="8">
                  <c:v>0.36034976282834419</c:v>
                </c:pt>
                <c:pt idx="9">
                  <c:v>0.3582659001707923</c:v>
                </c:pt>
                <c:pt idx="10">
                  <c:v>0.35602880424700789</c:v>
                </c:pt>
                <c:pt idx="11">
                  <c:v>0.35369949720211796</c:v>
                </c:pt>
                <c:pt idx="12">
                  <c:v>0.3513415164602568</c:v>
                </c:pt>
                <c:pt idx="13">
                  <c:v>0.34901918158926537</c:v>
                </c:pt>
                <c:pt idx="14">
                  <c:v>0.34679583983054912</c:v>
                </c:pt>
                <c:pt idx="15">
                  <c:v>0.34473213815146647</c:v>
                </c:pt>
                <c:pt idx="16">
                  <c:v>0.34288436895415392</c:v>
                </c:pt>
                <c:pt idx="17">
                  <c:v>0.34130293456553945</c:v>
                </c:pt>
                <c:pt idx="18">
                  <c:v>0.3400309723932527</c:v>
                </c:pt>
                <c:pt idx="19">
                  <c:v>0.33910317824959563</c:v>
                </c:pt>
                <c:pt idx="20">
                  <c:v>0.33854485994022848</c:v>
                </c:pt>
                <c:pt idx="21">
                  <c:v>0.33837124693320347</c:v>
                </c:pt>
                <c:pt idx="22">
                  <c:v>0.33858707493877704</c:v>
                </c:pt>
                <c:pt idx="23">
                  <c:v>0.33918645673157871</c:v>
                </c:pt>
                <c:pt idx="24">
                  <c:v>0.3401530427387725</c:v>
                </c:pt>
                <c:pt idx="25">
                  <c:v>0.34146046701378396</c:v>
                </c:pt>
                <c:pt idx="26">
                  <c:v>0.34307306643059138</c:v>
                </c:pt>
                <c:pt idx="27">
                  <c:v>0.34494685348083726</c:v>
                </c:pt>
                <c:pt idx="28">
                  <c:v>0.34703071613838915</c:v>
                </c:pt>
                <c:pt idx="29">
                  <c:v>0.34926781206217355</c:v>
                </c:pt>
                <c:pt idx="30">
                  <c:v>0.35159711910706348</c:v>
                </c:pt>
                <c:pt idx="31">
                  <c:v>0.35395509984892465</c:v>
                </c:pt>
                <c:pt idx="32">
                  <c:v>0.35627743471991608</c:v>
                </c:pt>
                <c:pt idx="33">
                  <c:v>0.35850077647863232</c:v>
                </c:pt>
                <c:pt idx="34">
                  <c:v>0.36056447815771503</c:v>
                </c:pt>
                <c:pt idx="35">
                  <c:v>0.36241224735502753</c:v>
                </c:pt>
                <c:pt idx="36">
                  <c:v>0.36399368174364199</c:v>
                </c:pt>
                <c:pt idx="37">
                  <c:v>0.36526564391592881</c:v>
                </c:pt>
                <c:pt idx="38">
                  <c:v>0.36619343805958587</c:v>
                </c:pt>
              </c:numCache>
            </c:numRef>
          </c:yVal>
          <c:smooth val="1"/>
        </c:ser>
        <c:ser>
          <c:idx val="41"/>
          <c:order val="4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PlotDat68!$CG$1:$CG$31</c:f>
              <c:numCache>
                <c:formatCode>General</c:formatCode>
                <c:ptCount val="31"/>
                <c:pt idx="0">
                  <c:v>0.84853775892273031</c:v>
                </c:pt>
                <c:pt idx="1">
                  <c:v>0.84779737436778013</c:v>
                </c:pt>
                <c:pt idx="2">
                  <c:v>0.84566807302697677</c:v>
                </c:pt>
                <c:pt idx="3">
                  <c:v>0.84224291558643449</c:v>
                </c:pt>
                <c:pt idx="4">
                  <c:v>0.83767159786203427</c:v>
                </c:pt>
                <c:pt idx="5">
                  <c:v>0.8321539083739482</c:v>
                </c:pt>
                <c:pt idx="6">
                  <c:v>0.82593099662961755</c:v>
                </c:pt>
                <c:pt idx="7">
                  <c:v>0.81927483373311316</c:v>
                </c:pt>
                <c:pt idx="8">
                  <c:v>0.81247632594282537</c:v>
                </c:pt>
                <c:pt idx="9">
                  <c:v>0.80583260067204976</c:v>
                </c:pt>
                <c:pt idx="10">
                  <c:v>0.79963402059525002</c:v>
                </c:pt>
                <c:pt idx="11">
                  <c:v>0.79415149340586955</c:v>
                </c:pt>
                <c:pt idx="12">
                  <c:v>0.78962463185016851</c:v>
                </c:pt>
                <c:pt idx="13">
                  <c:v>0.786251281500423</c:v>
                </c:pt>
                <c:pt idx="14">
                  <c:v>0.78417887395404773</c:v>
                </c:pt>
                <c:pt idx="15">
                  <c:v>0.78349798336533394</c:v>
                </c:pt>
                <c:pt idx="16">
                  <c:v>0.78423836792028412</c:v>
                </c:pt>
                <c:pt idx="17">
                  <c:v>0.78636766926108748</c:v>
                </c:pt>
                <c:pt idx="18">
                  <c:v>0.78979282670162976</c:v>
                </c:pt>
                <c:pt idx="19">
                  <c:v>0.79436414442603009</c:v>
                </c:pt>
                <c:pt idx="20">
                  <c:v>0.79988183391411605</c:v>
                </c:pt>
                <c:pt idx="21">
                  <c:v>0.8061047456584467</c:v>
                </c:pt>
                <c:pt idx="22">
                  <c:v>0.81276090855495109</c:v>
                </c:pt>
                <c:pt idx="23">
                  <c:v>0.81955941634523877</c:v>
                </c:pt>
                <c:pt idx="24">
                  <c:v>0.82620314161601449</c:v>
                </c:pt>
                <c:pt idx="25">
                  <c:v>0.83240172169281423</c:v>
                </c:pt>
                <c:pt idx="26">
                  <c:v>0.8378842488821947</c:v>
                </c:pt>
                <c:pt idx="27">
                  <c:v>0.84241111043789574</c:v>
                </c:pt>
                <c:pt idx="28">
                  <c:v>0.84578446078764125</c:v>
                </c:pt>
                <c:pt idx="29">
                  <c:v>0.84785686833401652</c:v>
                </c:pt>
                <c:pt idx="30">
                  <c:v>0.84853775892273031</c:v>
                </c:pt>
              </c:numCache>
            </c:numRef>
          </c:xVal>
          <c:yVal>
            <c:numRef>
              <c:f>PlotDat68!$CH$1:$CH$31</c:f>
              <c:numCache>
                <c:formatCode>General</c:formatCode>
                <c:ptCount val="31"/>
                <c:pt idx="0">
                  <c:v>9.9515262707763244E-2</c:v>
                </c:pt>
                <c:pt idx="1">
                  <c:v>9.9713314477599457E-2</c:v>
                </c:pt>
                <c:pt idx="2">
                  <c:v>9.9748935828436192E-2</c:v>
                </c:pt>
                <c:pt idx="3">
                  <c:v>9.9620569936311673E-2</c:v>
                </c:pt>
                <c:pt idx="4">
                  <c:v>9.9333827006679642E-2</c:v>
                </c:pt>
                <c:pt idx="5">
                  <c:v>9.8901239081510245E-2</c:v>
                </c:pt>
                <c:pt idx="6">
                  <c:v>9.8341712328920569E-2</c:v>
                </c:pt>
                <c:pt idx="7">
                  <c:v>9.767970075290601E-2</c:v>
                </c:pt>
                <c:pt idx="8">
                  <c:v>9.6944137436022398E-2</c:v>
                </c:pt>
                <c:pt idx="9">
                  <c:v>9.6167170024841958E-2</c:v>
                </c:pt>
                <c:pt idx="10">
                  <c:v>9.538275572353655E-2</c:v>
                </c:pt>
                <c:pt idx="11">
                  <c:v>9.4625177201110647E-2</c:v>
                </c:pt>
                <c:pt idx="12">
                  <c:v>9.3927544274259353E-2</c:v>
                </c:pt>
                <c:pt idx="13">
                  <c:v>9.332034684950026E-2</c:v>
                </c:pt>
                <c:pt idx="14">
                  <c:v>9.2830122367951851E-2</c:v>
                </c:pt>
                <c:pt idx="15">
                  <c:v>9.2478295991815826E-2</c:v>
                </c:pt>
                <c:pt idx="16">
                  <c:v>9.2280244221979613E-2</c:v>
                </c:pt>
                <c:pt idx="17">
                  <c:v>9.2244622871142878E-2</c:v>
                </c:pt>
                <c:pt idx="18">
                  <c:v>9.2372988763267397E-2</c:v>
                </c:pt>
                <c:pt idx="19">
                  <c:v>9.2659731692899427E-2</c:v>
                </c:pt>
                <c:pt idx="20">
                  <c:v>9.3092319618068825E-2</c:v>
                </c:pt>
                <c:pt idx="21">
                  <c:v>9.3651846370658501E-2</c:v>
                </c:pt>
                <c:pt idx="22">
                  <c:v>9.431385794667306E-2</c:v>
                </c:pt>
                <c:pt idx="23">
                  <c:v>9.5049421263556672E-2</c:v>
                </c:pt>
                <c:pt idx="24">
                  <c:v>9.5826388674737112E-2</c:v>
                </c:pt>
                <c:pt idx="25">
                  <c:v>9.661080297604252E-2</c:v>
                </c:pt>
                <c:pt idx="26">
                  <c:v>9.7368381498468423E-2</c:v>
                </c:pt>
                <c:pt idx="27">
                  <c:v>9.8066014425319717E-2</c:v>
                </c:pt>
                <c:pt idx="28">
                  <c:v>9.867321185007881E-2</c:v>
                </c:pt>
                <c:pt idx="29">
                  <c:v>9.9163436331627219E-2</c:v>
                </c:pt>
                <c:pt idx="30">
                  <c:v>9.9515262707763244E-2</c:v>
                </c:pt>
              </c:numCache>
            </c:numRef>
          </c:yVal>
          <c:smooth val="1"/>
        </c:ser>
        <c:ser>
          <c:idx val="42"/>
          <c:order val="4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PlotDat68!$CI$1:$CI$39</c:f>
              <c:numCache>
                <c:formatCode>General</c:formatCode>
                <c:ptCount val="39"/>
                <c:pt idx="0">
                  <c:v>8.2204251421257997</c:v>
                </c:pt>
                <c:pt idx="1">
                  <c:v>8.2157471196780207</c:v>
                </c:pt>
                <c:pt idx="2">
                  <c:v>8.2019172264131246</c:v>
                </c:pt>
                <c:pt idx="3">
                  <c:v>8.1793127057675328</c:v>
                </c:pt>
                <c:pt idx="4">
                  <c:v>8.148550150138874</c:v>
                </c:pt>
                <c:pt idx="5">
                  <c:v>8.1104686818526961</c:v>
                </c:pt>
                <c:pt idx="6">
                  <c:v>8.0661070640928703</c:v>
                </c:pt>
                <c:pt idx="7">
                  <c:v>8.0166753661497765</c:v>
                </c:pt>
                <c:pt idx="8">
                  <c:v>7.9635219558844836</c:v>
                </c:pt>
                <c:pt idx="9">
                  <c:v>7.9080967197684284</c:v>
                </c:pt>
                <c:pt idx="10">
                  <c:v>7.8519115137600508</c:v>
                </c:pt>
                <c:pt idx="11">
                  <c:v>7.796498923815359</c:v>
                </c:pt>
                <c:pt idx="12">
                  <c:v>7.743370460938201</c:v>
                </c:pt>
                <c:pt idx="13">
                  <c:v>7.6939753311003001</c:v>
                </c:pt>
                <c:pt idx="14">
                  <c:v>7.6496609046801423</c:v>
                </c:pt>
                <c:pt idx="15">
                  <c:v>7.6116359637113788</c:v>
                </c:pt>
                <c:pt idx="16">
                  <c:v>7.5809377294600173</c:v>
                </c:pt>
                <c:pt idx="17">
                  <c:v>7.5584035697321079</c:v>
                </c:pt>
                <c:pt idx="18">
                  <c:v>7.5446481576628601</c:v>
                </c:pt>
                <c:pt idx="19">
                  <c:v>7.540046705035838</c:v>
                </c:pt>
                <c:pt idx="20">
                  <c:v>7.544724727483616</c:v>
                </c:pt>
                <c:pt idx="21">
                  <c:v>7.558554620748513</c:v>
                </c:pt>
                <c:pt idx="22">
                  <c:v>7.581159141394104</c:v>
                </c:pt>
                <c:pt idx="23">
                  <c:v>7.6119216970227637</c:v>
                </c:pt>
                <c:pt idx="24">
                  <c:v>7.6500031653089406</c:v>
                </c:pt>
                <c:pt idx="25">
                  <c:v>7.6943647830687665</c:v>
                </c:pt>
                <c:pt idx="26">
                  <c:v>7.7437964810118602</c:v>
                </c:pt>
                <c:pt idx="27">
                  <c:v>7.7969498912771531</c:v>
                </c:pt>
                <c:pt idx="28">
                  <c:v>7.8523751273932083</c:v>
                </c:pt>
                <c:pt idx="29">
                  <c:v>7.908560333401585</c:v>
                </c:pt>
                <c:pt idx="30">
                  <c:v>7.9639729233462777</c:v>
                </c:pt>
                <c:pt idx="31">
                  <c:v>8.0171013862234357</c:v>
                </c:pt>
                <c:pt idx="32">
                  <c:v>8.0664965160613367</c:v>
                </c:pt>
                <c:pt idx="33">
                  <c:v>8.1108109424814945</c:v>
                </c:pt>
                <c:pt idx="34">
                  <c:v>8.148835883450257</c:v>
                </c:pt>
                <c:pt idx="35">
                  <c:v>8.1795341177016194</c:v>
                </c:pt>
                <c:pt idx="36">
                  <c:v>8.2020682774295288</c:v>
                </c:pt>
                <c:pt idx="37">
                  <c:v>8.2158236894987766</c:v>
                </c:pt>
                <c:pt idx="38">
                  <c:v>8.2204251421257997</c:v>
                </c:pt>
              </c:numCache>
            </c:numRef>
          </c:xVal>
          <c:yVal>
            <c:numRef>
              <c:f>PlotDat68!$CJ$1:$CJ$39</c:f>
              <c:numCache>
                <c:formatCode>General</c:formatCode>
                <c:ptCount val="39"/>
                <c:pt idx="0">
                  <c:v>0.41044073758146077</c:v>
                </c:pt>
                <c:pt idx="1">
                  <c:v>0.41101901024608262</c:v>
                </c:pt>
                <c:pt idx="2">
                  <c:v>0.4111375650868313</c:v>
                </c:pt>
                <c:pt idx="3">
                  <c:v>0.41079316823670048</c:v>
                </c:pt>
                <c:pt idx="4">
                  <c:v>0.40999521394398625</c:v>
                </c:pt>
                <c:pt idx="5">
                  <c:v>0.40876546832168215</c:v>
                </c:pt>
                <c:pt idx="6">
                  <c:v>0.40713747562465713</c:v>
                </c:pt>
                <c:pt idx="7">
                  <c:v>0.40515564324982584</c:v>
                </c:pt>
                <c:pt idx="8">
                  <c:v>0.40287403041812214</c:v>
                </c:pt>
                <c:pt idx="9">
                  <c:v>0.4003548735798742</c:v>
                </c:pt>
                <c:pt idx="10">
                  <c:v>0.39766688876667772</c:v>
                </c:pt>
                <c:pt idx="11">
                  <c:v>0.39488339719718318</c:v>
                </c:pt>
                <c:pt idx="12">
                  <c:v>0.39208032526538544</c:v>
                </c:pt>
                <c:pt idx="13">
                  <c:v>0.38933413346652074</c:v>
                </c:pt>
                <c:pt idx="14">
                  <c:v>0.38671973075407445</c:v>
                </c:pt>
                <c:pt idx="15">
                  <c:v>0.38430843121880282</c:v>
                </c:pt>
                <c:pt idx="16">
                  <c:v>0.3821660088262393</c:v>
                </c:pt>
                <c:pt idx="17">
                  <c:v>0.38035090327437471</c:v>
                </c:pt>
                <c:pt idx="18">
                  <c:v>0.37891262591103686</c:v>
                </c:pt>
                <c:pt idx="19">
                  <c:v>0.37789040919338829</c:v>
                </c:pt>
                <c:pt idx="20">
                  <c:v>0.37731213652876644</c:v>
                </c:pt>
                <c:pt idx="21">
                  <c:v>0.37719358168801775</c:v>
                </c:pt>
                <c:pt idx="22">
                  <c:v>0.37753797853814858</c:v>
                </c:pt>
                <c:pt idx="23">
                  <c:v>0.37833593283086281</c:v>
                </c:pt>
                <c:pt idx="24">
                  <c:v>0.37956567845316685</c:v>
                </c:pt>
                <c:pt idx="25">
                  <c:v>0.38119367115019187</c:v>
                </c:pt>
                <c:pt idx="26">
                  <c:v>0.38317550352502322</c:v>
                </c:pt>
                <c:pt idx="27">
                  <c:v>0.38545711635672691</c:v>
                </c:pt>
                <c:pt idx="28">
                  <c:v>0.3879762731949748</c:v>
                </c:pt>
                <c:pt idx="29">
                  <c:v>0.39066425800817128</c:v>
                </c:pt>
                <c:pt idx="30">
                  <c:v>0.39344774957766582</c:v>
                </c:pt>
                <c:pt idx="31">
                  <c:v>0.39625082150946356</c:v>
                </c:pt>
                <c:pt idx="32">
                  <c:v>0.39899701330832821</c:v>
                </c:pt>
                <c:pt idx="33">
                  <c:v>0.40161141602077455</c:v>
                </c:pt>
                <c:pt idx="34">
                  <c:v>0.40402271555604619</c:v>
                </c:pt>
                <c:pt idx="35">
                  <c:v>0.4061651379486097</c:v>
                </c:pt>
                <c:pt idx="36">
                  <c:v>0.40798024350047429</c:v>
                </c:pt>
                <c:pt idx="37">
                  <c:v>0.4094185208638122</c:v>
                </c:pt>
                <c:pt idx="38">
                  <c:v>0.41044073758146077</c:v>
                </c:pt>
              </c:numCache>
            </c:numRef>
          </c:yVal>
          <c:smooth val="1"/>
        </c:ser>
        <c:ser>
          <c:idx val="43"/>
          <c:order val="4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PlotDat68!$CK$1:$CK$39</c:f>
              <c:numCache>
                <c:formatCode>General</c:formatCode>
                <c:ptCount val="39"/>
                <c:pt idx="0">
                  <c:v>7.5587115550371697</c:v>
                </c:pt>
                <c:pt idx="1">
                  <c:v>7.5549342114635039</c:v>
                </c:pt>
                <c:pt idx="2">
                  <c:v>7.5437776045446618</c:v>
                </c:pt>
                <c:pt idx="3">
                  <c:v>7.5255460574342861</c:v>
                </c:pt>
                <c:pt idx="4">
                  <c:v>7.500736879211451</c:v>
                </c:pt>
                <c:pt idx="5">
                  <c:v>7.4700267995853746</c:v>
                </c:pt>
                <c:pt idx="6">
                  <c:v>7.4342535094730549</c:v>
                </c:pt>
                <c:pt idx="7">
                  <c:v>7.3943928109747468</c:v>
                </c:pt>
                <c:pt idx="8">
                  <c:v>7.3515320000363991</c:v>
                </c:pt>
                <c:pt idx="9">
                  <c:v>7.3068402078506143</c:v>
                </c:pt>
                <c:pt idx="10">
                  <c:v>7.2615365100054143</c:v>
                </c:pt>
                <c:pt idx="11">
                  <c:v>7.2168566732800885</c:v>
                </c:pt>
                <c:pt idx="12">
                  <c:v>7.1740194471488632</c:v>
                </c:pt>
                <c:pt idx="13">
                  <c:v>7.134193319472284</c:v>
                </c:pt>
                <c:pt idx="14">
                  <c:v>7.0984646431943998</c:v>
                </c:pt>
                <c:pt idx="15">
                  <c:v>7.0678080034663662</c:v>
                </c:pt>
                <c:pt idx="16">
                  <c:v>7.0430596335040665</c:v>
                </c:pt>
                <c:pt idx="17">
                  <c:v>7.0248946043258869</c:v>
                </c:pt>
                <c:pt idx="18">
                  <c:v>7.0138084105751117</c:v>
                </c:pt>
                <c:pt idx="19">
                  <c:v>7.0101034547177123</c:v>
                </c:pt>
                <c:pt idx="20">
                  <c:v>7.0138807982913782</c:v>
                </c:pt>
                <c:pt idx="21">
                  <c:v>7.0250374052102202</c:v>
                </c:pt>
                <c:pt idx="22">
                  <c:v>7.043268952320596</c:v>
                </c:pt>
                <c:pt idx="23">
                  <c:v>7.068078130543431</c:v>
                </c:pt>
                <c:pt idx="24">
                  <c:v>7.0987882101695066</c:v>
                </c:pt>
                <c:pt idx="25">
                  <c:v>7.1345615002818263</c:v>
                </c:pt>
                <c:pt idx="26">
                  <c:v>7.1744221987801344</c:v>
                </c:pt>
                <c:pt idx="27">
                  <c:v>7.2172830097184821</c:v>
                </c:pt>
                <c:pt idx="28">
                  <c:v>7.2619748019042669</c:v>
                </c:pt>
                <c:pt idx="29">
                  <c:v>7.3072784997494669</c:v>
                </c:pt>
                <c:pt idx="30">
                  <c:v>7.3519583364747927</c:v>
                </c:pt>
                <c:pt idx="31">
                  <c:v>7.394795562606018</c:v>
                </c:pt>
                <c:pt idx="32">
                  <c:v>7.4346216902825972</c:v>
                </c:pt>
                <c:pt idx="33">
                  <c:v>7.4703503665604813</c:v>
                </c:pt>
                <c:pt idx="34">
                  <c:v>7.5010070062885159</c:v>
                </c:pt>
                <c:pt idx="35">
                  <c:v>7.5257553762508156</c:v>
                </c:pt>
                <c:pt idx="36">
                  <c:v>7.5439204054289952</c:v>
                </c:pt>
                <c:pt idx="37">
                  <c:v>7.5550065991797704</c:v>
                </c:pt>
                <c:pt idx="38">
                  <c:v>7.5587115550371697</c:v>
                </c:pt>
              </c:numCache>
            </c:numRef>
          </c:xVal>
          <c:yVal>
            <c:numRef>
              <c:f>PlotDat68!$CL$1:$CL$39</c:f>
              <c:numCache>
                <c:formatCode>General</c:formatCode>
                <c:ptCount val="39"/>
                <c:pt idx="0">
                  <c:v>0.38185685486007453</c:v>
                </c:pt>
                <c:pt idx="1">
                  <c:v>0.38244188942572371</c:v>
                </c:pt>
                <c:pt idx="2">
                  <c:v>0.38265584502684591</c:v>
                </c:pt>
                <c:pt idx="3">
                  <c:v>0.38249288551238297</c:v>
                </c:pt>
                <c:pt idx="4">
                  <c:v>0.38195745599308584</c:v>
                </c:pt>
                <c:pt idx="5">
                  <c:v>0.38106416159048023</c:v>
                </c:pt>
                <c:pt idx="6">
                  <c:v>0.37983736904722465</c:v>
                </c:pt>
                <c:pt idx="7">
                  <c:v>0.37831054206588954</c:v>
                </c:pt>
                <c:pt idx="8">
                  <c:v>0.37652532850638482</c:v>
                </c:pt>
                <c:pt idx="9">
                  <c:v>0.37453042434090938</c:v>
                </c:pt>
                <c:pt idx="10">
                  <c:v>0.37238024535477038</c:v>
                </c:pt>
                <c:pt idx="11">
                  <c:v>0.37013344282561139</c:v>
                </c:pt>
                <c:pt idx="12">
                  <c:v>0.36785130366945074</c:v>
                </c:pt>
                <c:pt idx="13">
                  <c:v>0.36559607869337579</c:v>
                </c:pt>
                <c:pt idx="14">
                  <c:v>0.36342928455580109</c:v>
                </c:pt>
                <c:pt idx="15">
                  <c:v>0.3614100257523889</c:v>
                </c:pt>
                <c:pt idx="16">
                  <c:v>0.35959338239948146</c:v>
                </c:pt>
                <c:pt idx="17">
                  <c:v>0.35802890779211038</c:v>
                </c:pt>
                <c:pt idx="18">
                  <c:v>0.35675927671928376</c:v>
                </c:pt>
                <c:pt idx="19">
                  <c:v>0.35581912140698707</c:v>
                </c:pt>
                <c:pt idx="20">
                  <c:v>0.35523408684133789</c:v>
                </c:pt>
                <c:pt idx="21">
                  <c:v>0.3550201312402157</c:v>
                </c:pt>
                <c:pt idx="22">
                  <c:v>0.35518309075467863</c:v>
                </c:pt>
                <c:pt idx="23">
                  <c:v>0.35571852027397577</c:v>
                </c:pt>
                <c:pt idx="24">
                  <c:v>0.35661181467658132</c:v>
                </c:pt>
                <c:pt idx="25">
                  <c:v>0.35783860721983696</c:v>
                </c:pt>
                <c:pt idx="26">
                  <c:v>0.35936543420117206</c:v>
                </c:pt>
                <c:pt idx="27">
                  <c:v>0.36115064776067674</c:v>
                </c:pt>
                <c:pt idx="28">
                  <c:v>0.36314555192615217</c:v>
                </c:pt>
                <c:pt idx="29">
                  <c:v>0.36529573091229117</c:v>
                </c:pt>
                <c:pt idx="30">
                  <c:v>0.36754253344145021</c:v>
                </c:pt>
                <c:pt idx="31">
                  <c:v>0.36982467259761082</c:v>
                </c:pt>
                <c:pt idx="32">
                  <c:v>0.37207989757368576</c:v>
                </c:pt>
                <c:pt idx="33">
                  <c:v>0.37424669171126046</c:v>
                </c:pt>
                <c:pt idx="34">
                  <c:v>0.37626595051467265</c:v>
                </c:pt>
                <c:pt idx="35">
                  <c:v>0.37808259386758009</c:v>
                </c:pt>
                <c:pt idx="36">
                  <c:v>0.37964706847495117</c:v>
                </c:pt>
                <c:pt idx="37">
                  <c:v>0.38091669954777779</c:v>
                </c:pt>
                <c:pt idx="38">
                  <c:v>0.38185685486007453</c:v>
                </c:pt>
              </c:numCache>
            </c:numRef>
          </c:yVal>
          <c:smooth val="1"/>
        </c:ser>
        <c:ser>
          <c:idx val="44"/>
          <c:order val="4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PlotDat68!$CM$1:$CM$31</c:f>
              <c:numCache>
                <c:formatCode>General</c:formatCode>
                <c:ptCount val="31"/>
                <c:pt idx="0">
                  <c:v>0.91771006323625726</c:v>
                </c:pt>
                <c:pt idx="1">
                  <c:v>0.91683030173617253</c:v>
                </c:pt>
                <c:pt idx="2">
                  <c:v>0.91429275825709588</c:v>
                </c:pt>
                <c:pt idx="3">
                  <c:v>0.91020833562554726</c:v>
                </c:pt>
                <c:pt idx="4">
                  <c:v>0.90475554270975989</c:v>
                </c:pt>
                <c:pt idx="5">
                  <c:v>0.89817269272555689</c:v>
                </c:pt>
                <c:pt idx="6">
                  <c:v>0.89074748780526691</c:v>
                </c:pt>
                <c:pt idx="7">
                  <c:v>0.88280444503399291</c:v>
                </c:pt>
                <c:pt idx="8">
                  <c:v>0.87469071349578753</c:v>
                </c:pt>
                <c:pt idx="9">
                  <c:v>0.86676090219287394</c:v>
                </c:pt>
                <c:pt idx="10">
                  <c:v>0.85936158193064593</c:v>
                </c:pt>
                <c:pt idx="11">
                  <c:v>0.85281613851044058</c:v>
                </c:pt>
                <c:pt idx="12">
                  <c:v>0.84741063921824333</c:v>
                </c:pt>
                <c:pt idx="13">
                  <c:v>0.84338133031158646</c:v>
                </c:pt>
                <c:pt idx="14">
                  <c:v>0.84090431192446025</c:v>
                </c:pt>
                <c:pt idx="15">
                  <c:v>0.84008784164643513</c:v>
                </c:pt>
                <c:pt idx="16">
                  <c:v>0.84096760314651986</c:v>
                </c:pt>
                <c:pt idx="17">
                  <c:v>0.8435051466255965</c:v>
                </c:pt>
                <c:pt idx="18">
                  <c:v>0.84758956925714513</c:v>
                </c:pt>
                <c:pt idx="19">
                  <c:v>0.8530423621729325</c:v>
                </c:pt>
                <c:pt idx="20">
                  <c:v>0.85962521215713539</c:v>
                </c:pt>
                <c:pt idx="21">
                  <c:v>0.86705041707742536</c:v>
                </c:pt>
                <c:pt idx="22">
                  <c:v>0.87499345984869947</c:v>
                </c:pt>
                <c:pt idx="23">
                  <c:v>0.88310719138690474</c:v>
                </c:pt>
                <c:pt idx="24">
                  <c:v>0.89103700268981834</c:v>
                </c:pt>
                <c:pt idx="25">
                  <c:v>0.89843632295204645</c:v>
                </c:pt>
                <c:pt idx="26">
                  <c:v>0.90498176637225181</c:v>
                </c:pt>
                <c:pt idx="27">
                  <c:v>0.91038726566444905</c:v>
                </c:pt>
                <c:pt idx="28">
                  <c:v>0.91441657457110592</c:v>
                </c:pt>
                <c:pt idx="29">
                  <c:v>0.91689359295823214</c:v>
                </c:pt>
                <c:pt idx="30">
                  <c:v>0.91771006323625726</c:v>
                </c:pt>
              </c:numCache>
            </c:numRef>
          </c:xVal>
          <c:yVal>
            <c:numRef>
              <c:f>PlotDat68!$CN$1:$CN$31</c:f>
              <c:numCache>
                <c:formatCode>General</c:formatCode>
                <c:ptCount val="31"/>
                <c:pt idx="0">
                  <c:v>0.10456017848330101</c:v>
                </c:pt>
                <c:pt idx="1">
                  <c:v>0.10476907951023393</c:v>
                </c:pt>
                <c:pt idx="2">
                  <c:v>0.10478916926452717</c:v>
                </c:pt>
                <c:pt idx="3">
                  <c:v>0.10461956972751678</c:v>
                </c:pt>
                <c:pt idx="4">
                  <c:v>0.10426769321279898</c:v>
                </c:pt>
                <c:pt idx="5">
                  <c:v>0.10374891841255782</c:v>
                </c:pt>
                <c:pt idx="6">
                  <c:v>0.10308591827492149</c:v>
                </c:pt>
                <c:pt idx="7">
                  <c:v>0.10230766908733234</c:v>
                </c:pt>
                <c:pt idx="8">
                  <c:v>0.10144818407374195</c:v>
                </c:pt>
                <c:pt idx="9">
                  <c:v>0.10054502685351091</c:v>
                </c:pt>
                <c:pt idx="10">
                  <c:v>9.9637669730992473E-2</c:v>
                </c:pt>
                <c:pt idx="11">
                  <c:v>9.8765768566423232E-2</c:v>
                </c:pt>
                <c:pt idx="12">
                  <c:v>9.7967429624540844E-2</c:v>
                </c:pt>
                <c:pt idx="13">
                  <c:v>9.7277544147960859E-2</c:v>
                </c:pt>
                <c:pt idx="14">
                  <c:v>9.6726263442447599E-2</c:v>
                </c:pt>
                <c:pt idx="15">
                  <c:v>9.6337681120170326E-2</c:v>
                </c:pt>
                <c:pt idx="16">
                  <c:v>9.6128780093237415E-2</c:v>
                </c:pt>
                <c:pt idx="17">
                  <c:v>9.6108690338944175E-2</c:v>
                </c:pt>
                <c:pt idx="18">
                  <c:v>9.6278289875954562E-2</c:v>
                </c:pt>
                <c:pt idx="19">
                  <c:v>9.6630166390672359E-2</c:v>
                </c:pt>
                <c:pt idx="20">
                  <c:v>9.7148941190913524E-2</c:v>
                </c:pt>
                <c:pt idx="21">
                  <c:v>9.7811941328549853E-2</c:v>
                </c:pt>
                <c:pt idx="22">
                  <c:v>9.8590190516139001E-2</c:v>
                </c:pt>
                <c:pt idx="23">
                  <c:v>9.9449675529729387E-2</c:v>
                </c:pt>
                <c:pt idx="24">
                  <c:v>0.10035283274996043</c:v>
                </c:pt>
                <c:pt idx="25">
                  <c:v>0.10126018987247887</c:v>
                </c:pt>
                <c:pt idx="26">
                  <c:v>0.10213209103704811</c:v>
                </c:pt>
                <c:pt idx="27">
                  <c:v>0.1029304299789305</c:v>
                </c:pt>
                <c:pt idx="28">
                  <c:v>0.10362031545551048</c:v>
                </c:pt>
                <c:pt idx="29">
                  <c:v>0.10417159616102374</c:v>
                </c:pt>
                <c:pt idx="30">
                  <c:v>0.10456017848330101</c:v>
                </c:pt>
              </c:numCache>
            </c:numRef>
          </c:yVal>
          <c:smooth val="1"/>
        </c:ser>
        <c:ser>
          <c:idx val="45"/>
          <c:order val="4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PlotDat68!$CO$1:$CO$39</c:f>
              <c:numCache>
                <c:formatCode>General</c:formatCode>
                <c:ptCount val="39"/>
                <c:pt idx="0">
                  <c:v>7.1010937057197872</c:v>
                </c:pt>
                <c:pt idx="1">
                  <c:v>7.0975098776169725</c:v>
                </c:pt>
                <c:pt idx="2">
                  <c:v>7.0869240452604592</c:v>
                </c:pt>
                <c:pt idx="3">
                  <c:v>7.0696249625617273</c:v>
                </c:pt>
                <c:pt idx="4">
                  <c:v>7.0460845034014552</c:v>
                </c:pt>
                <c:pt idx="5">
                  <c:v>7.0169447901401387</c:v>
                </c:pt>
                <c:pt idx="6">
                  <c:v>6.9830006781939824</c:v>
                </c:pt>
                <c:pt idx="7">
                  <c:v>6.9451780744511815</c:v>
                </c:pt>
                <c:pt idx="8">
                  <c:v>6.9045086809456713</c:v>
                </c:pt>
                <c:pt idx="9">
                  <c:v>6.8621018527150852</c:v>
                </c:pt>
                <c:pt idx="10">
                  <c:v>6.8191143374872025</c:v>
                </c:pt>
                <c:pt idx="11">
                  <c:v>6.7767187226173524</c:v>
                </c:pt>
                <c:pt idx="12">
                  <c:v>6.7360714499620622</c:v>
                </c:pt>
                <c:pt idx="13">
                  <c:v>6.6982812711598392</c:v>
                </c:pt>
                <c:pt idx="14">
                  <c:v>6.6643790037767623</c:v>
                </c:pt>
                <c:pt idx="15">
                  <c:v>6.6352894132904279</c:v>
                </c:pt>
                <c:pt idx="16">
                  <c:v>6.6118059878983999</c:v>
                </c:pt>
                <c:pt idx="17">
                  <c:v>6.5945692942286511</c:v>
                </c:pt>
                <c:pt idx="18">
                  <c:v>6.5840495043517855</c:v>
                </c:pt>
                <c:pt idx="19">
                  <c:v>6.5805335707125998</c:v>
                </c:pt>
                <c:pt idx="20">
                  <c:v>6.5841173988154145</c:v>
                </c:pt>
                <c:pt idx="21">
                  <c:v>6.5947032311719278</c:v>
                </c:pt>
                <c:pt idx="22">
                  <c:v>6.6120023138706596</c:v>
                </c:pt>
                <c:pt idx="23">
                  <c:v>6.6355427730309309</c:v>
                </c:pt>
                <c:pt idx="24">
                  <c:v>6.6646824862922482</c:v>
                </c:pt>
                <c:pt idx="25">
                  <c:v>6.6986265982384037</c:v>
                </c:pt>
                <c:pt idx="26">
                  <c:v>6.7364492019812046</c:v>
                </c:pt>
                <c:pt idx="27">
                  <c:v>6.7771185954867148</c:v>
                </c:pt>
                <c:pt idx="28">
                  <c:v>6.8195254237173009</c:v>
                </c:pt>
                <c:pt idx="29">
                  <c:v>6.8625129389451835</c:v>
                </c:pt>
                <c:pt idx="30">
                  <c:v>6.9049085538150337</c:v>
                </c:pt>
                <c:pt idx="31">
                  <c:v>6.9455558264703239</c:v>
                </c:pt>
                <c:pt idx="32">
                  <c:v>6.9833460052725469</c:v>
                </c:pt>
                <c:pt idx="33">
                  <c:v>7.0172482726556238</c:v>
                </c:pt>
                <c:pt idx="34">
                  <c:v>7.0463378631419582</c:v>
                </c:pt>
                <c:pt idx="35">
                  <c:v>7.0698212885339871</c:v>
                </c:pt>
                <c:pt idx="36">
                  <c:v>7.0870579822037358</c:v>
                </c:pt>
                <c:pt idx="37">
                  <c:v>7.0975777720806006</c:v>
                </c:pt>
                <c:pt idx="38">
                  <c:v>7.1010937057197872</c:v>
                </c:pt>
              </c:numCache>
            </c:numRef>
          </c:xVal>
          <c:yVal>
            <c:numRef>
              <c:f>PlotDat68!$CP$1:$CP$39</c:f>
              <c:numCache>
                <c:formatCode>General</c:formatCode>
                <c:ptCount val="39"/>
                <c:pt idx="0">
                  <c:v>0.35847296448853211</c:v>
                </c:pt>
                <c:pt idx="1">
                  <c:v>0.3590187727059021</c:v>
                </c:pt>
                <c:pt idx="2">
                  <c:v>0.35921235816039981</c:v>
                </c:pt>
                <c:pt idx="3">
                  <c:v>0.35904844034546624</c:v>
                </c:pt>
                <c:pt idx="4">
                  <c:v>0.35853149051179078</c:v>
                </c:pt>
                <c:pt idx="5">
                  <c:v>0.35767560970324858</c:v>
                </c:pt>
                <c:pt idx="6">
                  <c:v>0.35650414411718184</c:v>
                </c:pt>
                <c:pt idx="7">
                  <c:v>0.3550490482809957</c:v>
                </c:pt>
                <c:pt idx="8">
                  <c:v>0.3533500134159494</c:v>
                </c:pt>
                <c:pt idx="9">
                  <c:v>0.35145338476410826</c:v>
                </c:pt>
                <c:pt idx="10">
                  <c:v>0.34941089741095244</c:v>
                </c:pt>
                <c:pt idx="11">
                  <c:v>0.34727826508710896</c:v>
                </c:pt>
                <c:pt idx="12">
                  <c:v>0.34511366044301472</c:v>
                </c:pt>
                <c:pt idx="13">
                  <c:v>0.34297612825065743</c:v>
                </c:pt>
                <c:pt idx="14">
                  <c:v>0.34092397481611403</c:v>
                </c:pt>
                <c:pt idx="15">
                  <c:v>0.33901317753551408</c:v>
                </c:pt>
                <c:pt idx="16">
                  <c:v>0.33729585797759565</c:v>
                </c:pt>
                <c:pt idx="17">
                  <c:v>0.3358188601431808</c:v>
                </c:pt>
                <c:pt idx="18">
                  <c:v>0.33462247268294631</c:v>
                </c:pt>
                <c:pt idx="19">
                  <c:v>0.33373932992805805</c:v>
                </c:pt>
                <c:pt idx="20">
                  <c:v>0.33319352171068806</c:v>
                </c:pt>
                <c:pt idx="21">
                  <c:v>0.33299993625619034</c:v>
                </c:pt>
                <c:pt idx="22">
                  <c:v>0.33316385407112392</c:v>
                </c:pt>
                <c:pt idx="23">
                  <c:v>0.33368080390479937</c:v>
                </c:pt>
                <c:pt idx="24">
                  <c:v>0.33453668471334158</c:v>
                </c:pt>
                <c:pt idx="25">
                  <c:v>0.33570815029940826</c:v>
                </c:pt>
                <c:pt idx="26">
                  <c:v>0.33716324613559445</c:v>
                </c:pt>
                <c:pt idx="27">
                  <c:v>0.3388622810006407</c:v>
                </c:pt>
                <c:pt idx="28">
                  <c:v>0.3407589096524819</c:v>
                </c:pt>
                <c:pt idx="29">
                  <c:v>0.34280139700563766</c:v>
                </c:pt>
                <c:pt idx="30">
                  <c:v>0.34493402932948114</c:v>
                </c:pt>
                <c:pt idx="31">
                  <c:v>0.34709863397357538</c:v>
                </c:pt>
                <c:pt idx="32">
                  <c:v>0.34923616616593267</c:v>
                </c:pt>
                <c:pt idx="33">
                  <c:v>0.35128831960047613</c:v>
                </c:pt>
                <c:pt idx="34">
                  <c:v>0.35319911688107603</c:v>
                </c:pt>
                <c:pt idx="35">
                  <c:v>0.35491643643899445</c:v>
                </c:pt>
                <c:pt idx="36">
                  <c:v>0.3563934342734093</c:v>
                </c:pt>
                <c:pt idx="37">
                  <c:v>0.35758982173364379</c:v>
                </c:pt>
                <c:pt idx="38">
                  <c:v>0.35847296448853211</c:v>
                </c:pt>
              </c:numCache>
            </c:numRef>
          </c:yVal>
          <c:smooth val="1"/>
        </c:ser>
        <c:ser>
          <c:idx val="46"/>
          <c:order val="4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PlotDat68!$CQ$1:$CQ$31</c:f>
              <c:numCache>
                <c:formatCode>General</c:formatCode>
                <c:ptCount val="31"/>
                <c:pt idx="0">
                  <c:v>0.91126783965167479</c:v>
                </c:pt>
                <c:pt idx="1">
                  <c:v>0.91046958320213578</c:v>
                </c:pt>
                <c:pt idx="2">
                  <c:v>0.90816534298917928</c:v>
                </c:pt>
                <c:pt idx="3">
                  <c:v>0.90445582536708291</c:v>
                </c:pt>
                <c:pt idx="4">
                  <c:v>0.89950315405617276</c:v>
                </c:pt>
                <c:pt idx="5">
                  <c:v>0.89352378455828907</c:v>
                </c:pt>
                <c:pt idx="6">
                  <c:v>0.88677904401268781</c:v>
                </c:pt>
                <c:pt idx="7">
                  <c:v>0.87956370994606758</c:v>
                </c:pt>
                <c:pt idx="8">
                  <c:v>0.87219312708015395</c:v>
                </c:pt>
                <c:pt idx="9">
                  <c:v>0.864989425254168</c:v>
                </c:pt>
                <c:pt idx="10">
                  <c:v>0.85826744080510164</c:v>
                </c:pt>
                <c:pt idx="11">
                  <c:v>0.8523209567090394</c:v>
                </c:pt>
                <c:pt idx="12">
                  <c:v>0.84740986285537567</c:v>
                </c:pt>
                <c:pt idx="13">
                  <c:v>0.84374879761155841</c:v>
                </c:pt>
                <c:pt idx="14">
                  <c:v>0.84149776709648261</c:v>
                </c:pt>
                <c:pt idx="15">
                  <c:v>0.84075515214529994</c:v>
                </c:pt>
                <c:pt idx="16">
                  <c:v>0.84155340859483896</c:v>
                </c:pt>
                <c:pt idx="17">
                  <c:v>0.84385764880779546</c:v>
                </c:pt>
                <c:pt idx="18">
                  <c:v>0.84756716642989183</c:v>
                </c:pt>
                <c:pt idx="19">
                  <c:v>0.85251983774080198</c:v>
                </c:pt>
                <c:pt idx="20">
                  <c:v>0.85849920723868567</c:v>
                </c:pt>
                <c:pt idx="21">
                  <c:v>0.86524394778428693</c:v>
                </c:pt>
                <c:pt idx="22">
                  <c:v>0.87245928185090715</c:v>
                </c:pt>
                <c:pt idx="23">
                  <c:v>0.87982986471682079</c:v>
                </c:pt>
                <c:pt idx="24">
                  <c:v>0.88703356654280674</c:v>
                </c:pt>
                <c:pt idx="25">
                  <c:v>0.89375555099187309</c:v>
                </c:pt>
                <c:pt idx="26">
                  <c:v>0.89970203508793534</c:v>
                </c:pt>
                <c:pt idx="27">
                  <c:v>0.90461312894159907</c:v>
                </c:pt>
                <c:pt idx="28">
                  <c:v>0.90827419418541633</c:v>
                </c:pt>
                <c:pt idx="29">
                  <c:v>0.91052522470049213</c:v>
                </c:pt>
                <c:pt idx="30">
                  <c:v>0.91126783965167479</c:v>
                </c:pt>
              </c:numCache>
            </c:numRef>
          </c:xVal>
          <c:yVal>
            <c:numRef>
              <c:f>PlotDat68!$CR$1:$CR$31</c:f>
              <c:numCache>
                <c:formatCode>General</c:formatCode>
                <c:ptCount val="31"/>
                <c:pt idx="0">
                  <c:v>0.10224865123049151</c:v>
                </c:pt>
                <c:pt idx="1">
                  <c:v>0.10243060932618468</c:v>
                </c:pt>
                <c:pt idx="2">
                  <c:v>0.10244183383782844</c:v>
                </c:pt>
                <c:pt idx="3">
                  <c:v>0.10228183420040275</c:v>
                </c:pt>
                <c:pt idx="4">
                  <c:v>0.10195760316582658</c:v>
                </c:pt>
                <c:pt idx="5">
                  <c:v>0.10148331118614402</c:v>
                </c:pt>
                <c:pt idx="6">
                  <c:v>0.10087968709677263</c:v>
                </c:pt>
                <c:pt idx="7">
                  <c:v>0.10017311216692766</c:v>
                </c:pt>
                <c:pt idx="8">
                  <c:v>9.9394467111566048E-2</c:v>
                </c:pt>
                <c:pt idx="9">
                  <c:v>9.8577782455960619E-2</c:v>
                </c:pt>
                <c:pt idx="10">
                  <c:v>9.7758751238449071E-2</c:v>
                </c:pt>
                <c:pt idx="11">
                  <c:v>9.6973169053384503E-2</c:v>
                </c:pt>
                <c:pt idx="12">
                  <c:v>9.6255369611895805E-2</c:v>
                </c:pt>
                <c:pt idx="13">
                  <c:v>9.5636724193959882E-2</c:v>
                </c:pt>
                <c:pt idx="14">
                  <c:v>9.5144270572930609E-2</c:v>
                </c:pt>
                <c:pt idx="15">
                  <c:v>9.4799531335101633E-2</c:v>
                </c:pt>
                <c:pt idx="16">
                  <c:v>9.4617573239408462E-2</c:v>
                </c:pt>
                <c:pt idx="17">
                  <c:v>9.4606348727764702E-2</c:v>
                </c:pt>
                <c:pt idx="18">
                  <c:v>9.4766348365190392E-2</c:v>
                </c:pt>
                <c:pt idx="19">
                  <c:v>9.5090579399766562E-2</c:v>
                </c:pt>
                <c:pt idx="20">
                  <c:v>9.5564871379449121E-2</c:v>
                </c:pt>
                <c:pt idx="21">
                  <c:v>9.6168495468820517E-2</c:v>
                </c:pt>
                <c:pt idx="22">
                  <c:v>9.6875070398665483E-2</c:v>
                </c:pt>
                <c:pt idx="23">
                  <c:v>9.7653715454027082E-2</c:v>
                </c:pt>
                <c:pt idx="24">
                  <c:v>9.8470400109632525E-2</c:v>
                </c:pt>
                <c:pt idx="25">
                  <c:v>9.9289431327144073E-2</c:v>
                </c:pt>
                <c:pt idx="26">
                  <c:v>0.10007501351220864</c:v>
                </c:pt>
                <c:pt idx="27">
                  <c:v>0.10079281295369734</c:v>
                </c:pt>
                <c:pt idx="28">
                  <c:v>0.10141145837163328</c:v>
                </c:pt>
                <c:pt idx="29">
                  <c:v>0.10190391199266254</c:v>
                </c:pt>
                <c:pt idx="30">
                  <c:v>0.10224865123049151</c:v>
                </c:pt>
              </c:numCache>
            </c:numRef>
          </c:yVal>
          <c:smooth val="1"/>
        </c:ser>
        <c:ser>
          <c:idx val="47"/>
          <c:order val="4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PlotDat68!$CS$1:$CS$31</c:f>
              <c:numCache>
                <c:formatCode>General</c:formatCode>
                <c:ptCount val="31"/>
                <c:pt idx="0">
                  <c:v>0.84488791991457846</c:v>
                </c:pt>
                <c:pt idx="1">
                  <c:v>0.84406039724776005</c:v>
                </c:pt>
                <c:pt idx="2">
                  <c:v>0.84167262872065429</c:v>
                </c:pt>
                <c:pt idx="3">
                  <c:v>0.83782897127568023</c:v>
                </c:pt>
                <c:pt idx="4">
                  <c:v>0.83269741118709795</c:v>
                </c:pt>
                <c:pt idx="5">
                  <c:v>0.8265022222547358</c:v>
                </c:pt>
                <c:pt idx="6">
                  <c:v>0.81951416396275278</c:v>
                </c:pt>
                <c:pt idx="7">
                  <c:v>0.81203864799093262</c:v>
                </c:pt>
                <c:pt idx="8">
                  <c:v>0.80440239025874927</c:v>
                </c:pt>
                <c:pt idx="9">
                  <c:v>0.79693913187192922</c:v>
                </c:pt>
                <c:pt idx="10">
                  <c:v>0.78997505303466375</c:v>
                </c:pt>
                <c:pt idx="11">
                  <c:v>0.78381451740949903</c:v>
                </c:pt>
                <c:pt idx="12">
                  <c:v>0.77872676996478452</c:v>
                </c:pt>
                <c:pt idx="13">
                  <c:v>0.77493416967757534</c:v>
                </c:pt>
                <c:pt idx="14">
                  <c:v>0.77260247137933757</c:v>
                </c:pt>
                <c:pt idx="15">
                  <c:v>0.77183358147443415</c:v>
                </c:pt>
                <c:pt idx="16">
                  <c:v>0.77266110414125255</c:v>
                </c:pt>
                <c:pt idx="17">
                  <c:v>0.77504887266835831</c:v>
                </c:pt>
                <c:pt idx="18">
                  <c:v>0.77889253011333237</c:v>
                </c:pt>
                <c:pt idx="19">
                  <c:v>0.78402409020191466</c:v>
                </c:pt>
                <c:pt idx="20">
                  <c:v>0.79021927913427681</c:v>
                </c:pt>
                <c:pt idx="21">
                  <c:v>0.79720733742625982</c:v>
                </c:pt>
                <c:pt idx="22">
                  <c:v>0.80468285339807999</c:v>
                </c:pt>
                <c:pt idx="23">
                  <c:v>0.81231911113026334</c:v>
                </c:pt>
                <c:pt idx="24">
                  <c:v>0.81978236951708339</c:v>
                </c:pt>
                <c:pt idx="25">
                  <c:v>0.82674644835434885</c:v>
                </c:pt>
                <c:pt idx="26">
                  <c:v>0.83290698397951357</c:v>
                </c:pt>
                <c:pt idx="27">
                  <c:v>0.83799473142422809</c:v>
                </c:pt>
                <c:pt idx="28">
                  <c:v>0.84178733171143727</c:v>
                </c:pt>
                <c:pt idx="29">
                  <c:v>0.84411903000967503</c:v>
                </c:pt>
                <c:pt idx="30">
                  <c:v>0.84488791991457846</c:v>
                </c:pt>
              </c:numCache>
            </c:numRef>
          </c:xVal>
          <c:yVal>
            <c:numRef>
              <c:f>PlotDat68!$CT$1:$CT$31</c:f>
              <c:numCache>
                <c:formatCode>General</c:formatCode>
                <c:ptCount val="31"/>
                <c:pt idx="0">
                  <c:v>9.885439144228185E-2</c:v>
                </c:pt>
                <c:pt idx="1">
                  <c:v>9.9030782497080069E-2</c:v>
                </c:pt>
                <c:pt idx="2">
                  <c:v>9.9022704112043225E-2</c:v>
                </c:pt>
                <c:pt idx="3">
                  <c:v>9.8830509351361798E-2</c:v>
                </c:pt>
                <c:pt idx="4">
                  <c:v>9.8462598048330366E-2</c:v>
                </c:pt>
                <c:pt idx="5">
                  <c:v>9.7935049692325693E-2</c:v>
                </c:pt>
                <c:pt idx="6">
                  <c:v>9.7270920677963071E-2</c:v>
                </c:pt>
                <c:pt idx="7">
                  <c:v>9.6499236630014723E-2</c:v>
                </c:pt>
                <c:pt idx="8">
                  <c:v>9.5653723844326896E-2</c:v>
                </c:pt>
                <c:pt idx="9">
                  <c:v>9.4771335286854622E-2</c:v>
                </c:pt>
                <c:pt idx="10">
                  <c:v>9.3890635571729525E-2</c:v>
                </c:pt>
                <c:pt idx="11">
                  <c:v>9.3050115502568684E-2</c:v>
                </c:pt>
                <c:pt idx="12">
                  <c:v>9.2286509839657194E-2</c:v>
                </c:pt>
                <c:pt idx="13">
                  <c:v>9.163319181465078E-2</c:v>
                </c:pt>
                <c:pt idx="14">
                  <c:v>9.1118714560209951E-2</c:v>
                </c:pt>
                <c:pt idx="15">
                  <c:v>9.0765563201089514E-2</c:v>
                </c:pt>
                <c:pt idx="16">
                  <c:v>9.0589172146291294E-2</c:v>
                </c:pt>
                <c:pt idx="17">
                  <c:v>9.0597250531328138E-2</c:v>
                </c:pt>
                <c:pt idx="18">
                  <c:v>9.0789445292009566E-2</c:v>
                </c:pt>
                <c:pt idx="19">
                  <c:v>9.1157356595040998E-2</c:v>
                </c:pt>
                <c:pt idx="20">
                  <c:v>9.168490495104567E-2</c:v>
                </c:pt>
                <c:pt idx="21">
                  <c:v>9.2349033965408292E-2</c:v>
                </c:pt>
                <c:pt idx="22">
                  <c:v>9.312071801335664E-2</c:v>
                </c:pt>
                <c:pt idx="23">
                  <c:v>9.3966230799044467E-2</c:v>
                </c:pt>
                <c:pt idx="24">
                  <c:v>9.4848619356516742E-2</c:v>
                </c:pt>
                <c:pt idx="25">
                  <c:v>9.5729319071641839E-2</c:v>
                </c:pt>
                <c:pt idx="26">
                  <c:v>9.656983914080268E-2</c:v>
                </c:pt>
                <c:pt idx="27">
                  <c:v>9.733344480371417E-2</c:v>
                </c:pt>
                <c:pt idx="28">
                  <c:v>9.7986762828720583E-2</c:v>
                </c:pt>
                <c:pt idx="29">
                  <c:v>9.8501240083161412E-2</c:v>
                </c:pt>
                <c:pt idx="30">
                  <c:v>9.885439144228185E-2</c:v>
                </c:pt>
              </c:numCache>
            </c:numRef>
          </c:yVal>
          <c:smooth val="1"/>
        </c:ser>
        <c:ser>
          <c:idx val="48"/>
          <c:order val="4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PlotDat68!$CU$1:$CU$31</c:f>
              <c:numCache>
                <c:formatCode>General</c:formatCode>
                <c:ptCount val="31"/>
                <c:pt idx="0">
                  <c:v>0.85947099543367211</c:v>
                </c:pt>
                <c:pt idx="1">
                  <c:v>0.85874201431710073</c:v>
                </c:pt>
                <c:pt idx="2">
                  <c:v>0.85664300860566334</c:v>
                </c:pt>
                <c:pt idx="3">
                  <c:v>0.8532657149210966</c:v>
                </c:pt>
                <c:pt idx="4">
                  <c:v>0.84875773720346914</c:v>
                </c:pt>
                <c:pt idx="5">
                  <c:v>0.84331609571071853</c:v>
                </c:pt>
                <c:pt idx="6">
                  <c:v>0.83717861628797074</c:v>
                </c:pt>
                <c:pt idx="7">
                  <c:v>0.83061353623689371</c:v>
                </c:pt>
                <c:pt idx="8">
                  <c:v>0.82390778105846885</c:v>
                </c:pt>
                <c:pt idx="9">
                  <c:v>0.81735442443177664</c:v>
                </c:pt>
                <c:pt idx="10">
                  <c:v>0.81123987948789755</c:v>
                </c:pt>
                <c:pt idx="11">
                  <c:v>0.80583138118172115</c:v>
                </c:pt>
                <c:pt idx="12">
                  <c:v>0.80136530684208152</c:v>
                </c:pt>
                <c:pt idx="13">
                  <c:v>0.79803684534822339</c:v>
                </c:pt>
                <c:pt idx="14">
                  <c:v>0.79599146643915852</c:v>
                </c:pt>
                <c:pt idx="15">
                  <c:v>0.79531856298803016</c:v>
                </c:pt>
                <c:pt idx="16">
                  <c:v>0.79604754410460155</c:v>
                </c:pt>
                <c:pt idx="17">
                  <c:v>0.79814654981603894</c:v>
                </c:pt>
                <c:pt idx="18">
                  <c:v>0.80152384350060568</c:v>
                </c:pt>
                <c:pt idx="19">
                  <c:v>0.80603182121823314</c:v>
                </c:pt>
                <c:pt idx="20">
                  <c:v>0.81147346271098375</c:v>
                </c:pt>
                <c:pt idx="21">
                  <c:v>0.81761094213373153</c:v>
                </c:pt>
                <c:pt idx="22">
                  <c:v>0.82417602218480857</c:v>
                </c:pt>
                <c:pt idx="23">
                  <c:v>0.83088177736323343</c:v>
                </c:pt>
                <c:pt idx="24">
                  <c:v>0.83743513398992564</c:v>
                </c:pt>
                <c:pt idx="25">
                  <c:v>0.84354967893380473</c:v>
                </c:pt>
                <c:pt idx="26">
                  <c:v>0.84895817723998113</c:v>
                </c:pt>
                <c:pt idx="27">
                  <c:v>0.85342425157962076</c:v>
                </c:pt>
                <c:pt idx="28">
                  <c:v>0.85675271307347889</c:v>
                </c:pt>
                <c:pt idx="29">
                  <c:v>0.85879809198254364</c:v>
                </c:pt>
                <c:pt idx="30">
                  <c:v>0.85947099543367211</c:v>
                </c:pt>
              </c:numCache>
            </c:numRef>
          </c:xVal>
          <c:yVal>
            <c:numRef>
              <c:f>PlotDat68!$CV$1:$CV$31</c:f>
              <c:numCache>
                <c:formatCode>General</c:formatCode>
                <c:ptCount val="31"/>
                <c:pt idx="0">
                  <c:v>9.9309492187208873E-2</c:v>
                </c:pt>
                <c:pt idx="1">
                  <c:v>9.9494187019003241E-2</c:v>
                </c:pt>
                <c:pt idx="2">
                  <c:v>9.9519756818084767E-2</c:v>
                </c:pt>
                <c:pt idx="3">
                  <c:v>9.9385084061536094E-2</c:v>
                </c:pt>
                <c:pt idx="4">
                  <c:v>9.9096054595049984E-2</c:v>
                </c:pt>
                <c:pt idx="5">
                  <c:v>9.8665300393229127E-2</c:v>
                </c:pt>
                <c:pt idx="6">
                  <c:v>9.8111647481681094E-2</c:v>
                </c:pt>
                <c:pt idx="7">
                  <c:v>9.7459293149361956E-2</c:v>
                </c:pt>
                <c:pt idx="8">
                  <c:v>9.6736748410937462E-2</c:v>
                </c:pt>
                <c:pt idx="9">
                  <c:v>9.5975591938631075E-2</c:v>
                </c:pt>
                <c:pt idx="10">
                  <c:v>9.5209089922716567E-2</c:v>
                </c:pt>
                <c:pt idx="11">
                  <c:v>9.4470742179374179E-2</c:v>
                </c:pt>
                <c:pt idx="12">
                  <c:v>9.37928180479735E-2</c:v>
                </c:pt>
                <c:pt idx="13">
                  <c:v>9.320494606609768E-2</c:v>
                </c:pt>
                <c:pt idx="14">
                  <c:v>9.2732819060277402E-2</c:v>
                </c:pt>
                <c:pt idx="15">
                  <c:v>9.2397071246183751E-2</c:v>
                </c:pt>
                <c:pt idx="16">
                  <c:v>9.2212376414389383E-2</c:v>
                </c:pt>
                <c:pt idx="17">
                  <c:v>9.2186806615307856E-2</c:v>
                </c:pt>
                <c:pt idx="18">
                  <c:v>9.232147937185653E-2</c:v>
                </c:pt>
                <c:pt idx="19">
                  <c:v>9.2610508838342639E-2</c:v>
                </c:pt>
                <c:pt idx="20">
                  <c:v>9.3041263040163497E-2</c:v>
                </c:pt>
                <c:pt idx="21">
                  <c:v>9.359491595171153E-2</c:v>
                </c:pt>
                <c:pt idx="22">
                  <c:v>9.4247270284030668E-2</c:v>
                </c:pt>
                <c:pt idx="23">
                  <c:v>9.4969815022455162E-2</c:v>
                </c:pt>
                <c:pt idx="24">
                  <c:v>9.5730971494761549E-2</c:v>
                </c:pt>
                <c:pt idx="25">
                  <c:v>9.6497473510676057E-2</c:v>
                </c:pt>
                <c:pt idx="26">
                  <c:v>9.7235821254018445E-2</c:v>
                </c:pt>
                <c:pt idx="27">
                  <c:v>9.7913745385419124E-2</c:v>
                </c:pt>
                <c:pt idx="28">
                  <c:v>9.8501617367294958E-2</c:v>
                </c:pt>
                <c:pt idx="29">
                  <c:v>9.8973744373115222E-2</c:v>
                </c:pt>
                <c:pt idx="30">
                  <c:v>9.9309492187208873E-2</c:v>
                </c:pt>
              </c:numCache>
            </c:numRef>
          </c:yVal>
          <c:smooth val="1"/>
        </c:ser>
        <c:ser>
          <c:idx val="49"/>
          <c:order val="4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PlotDat68!$CW$1:$CW$31</c:f>
              <c:numCache>
                <c:formatCode>General</c:formatCode>
                <c:ptCount val="31"/>
                <c:pt idx="0">
                  <c:v>0.85086372973015789</c:v>
                </c:pt>
                <c:pt idx="1">
                  <c:v>0.85016136989187407</c:v>
                </c:pt>
                <c:pt idx="2">
                  <c:v>0.84814148557854252</c:v>
                </c:pt>
                <c:pt idx="3">
                  <c:v>0.84489235542713614</c:v>
                </c:pt>
                <c:pt idx="4">
                  <c:v>0.84055598201632764</c:v>
                </c:pt>
                <c:pt idx="5">
                  <c:v>0.83532188567239773</c:v>
                </c:pt>
                <c:pt idx="6">
                  <c:v>0.82941882152155688</c:v>
                </c:pt>
                <c:pt idx="7">
                  <c:v>0.82310478179324142</c:v>
                </c:pt>
                <c:pt idx="8">
                  <c:v>0.81665572032170286</c:v>
                </c:pt>
                <c:pt idx="9">
                  <c:v>0.81035349203927765</c:v>
                </c:pt>
                <c:pt idx="10">
                  <c:v>0.80447353456335446</c:v>
                </c:pt>
                <c:pt idx="11">
                  <c:v>0.79927283025079754</c:v>
                </c:pt>
                <c:pt idx="12">
                  <c:v>0.79497867483581364</c:v>
                </c:pt>
                <c:pt idx="13">
                  <c:v>0.79177874351568134</c:v>
                </c:pt>
                <c:pt idx="14">
                  <c:v>0.78981288864406463</c:v>
                </c:pt>
                <c:pt idx="15">
                  <c:v>0.78916702751207135</c:v>
                </c:pt>
                <c:pt idx="16">
                  <c:v>0.78986938735035517</c:v>
                </c:pt>
                <c:pt idx="17">
                  <c:v>0.79188927166368672</c:v>
                </c:pt>
                <c:pt idx="18">
                  <c:v>0.7951384018150931</c:v>
                </c:pt>
                <c:pt idx="19">
                  <c:v>0.7994747752259016</c:v>
                </c:pt>
                <c:pt idx="20">
                  <c:v>0.80470887156983151</c:v>
                </c:pt>
                <c:pt idx="21">
                  <c:v>0.81061193572067225</c:v>
                </c:pt>
                <c:pt idx="22">
                  <c:v>0.81692597544898782</c:v>
                </c:pt>
                <c:pt idx="23">
                  <c:v>0.82337503692052638</c:v>
                </c:pt>
                <c:pt idx="24">
                  <c:v>0.8296772652029516</c:v>
                </c:pt>
                <c:pt idx="25">
                  <c:v>0.83555722267887478</c:v>
                </c:pt>
                <c:pt idx="26">
                  <c:v>0.8407579269914317</c:v>
                </c:pt>
                <c:pt idx="27">
                  <c:v>0.84505208240641561</c:v>
                </c:pt>
                <c:pt idx="28">
                  <c:v>0.8482520137265479</c:v>
                </c:pt>
                <c:pt idx="29">
                  <c:v>0.85021786859816462</c:v>
                </c:pt>
                <c:pt idx="30">
                  <c:v>0.85086372973015789</c:v>
                </c:pt>
              </c:numCache>
            </c:numRef>
          </c:xVal>
          <c:yVal>
            <c:numRef>
              <c:f>PlotDat68!$CX$1:$CX$31</c:f>
              <c:numCache>
                <c:formatCode>General</c:formatCode>
                <c:ptCount val="31"/>
                <c:pt idx="0">
                  <c:v>0.10253127874215935</c:v>
                </c:pt>
                <c:pt idx="1">
                  <c:v>0.10270132493082408</c:v>
                </c:pt>
                <c:pt idx="2">
                  <c:v>0.10270981199102429</c:v>
                </c:pt>
                <c:pt idx="3">
                  <c:v>0.1025563689975038</c:v>
                </c:pt>
                <c:pt idx="4">
                  <c:v>0.10224770214538063</c:v>
                </c:pt>
                <c:pt idx="5">
                  <c:v>0.10179730165724045</c:v>
                </c:pt>
                <c:pt idx="6">
                  <c:v>0.10122485219567631</c:v>
                </c:pt>
                <c:pt idx="7">
                  <c:v>0.10055537254907587</c:v>
                </c:pt>
                <c:pt idx="8">
                  <c:v>9.9818122190515293E-2</c:v>
                </c:pt>
                <c:pt idx="9">
                  <c:v>9.9045322498383437E-2</c:v>
                </c:pt>
                <c:pt idx="10">
                  <c:v>9.8270748527530816E-2</c:v>
                </c:pt>
                <c:pt idx="11">
                  <c:v>9.7528252877301949E-2</c:v>
                </c:pt>
                <c:pt idx="12">
                  <c:v>9.6850286170501287E-2</c:v>
                </c:pt>
                <c:pt idx="13">
                  <c:v>9.62664788054612E-2</c:v>
                </c:pt>
                <c:pt idx="14">
                  <c:v>9.5802345965452521E-2</c:v>
                </c:pt>
                <c:pt idx="15">
                  <c:v>9.5478172482740056E-2</c:v>
                </c:pt>
                <c:pt idx="16">
                  <c:v>9.5308126294075327E-2</c:v>
                </c:pt>
                <c:pt idx="17">
                  <c:v>9.5299639233875119E-2</c:v>
                </c:pt>
                <c:pt idx="18">
                  <c:v>9.5453082227395611E-2</c:v>
                </c:pt>
                <c:pt idx="19">
                  <c:v>9.5761749079518774E-2</c:v>
                </c:pt>
                <c:pt idx="20">
                  <c:v>9.6212149567658958E-2</c:v>
                </c:pt>
                <c:pt idx="21">
                  <c:v>9.6784599029223095E-2</c:v>
                </c:pt>
                <c:pt idx="22">
                  <c:v>9.7454078675823549E-2</c:v>
                </c:pt>
                <c:pt idx="23">
                  <c:v>9.8191329034384101E-2</c:v>
                </c:pt>
                <c:pt idx="24">
                  <c:v>9.8964128726515957E-2</c:v>
                </c:pt>
                <c:pt idx="25">
                  <c:v>9.9738702697368592E-2</c:v>
                </c:pt>
                <c:pt idx="26">
                  <c:v>0.10048119834759746</c:v>
                </c:pt>
                <c:pt idx="27">
                  <c:v>0.10115916505439812</c:v>
                </c:pt>
                <c:pt idx="28">
                  <c:v>0.10174297241943821</c:v>
                </c:pt>
                <c:pt idx="29">
                  <c:v>0.10220710525944689</c:v>
                </c:pt>
                <c:pt idx="30">
                  <c:v>0.10253127874215935</c:v>
                </c:pt>
              </c:numCache>
            </c:numRef>
          </c:yVal>
          <c:smooth val="1"/>
        </c:ser>
        <c:ser>
          <c:idx val="50"/>
          <c:order val="5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PlotDat68!$CY$1:$CY$31</c:f>
              <c:numCache>
                <c:formatCode>General</c:formatCode>
                <c:ptCount val="31"/>
                <c:pt idx="0">
                  <c:v>0.88776774092742639</c:v>
                </c:pt>
                <c:pt idx="1">
                  <c:v>0.88699352102882101</c:v>
                </c:pt>
                <c:pt idx="2">
                  <c:v>0.88476238081515957</c:v>
                </c:pt>
                <c:pt idx="3">
                  <c:v>0.88117183181997749</c:v>
                </c:pt>
                <c:pt idx="4">
                  <c:v>0.87637879826373</c:v>
                </c:pt>
                <c:pt idx="5">
                  <c:v>0.87059275871235187</c:v>
                </c:pt>
                <c:pt idx="6">
                  <c:v>0.86406659085873638</c:v>
                </c:pt>
                <c:pt idx="7">
                  <c:v>0.85708551955411449</c:v>
                </c:pt>
                <c:pt idx="8">
                  <c:v>0.84995465111339497</c:v>
                </c:pt>
                <c:pt idx="9">
                  <c:v>0.84298563870514032</c:v>
                </c:pt>
                <c:pt idx="10">
                  <c:v>0.83648306161262309</c:v>
                </c:pt>
                <c:pt idx="11">
                  <c:v>0.83073111365761299</c:v>
                </c:pt>
                <c:pt idx="12">
                  <c:v>0.82598118256665265</c:v>
                </c:pt>
                <c:pt idx="13">
                  <c:v>0.82244086312111508</c:v>
                </c:pt>
                <c:pt idx="14">
                  <c:v>0.82026488426910793</c:v>
                </c:pt>
                <c:pt idx="15">
                  <c:v>0.81954834672796883</c:v>
                </c:pt>
                <c:pt idx="16">
                  <c:v>0.82032256662657421</c:v>
                </c:pt>
                <c:pt idx="17">
                  <c:v>0.82255370684023565</c:v>
                </c:pt>
                <c:pt idx="18">
                  <c:v>0.82614425583541773</c:v>
                </c:pt>
                <c:pt idx="19">
                  <c:v>0.83093728939166522</c:v>
                </c:pt>
                <c:pt idx="20">
                  <c:v>0.83672332894304335</c:v>
                </c:pt>
                <c:pt idx="21">
                  <c:v>0.84324949679665884</c:v>
                </c:pt>
                <c:pt idx="22">
                  <c:v>0.85023056810128073</c:v>
                </c:pt>
                <c:pt idx="23">
                  <c:v>0.85736143654200025</c:v>
                </c:pt>
                <c:pt idx="24">
                  <c:v>0.8643304489502549</c:v>
                </c:pt>
                <c:pt idx="25">
                  <c:v>0.87083302604277213</c:v>
                </c:pt>
                <c:pt idx="26">
                  <c:v>0.87658497399778224</c:v>
                </c:pt>
                <c:pt idx="27">
                  <c:v>0.88133490508874257</c:v>
                </c:pt>
                <c:pt idx="28">
                  <c:v>0.88487522453428014</c:v>
                </c:pt>
                <c:pt idx="29">
                  <c:v>0.88705120338628729</c:v>
                </c:pt>
                <c:pt idx="30">
                  <c:v>0.88776774092742639</c:v>
                </c:pt>
              </c:numCache>
            </c:numRef>
          </c:xVal>
          <c:yVal>
            <c:numRef>
              <c:f>PlotDat68!$CZ$1:$CZ$31</c:f>
              <c:numCache>
                <c:formatCode>General</c:formatCode>
                <c:ptCount val="31"/>
                <c:pt idx="0">
                  <c:v>0.10400127307163233</c:v>
                </c:pt>
                <c:pt idx="1">
                  <c:v>0.10417849464582778</c:v>
                </c:pt>
                <c:pt idx="2">
                  <c:v>0.10418255860627133</c:v>
                </c:pt>
                <c:pt idx="3">
                  <c:v>0.10401328733839055</c:v>
                </c:pt>
                <c:pt idx="4">
                  <c:v>0.1036780788088455</c:v>
                </c:pt>
                <c:pt idx="5">
                  <c:v>0.10319158323888626</c:v>
                </c:pt>
                <c:pt idx="6">
                  <c:v>0.10257506281938483</c:v>
                </c:pt>
                <c:pt idx="7">
                  <c:v>0.10185546245106661</c:v>
                </c:pt>
                <c:pt idx="8">
                  <c:v>0.10106423212305277</c:v>
                </c:pt>
                <c:pt idx="9">
                  <c:v>0.10023595239742188</c:v>
                </c:pt>
                <c:pt idx="10">
                  <c:v>9.9406823072711106E-2</c:v>
                </c:pt>
                <c:pt idx="11">
                  <c:v>9.8613081079014217E-2</c:v>
                </c:pt>
                <c:pt idx="12">
                  <c:v>9.7889416750252436E-2</c:v>
                </c:pt>
                <c:pt idx="13">
                  <c:v>9.726745769011938E-2</c:v>
                </c:pt>
                <c:pt idx="14">
                  <c:v>9.677438649403354E-2</c:v>
                </c:pt>
                <c:pt idx="15">
                  <c:v>9.6431752739281992E-2</c:v>
                </c:pt>
                <c:pt idx="16">
                  <c:v>9.6254531165086546E-2</c:v>
                </c:pt>
                <c:pt idx="17">
                  <c:v>9.6250467204642989E-2</c:v>
                </c:pt>
                <c:pt idx="18">
                  <c:v>9.6419738472523775E-2</c:v>
                </c:pt>
                <c:pt idx="19">
                  <c:v>9.6754947002068825E-2</c:v>
                </c:pt>
                <c:pt idx="20">
                  <c:v>9.7241442572028061E-2</c:v>
                </c:pt>
                <c:pt idx="21">
                  <c:v>9.785796299152949E-2</c:v>
                </c:pt>
                <c:pt idx="22">
                  <c:v>9.8577563359847714E-2</c:v>
                </c:pt>
                <c:pt idx="23">
                  <c:v>9.9368793687861556E-2</c:v>
                </c:pt>
                <c:pt idx="24">
                  <c:v>0.10019707341349245</c:v>
                </c:pt>
                <c:pt idx="25">
                  <c:v>0.10102620273820322</c:v>
                </c:pt>
                <c:pt idx="26">
                  <c:v>0.10181994473190011</c:v>
                </c:pt>
                <c:pt idx="27">
                  <c:v>0.10254360906066189</c:v>
                </c:pt>
                <c:pt idx="28">
                  <c:v>0.10316556812079494</c:v>
                </c:pt>
                <c:pt idx="29">
                  <c:v>0.10365863931688078</c:v>
                </c:pt>
                <c:pt idx="30">
                  <c:v>0.10400127307163233</c:v>
                </c:pt>
              </c:numCache>
            </c:numRef>
          </c:yVal>
          <c:smooth val="1"/>
        </c:ser>
        <c:ser>
          <c:idx val="51"/>
          <c:order val="5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PlotDat68!$DA$1:$DA$31</c:f>
              <c:numCache>
                <c:formatCode>General</c:formatCode>
                <c:ptCount val="31"/>
                <c:pt idx="0">
                  <c:v>0.92695613789648224</c:v>
                </c:pt>
                <c:pt idx="1">
                  <c:v>0.92608974835611457</c:v>
                </c:pt>
                <c:pt idx="2">
                  <c:v>0.92359647278813695</c:v>
                </c:pt>
                <c:pt idx="3">
                  <c:v>0.91958527929893352</c:v>
                </c:pt>
                <c:pt idx="4">
                  <c:v>0.91423147629182433</c:v>
                </c:pt>
                <c:pt idx="5">
                  <c:v>0.90776905064861735</c:v>
                </c:pt>
                <c:pt idx="6">
                  <c:v>0.90048044138007932</c:v>
                </c:pt>
                <c:pt idx="7">
                  <c:v>0.89268419568587298</c:v>
                </c:pt>
                <c:pt idx="8">
                  <c:v>0.88472104691337272</c:v>
                </c:pt>
                <c:pt idx="9">
                  <c:v>0.87693902287536407</c:v>
                </c:pt>
                <c:pt idx="10">
                  <c:v>0.86967823536460243</c:v>
                </c:pt>
                <c:pt idx="11">
                  <c:v>0.86325601563643195</c:v>
                </c:pt>
                <c:pt idx="12">
                  <c:v>0.85795304551020335</c:v>
                </c:pt>
                <c:pt idx="13">
                  <c:v>0.85400109022690651</c:v>
                </c:pt>
                <c:pt idx="14">
                  <c:v>0.85157286919600694</c:v>
                </c:pt>
                <c:pt idx="15">
                  <c:v>0.85077450732845239</c:v>
                </c:pt>
                <c:pt idx="16">
                  <c:v>0.85164089686882005</c:v>
                </c:pt>
                <c:pt idx="17">
                  <c:v>0.85413417243679768</c:v>
                </c:pt>
                <c:pt idx="18">
                  <c:v>0.8581453659260011</c:v>
                </c:pt>
                <c:pt idx="19">
                  <c:v>0.86349916893311029</c:v>
                </c:pt>
                <c:pt idx="20">
                  <c:v>0.86996159457631728</c:v>
                </c:pt>
                <c:pt idx="21">
                  <c:v>0.8772502038448553</c:v>
                </c:pt>
                <c:pt idx="22">
                  <c:v>0.88504644953906164</c:v>
                </c:pt>
                <c:pt idx="23">
                  <c:v>0.8930095983115619</c:v>
                </c:pt>
                <c:pt idx="24">
                  <c:v>0.90079162234957055</c:v>
                </c:pt>
                <c:pt idx="25">
                  <c:v>0.9080524098603322</c:v>
                </c:pt>
                <c:pt idx="26">
                  <c:v>0.91447462958850256</c:v>
                </c:pt>
                <c:pt idx="27">
                  <c:v>0.91977759971473128</c:v>
                </c:pt>
                <c:pt idx="28">
                  <c:v>0.92372955499802811</c:v>
                </c:pt>
                <c:pt idx="29">
                  <c:v>0.92615777602892768</c:v>
                </c:pt>
                <c:pt idx="30">
                  <c:v>0.92695613789648224</c:v>
                </c:pt>
              </c:numCache>
            </c:numRef>
          </c:xVal>
          <c:yVal>
            <c:numRef>
              <c:f>PlotDat68!$DB$1:$DB$31</c:f>
              <c:numCache>
                <c:formatCode>General</c:formatCode>
                <c:ptCount val="31"/>
                <c:pt idx="0">
                  <c:v>0.10301179174398083</c:v>
                </c:pt>
                <c:pt idx="1">
                  <c:v>0.10328607500412657</c:v>
                </c:pt>
                <c:pt idx="2">
                  <c:v>0.10338851065383321</c:v>
                </c:pt>
                <c:pt idx="3">
                  <c:v>0.10331462176366782</c:v>
                </c:pt>
                <c:pt idx="4">
                  <c:v>0.10306763763268885</c:v>
                </c:pt>
                <c:pt idx="5">
                  <c:v>0.10265835265258141</c:v>
                </c:pt>
                <c:pt idx="6">
                  <c:v>0.10210465454094345</c:v>
                </c:pt>
                <c:pt idx="7">
                  <c:v>0.10143074256219187</c:v>
                </c:pt>
                <c:pt idx="8">
                  <c:v>0.10066606990358656</c:v>
                </c:pt>
                <c:pt idx="9">
                  <c:v>9.9844056429615108E-2</c:v>
                </c:pt>
                <c:pt idx="10">
                  <c:v>9.9000628073548327E-2</c:v>
                </c:pt>
                <c:pt idx="11">
                  <c:v>9.8172646701764621E-2</c:v>
                </c:pt>
                <c:pt idx="12">
                  <c:v>9.7396299073306394E-2</c:v>
                </c:pt>
                <c:pt idx="13">
                  <c:v>9.6705515304866471E-2</c:v>
                </c:pt>
                <c:pt idx="14">
                  <c:v>9.6130485961873999E-2</c:v>
                </c:pt>
                <c:pt idx="15">
                  <c:v>9.5696342585914654E-2</c:v>
                </c:pt>
                <c:pt idx="16">
                  <c:v>9.5422059325768915E-2</c:v>
                </c:pt>
                <c:pt idx="17">
                  <c:v>9.5319623676062268E-2</c:v>
                </c:pt>
                <c:pt idx="18">
                  <c:v>9.5393512566227648E-2</c:v>
                </c:pt>
                <c:pt idx="19">
                  <c:v>9.5640496697206631E-2</c:v>
                </c:pt>
                <c:pt idx="20">
                  <c:v>9.6049781677314067E-2</c:v>
                </c:pt>
                <c:pt idx="21">
                  <c:v>9.6603479788952021E-2</c:v>
                </c:pt>
                <c:pt idx="22">
                  <c:v>9.7277391767703614E-2</c:v>
                </c:pt>
                <c:pt idx="23">
                  <c:v>9.8042064426308917E-2</c:v>
                </c:pt>
                <c:pt idx="24">
                  <c:v>9.8864077900280373E-2</c:v>
                </c:pt>
                <c:pt idx="25">
                  <c:v>9.9707506256347153E-2</c:v>
                </c:pt>
                <c:pt idx="26">
                  <c:v>0.10053548762813085</c:v>
                </c:pt>
                <c:pt idx="27">
                  <c:v>0.10131183525658909</c:v>
                </c:pt>
                <c:pt idx="28">
                  <c:v>0.10200261902502901</c:v>
                </c:pt>
                <c:pt idx="29">
                  <c:v>0.10257764836802148</c:v>
                </c:pt>
                <c:pt idx="30">
                  <c:v>0.10301179174398083</c:v>
                </c:pt>
              </c:numCache>
            </c:numRef>
          </c:yVal>
          <c:smooth val="1"/>
        </c:ser>
        <c:ser>
          <c:idx val="52"/>
          <c:order val="5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PlotDat68!$DC$1:$DC$31</c:f>
              <c:numCache>
                <c:formatCode>General</c:formatCode>
                <c:ptCount val="31"/>
                <c:pt idx="0">
                  <c:v>0.92264388291242938</c:v>
                </c:pt>
                <c:pt idx="1">
                  <c:v>0.92181948318790552</c:v>
                </c:pt>
                <c:pt idx="2">
                  <c:v>0.91944798987992804</c:v>
                </c:pt>
                <c:pt idx="3">
                  <c:v>0.91563304862574302</c:v>
                </c:pt>
                <c:pt idx="4">
                  <c:v>0.91054139066427753</c:v>
                </c:pt>
                <c:pt idx="5">
                  <c:v>0.90439554588093329</c:v>
                </c:pt>
                <c:pt idx="6">
                  <c:v>0.89746411718377761</c:v>
                </c:pt>
                <c:pt idx="7">
                  <c:v>0.89005004126756149</c:v>
                </c:pt>
                <c:pt idx="8">
                  <c:v>0.88247734882650675</c:v>
                </c:pt>
                <c:pt idx="9">
                  <c:v>0.87507700285809753</c:v>
                </c:pt>
                <c:pt idx="10">
                  <c:v>0.8681724339919531</c:v>
                </c:pt>
                <c:pt idx="11">
                  <c:v>0.86206540501932138</c:v>
                </c:pt>
                <c:pt idx="12">
                  <c:v>0.85702282241108263</c:v>
                </c:pt>
                <c:pt idx="13">
                  <c:v>0.85326507122421291</c:v>
                </c:pt>
                <c:pt idx="14">
                  <c:v>0.85095638321726907</c:v>
                </c:pt>
                <c:pt idx="15">
                  <c:v>0.85019765913446899</c:v>
                </c:pt>
                <c:pt idx="16">
                  <c:v>0.85102205885899285</c:v>
                </c:pt>
                <c:pt idx="17">
                  <c:v>0.85339355216697033</c:v>
                </c:pt>
                <c:pt idx="18">
                  <c:v>0.85720849342115535</c:v>
                </c:pt>
                <c:pt idx="19">
                  <c:v>0.86230015138262084</c:v>
                </c:pt>
                <c:pt idx="20">
                  <c:v>0.86844599616596507</c:v>
                </c:pt>
                <c:pt idx="21">
                  <c:v>0.87537742486312076</c:v>
                </c:pt>
                <c:pt idx="22">
                  <c:v>0.88279150077933688</c:v>
                </c:pt>
                <c:pt idx="23">
                  <c:v>0.89036419322039162</c:v>
                </c:pt>
                <c:pt idx="24">
                  <c:v>0.89776453918880084</c:v>
                </c:pt>
                <c:pt idx="25">
                  <c:v>0.90466910805494527</c:v>
                </c:pt>
                <c:pt idx="26">
                  <c:v>0.91077613702757698</c:v>
                </c:pt>
                <c:pt idx="27">
                  <c:v>0.91581871963581574</c:v>
                </c:pt>
                <c:pt idx="28">
                  <c:v>0.91957647082268545</c:v>
                </c:pt>
                <c:pt idx="29">
                  <c:v>0.92188515882962929</c:v>
                </c:pt>
                <c:pt idx="30">
                  <c:v>0.92264388291242938</c:v>
                </c:pt>
              </c:numCache>
            </c:numRef>
          </c:xVal>
          <c:yVal>
            <c:numRef>
              <c:f>PlotDat68!$DD$1:$DD$31</c:f>
              <c:numCache>
                <c:formatCode>General</c:formatCode>
                <c:ptCount val="31"/>
                <c:pt idx="0">
                  <c:v>0.10052938224340693</c:v>
                </c:pt>
                <c:pt idx="1">
                  <c:v>0.10084163785209203</c:v>
                </c:pt>
                <c:pt idx="2">
                  <c:v>0.10100364095665018</c:v>
                </c:pt>
                <c:pt idx="3">
                  <c:v>0.10100831124403505</c:v>
                </c:pt>
                <c:pt idx="4">
                  <c:v>0.10085544460027739</c:v>
                </c:pt>
                <c:pt idx="5">
                  <c:v>0.10055172203124493</c:v>
                </c:pt>
                <c:pt idx="6">
                  <c:v>0.10011041767062702</c:v>
                </c:pt>
                <c:pt idx="7">
                  <c:v>9.95508186365959E-2</c:v>
                </c:pt>
                <c:pt idx="8">
                  <c:v>9.8897382092192815E-2</c:v>
                </c:pt>
                <c:pt idx="9">
                  <c:v>9.8178666349944613E-2</c:v>
                </c:pt>
                <c:pt idx="10">
                  <c:v>9.7426082736568317E-2</c:v>
                </c:pt>
                <c:pt idx="11">
                  <c:v>9.667252276726529E-2</c:v>
                </c:pt>
                <c:pt idx="12">
                  <c:v>9.5950920628676023E-2</c:v>
                </c:pt>
                <c:pt idx="13">
                  <c:v>9.5292813796888073E-2</c:v>
                </c:pt>
                <c:pt idx="14">
                  <c:v>9.4726964698397545E-2</c:v>
                </c:pt>
                <c:pt idx="15">
                  <c:v>9.4278103654053674E-2</c:v>
                </c:pt>
                <c:pt idx="16">
                  <c:v>9.3965848045368575E-2</c:v>
                </c:pt>
                <c:pt idx="17">
                  <c:v>9.3803844940810427E-2</c:v>
                </c:pt>
                <c:pt idx="18">
                  <c:v>9.3799174653425563E-2</c:v>
                </c:pt>
                <c:pt idx="19">
                  <c:v>9.3952041297183223E-2</c:v>
                </c:pt>
                <c:pt idx="20">
                  <c:v>9.4255763866215661E-2</c:v>
                </c:pt>
                <c:pt idx="21">
                  <c:v>9.4697068226833589E-2</c:v>
                </c:pt>
                <c:pt idx="22">
                  <c:v>9.5256667260864708E-2</c:v>
                </c:pt>
                <c:pt idx="23">
                  <c:v>9.5910103805267793E-2</c:v>
                </c:pt>
                <c:pt idx="24">
                  <c:v>9.6628819547515996E-2</c:v>
                </c:pt>
                <c:pt idx="25">
                  <c:v>9.7381403160892291E-2</c:v>
                </c:pt>
                <c:pt idx="26">
                  <c:v>9.8134963130195318E-2</c:v>
                </c:pt>
                <c:pt idx="27">
                  <c:v>9.8856565268784585E-2</c:v>
                </c:pt>
                <c:pt idx="28">
                  <c:v>9.9514672100572535E-2</c:v>
                </c:pt>
                <c:pt idx="29">
                  <c:v>0.10008052119906306</c:v>
                </c:pt>
                <c:pt idx="30">
                  <c:v>0.10052938224340693</c:v>
                </c:pt>
              </c:numCache>
            </c:numRef>
          </c:yVal>
          <c:smooth val="1"/>
        </c:ser>
        <c:ser>
          <c:idx val="53"/>
          <c:order val="5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PlotDat68!$DE$1:$DE$39</c:f>
              <c:numCache>
                <c:formatCode>General</c:formatCode>
                <c:ptCount val="39"/>
                <c:pt idx="0">
                  <c:v>7.3898063886642245</c:v>
                </c:pt>
                <c:pt idx="1">
                  <c:v>7.3859059199870281</c:v>
                </c:pt>
                <c:pt idx="2">
                  <c:v>7.3743851403526932</c:v>
                </c:pt>
                <c:pt idx="3">
                  <c:v>7.3555583065972128</c:v>
                </c:pt>
                <c:pt idx="4">
                  <c:v>7.3299389656675444</c:v>
                </c:pt>
                <c:pt idx="5">
                  <c:v>7.2982259463996106</c:v>
                </c:pt>
                <c:pt idx="6">
                  <c:v>7.2612842972893707</c:v>
                </c:pt>
                <c:pt idx="7">
                  <c:v>7.2201216902248593</c:v>
                </c:pt>
                <c:pt idx="8">
                  <c:v>7.1758609338238886</c:v>
                </c:pt>
                <c:pt idx="9">
                  <c:v>7.1297093461418948</c:v>
                </c:pt>
                <c:pt idx="10">
                  <c:v>7.0829258221826343</c:v>
                </c:pt>
                <c:pt idx="11">
                  <c:v>7.0367864945241703</c:v>
                </c:pt>
                <c:pt idx="12">
                  <c:v>6.9925499237487747</c:v>
                </c:pt>
                <c:pt idx="13">
                  <c:v>6.9514227681910672</c:v>
                </c:pt>
                <c:pt idx="14">
                  <c:v>6.9145268694441686</c:v>
                </c:pt>
                <c:pt idx="15">
                  <c:v>6.8828686514454649</c:v>
                </c:pt>
                <c:pt idx="16">
                  <c:v>6.8573116678551456</c:v>
                </c:pt>
                <c:pt idx="17">
                  <c:v>6.8385530465634705</c:v>
                </c:pt>
                <c:pt idx="18">
                  <c:v>6.8271044738592011</c:v>
                </c:pt>
                <c:pt idx="19">
                  <c:v>6.8232782369615066</c:v>
                </c:pt>
                <c:pt idx="20">
                  <c:v>6.827178705638703</c:v>
                </c:pt>
                <c:pt idx="21">
                  <c:v>6.8386994852730378</c:v>
                </c:pt>
                <c:pt idx="22">
                  <c:v>6.8575263190285174</c:v>
                </c:pt>
                <c:pt idx="23">
                  <c:v>6.8831456599581866</c:v>
                </c:pt>
                <c:pt idx="24">
                  <c:v>6.9148586792261195</c:v>
                </c:pt>
                <c:pt idx="25">
                  <c:v>6.9518003283363594</c:v>
                </c:pt>
                <c:pt idx="26">
                  <c:v>6.9929629354008709</c:v>
                </c:pt>
                <c:pt idx="27">
                  <c:v>7.0372236918018416</c:v>
                </c:pt>
                <c:pt idx="28">
                  <c:v>7.0833752794838354</c:v>
                </c:pt>
                <c:pt idx="29">
                  <c:v>7.1301588034430958</c:v>
                </c:pt>
                <c:pt idx="30">
                  <c:v>7.1762981311015599</c:v>
                </c:pt>
                <c:pt idx="31">
                  <c:v>7.2205347018769555</c:v>
                </c:pt>
                <c:pt idx="32">
                  <c:v>7.261661857434663</c:v>
                </c:pt>
                <c:pt idx="33">
                  <c:v>7.2985577561815616</c:v>
                </c:pt>
                <c:pt idx="34">
                  <c:v>7.3302159741802653</c:v>
                </c:pt>
                <c:pt idx="35">
                  <c:v>7.3557729577705846</c:v>
                </c:pt>
                <c:pt idx="36">
                  <c:v>7.3745315790622596</c:v>
                </c:pt>
                <c:pt idx="37">
                  <c:v>7.38598015176653</c:v>
                </c:pt>
                <c:pt idx="38">
                  <c:v>7.3898063886642245</c:v>
                </c:pt>
              </c:numCache>
            </c:numRef>
          </c:xVal>
          <c:yVal>
            <c:numRef>
              <c:f>PlotDat68!$DF$1:$DF$39</c:f>
              <c:numCache>
                <c:formatCode>General</c:formatCode>
                <c:ptCount val="39"/>
                <c:pt idx="0">
                  <c:v>0.38628780483814118</c:v>
                </c:pt>
                <c:pt idx="1">
                  <c:v>0.38684015180994663</c:v>
                </c:pt>
                <c:pt idx="2">
                  <c:v>0.3869924135607139</c:v>
                </c:pt>
                <c:pt idx="3">
                  <c:v>0.3867404367867987</c:v>
                </c:pt>
                <c:pt idx="4">
                  <c:v>0.38609109475773912</c:v>
                </c:pt>
                <c:pt idx="5">
                  <c:v>0.38506209983137946</c:v>
                </c:pt>
                <c:pt idx="6">
                  <c:v>0.38368152030692132</c:v>
                </c:pt>
                <c:pt idx="7">
                  <c:v>0.38198701479488967</c:v>
                </c:pt>
                <c:pt idx="8">
                  <c:v>0.38002480498840652</c:v>
                </c:pt>
                <c:pt idx="9">
                  <c:v>0.37784841485589354</c:v>
                </c:pt>
                <c:pt idx="10">
                  <c:v>0.3755172106467401</c:v>
                </c:pt>
                <c:pt idx="11">
                  <c:v>0.37309478153477593</c:v>
                </c:pt>
                <c:pt idx="12">
                  <c:v>0.37064720507137416</c:v>
                </c:pt>
                <c:pt idx="13">
                  <c:v>0.36824124476210063</c:v>
                </c:pt>
                <c:pt idx="14">
                  <c:v>0.36594252893232199</c:v>
                </c:pt>
                <c:pt idx="15">
                  <c:v>0.36381376055756953</c:v>
                </c:pt>
                <c:pt idx="16">
                  <c:v>0.36191300688982164</c:v>
                </c:pt>
                <c:pt idx="17">
                  <c:v>0.36029211553423945</c:v>
                </c:pt>
                <c:pt idx="18">
                  <c:v>0.35899530018165476</c:v>
                </c:pt>
                <c:pt idx="19">
                  <c:v>0.35805793457434076</c:v>
                </c:pt>
                <c:pt idx="20">
                  <c:v>0.35750558760253531</c:v>
                </c:pt>
                <c:pt idx="21">
                  <c:v>0.35735332585176804</c:v>
                </c:pt>
                <c:pt idx="22">
                  <c:v>0.35760530262568324</c:v>
                </c:pt>
                <c:pt idx="23">
                  <c:v>0.35825464465474283</c:v>
                </c:pt>
                <c:pt idx="24">
                  <c:v>0.35928363958110243</c:v>
                </c:pt>
                <c:pt idx="25">
                  <c:v>0.36066421910556057</c:v>
                </c:pt>
                <c:pt idx="26">
                  <c:v>0.36235872461759222</c:v>
                </c:pt>
                <c:pt idx="27">
                  <c:v>0.36432093442407537</c:v>
                </c:pt>
                <c:pt idx="28">
                  <c:v>0.36649732455658834</c:v>
                </c:pt>
                <c:pt idx="29">
                  <c:v>0.36882852876574179</c:v>
                </c:pt>
                <c:pt idx="30">
                  <c:v>0.37125095787770596</c:v>
                </c:pt>
                <c:pt idx="31">
                  <c:v>0.37369853434110772</c:v>
                </c:pt>
                <c:pt idx="32">
                  <c:v>0.37610449465038126</c:v>
                </c:pt>
                <c:pt idx="33">
                  <c:v>0.3784032104801599</c:v>
                </c:pt>
                <c:pt idx="34">
                  <c:v>0.38053197885491236</c:v>
                </c:pt>
                <c:pt idx="35">
                  <c:v>0.38243273252266025</c:v>
                </c:pt>
                <c:pt idx="36">
                  <c:v>0.38405362387824249</c:v>
                </c:pt>
                <c:pt idx="37">
                  <c:v>0.38535043923082718</c:v>
                </c:pt>
                <c:pt idx="38">
                  <c:v>0.38628780483814118</c:v>
                </c:pt>
              </c:numCache>
            </c:numRef>
          </c:yVal>
          <c:smooth val="1"/>
        </c:ser>
        <c:ser>
          <c:idx val="54"/>
          <c:order val="5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PlotDat68!$DG$1:$DG$46</c:f>
              <c:numCache>
                <c:formatCode>General</c:formatCode>
                <c:ptCount val="46"/>
                <c:pt idx="0">
                  <c:v>5.6388932377556928</c:v>
                </c:pt>
                <c:pt idx="1">
                  <c:v>5.6366680128984239</c:v>
                </c:pt>
                <c:pt idx="2">
                  <c:v>5.6301029776822515</c:v>
                </c:pt>
                <c:pt idx="3">
                  <c:v>5.6193259130500417</c:v>
                </c:pt>
                <c:pt idx="4">
                  <c:v>5.6045465823061305</c:v>
                </c:pt>
                <c:pt idx="5">
                  <c:v>5.5860526483122097</c:v>
                </c:pt>
                <c:pt idx="6">
                  <c:v>5.5642040744569314</c:v>
                </c:pt>
                <c:pt idx="7">
                  <c:v>5.5394261183780058</c:v>
                </c:pt>
                <c:pt idx="8">
                  <c:v>5.5122010548059999</c:v>
                </c:pt>
                <c:pt idx="9">
                  <c:v>5.4830587886352937</c:v>
                </c:pt>
                <c:pt idx="10">
                  <c:v>5.4525665409280633</c:v>
                </c:pt>
                <c:pt idx="11">
                  <c:v>5.4213178086015112</c:v>
                </c:pt>
                <c:pt idx="12">
                  <c:v>5.3899208126854683</c:v>
                </c:pt>
                <c:pt idx="13">
                  <c:v>5.3589866599918867</c:v>
                </c:pt>
                <c:pt idx="14">
                  <c:v>5.3291174486158708</c:v>
                </c:pt>
                <c:pt idx="15">
                  <c:v>5.3008945487811285</c:v>
                </c:pt>
                <c:pt idx="16">
                  <c:v>5.2748672871298714</c:v>
                </c:pt>
                <c:pt idx="17">
                  <c:v>5.25154225470457</c:v>
                </c:pt>
                <c:pt idx="18">
                  <c:v>5.2313734467295516</c:v>
                </c:pt>
                <c:pt idx="19">
                  <c:v>5.214753426110371</c:v>
                </c:pt>
                <c:pt idx="20">
                  <c:v>5.202005682643386</c:v>
                </c:pt>
                <c:pt idx="21">
                  <c:v>5.1933783366548401</c:v>
                </c:pt>
                <c:pt idx="22">
                  <c:v>5.1890393096209388</c:v>
                </c:pt>
                <c:pt idx="23">
                  <c:v>5.1890730557673264</c:v>
                </c:pt>
                <c:pt idx="24">
                  <c:v>5.1934789182636498</c:v>
                </c:pt>
                <c:pt idx="25">
                  <c:v>5.2021711420080132</c:v>
                </c:pt>
                <c:pt idx="26">
                  <c:v>5.2149805427524889</c:v>
                </c:pt>
                <c:pt idx="27">
                  <c:v>5.231657800082063</c:v>
                </c:pt>
                <c:pt idx="28">
                  <c:v>5.2518783101529163</c:v>
                </c:pt>
                <c:pt idx="29">
                  <c:v>5.2752485037370072</c:v>
                </c:pt>
                <c:pt idx="30">
                  <c:v>5.3013135065994232</c:v>
                </c:pt>
                <c:pt idx="31">
                  <c:v>5.3295659931079493</c:v>
                </c:pt>
                <c:pt idx="32">
                  <c:v>5.359456060749423</c:v>
                </c:pt>
                <c:pt idx="33">
                  <c:v>5.3904019333566513</c:v>
                </c:pt>
                <c:pt idx="34">
                  <c:v>5.4218012847197432</c:v>
                </c:pt>
                <c:pt idx="35">
                  <c:v>5.4530429621806489</c:v>
                </c:pt>
                <c:pt idx="36">
                  <c:v>5.4835188820244731</c:v>
                </c:pt>
                <c:pt idx="37">
                  <c:v>5.5126358651373009</c:v>
                </c:pt>
                <c:pt idx="38">
                  <c:v>5.5398271825629175</c:v>
                </c:pt>
                <c:pt idx="39">
                  <c:v>5.5645635862373002</c:v>
                </c:pt>
                <c:pt idx="40">
                  <c:v>5.586363610200169</c:v>
                </c:pt>
                <c:pt idx="41">
                  <c:v>5.6048029417822445</c:v>
                </c:pt>
                <c:pt idx="42">
                  <c:v>5.6195226803687124</c:v>
                </c:pt>
                <c:pt idx="43">
                  <c:v>5.6302363229914407</c:v>
                </c:pt>
                <c:pt idx="44">
                  <c:v>5.6367353407833667</c:v>
                </c:pt>
                <c:pt idx="45">
                  <c:v>5.6388932377556928</c:v>
                </c:pt>
              </c:numCache>
            </c:numRef>
          </c:xVal>
          <c:yVal>
            <c:numRef>
              <c:f>PlotDat68!$DH$1:$DH$46</c:f>
              <c:numCache>
                <c:formatCode>General</c:formatCode>
                <c:ptCount val="46"/>
                <c:pt idx="0">
                  <c:v>0.30541258492095819</c:v>
                </c:pt>
                <c:pt idx="1">
                  <c:v>0.30608821869679415</c:v>
                </c:pt>
                <c:pt idx="2">
                  <c:v>0.30655939444576924</c:v>
                </c:pt>
                <c:pt idx="3">
                  <c:v>0.30681694126788411</c:v>
                </c:pt>
                <c:pt idx="4">
                  <c:v>0.30685584630720147</c:v>
                </c:pt>
                <c:pt idx="5">
                  <c:v>0.30667535232138488</c:v>
                </c:pt>
                <c:pt idx="6">
                  <c:v>0.30627897242055929</c:v>
                </c:pt>
                <c:pt idx="7">
                  <c:v>0.30567442168861886</c:v>
                </c:pt>
                <c:pt idx="8">
                  <c:v>0.30487346701789453</c:v>
                </c:pt>
                <c:pt idx="9">
                  <c:v>0.30389169807997957</c:v>
                </c:pt>
                <c:pt idx="10">
                  <c:v>0.30274822389050488</c:v>
                </c:pt>
                <c:pt idx="11">
                  <c:v>0.3014653008738859</c:v>
                </c:pt>
                <c:pt idx="12">
                  <c:v>0.30006789966733782</c:v>
                </c:pt>
                <c:pt idx="13">
                  <c:v>0.29858321909582586</c:v>
                </c:pt>
                <c:pt idx="14">
                  <c:v>0.29704015677787532</c:v>
                </c:pt>
                <c:pt idx="15">
                  <c:v>0.2954687466662978</c:v>
                </c:pt>
                <c:pt idx="16">
                  <c:v>0.29389957447146259</c:v>
                </c:pt>
                <c:pt idx="17">
                  <c:v>0.29236318234523523</c:v>
                </c:pt>
                <c:pt idx="18">
                  <c:v>0.29088947441273266</c:v>
                </c:pt>
                <c:pt idx="19">
                  <c:v>0.28950713472254302</c:v>
                </c:pt>
                <c:pt idx="20">
                  <c:v>0.28824306894434787</c:v>
                </c:pt>
                <c:pt idx="21">
                  <c:v>0.28712188068066619</c:v>
                </c:pt>
                <c:pt idx="22">
                  <c:v>0.28616539258571783</c:v>
                </c:pt>
                <c:pt idx="23">
                  <c:v>0.28539222161228184</c:v>
                </c:pt>
                <c:pt idx="24">
                  <c:v>0.28481741665388721</c:v>
                </c:pt>
                <c:pt idx="25">
                  <c:v>0.28445216563521825</c:v>
                </c:pt>
                <c:pt idx="26">
                  <c:v>0.2843035777518863</c:v>
                </c:pt>
                <c:pt idx="27">
                  <c:v>0.28437454509802434</c:v>
                </c:pt>
                <c:pt idx="28">
                  <c:v>0.28466368637496386</c:v>
                </c:pt>
                <c:pt idx="29">
                  <c:v>0.28516537377664264</c:v>
                </c:pt>
                <c:pt idx="30">
                  <c:v>0.28586984252844794</c:v>
                </c:pt>
                <c:pt idx="31">
                  <c:v>0.28676338094744719</c:v>
                </c:pt>
                <c:pt idx="32">
                  <c:v>0.2878285973246994</c:v>
                </c:pt>
                <c:pt idx="33">
                  <c:v>0.28904475843508715</c:v>
                </c:pt>
                <c:pt idx="34">
                  <c:v>0.29038819308595937</c:v>
                </c:pt>
                <c:pt idx="35">
                  <c:v>0.29183275284997118</c:v>
                </c:pt>
                <c:pt idx="36">
                  <c:v>0.29335032101447844</c:v>
                </c:pt>
                <c:pt idx="37">
                  <c:v>0.29491135984136729</c:v>
                </c:pt>
                <c:pt idx="38">
                  <c:v>0.29648548548552756</c:v>
                </c:pt>
                <c:pt idx="39">
                  <c:v>0.29804205938183709</c:v>
                </c:pt>
                <c:pt idx="40">
                  <c:v>0.29955078458998086</c:v>
                </c:pt>
                <c:pt idx="41">
                  <c:v>0.30098229548993172</c:v>
                </c:pt>
                <c:pt idx="42">
                  <c:v>0.30230872935034175</c:v>
                </c:pt>
                <c:pt idx="43">
                  <c:v>0.30350426864491414</c:v>
                </c:pt>
                <c:pt idx="44">
                  <c:v>0.30454564356118591</c:v>
                </c:pt>
                <c:pt idx="45">
                  <c:v>0.30541258492095819</c:v>
                </c:pt>
              </c:numCache>
            </c:numRef>
          </c:yVal>
          <c:smooth val="1"/>
        </c:ser>
        <c:ser>
          <c:idx val="55"/>
          <c:order val="5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PlotDat68!$DI$1:$DI$39</c:f>
              <c:numCache>
                <c:formatCode>General</c:formatCode>
                <c:ptCount val="39"/>
                <c:pt idx="0">
                  <c:v>7.5317036236918664</c:v>
                </c:pt>
                <c:pt idx="1">
                  <c:v>7.5273016482839825</c:v>
                </c:pt>
                <c:pt idx="2">
                  <c:v>7.5142868624139281</c:v>
                </c:pt>
                <c:pt idx="3">
                  <c:v>7.4930142755132216</c:v>
                </c:pt>
                <c:pt idx="4">
                  <c:v>7.4640641482990207</c:v>
                </c:pt>
                <c:pt idx="5">
                  <c:v>7.4282261647743786</c:v>
                </c:pt>
                <c:pt idx="6">
                  <c:v>7.3864778917071972</c:v>
                </c:pt>
                <c:pt idx="7">
                  <c:v>7.339958113157123</c:v>
                </c:pt>
                <c:pt idx="8">
                  <c:v>7.2899357674149918</c:v>
                </c:pt>
                <c:pt idx="9">
                  <c:v>7.237775333674124</c:v>
                </c:pt>
                <c:pt idx="10">
                  <c:v>7.1848996125948688</c:v>
                </c:pt>
                <c:pt idx="11">
                  <c:v>7.1327509160115499</c:v>
                </c:pt>
                <c:pt idx="12">
                  <c:v>7.0827517244254548</c:v>
                </c:pt>
                <c:pt idx="13">
                  <c:v>7.0362658854448865</c:v>
                </c:pt>
                <c:pt idx="14">
                  <c:v>6.9945614115776973</c:v>
                </c:pt>
                <c:pt idx="15">
                  <c:v>6.9587758921555345</c:v>
                </c:pt>
                <c:pt idx="16">
                  <c:v>6.9298854628623472</c:v>
                </c:pt>
                <c:pt idx="17">
                  <c:v>6.9086781792975263</c:v>
                </c:pt>
                <c:pt idx="18">
                  <c:v>6.8957325208734579</c:v>
                </c:pt>
                <c:pt idx="19">
                  <c:v>6.8914016114051364</c:v>
                </c:pt>
                <c:pt idx="20">
                  <c:v>6.8958035868130194</c:v>
                </c:pt>
                <c:pt idx="21">
                  <c:v>6.9088183726830747</c:v>
                </c:pt>
                <c:pt idx="22">
                  <c:v>6.9300909595837812</c:v>
                </c:pt>
                <c:pt idx="23">
                  <c:v>6.9590410867979822</c:v>
                </c:pt>
                <c:pt idx="24">
                  <c:v>6.9948790703226242</c:v>
                </c:pt>
                <c:pt idx="25">
                  <c:v>7.0366273433898048</c:v>
                </c:pt>
                <c:pt idx="26">
                  <c:v>7.0831471219398789</c:v>
                </c:pt>
                <c:pt idx="27">
                  <c:v>7.1331694676820101</c:v>
                </c:pt>
                <c:pt idx="28">
                  <c:v>7.185329901422878</c:v>
                </c:pt>
                <c:pt idx="29">
                  <c:v>7.2382056225021332</c:v>
                </c:pt>
                <c:pt idx="30">
                  <c:v>7.2903543190854521</c:v>
                </c:pt>
                <c:pt idx="31">
                  <c:v>7.3403535106715472</c:v>
                </c:pt>
                <c:pt idx="32">
                  <c:v>7.3868393496521154</c:v>
                </c:pt>
                <c:pt idx="33">
                  <c:v>7.4285438235193046</c:v>
                </c:pt>
                <c:pt idx="34">
                  <c:v>7.4643293429414674</c:v>
                </c:pt>
                <c:pt idx="35">
                  <c:v>7.4932197722346547</c:v>
                </c:pt>
                <c:pt idx="36">
                  <c:v>7.5144270557994757</c:v>
                </c:pt>
                <c:pt idx="37">
                  <c:v>7.5273727142235449</c:v>
                </c:pt>
                <c:pt idx="38">
                  <c:v>7.5317036236918664</c:v>
                </c:pt>
              </c:numCache>
            </c:numRef>
          </c:xVal>
          <c:yVal>
            <c:numRef>
              <c:f>PlotDat68!$DJ$1:$DJ$39</c:f>
              <c:numCache>
                <c:formatCode>General</c:formatCode>
                <c:ptCount val="39"/>
                <c:pt idx="0">
                  <c:v>0.37939862643981503</c:v>
                </c:pt>
                <c:pt idx="1">
                  <c:v>0.37992050944807809</c:v>
                </c:pt>
                <c:pt idx="2">
                  <c:v>0.38000506761195124</c:v>
                </c:pt>
                <c:pt idx="3">
                  <c:v>0.37964999440515068</c:v>
                </c:pt>
                <c:pt idx="4">
                  <c:v>0.37886497529915114</c:v>
                </c:pt>
                <c:pt idx="5">
                  <c:v>0.3776714235687722</c:v>
                </c:pt>
                <c:pt idx="6">
                  <c:v>0.37610189619386153</c:v>
                </c:pt>
                <c:pt idx="7">
                  <c:v>0.37419920578975407</c:v>
                </c:pt>
                <c:pt idx="8">
                  <c:v>0.37201525279073028</c:v>
                </c:pt>
                <c:pt idx="9">
                  <c:v>0.3696096097414629</c:v>
                </c:pt>
                <c:pt idx="10">
                  <c:v>0.36704789631329254</c:v>
                </c:pt>
                <c:pt idx="11">
                  <c:v>0.36439998937065116</c:v>
                </c:pt>
                <c:pt idx="12">
                  <c:v>0.36173811691235586</c:v>
                </c:pt>
                <c:pt idx="13">
                  <c:v>0.35913488788008524</c:v>
                </c:pt>
                <c:pt idx="14">
                  <c:v>0.35666131157572806</c:v>
                </c:pt>
                <c:pt idx="15">
                  <c:v>0.35438486071273506</c:v>
                </c:pt>
                <c:pt idx="16">
                  <c:v>0.35236763093638407</c:v>
                </c:pt>
                <c:pt idx="17">
                  <c:v>0.35066464701644839</c:v>
                </c:pt>
                <c:pt idx="18">
                  <c:v>0.34932236191491622</c:v>
                </c:pt>
                <c:pt idx="19">
                  <c:v>0.3483773896702812</c:v>
                </c:pt>
                <c:pt idx="20">
                  <c:v>0.34785550666201814</c:v>
                </c:pt>
                <c:pt idx="21">
                  <c:v>0.34777094849814499</c:v>
                </c:pt>
                <c:pt idx="22">
                  <c:v>0.34812602170494555</c:v>
                </c:pt>
                <c:pt idx="23">
                  <c:v>0.34891104081094509</c:v>
                </c:pt>
                <c:pt idx="24">
                  <c:v>0.35010459254132403</c:v>
                </c:pt>
                <c:pt idx="25">
                  <c:v>0.35167411991623471</c:v>
                </c:pt>
                <c:pt idx="26">
                  <c:v>0.35357681032034211</c:v>
                </c:pt>
                <c:pt idx="27">
                  <c:v>0.3557607633193659</c:v>
                </c:pt>
                <c:pt idx="28">
                  <c:v>0.35816640636863334</c:v>
                </c:pt>
                <c:pt idx="29">
                  <c:v>0.36072811979680364</c:v>
                </c:pt>
                <c:pt idx="30">
                  <c:v>0.36337602673944497</c:v>
                </c:pt>
                <c:pt idx="31">
                  <c:v>0.36603789919774032</c:v>
                </c:pt>
                <c:pt idx="32">
                  <c:v>0.36864112823001088</c:v>
                </c:pt>
                <c:pt idx="33">
                  <c:v>0.37111470453436807</c:v>
                </c:pt>
                <c:pt idx="34">
                  <c:v>0.37339115539736117</c:v>
                </c:pt>
                <c:pt idx="35">
                  <c:v>0.37540838517371211</c:v>
                </c:pt>
                <c:pt idx="36">
                  <c:v>0.37711136909364779</c:v>
                </c:pt>
                <c:pt idx="37">
                  <c:v>0.37845365419517996</c:v>
                </c:pt>
                <c:pt idx="38">
                  <c:v>0.37939862643981503</c:v>
                </c:pt>
              </c:numCache>
            </c:numRef>
          </c:yVal>
          <c:smooth val="1"/>
        </c:ser>
        <c:ser>
          <c:idx val="56"/>
          <c:order val="5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PlotDat68!$DK$1:$DK$39</c:f>
              <c:numCache>
                <c:formatCode>General</c:formatCode>
                <c:ptCount val="39"/>
                <c:pt idx="0">
                  <c:v>7.4717892031866207</c:v>
                </c:pt>
                <c:pt idx="1">
                  <c:v>7.4677094236632131</c:v>
                </c:pt>
                <c:pt idx="2">
                  <c:v>7.4556519882943961</c:v>
                </c:pt>
                <c:pt idx="3">
                  <c:v>7.4359457924856436</c:v>
                </c:pt>
                <c:pt idx="4">
                  <c:v>7.409128369888399</c:v>
                </c:pt>
                <c:pt idx="5">
                  <c:v>7.375931229883312</c:v>
                </c:pt>
                <c:pt idx="6">
                  <c:v>7.3372599039112369</c:v>
                </c:pt>
                <c:pt idx="7">
                  <c:v>7.2941692449360689</c:v>
                </c:pt>
                <c:pt idx="8">
                  <c:v>7.2478346538056844</c:v>
                </c:pt>
                <c:pt idx="9">
                  <c:v>7.1995200173808582</c:v>
                </c:pt>
                <c:pt idx="10">
                  <c:v>7.1505432329964007</c:v>
                </c:pt>
                <c:pt idx="11">
                  <c:v>7.1022402596573713</c:v>
                </c:pt>
                <c:pt idx="12">
                  <c:v>7.0559286765600069</c:v>
                </c:pt>
                <c:pt idx="13">
                  <c:v>7.0128717429659142</c:v>
                </c:pt>
                <c:pt idx="14">
                  <c:v>6.9742439397824931</c:v>
                </c:pt>
                <c:pt idx="15">
                  <c:v>6.941098932785418</c:v>
                </c:pt>
                <c:pt idx="16">
                  <c:v>6.9143408313629857</c:v>
                </c:pt>
                <c:pt idx="17">
                  <c:v>6.8946995267688358</c:v>
                </c:pt>
                <c:pt idx="18">
                  <c:v>6.8827107825912357</c:v>
                </c:pt>
                <c:pt idx="19">
                  <c:v>6.8787016205190277</c:v>
                </c:pt>
                <c:pt idx="20">
                  <c:v>6.8827814000424352</c:v>
                </c:pt>
                <c:pt idx="21">
                  <c:v>6.8948388354112522</c:v>
                </c:pt>
                <c:pt idx="22">
                  <c:v>6.9145450312200047</c:v>
                </c:pt>
                <c:pt idx="23">
                  <c:v>6.9413624538172494</c:v>
                </c:pt>
                <c:pt idx="24">
                  <c:v>6.9745595938223355</c:v>
                </c:pt>
                <c:pt idx="25">
                  <c:v>7.0132309197944105</c:v>
                </c:pt>
                <c:pt idx="26">
                  <c:v>7.0563215787695786</c:v>
                </c:pt>
                <c:pt idx="27">
                  <c:v>7.1026561698999622</c:v>
                </c:pt>
                <c:pt idx="28">
                  <c:v>7.1509708063247892</c:v>
                </c:pt>
                <c:pt idx="29">
                  <c:v>7.1999475907092467</c:v>
                </c:pt>
                <c:pt idx="30">
                  <c:v>7.2482505640482753</c:v>
                </c:pt>
                <c:pt idx="31">
                  <c:v>7.2945621471456406</c:v>
                </c:pt>
                <c:pt idx="32">
                  <c:v>7.3376190807397332</c:v>
                </c:pt>
                <c:pt idx="33">
                  <c:v>7.3762468839231543</c:v>
                </c:pt>
                <c:pt idx="34">
                  <c:v>7.4093918909202294</c:v>
                </c:pt>
                <c:pt idx="35">
                  <c:v>7.4361499923426617</c:v>
                </c:pt>
                <c:pt idx="36">
                  <c:v>7.4557912969368125</c:v>
                </c:pt>
                <c:pt idx="37">
                  <c:v>7.4677800411144126</c:v>
                </c:pt>
                <c:pt idx="38">
                  <c:v>7.4717892031866207</c:v>
                </c:pt>
              </c:numCache>
            </c:numRef>
          </c:xVal>
          <c:yVal>
            <c:numRef>
              <c:f>PlotDat68!$DL$1:$DL$39</c:f>
              <c:numCache>
                <c:formatCode>General</c:formatCode>
                <c:ptCount val="39"/>
                <c:pt idx="0">
                  <c:v>0.37541940199953167</c:v>
                </c:pt>
                <c:pt idx="1">
                  <c:v>0.37596308361148717</c:v>
                </c:pt>
                <c:pt idx="2">
                  <c:v>0.37610459023114889</c:v>
                </c:pt>
                <c:pt idx="3">
                  <c:v>0.37584006192681269</c:v>
                </c:pt>
                <c:pt idx="4">
                  <c:v>0.37517671434104705</c:v>
                </c:pt>
                <c:pt idx="5">
                  <c:v>0.37413264186677353</c:v>
                </c:pt>
                <c:pt idx="6">
                  <c:v>0.3727363240793965</c:v>
                </c:pt>
                <c:pt idx="7">
                  <c:v>0.37102584888822687</c:v>
                </c:pt>
                <c:pt idx="8">
                  <c:v>0.3690478735976036</c:v>
                </c:pt>
                <c:pt idx="9">
                  <c:v>0.36685635221725821</c:v>
                </c:pt>
                <c:pt idx="10">
                  <c:v>0.36451106373757663</c:v>
                </c:pt>
                <c:pt idx="11">
                  <c:v>0.36207598151457376</c:v>
                </c:pt>
                <c:pt idx="12">
                  <c:v>0.35961752824350762</c:v>
                </c:pt>
                <c:pt idx="13">
                  <c:v>0.3572027641209034</c:v>
                </c:pt>
                <c:pt idx="14">
                  <c:v>0.35489755761720554</c:v>
                </c:pt>
                <c:pt idx="15">
                  <c:v>0.3527647887566101</c:v>
                </c:pt>
                <c:pt idx="16">
                  <c:v>0.35086263391392059</c:v>
                </c:pt>
                <c:pt idx="17">
                  <c:v>0.34924297891469797</c:v>
                </c:pt>
                <c:pt idx="18">
                  <c:v>0.34795000372519552</c:v>
                </c:pt>
                <c:pt idx="19">
                  <c:v>0.34701897733804826</c:v>
                </c:pt>
                <c:pt idx="20">
                  <c:v>0.34647529572609276</c:v>
                </c:pt>
                <c:pt idx="21">
                  <c:v>0.34633378910643103</c:v>
                </c:pt>
                <c:pt idx="22">
                  <c:v>0.34659831741076724</c:v>
                </c:pt>
                <c:pt idx="23">
                  <c:v>0.34726166499653288</c:v>
                </c:pt>
                <c:pt idx="24">
                  <c:v>0.3483057374708064</c:v>
                </c:pt>
                <c:pt idx="25">
                  <c:v>0.34970205525818338</c:v>
                </c:pt>
                <c:pt idx="26">
                  <c:v>0.35141253044935306</c:v>
                </c:pt>
                <c:pt idx="27">
                  <c:v>0.35339050573997627</c:v>
                </c:pt>
                <c:pt idx="28">
                  <c:v>0.35558202712032166</c:v>
                </c:pt>
                <c:pt idx="29">
                  <c:v>0.35792731560000329</c:v>
                </c:pt>
                <c:pt idx="30">
                  <c:v>0.36036239782300611</c:v>
                </c:pt>
                <c:pt idx="31">
                  <c:v>0.36282085109407225</c:v>
                </c:pt>
                <c:pt idx="32">
                  <c:v>0.36523561521667647</c:v>
                </c:pt>
                <c:pt idx="33">
                  <c:v>0.36754082172037433</c:v>
                </c:pt>
                <c:pt idx="34">
                  <c:v>0.36967359058096977</c:v>
                </c:pt>
                <c:pt idx="35">
                  <c:v>0.37157574542365929</c:v>
                </c:pt>
                <c:pt idx="36">
                  <c:v>0.37319540042288191</c:v>
                </c:pt>
                <c:pt idx="37">
                  <c:v>0.37448837561238435</c:v>
                </c:pt>
                <c:pt idx="38">
                  <c:v>0.37541940199953167</c:v>
                </c:pt>
              </c:numCache>
            </c:numRef>
          </c:yVal>
          <c:smooth val="1"/>
        </c:ser>
        <c:ser>
          <c:idx val="57"/>
          <c:order val="5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PlotDat68!$DM$1:$DM$39</c:f>
              <c:numCache>
                <c:formatCode>General</c:formatCode>
                <c:ptCount val="39"/>
                <c:pt idx="0">
                  <c:v>7.9968183894511675</c:v>
                </c:pt>
                <c:pt idx="1">
                  <c:v>7.9923648944677144</c:v>
                </c:pt>
                <c:pt idx="2">
                  <c:v>7.9792001778247208</c:v>
                </c:pt>
                <c:pt idx="3">
                  <c:v>7.957683338674352</c:v>
                </c:pt>
                <c:pt idx="4">
                  <c:v>7.9284013002984164</c:v>
                </c:pt>
                <c:pt idx="5">
                  <c:v>7.8921528003712336</c:v>
                </c:pt>
                <c:pt idx="6">
                  <c:v>7.8499266034780284</c:v>
                </c:pt>
                <c:pt idx="7">
                  <c:v>7.8028745301945683</c:v>
                </c:pt>
                <c:pt idx="8">
                  <c:v>7.7522800384244261</c:v>
                </c:pt>
                <c:pt idx="9">
                  <c:v>7.6995232140130927</c:v>
                </c:pt>
                <c:pt idx="10">
                  <c:v>7.6460431256037342</c:v>
                </c:pt>
                <c:pt idx="11">
                  <c:v>7.5932985705959712</c:v>
                </c:pt>
                <c:pt idx="12">
                  <c:v>7.5427282829556228</c:v>
                </c:pt>
                <c:pt idx="13">
                  <c:v>7.4957116883026158</c:v>
                </c:pt>
                <c:pt idx="14">
                  <c:v>7.45353127677597</c:v>
                </c:pt>
                <c:pt idx="15">
                  <c:v>7.4173376200460055</c:v>
                </c:pt>
                <c:pt idx="16">
                  <c:v>7.3881179867184947</c:v>
                </c:pt>
                <c:pt idx="17">
                  <c:v>7.3666694122207117</c:v>
                </c:pt>
                <c:pt idx="18">
                  <c:v>7.353576957752697</c:v>
                </c:pt>
                <c:pt idx="19">
                  <c:v>7.3491977513428548</c:v>
                </c:pt>
                <c:pt idx="20">
                  <c:v>7.353651246326308</c:v>
                </c:pt>
                <c:pt idx="21">
                  <c:v>7.3668159629693015</c:v>
                </c:pt>
                <c:pt idx="22">
                  <c:v>7.3883328021196704</c:v>
                </c:pt>
                <c:pt idx="23">
                  <c:v>7.417614840495605</c:v>
                </c:pt>
                <c:pt idx="24">
                  <c:v>7.4538633404227888</c:v>
                </c:pt>
                <c:pt idx="25">
                  <c:v>7.496089537315993</c:v>
                </c:pt>
                <c:pt idx="26">
                  <c:v>7.5431416105994531</c:v>
                </c:pt>
                <c:pt idx="27">
                  <c:v>7.5937361023695953</c:v>
                </c:pt>
                <c:pt idx="28">
                  <c:v>7.6464929267809278</c:v>
                </c:pt>
                <c:pt idx="29">
                  <c:v>7.6999730151902863</c:v>
                </c:pt>
                <c:pt idx="30">
                  <c:v>7.7527175701980493</c:v>
                </c:pt>
                <c:pt idx="31">
                  <c:v>7.8032878578383986</c:v>
                </c:pt>
                <c:pt idx="32">
                  <c:v>7.8503044524914047</c:v>
                </c:pt>
                <c:pt idx="33">
                  <c:v>7.8924848640180514</c:v>
                </c:pt>
                <c:pt idx="34">
                  <c:v>7.9286785207480159</c:v>
                </c:pt>
                <c:pt idx="35">
                  <c:v>7.9578981540755267</c:v>
                </c:pt>
                <c:pt idx="36">
                  <c:v>7.9793467285733097</c:v>
                </c:pt>
                <c:pt idx="37">
                  <c:v>7.9924391830413253</c:v>
                </c:pt>
                <c:pt idx="38">
                  <c:v>7.9968183894511675</c:v>
                </c:pt>
              </c:numCache>
            </c:numRef>
          </c:xVal>
          <c:yVal>
            <c:numRef>
              <c:f>PlotDat68!$DN$1:$DN$39</c:f>
              <c:numCache>
                <c:formatCode>General</c:formatCode>
                <c:ptCount val="39"/>
                <c:pt idx="0">
                  <c:v>0.39655621839307026</c:v>
                </c:pt>
                <c:pt idx="1">
                  <c:v>0.39713313800122929</c:v>
                </c:pt>
                <c:pt idx="2">
                  <c:v>0.39727675303843724</c:v>
                </c:pt>
                <c:pt idx="3">
                  <c:v>0.39698314606085561</c:v>
                </c:pt>
                <c:pt idx="4">
                  <c:v>0.39626032590145654</c:v>
                </c:pt>
                <c:pt idx="5">
                  <c:v>0.3951280092099369</c:v>
                </c:pt>
                <c:pt idx="6">
                  <c:v>0.39361708263391204</c:v>
                </c:pt>
                <c:pt idx="7">
                  <c:v>0.39176876031168434</c:v>
                </c:pt>
                <c:pt idx="8">
                  <c:v>0.38963345965798735</c:v>
                </c:pt>
                <c:pt idx="9">
                  <c:v>0.38726942610834064</c:v>
                </c:pt>
                <c:pt idx="10">
                  <c:v>0.38474114433540307</c:v>
                </c:pt>
                <c:pt idx="11">
                  <c:v>0.38211757927520162</c:v>
                </c:pt>
                <c:pt idx="12">
                  <c:v>0.37947029494345491</c:v>
                </c:pt>
                <c:pt idx="13">
                  <c:v>0.37687150235577788</c:v>
                </c:pt>
                <c:pt idx="14">
                  <c:v>0.37439208979941552</c:v>
                </c:pt>
                <c:pt idx="15">
                  <c:v>0.37209968918555941</c:v>
                </c:pt>
                <c:pt idx="16">
                  <c:v>0.37005683122711303</c:v>
                </c:pt>
                <c:pt idx="17">
                  <c:v>0.36831923976384962</c:v>
                </c:pt>
                <c:pt idx="18">
                  <c:v>0.36693431176132402</c:v>
                </c:pt>
                <c:pt idx="19">
                  <c:v>0.3659398244452074</c:v>
                </c:pt>
                <c:pt idx="20">
                  <c:v>0.36536290483704836</c:v>
                </c:pt>
                <c:pt idx="21">
                  <c:v>0.36521928979984042</c:v>
                </c:pt>
                <c:pt idx="22">
                  <c:v>0.36551289677742199</c:v>
                </c:pt>
                <c:pt idx="23">
                  <c:v>0.36623571693682105</c:v>
                </c:pt>
                <c:pt idx="24">
                  <c:v>0.3673680336283407</c:v>
                </c:pt>
                <c:pt idx="25">
                  <c:v>0.36887896020436556</c:v>
                </c:pt>
                <c:pt idx="26">
                  <c:v>0.37072728252659332</c:v>
                </c:pt>
                <c:pt idx="27">
                  <c:v>0.37286258318029025</c:v>
                </c:pt>
                <c:pt idx="28">
                  <c:v>0.37522661672993696</c:v>
                </c:pt>
                <c:pt idx="29">
                  <c:v>0.37775489850287453</c:v>
                </c:pt>
                <c:pt idx="30">
                  <c:v>0.38037846356307597</c:v>
                </c:pt>
                <c:pt idx="31">
                  <c:v>0.38302574789482263</c:v>
                </c:pt>
                <c:pt idx="32">
                  <c:v>0.38562454048249972</c:v>
                </c:pt>
                <c:pt idx="33">
                  <c:v>0.38810395303886208</c:v>
                </c:pt>
                <c:pt idx="34">
                  <c:v>0.39039635365271819</c:v>
                </c:pt>
                <c:pt idx="35">
                  <c:v>0.39243921161116457</c:v>
                </c:pt>
                <c:pt idx="36">
                  <c:v>0.39417680307442804</c:v>
                </c:pt>
                <c:pt idx="37">
                  <c:v>0.39556173107695358</c:v>
                </c:pt>
                <c:pt idx="38">
                  <c:v>0.39655621839307026</c:v>
                </c:pt>
              </c:numCache>
            </c:numRef>
          </c:yVal>
          <c:smooth val="1"/>
        </c:ser>
        <c:ser>
          <c:idx val="58"/>
          <c:order val="5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PlotDat68!$DO$1:$DO$39</c:f>
              <c:numCache>
                <c:formatCode>General</c:formatCode>
                <c:ptCount val="39"/>
                <c:pt idx="0">
                  <c:v>7.4063365778638515</c:v>
                </c:pt>
                <c:pt idx="1">
                  <c:v>7.4018176359094019</c:v>
                </c:pt>
                <c:pt idx="2">
                  <c:v>7.3884549930182315</c:v>
                </c:pt>
                <c:pt idx="3">
                  <c:v>7.3666131472546015</c:v>
                </c:pt>
                <c:pt idx="4">
                  <c:v>7.3368878872335017</c:v>
                </c:pt>
                <c:pt idx="5">
                  <c:v>7.3000900405603373</c:v>
                </c:pt>
                <c:pt idx="6">
                  <c:v>7.2572233565675255</c:v>
                </c:pt>
                <c:pt idx="7">
                  <c:v>7.2094571266492844</c:v>
                </c:pt>
                <c:pt idx="8">
                  <c:v>7.1580942890405161</c:v>
                </c:pt>
                <c:pt idx="9">
                  <c:v>7.1045358880582627</c:v>
                </c:pt>
                <c:pt idx="10">
                  <c:v>7.0502428572649887</c:v>
                </c:pt>
                <c:pt idx="11">
                  <c:v>6.9966961690093674</c:v>
                </c:pt>
                <c:pt idx="12">
                  <c:v>6.9453564373612124</c:v>
                </c:pt>
                <c:pt idx="13">
                  <c:v>6.897624076367193</c:v>
                </c:pt>
                <c:pt idx="14">
                  <c:v>6.8548011004062488</c:v>
                </c:pt>
                <c:pt idx="15">
                  <c:v>6.8180556086314272</c:v>
                </c:pt>
                <c:pt idx="16">
                  <c:v>6.7883899222699968</c:v>
                </c:pt>
                <c:pt idx="17">
                  <c:v>6.7666132439132252</c:v>
                </c:pt>
                <c:pt idx="18">
                  <c:v>6.7533195845791205</c:v>
                </c:pt>
                <c:pt idx="19">
                  <c:v>6.7488715606403344</c:v>
                </c:pt>
                <c:pt idx="20">
                  <c:v>6.753390502594784</c:v>
                </c:pt>
                <c:pt idx="21">
                  <c:v>6.7667531454859544</c:v>
                </c:pt>
                <c:pt idx="22">
                  <c:v>6.7885949912495835</c:v>
                </c:pt>
                <c:pt idx="23">
                  <c:v>6.8183202512706842</c:v>
                </c:pt>
                <c:pt idx="24">
                  <c:v>6.8551180979438486</c:v>
                </c:pt>
                <c:pt idx="25">
                  <c:v>6.8979847819366604</c:v>
                </c:pt>
                <c:pt idx="26">
                  <c:v>6.9457510118549006</c:v>
                </c:pt>
                <c:pt idx="27">
                  <c:v>6.9971138494636689</c:v>
                </c:pt>
                <c:pt idx="28">
                  <c:v>7.0506722504459223</c:v>
                </c:pt>
                <c:pt idx="29">
                  <c:v>7.1049652812391955</c:v>
                </c:pt>
                <c:pt idx="30">
                  <c:v>7.1585119694948176</c:v>
                </c:pt>
                <c:pt idx="31">
                  <c:v>7.2098517011429726</c:v>
                </c:pt>
                <c:pt idx="32">
                  <c:v>7.2575840621369911</c:v>
                </c:pt>
                <c:pt idx="33">
                  <c:v>7.3004070380979362</c:v>
                </c:pt>
                <c:pt idx="34">
                  <c:v>7.3371525298727578</c:v>
                </c:pt>
                <c:pt idx="35">
                  <c:v>7.3668182162341882</c:v>
                </c:pt>
                <c:pt idx="36">
                  <c:v>7.3885948945909607</c:v>
                </c:pt>
                <c:pt idx="37">
                  <c:v>7.4018885539250645</c:v>
                </c:pt>
                <c:pt idx="38">
                  <c:v>7.4063365778638515</c:v>
                </c:pt>
              </c:numCache>
            </c:numRef>
          </c:xVal>
          <c:yVal>
            <c:numRef>
              <c:f>PlotDat68!$DP$1:$DP$39</c:f>
              <c:numCache>
                <c:formatCode>General</c:formatCode>
                <c:ptCount val="39"/>
                <c:pt idx="0">
                  <c:v>0.37467215213060362</c:v>
                </c:pt>
                <c:pt idx="1">
                  <c:v>0.37518013538447026</c:v>
                </c:pt>
                <c:pt idx="2">
                  <c:v>0.37523674746187319</c:v>
                </c:pt>
                <c:pt idx="3">
                  <c:v>0.37484044413291751</c:v>
                </c:pt>
                <c:pt idx="4">
                  <c:v>0.37400203551933142</c:v>
                </c:pt>
                <c:pt idx="5">
                  <c:v>0.37274439122252545</c:v>
                </c:pt>
                <c:pt idx="6">
                  <c:v>0.37110181650048241</c:v>
                </c:pt>
                <c:pt idx="7">
                  <c:v>0.36911911650974699</c:v>
                </c:pt>
                <c:pt idx="8">
                  <c:v>0.36685037413755328</c:v>
                </c:pt>
                <c:pt idx="9">
                  <c:v>0.36435747476164476</c:v>
                </c:pt>
                <c:pt idx="10">
                  <c:v>0.36170841817849253</c:v>
                </c:pt>
                <c:pt idx="11">
                  <c:v>0.35897546374610984</c:v>
                </c:pt>
                <c:pt idx="12">
                  <c:v>0.35623315933713168</c:v>
                </c:pt>
                <c:pt idx="13">
                  <c:v>0.35355630786718084</c:v>
                </c:pt>
                <c:pt idx="14">
                  <c:v>0.3510179268663266</c:v>
                </c:pt>
                <c:pt idx="15">
                  <c:v>0.34868725675120682</c:v>
                </c:pt>
                <c:pt idx="16">
                  <c:v>0.3466278721269585</c:v>
                </c:pt>
                <c:pt idx="17">
                  <c:v>0.34489594763771608</c:v>
                </c:pt>
                <c:pt idx="18">
                  <c:v>0.34353872566875582</c:v>
                </c:pt>
                <c:pt idx="19">
                  <c:v>0.34259322769737738</c:v>
                </c:pt>
                <c:pt idx="20">
                  <c:v>0.34208524444351074</c:v>
                </c:pt>
                <c:pt idx="21">
                  <c:v>0.34202863236610781</c:v>
                </c:pt>
                <c:pt idx="22">
                  <c:v>0.34242493569506349</c:v>
                </c:pt>
                <c:pt idx="23">
                  <c:v>0.34326334430864958</c:v>
                </c:pt>
                <c:pt idx="24">
                  <c:v>0.34452098860545555</c:v>
                </c:pt>
                <c:pt idx="25">
                  <c:v>0.34616356332749854</c:v>
                </c:pt>
                <c:pt idx="26">
                  <c:v>0.34814626331823395</c:v>
                </c:pt>
                <c:pt idx="27">
                  <c:v>0.35041500569042766</c:v>
                </c:pt>
                <c:pt idx="28">
                  <c:v>0.35290790506633618</c:v>
                </c:pt>
                <c:pt idx="29">
                  <c:v>0.35555696164948841</c:v>
                </c:pt>
                <c:pt idx="30">
                  <c:v>0.35828991608187111</c:v>
                </c:pt>
                <c:pt idx="31">
                  <c:v>0.36103222049084926</c:v>
                </c:pt>
                <c:pt idx="32">
                  <c:v>0.3637090719608001</c:v>
                </c:pt>
                <c:pt idx="33">
                  <c:v>0.36624745296165434</c:v>
                </c:pt>
                <c:pt idx="34">
                  <c:v>0.36857812307677407</c:v>
                </c:pt>
                <c:pt idx="35">
                  <c:v>0.37063750770102244</c:v>
                </c:pt>
                <c:pt idx="36">
                  <c:v>0.37236943219026486</c:v>
                </c:pt>
                <c:pt idx="37">
                  <c:v>0.37372665415922512</c:v>
                </c:pt>
                <c:pt idx="38">
                  <c:v>0.37467215213060362</c:v>
                </c:pt>
              </c:numCache>
            </c:numRef>
          </c:yVal>
          <c:smooth val="1"/>
        </c:ser>
        <c:ser>
          <c:idx val="59"/>
          <c:order val="5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PlotDat68!$DQ$1:$DQ$39</c:f>
              <c:numCache>
                <c:formatCode>General</c:formatCode>
                <c:ptCount val="39"/>
                <c:pt idx="0">
                  <c:v>6.7374221515173653</c:v>
                </c:pt>
                <c:pt idx="1">
                  <c:v>6.7335657739434858</c:v>
                </c:pt>
                <c:pt idx="2">
                  <c:v>6.7221683747664862</c:v>
                </c:pt>
                <c:pt idx="3">
                  <c:v>6.7035408453251124</c:v>
                </c:pt>
                <c:pt idx="4">
                  <c:v>6.6781912960641812</c:v>
                </c:pt>
                <c:pt idx="5">
                  <c:v>6.6468111966061869</c:v>
                </c:pt>
                <c:pt idx="6">
                  <c:v>6.6102565142625291</c:v>
                </c:pt>
                <c:pt idx="7">
                  <c:v>6.5695243654765996</c:v>
                </c:pt>
                <c:pt idx="8">
                  <c:v>6.5257258170864887</c:v>
                </c:pt>
                <c:pt idx="9">
                  <c:v>6.4800555793179866</c:v>
                </c:pt>
                <c:pt idx="10">
                  <c:v>6.4337594172039925</c:v>
                </c:pt>
                <c:pt idx="11">
                  <c:v>6.3881001693618886</c:v>
                </c:pt>
                <c:pt idx="12">
                  <c:v>6.344323301048032</c:v>
                </c:pt>
                <c:pt idx="13">
                  <c:v>6.3036229311122458</c:v>
                </c:pt>
                <c:pt idx="14">
                  <c:v>6.2671092595484321</c:v>
                </c:pt>
                <c:pt idx="15">
                  <c:v>6.235778284132814</c:v>
                </c:pt>
                <c:pt idx="16">
                  <c:v>6.2104846322009726</c:v>
                </c:pt>
                <c:pt idx="17">
                  <c:v>6.1919182486419784</c:v>
                </c:pt>
                <c:pt idx="18">
                  <c:v>6.1805855760003716</c:v>
                </c:pt>
                <c:pt idx="19">
                  <c:v>6.176795740043743</c:v>
                </c:pt>
                <c:pt idx="20">
                  <c:v>6.1806521176176226</c:v>
                </c:pt>
                <c:pt idx="21">
                  <c:v>6.1920495167946221</c:v>
                </c:pt>
                <c:pt idx="22">
                  <c:v>6.2106770462359959</c:v>
                </c:pt>
                <c:pt idx="23">
                  <c:v>6.2360265954969272</c:v>
                </c:pt>
                <c:pt idx="24">
                  <c:v>6.2674066949549214</c:v>
                </c:pt>
                <c:pt idx="25">
                  <c:v>6.3039613772985783</c:v>
                </c:pt>
                <c:pt idx="26">
                  <c:v>6.3446935260845088</c:v>
                </c:pt>
                <c:pt idx="27">
                  <c:v>6.3884920744746188</c:v>
                </c:pt>
                <c:pt idx="28">
                  <c:v>6.4341623122431209</c:v>
                </c:pt>
                <c:pt idx="29">
                  <c:v>6.480458474357115</c:v>
                </c:pt>
                <c:pt idx="30">
                  <c:v>6.5261177221992188</c:v>
                </c:pt>
                <c:pt idx="31">
                  <c:v>6.5698945905130754</c:v>
                </c:pt>
                <c:pt idx="32">
                  <c:v>6.6105949604488616</c:v>
                </c:pt>
                <c:pt idx="33">
                  <c:v>6.6471086320126753</c:v>
                </c:pt>
                <c:pt idx="34">
                  <c:v>6.6784396074282935</c:v>
                </c:pt>
                <c:pt idx="35">
                  <c:v>6.7037332593601349</c:v>
                </c:pt>
                <c:pt idx="36">
                  <c:v>6.7222996429191291</c:v>
                </c:pt>
                <c:pt idx="37">
                  <c:v>6.7336323155607358</c:v>
                </c:pt>
                <c:pt idx="38">
                  <c:v>6.7374221515173653</c:v>
                </c:pt>
              </c:numCache>
            </c:numRef>
          </c:xVal>
          <c:yVal>
            <c:numRef>
              <c:f>PlotDat68!$DR$1:$DR$39</c:f>
              <c:numCache>
                <c:formatCode>General</c:formatCode>
                <c:ptCount val="39"/>
                <c:pt idx="0">
                  <c:v>0.34544604438921689</c:v>
                </c:pt>
                <c:pt idx="1">
                  <c:v>0.34593597417147848</c:v>
                </c:pt>
                <c:pt idx="2">
                  <c:v>0.34603712436081341</c:v>
                </c:pt>
                <c:pt idx="3">
                  <c:v>0.34574673584373539</c:v>
                </c:pt>
                <c:pt idx="4">
                  <c:v>0.34507272966200397</c:v>
                </c:pt>
                <c:pt idx="5">
                  <c:v>0.34403349094725383</c:v>
                </c:pt>
                <c:pt idx="6">
                  <c:v>0.34265736742253011</c:v>
                </c:pt>
                <c:pt idx="7">
                  <c:v>0.34098189615030111</c:v>
                </c:pt>
                <c:pt idx="8">
                  <c:v>0.33905277961924557</c:v>
                </c:pt>
                <c:pt idx="9">
                  <c:v>0.33692263909949915</c:v>
                </c:pt>
                <c:pt idx="10">
                  <c:v>0.33464957927157862</c:v>
                </c:pt>
                <c:pt idx="11">
                  <c:v>0.33229560328216501</c:v>
                </c:pt>
                <c:pt idx="12">
                  <c:v>0.329924921459892</c:v>
                </c:pt>
                <c:pt idx="13">
                  <c:v>0.32760219982496497</c:v>
                </c:pt>
                <c:pt idx="14">
                  <c:v>0.32539079616870137</c:v>
                </c:pt>
                <c:pt idx="15">
                  <c:v>0.32335103181814484</c:v>
                </c:pt>
                <c:pt idx="16">
                  <c:v>0.32153854622750988</c:v>
                </c:pt>
                <c:pt idx="17">
                  <c:v>0.32000277927891163</c:v>
                </c:pt>
                <c:pt idx="18">
                  <c:v>0.31878562269126226</c:v>
                </c:pt>
                <c:pt idx="19">
                  <c:v>0.31792027732338235</c:v>
                </c:pt>
                <c:pt idx="20">
                  <c:v>0.31743034754112076</c:v>
                </c:pt>
                <c:pt idx="21">
                  <c:v>0.31732919735178583</c:v>
                </c:pt>
                <c:pt idx="22">
                  <c:v>0.31761958586886385</c:v>
                </c:pt>
                <c:pt idx="23">
                  <c:v>0.31829359205059526</c:v>
                </c:pt>
                <c:pt idx="24">
                  <c:v>0.31933283076534541</c:v>
                </c:pt>
                <c:pt idx="25">
                  <c:v>0.32070895429006907</c:v>
                </c:pt>
                <c:pt idx="26">
                  <c:v>0.32238442556229807</c:v>
                </c:pt>
                <c:pt idx="27">
                  <c:v>0.32431354209335367</c:v>
                </c:pt>
                <c:pt idx="28">
                  <c:v>0.32644368261310008</c:v>
                </c:pt>
                <c:pt idx="29">
                  <c:v>0.32871674244102056</c:v>
                </c:pt>
                <c:pt idx="30">
                  <c:v>0.33107071843043417</c:v>
                </c:pt>
                <c:pt idx="31">
                  <c:v>0.33344140025270719</c:v>
                </c:pt>
                <c:pt idx="32">
                  <c:v>0.33576412188763416</c:v>
                </c:pt>
                <c:pt idx="33">
                  <c:v>0.33797552554389781</c:v>
                </c:pt>
                <c:pt idx="34">
                  <c:v>0.34001528989445434</c:v>
                </c:pt>
                <c:pt idx="35">
                  <c:v>0.3418277754850893</c:v>
                </c:pt>
                <c:pt idx="36">
                  <c:v>0.34336354243368755</c:v>
                </c:pt>
                <c:pt idx="37">
                  <c:v>0.34458069902133698</c:v>
                </c:pt>
                <c:pt idx="38">
                  <c:v>0.34544604438921689</c:v>
                </c:pt>
              </c:numCache>
            </c:numRef>
          </c:yVal>
          <c:smooth val="1"/>
        </c:ser>
        <c:ser>
          <c:idx val="60"/>
          <c:order val="6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PlotDat68!$DS$1:$DS$39</c:f>
              <c:numCache>
                <c:formatCode>General</c:formatCode>
                <c:ptCount val="39"/>
                <c:pt idx="0">
                  <c:v>7.40126102976678</c:v>
                </c:pt>
                <c:pt idx="1">
                  <c:v>7.3970487304823562</c:v>
                </c:pt>
                <c:pt idx="2">
                  <c:v>7.3846097572596507</c:v>
                </c:pt>
                <c:pt idx="3">
                  <c:v>7.364283412867513</c:v>
                </c:pt>
                <c:pt idx="4">
                  <c:v>7.3366241469941329</c:v>
                </c:pt>
                <c:pt idx="5">
                  <c:v>7.3023864323102137</c:v>
                </c:pt>
                <c:pt idx="6">
                  <c:v>7.2625041844212692</c:v>
                </c:pt>
                <c:pt idx="7">
                  <c:v>7.2180652870844515</c:v>
                </c:pt>
                <c:pt idx="8">
                  <c:v>7.1702819175755472</c:v>
                </c:pt>
                <c:pt idx="9">
                  <c:v>7.1204574816528128</c:v>
                </c:pt>
                <c:pt idx="10">
                  <c:v>7.0699510600456081</c:v>
                </c:pt>
                <c:pt idx="11">
                  <c:v>7.0201403362749648</c:v>
                </c:pt>
                <c:pt idx="12">
                  <c:v>6.972384017038479</c:v>
                </c:pt>
                <c:pt idx="13">
                  <c:v>6.9279847702334898</c:v>
                </c:pt>
                <c:pt idx="14">
                  <c:v>6.8881536915726373</c:v>
                </c:pt>
                <c:pt idx="15">
                  <c:v>6.8539772690499188</c:v>
                </c:pt>
                <c:pt idx="16">
                  <c:v>6.8263877463804681</c:v>
                </c:pt>
                <c:pt idx="17">
                  <c:v>6.8061376938221914</c:v>
                </c:pt>
                <c:pt idx="18">
                  <c:v>6.7937794800209304</c:v>
                </c:pt>
                <c:pt idx="19">
                  <c:v>6.7896502048284093</c:v>
                </c:pt>
                <c:pt idx="20">
                  <c:v>6.7938625041234628</c:v>
                </c:pt>
                <c:pt idx="21">
                  <c:v>6.8063014773461683</c:v>
                </c:pt>
                <c:pt idx="22">
                  <c:v>6.8266278217383061</c:v>
                </c:pt>
                <c:pt idx="23">
                  <c:v>6.8542870876116853</c:v>
                </c:pt>
                <c:pt idx="24">
                  <c:v>6.8885248022956054</c:v>
                </c:pt>
                <c:pt idx="25">
                  <c:v>6.9284070501845489</c:v>
                </c:pt>
                <c:pt idx="26">
                  <c:v>6.9728459475213667</c:v>
                </c:pt>
                <c:pt idx="27">
                  <c:v>7.0206293170302709</c:v>
                </c:pt>
                <c:pt idx="28">
                  <c:v>7.0704537529530054</c:v>
                </c:pt>
                <c:pt idx="29">
                  <c:v>7.1209601745602091</c:v>
                </c:pt>
                <c:pt idx="30">
                  <c:v>7.1707708983308525</c:v>
                </c:pt>
                <c:pt idx="31">
                  <c:v>7.2185272175673383</c:v>
                </c:pt>
                <c:pt idx="32">
                  <c:v>7.2629264643723284</c:v>
                </c:pt>
                <c:pt idx="33">
                  <c:v>7.3027575430331808</c:v>
                </c:pt>
                <c:pt idx="34">
                  <c:v>7.3369339655558994</c:v>
                </c:pt>
                <c:pt idx="35">
                  <c:v>7.3645234882253501</c:v>
                </c:pt>
                <c:pt idx="36">
                  <c:v>7.3847735407836268</c:v>
                </c:pt>
                <c:pt idx="37">
                  <c:v>7.3971317545848887</c:v>
                </c:pt>
                <c:pt idx="38">
                  <c:v>7.4012610297774097</c:v>
                </c:pt>
              </c:numCache>
            </c:numRef>
          </c:xVal>
          <c:yVal>
            <c:numRef>
              <c:f>PlotDat68!$DT$1:$DT$39</c:f>
              <c:numCache>
                <c:formatCode>General</c:formatCode>
                <c:ptCount val="39"/>
                <c:pt idx="0">
                  <c:v>0.3850088888198987</c:v>
                </c:pt>
                <c:pt idx="1">
                  <c:v>0.38566383639438795</c:v>
                </c:pt>
                <c:pt idx="2">
                  <c:v>0.38589685365332516</c:v>
                </c:pt>
                <c:pt idx="3">
                  <c:v>0.38570158438359609</c:v>
                </c:pt>
                <c:pt idx="4">
                  <c:v>0.38508335502184982</c:v>
                </c:pt>
                <c:pt idx="5">
                  <c:v>0.38405902925347124</c:v>
                </c:pt>
                <c:pt idx="6">
                  <c:v>0.38265654801520371</c:v>
                </c:pt>
                <c:pt idx="7">
                  <c:v>0.38091416733923139</c:v>
                </c:pt>
                <c:pt idx="8">
                  <c:v>0.37887941482834736</c:v>
                </c:pt>
                <c:pt idx="9">
                  <c:v>0.37660779322684473</c:v>
                </c:pt>
                <c:pt idx="10">
                  <c:v>0.37416126645033682</c:v>
                </c:pt>
                <c:pt idx="11">
                  <c:v>0.37160656937166747</c:v>
                </c:pt>
                <c:pt idx="12">
                  <c:v>0.36901338746754453</c:v>
                </c:pt>
                <c:pt idx="13">
                  <c:v>0.36645245598039178</c:v>
                </c:pt>
                <c:pt idx="14">
                  <c:v>0.36399363044532856</c:v>
                </c:pt>
                <c:pt idx="15">
                  <c:v>0.36170398121327169</c:v>
                </c:pt>
                <c:pt idx="16">
                  <c:v>0.35964596394660148</c:v>
                </c:pt>
                <c:pt idx="17">
                  <c:v>0.3578757159915022</c:v>
                </c:pt>
                <c:pt idx="18">
                  <c:v>0.35644152509749683</c:v>
                </c:pt>
                <c:pt idx="19">
                  <c:v>0.35538251236323848</c:v>
                </c:pt>
                <c:pt idx="20">
                  <c:v>0.35472756456930687</c:v>
                </c:pt>
                <c:pt idx="21">
                  <c:v>0.35449454731036967</c:v>
                </c:pt>
                <c:pt idx="22">
                  <c:v>0.35468981658009874</c:v>
                </c:pt>
                <c:pt idx="23">
                  <c:v>0.35530804594184501</c:v>
                </c:pt>
                <c:pt idx="24">
                  <c:v>0.35633237171022358</c:v>
                </c:pt>
                <c:pt idx="25">
                  <c:v>0.35773485294849111</c:v>
                </c:pt>
                <c:pt idx="26">
                  <c:v>0.35947723362446343</c:v>
                </c:pt>
                <c:pt idx="27">
                  <c:v>0.36151198613534741</c:v>
                </c:pt>
                <c:pt idx="28">
                  <c:v>0.36378360773685009</c:v>
                </c:pt>
                <c:pt idx="29">
                  <c:v>0.36623013451335795</c:v>
                </c:pt>
                <c:pt idx="30">
                  <c:v>0.3687848315920273</c:v>
                </c:pt>
                <c:pt idx="31">
                  <c:v>0.37137801349615024</c:v>
                </c:pt>
                <c:pt idx="32">
                  <c:v>0.37393894498330299</c:v>
                </c:pt>
                <c:pt idx="33">
                  <c:v>0.3763977705183662</c:v>
                </c:pt>
                <c:pt idx="34">
                  <c:v>0.37868741975042308</c:v>
                </c:pt>
                <c:pt idx="35">
                  <c:v>0.38074543701709329</c:v>
                </c:pt>
                <c:pt idx="36">
                  <c:v>0.38251568497219257</c:v>
                </c:pt>
                <c:pt idx="37">
                  <c:v>0.38394987586619794</c:v>
                </c:pt>
                <c:pt idx="38">
                  <c:v>0.38500888860045634</c:v>
                </c:pt>
              </c:numCache>
            </c:numRef>
          </c:yVal>
          <c:smooth val="1"/>
        </c:ser>
        <c:ser>
          <c:idx val="61"/>
          <c:order val="61"/>
          <c:tx>
            <c:v>IsoDat2</c:v>
          </c:tx>
          <c:spPr>
            <a:ln w="28575">
              <a:noFill/>
            </a:ln>
          </c:spPr>
          <c:marker>
            <c:symbol val="none"/>
          </c:marker>
          <c:xVal>
            <c:numRef>
              <c:f>PlotDat68!$DY$1</c:f>
              <c:numCache>
                <c:formatCode>General</c:formatCode>
                <c:ptCount val="1"/>
                <c:pt idx="0">
                  <c:v>0.82001537862111462</c:v>
                </c:pt>
              </c:numCache>
            </c:numRef>
          </c:xVal>
          <c:yVal>
            <c:numRef>
              <c:f>PlotDat68!$DZ$1</c:f>
              <c:numCache>
                <c:formatCode>General</c:formatCode>
                <c:ptCount val="1"/>
                <c:pt idx="0">
                  <c:v>9.9004725612449704E-2</c:v>
                </c:pt>
              </c:numCache>
            </c:numRef>
          </c:yVal>
          <c:smooth val="1"/>
        </c:ser>
        <c:ser>
          <c:idx val="62"/>
          <c:order val="62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PlotDat68!$DW$1:$DW$31</c:f>
              <c:numCache>
                <c:formatCode>General</c:formatCode>
                <c:ptCount val="31"/>
                <c:pt idx="0">
                  <c:v>0.85086372973015789</c:v>
                </c:pt>
                <c:pt idx="1">
                  <c:v>0.85016136989187407</c:v>
                </c:pt>
                <c:pt idx="2">
                  <c:v>0.84814148557854252</c:v>
                </c:pt>
                <c:pt idx="3">
                  <c:v>0.84489235542713614</c:v>
                </c:pt>
                <c:pt idx="4">
                  <c:v>0.84055598201632764</c:v>
                </c:pt>
                <c:pt idx="5">
                  <c:v>0.83532188567239773</c:v>
                </c:pt>
                <c:pt idx="6">
                  <c:v>0.82941882152155688</c:v>
                </c:pt>
                <c:pt idx="7">
                  <c:v>0.82310478179324142</c:v>
                </c:pt>
                <c:pt idx="8">
                  <c:v>0.81665572032170286</c:v>
                </c:pt>
                <c:pt idx="9">
                  <c:v>0.81035349203927765</c:v>
                </c:pt>
                <c:pt idx="10">
                  <c:v>0.80447353456335446</c:v>
                </c:pt>
                <c:pt idx="11">
                  <c:v>0.79927283025079754</c:v>
                </c:pt>
                <c:pt idx="12">
                  <c:v>0.79497867483581364</c:v>
                </c:pt>
                <c:pt idx="13">
                  <c:v>0.79177874351568134</c:v>
                </c:pt>
                <c:pt idx="14">
                  <c:v>0.78981288864406463</c:v>
                </c:pt>
                <c:pt idx="15">
                  <c:v>0.78916702751207135</c:v>
                </c:pt>
                <c:pt idx="16">
                  <c:v>0.78986938735035517</c:v>
                </c:pt>
                <c:pt idx="17">
                  <c:v>0.79188927166368672</c:v>
                </c:pt>
                <c:pt idx="18">
                  <c:v>0.7951384018150931</c:v>
                </c:pt>
                <c:pt idx="19">
                  <c:v>0.7994747752259016</c:v>
                </c:pt>
                <c:pt idx="20">
                  <c:v>0.80470887156983151</c:v>
                </c:pt>
                <c:pt idx="21">
                  <c:v>0.81061193572067225</c:v>
                </c:pt>
                <c:pt idx="22">
                  <c:v>0.81692597544898782</c:v>
                </c:pt>
                <c:pt idx="23">
                  <c:v>0.82337503692052638</c:v>
                </c:pt>
                <c:pt idx="24">
                  <c:v>0.8296772652029516</c:v>
                </c:pt>
                <c:pt idx="25">
                  <c:v>0.83555722267887478</c:v>
                </c:pt>
                <c:pt idx="26">
                  <c:v>0.8407579269914317</c:v>
                </c:pt>
                <c:pt idx="27">
                  <c:v>0.84505208240641561</c:v>
                </c:pt>
                <c:pt idx="28">
                  <c:v>0.8482520137265479</c:v>
                </c:pt>
                <c:pt idx="29">
                  <c:v>0.85021786859816462</c:v>
                </c:pt>
                <c:pt idx="30">
                  <c:v>0.85086372973015789</c:v>
                </c:pt>
              </c:numCache>
            </c:numRef>
          </c:xVal>
          <c:yVal>
            <c:numRef>
              <c:f>PlotDat68!$DX$1:$DX$31</c:f>
              <c:numCache>
                <c:formatCode>General</c:formatCode>
                <c:ptCount val="31"/>
                <c:pt idx="0">
                  <c:v>0.10253127874215935</c:v>
                </c:pt>
                <c:pt idx="1">
                  <c:v>0.10270132493082408</c:v>
                </c:pt>
                <c:pt idx="2">
                  <c:v>0.10270981199102429</c:v>
                </c:pt>
                <c:pt idx="3">
                  <c:v>0.1025563689975038</c:v>
                </c:pt>
                <c:pt idx="4">
                  <c:v>0.10224770214538063</c:v>
                </c:pt>
                <c:pt idx="5">
                  <c:v>0.10179730165724045</c:v>
                </c:pt>
                <c:pt idx="6">
                  <c:v>0.10122485219567631</c:v>
                </c:pt>
                <c:pt idx="7">
                  <c:v>0.10055537254907587</c:v>
                </c:pt>
                <c:pt idx="8">
                  <c:v>9.9818122190515293E-2</c:v>
                </c:pt>
                <c:pt idx="9">
                  <c:v>9.9045322498383437E-2</c:v>
                </c:pt>
                <c:pt idx="10">
                  <c:v>9.8270748527530816E-2</c:v>
                </c:pt>
                <c:pt idx="11">
                  <c:v>9.7528252877301949E-2</c:v>
                </c:pt>
                <c:pt idx="12">
                  <c:v>9.6850286170501287E-2</c:v>
                </c:pt>
                <c:pt idx="13">
                  <c:v>9.62664788054612E-2</c:v>
                </c:pt>
                <c:pt idx="14">
                  <c:v>9.5802345965452521E-2</c:v>
                </c:pt>
                <c:pt idx="15">
                  <c:v>9.5478172482740056E-2</c:v>
                </c:pt>
                <c:pt idx="16">
                  <c:v>9.5308126294075327E-2</c:v>
                </c:pt>
                <c:pt idx="17">
                  <c:v>9.5299639233875119E-2</c:v>
                </c:pt>
                <c:pt idx="18">
                  <c:v>9.5453082227395611E-2</c:v>
                </c:pt>
                <c:pt idx="19">
                  <c:v>9.5761749079518774E-2</c:v>
                </c:pt>
                <c:pt idx="20">
                  <c:v>9.6212149567658958E-2</c:v>
                </c:pt>
                <c:pt idx="21">
                  <c:v>9.6784599029223095E-2</c:v>
                </c:pt>
                <c:pt idx="22">
                  <c:v>9.7454078675823549E-2</c:v>
                </c:pt>
                <c:pt idx="23">
                  <c:v>9.8191329034384101E-2</c:v>
                </c:pt>
                <c:pt idx="24">
                  <c:v>9.8964128726515957E-2</c:v>
                </c:pt>
                <c:pt idx="25">
                  <c:v>9.9738702697368592E-2</c:v>
                </c:pt>
                <c:pt idx="26">
                  <c:v>0.10048119834759746</c:v>
                </c:pt>
                <c:pt idx="27">
                  <c:v>0.10115916505439812</c:v>
                </c:pt>
                <c:pt idx="28">
                  <c:v>0.10174297241943821</c:v>
                </c:pt>
                <c:pt idx="29">
                  <c:v>0.10220710525944689</c:v>
                </c:pt>
                <c:pt idx="30">
                  <c:v>0.10253127874215935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345280"/>
        <c:axId val="91347200"/>
      </c:scatterChart>
      <c:valAx>
        <c:axId val="91345280"/>
        <c:scaling>
          <c:orientation val="minMax"/>
          <c:max val="1.2"/>
          <c:min val="0.6"/>
        </c:scaling>
        <c:delete val="0"/>
        <c:axPos val="b"/>
        <c:title>
          <c:tx>
            <c:rich>
              <a:bodyPr/>
              <a:lstStyle/>
              <a:p>
                <a:pPr>
                  <a:defRPr sz="25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5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207</a:t>
                </a:r>
                <a:r>
                  <a:rPr lang="en-US" sz="25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Pb/</a:t>
                </a:r>
                <a:r>
                  <a:rPr lang="en-US" sz="25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235</a:t>
                </a:r>
                <a:r>
                  <a:rPr lang="en-US" sz="25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U</a:t>
                </a:r>
              </a:p>
            </c:rich>
          </c:tx>
          <c:layout>
            <c:manualLayout>
              <c:xMode val="edge"/>
              <c:yMode val="edge"/>
              <c:x val="0.47391786903440619"/>
              <c:y val="0.8841761827079934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in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347200"/>
        <c:crosses val="autoZero"/>
        <c:crossBetween val="midCat"/>
        <c:majorUnit val="0.1"/>
        <c:minorUnit val="0.05"/>
      </c:valAx>
      <c:valAx>
        <c:axId val="91347200"/>
        <c:scaling>
          <c:orientation val="minMax"/>
          <c:max val="0.13500000000000001"/>
          <c:min val="0.08"/>
        </c:scaling>
        <c:delete val="0"/>
        <c:axPos val="l"/>
        <c:title>
          <c:tx>
            <c:rich>
              <a:bodyPr/>
              <a:lstStyle/>
              <a:p>
                <a:pPr>
                  <a:defRPr sz="25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5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206</a:t>
                </a:r>
                <a:r>
                  <a:rPr lang="en-US" sz="25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Pb/</a:t>
                </a:r>
                <a:r>
                  <a:rPr lang="en-US" sz="25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238</a:t>
                </a:r>
                <a:r>
                  <a:rPr lang="en-US" sz="25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U</a:t>
                </a:r>
              </a:p>
            </c:rich>
          </c:tx>
          <c:layout>
            <c:manualLayout>
              <c:xMode val="edge"/>
              <c:yMode val="edge"/>
              <c:x val="0.13429522752497225"/>
              <c:y val="0.3376835236541598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in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345280"/>
        <c:crosses val="autoZero"/>
        <c:crossBetween val="midCat"/>
        <c:majorUnit val="0.01"/>
        <c:minorUnit val="5.0000000000000001E-3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15509527509284"/>
          <c:y val="2.3653236060190843E-2"/>
          <c:w val="0.84417777496115254"/>
          <c:h val="0.85782659951363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Sheet1!$A$219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Sheet1!$B$218:$AT$218</c:f>
              <c:numCache>
                <c:formatCode>General</c:formatCode>
                <c:ptCount val="45"/>
                <c:pt idx="0">
                  <c:v>2241</c:v>
                </c:pt>
                <c:pt idx="2">
                  <c:v>2283</c:v>
                </c:pt>
                <c:pt idx="4">
                  <c:v>2248</c:v>
                </c:pt>
                <c:pt idx="5">
                  <c:v>642</c:v>
                </c:pt>
                <c:pt idx="7">
                  <c:v>2269</c:v>
                </c:pt>
                <c:pt idx="8">
                  <c:v>2261</c:v>
                </c:pt>
                <c:pt idx="9">
                  <c:v>2094</c:v>
                </c:pt>
                <c:pt idx="10">
                  <c:v>2272</c:v>
                </c:pt>
                <c:pt idx="11">
                  <c:v>2269</c:v>
                </c:pt>
                <c:pt idx="12">
                  <c:v>2266</c:v>
                </c:pt>
                <c:pt idx="13">
                  <c:v>2244</c:v>
                </c:pt>
                <c:pt idx="14">
                  <c:v>2272</c:v>
                </c:pt>
                <c:pt idx="15">
                  <c:v>2273</c:v>
                </c:pt>
                <c:pt idx="16">
                  <c:v>2254</c:v>
                </c:pt>
                <c:pt idx="18">
                  <c:v>2244</c:v>
                </c:pt>
                <c:pt idx="19">
                  <c:v>2278</c:v>
                </c:pt>
                <c:pt idx="20">
                  <c:v>2264</c:v>
                </c:pt>
                <c:pt idx="21">
                  <c:v>2263</c:v>
                </c:pt>
                <c:pt idx="22">
                  <c:v>795</c:v>
                </c:pt>
                <c:pt idx="24">
                  <c:v>2256</c:v>
                </c:pt>
                <c:pt idx="25">
                  <c:v>643</c:v>
                </c:pt>
                <c:pt idx="26">
                  <c:v>2230</c:v>
                </c:pt>
                <c:pt idx="27">
                  <c:v>767</c:v>
                </c:pt>
                <c:pt idx="28">
                  <c:v>2259</c:v>
                </c:pt>
                <c:pt idx="30">
                  <c:v>2272</c:v>
                </c:pt>
                <c:pt idx="31">
                  <c:v>3388</c:v>
                </c:pt>
                <c:pt idx="32">
                  <c:v>677</c:v>
                </c:pt>
                <c:pt idx="33">
                  <c:v>2208</c:v>
                </c:pt>
                <c:pt idx="34">
                  <c:v>2136</c:v>
                </c:pt>
                <c:pt idx="35">
                  <c:v>601</c:v>
                </c:pt>
                <c:pt idx="36">
                  <c:v>679</c:v>
                </c:pt>
                <c:pt idx="37">
                  <c:v>767</c:v>
                </c:pt>
                <c:pt idx="38">
                  <c:v>791</c:v>
                </c:pt>
                <c:pt idx="39">
                  <c:v>668</c:v>
                </c:pt>
                <c:pt idx="40">
                  <c:v>757</c:v>
                </c:pt>
                <c:pt idx="41">
                  <c:v>2265</c:v>
                </c:pt>
                <c:pt idx="42">
                  <c:v>706</c:v>
                </c:pt>
                <c:pt idx="43">
                  <c:v>2268</c:v>
                </c:pt>
                <c:pt idx="44">
                  <c:v>2287</c:v>
                </c:pt>
              </c:numCache>
            </c:numRef>
          </c:xVal>
          <c:yVal>
            <c:numRef>
              <c:f>Sheet1!$B$219:$AT$219</c:f>
              <c:numCache>
                <c:formatCode>General</c:formatCode>
                <c:ptCount val="45"/>
                <c:pt idx="0">
                  <c:v>120.46162845438541</c:v>
                </c:pt>
                <c:pt idx="1">
                  <c:v>176.68815993337185</c:v>
                </c:pt>
                <c:pt idx="2">
                  <c:v>127.41525099259806</c:v>
                </c:pt>
                <c:pt idx="3">
                  <c:v>138.90995606165004</c:v>
                </c:pt>
                <c:pt idx="4">
                  <c:v>198.09260845857645</c:v>
                </c:pt>
                <c:pt idx="5">
                  <c:v>834.41377956517852</c:v>
                </c:pt>
                <c:pt idx="6">
                  <c:v>701.04858591606876</c:v>
                </c:pt>
                <c:pt idx="7">
                  <c:v>140.49030886382289</c:v>
                </c:pt>
                <c:pt idx="8">
                  <c:v>155.85073348772809</c:v>
                </c:pt>
                <c:pt idx="9">
                  <c:v>177.33133461792596</c:v>
                </c:pt>
                <c:pt idx="10">
                  <c:v>210.92282514165376</c:v>
                </c:pt>
                <c:pt idx="11">
                  <c:v>207.61651190443095</c:v>
                </c:pt>
                <c:pt idx="12">
                  <c:v>220.53941255107631</c:v>
                </c:pt>
                <c:pt idx="13">
                  <c:v>104.71182506339166</c:v>
                </c:pt>
                <c:pt idx="14">
                  <c:v>225.81957886279878</c:v>
                </c:pt>
                <c:pt idx="15">
                  <c:v>119.4049997374061</c:v>
                </c:pt>
                <c:pt idx="16">
                  <c:v>200.94165400827163</c:v>
                </c:pt>
                <c:pt idx="17">
                  <c:v>41.781128440314376</c:v>
                </c:pt>
                <c:pt idx="18">
                  <c:v>144.34359224608636</c:v>
                </c:pt>
                <c:pt idx="19">
                  <c:v>187.92710216855824</c:v>
                </c:pt>
                <c:pt idx="20">
                  <c:v>220.58213278117691</c:v>
                </c:pt>
                <c:pt idx="21">
                  <c:v>262.98496618280319</c:v>
                </c:pt>
                <c:pt idx="22">
                  <c:v>198.85065457595621</c:v>
                </c:pt>
                <c:pt idx="23">
                  <c:v>209.42192161895505</c:v>
                </c:pt>
                <c:pt idx="24">
                  <c:v>168.83310219672191</c:v>
                </c:pt>
                <c:pt idx="25">
                  <c:v>974.47405285153025</c:v>
                </c:pt>
                <c:pt idx="26">
                  <c:v>128.03357796119624</c:v>
                </c:pt>
                <c:pt idx="27">
                  <c:v>466.48947703476904</c:v>
                </c:pt>
                <c:pt idx="28">
                  <c:v>63.23212316958022</c:v>
                </c:pt>
                <c:pt idx="29">
                  <c:v>64.216533980467361</c:v>
                </c:pt>
                <c:pt idx="30">
                  <c:v>215.70694611207904</c:v>
                </c:pt>
                <c:pt idx="31">
                  <c:v>365.19812330806622</c:v>
                </c:pt>
                <c:pt idx="32">
                  <c:v>329.69071880273646</c:v>
                </c:pt>
                <c:pt idx="33">
                  <c:v>278.17779683976562</c:v>
                </c:pt>
                <c:pt idx="34">
                  <c:v>103.52441077130879</c:v>
                </c:pt>
                <c:pt idx="35">
                  <c:v>2590.7802011942581</c:v>
                </c:pt>
                <c:pt idx="36">
                  <c:v>3209.2730864988662</c:v>
                </c:pt>
                <c:pt idx="37">
                  <c:v>1275.3106829448354</c:v>
                </c:pt>
                <c:pt idx="38">
                  <c:v>1469.2401418252441</c:v>
                </c:pt>
                <c:pt idx="39">
                  <c:v>487.40348781482004</c:v>
                </c:pt>
                <c:pt idx="40">
                  <c:v>1369.4785870383248</c:v>
                </c:pt>
                <c:pt idx="41">
                  <c:v>196.76974790128432</c:v>
                </c:pt>
                <c:pt idx="42">
                  <c:v>1449.8123642975543</c:v>
                </c:pt>
                <c:pt idx="43">
                  <c:v>268.43067211564323</c:v>
                </c:pt>
                <c:pt idx="44">
                  <c:v>209.25429686255617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74048"/>
        <c:axId val="79075584"/>
      </c:scatterChart>
      <c:valAx>
        <c:axId val="7907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n-US"/>
          </a:p>
        </c:txPr>
        <c:crossAx val="79075584"/>
        <c:crosses val="autoZero"/>
        <c:crossBetween val="midCat"/>
      </c:valAx>
      <c:valAx>
        <c:axId val="7907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n-US"/>
          </a:p>
        </c:txPr>
        <c:crossAx val="79074048"/>
        <c:crosses val="autoZero"/>
        <c:crossBetween val="midCat"/>
      </c:valAx>
      <c:spPr>
        <a:solidFill>
          <a:sysClr val="window" lastClr="FFFFFF">
            <a:lumMod val="75000"/>
          </a:sysClr>
        </a:solidFill>
      </c:spPr>
    </c:plotArea>
    <c:plotVisOnly val="1"/>
    <c:dispBlanksAs val="gap"/>
    <c:showDLblsOverMax val="0"/>
  </c:chart>
  <c:spPr>
    <a:solidFill>
      <a:srgbClr val="FFFFFF">
        <a:lumMod val="75000"/>
      </a:srgb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U/Pb (My)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00C600">
                    <a:lumMod val="60000"/>
                    <a:lumOff val="40000"/>
                  </a:srgbClr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00C600">
                    <a:lumMod val="40000"/>
                    <a:lumOff val="60000"/>
                  </a:srgbClr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00C600">
                    <a:lumMod val="40000"/>
                    <a:lumOff val="60000"/>
                  </a:srgbClr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00C600">
                    <a:lumMod val="40000"/>
                    <a:lumOff val="60000"/>
                  </a:srgbClr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00C600">
                    <a:lumMod val="40000"/>
                    <a:lumOff val="60000"/>
                  </a:srgbClr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Sheet1!$B$27:$AU$27</c:f>
              <c:numCache>
                <c:formatCode>0.00</c:formatCode>
                <c:ptCount val="46"/>
                <c:pt idx="0">
                  <c:v>1.1047513685933554</c:v>
                </c:pt>
                <c:pt idx="1">
                  <c:v>0.48866759021672129</c:v>
                </c:pt>
                <c:pt idx="2">
                  <c:v>0.53404882119648767</c:v>
                </c:pt>
                <c:pt idx="3">
                  <c:v>0.50653801563155398</c:v>
                </c:pt>
                <c:pt idx="4">
                  <c:v>1.1635187417297488</c:v>
                </c:pt>
                <c:pt idx="5">
                  <c:v>1.0963401179184589</c:v>
                </c:pt>
                <c:pt idx="6">
                  <c:v>1.2097385581685367</c:v>
                </c:pt>
                <c:pt idx="7">
                  <c:v>1.5185999622063684</c:v>
                </c:pt>
                <c:pt idx="8">
                  <c:v>0.69482533329423635</c:v>
                </c:pt>
                <c:pt idx="9">
                  <c:v>0.92952444439374882</c:v>
                </c:pt>
                <c:pt idx="10">
                  <c:v>0.92662315592714661</c:v>
                </c:pt>
                <c:pt idx="11">
                  <c:v>1.0090232745786258</c:v>
                </c:pt>
                <c:pt idx="12">
                  <c:v>1.0129513469660545</c:v>
                </c:pt>
                <c:pt idx="13">
                  <c:v>1.4404912197984585</c:v>
                </c:pt>
                <c:pt idx="14">
                  <c:v>0.1118159354071563</c:v>
                </c:pt>
                <c:pt idx="15">
                  <c:v>0.32709328716739611</c:v>
                </c:pt>
                <c:pt idx="16">
                  <c:v>1.2041311651717415</c:v>
                </c:pt>
                <c:pt idx="17">
                  <c:v>0.91692740641427839</c:v>
                </c:pt>
                <c:pt idx="18">
                  <c:v>0.98050679486236725</c:v>
                </c:pt>
                <c:pt idx="19">
                  <c:v>1.1857560270585488</c:v>
                </c:pt>
                <c:pt idx="20">
                  <c:v>1.1479389674991853</c:v>
                </c:pt>
                <c:pt idx="21">
                  <c:v>0.7506667258047145</c:v>
                </c:pt>
                <c:pt idx="22">
                  <c:v>0.12548681273367276</c:v>
                </c:pt>
                <c:pt idx="23">
                  <c:v>0.35306089901053039</c:v>
                </c:pt>
                <c:pt idx="24">
                  <c:v>0.91230160029918084</c:v>
                </c:pt>
                <c:pt idx="25">
                  <c:v>1.012336262935013</c:v>
                </c:pt>
                <c:pt idx="26">
                  <c:v>1.2163770033446066</c:v>
                </c:pt>
                <c:pt idx="27">
                  <c:v>0.18367872222942497</c:v>
                </c:pt>
                <c:pt idx="28">
                  <c:v>1.0871654820666912</c:v>
                </c:pt>
                <c:pt idx="29">
                  <c:v>1.3200136392687352</c:v>
                </c:pt>
                <c:pt idx="30">
                  <c:v>0.96564308916517105</c:v>
                </c:pt>
                <c:pt idx="31">
                  <c:v>0.10872042148632964</c:v>
                </c:pt>
                <c:pt idx="32">
                  <c:v>0.32746538959882898</c:v>
                </c:pt>
                <c:pt idx="33">
                  <c:v>0.60435180981729708</c:v>
                </c:pt>
                <c:pt idx="34">
                  <c:v>0.65637124674706715</c:v>
                </c:pt>
                <c:pt idx="35">
                  <c:v>0.75178310893885769</c:v>
                </c:pt>
                <c:pt idx="36">
                  <c:v>2.9994065341452432</c:v>
                </c:pt>
                <c:pt idx="37">
                  <c:v>0.53199188213072424</c:v>
                </c:pt>
                <c:pt idx="38">
                  <c:v>0.59705559569029065</c:v>
                </c:pt>
                <c:pt idx="39">
                  <c:v>1.5553247840381803</c:v>
                </c:pt>
                <c:pt idx="40">
                  <c:v>0.61732508127720309</c:v>
                </c:pt>
                <c:pt idx="41">
                  <c:v>0.86511319245019602</c:v>
                </c:pt>
                <c:pt idx="42">
                  <c:v>1.053264254170611</c:v>
                </c:pt>
                <c:pt idx="43">
                  <c:v>1.0731714385804816</c:v>
                </c:pt>
                <c:pt idx="44">
                  <c:v>0.63522227124401853</c:v>
                </c:pt>
              </c:numCache>
            </c:numRef>
          </c:xVal>
          <c:yVal>
            <c:numRef>
              <c:f>Sheet1!$B$28:$AU$28</c:f>
              <c:numCache>
                <c:formatCode>General</c:formatCode>
                <c:ptCount val="46"/>
                <c:pt idx="0">
                  <c:v>2241</c:v>
                </c:pt>
                <c:pt idx="2">
                  <c:v>2283</c:v>
                </c:pt>
                <c:pt idx="4">
                  <c:v>2248</c:v>
                </c:pt>
                <c:pt idx="5">
                  <c:v>642</c:v>
                </c:pt>
                <c:pt idx="7">
                  <c:v>2269</c:v>
                </c:pt>
                <c:pt idx="8">
                  <c:v>2261</c:v>
                </c:pt>
                <c:pt idx="9">
                  <c:v>2094</c:v>
                </c:pt>
                <c:pt idx="10">
                  <c:v>2272</c:v>
                </c:pt>
                <c:pt idx="11">
                  <c:v>2269</c:v>
                </c:pt>
                <c:pt idx="12">
                  <c:v>2266</c:v>
                </c:pt>
                <c:pt idx="13">
                  <c:v>2244</c:v>
                </c:pt>
                <c:pt idx="14">
                  <c:v>2272</c:v>
                </c:pt>
                <c:pt idx="15">
                  <c:v>2273</c:v>
                </c:pt>
                <c:pt idx="16">
                  <c:v>2254</c:v>
                </c:pt>
                <c:pt idx="18">
                  <c:v>2244</c:v>
                </c:pt>
                <c:pt idx="19">
                  <c:v>2278</c:v>
                </c:pt>
                <c:pt idx="20">
                  <c:v>2264</c:v>
                </c:pt>
                <c:pt idx="21">
                  <c:v>2263</c:v>
                </c:pt>
                <c:pt idx="22">
                  <c:v>795</c:v>
                </c:pt>
                <c:pt idx="24">
                  <c:v>2256</c:v>
                </c:pt>
                <c:pt idx="25">
                  <c:v>643</c:v>
                </c:pt>
                <c:pt idx="26">
                  <c:v>2230</c:v>
                </c:pt>
                <c:pt idx="27">
                  <c:v>767</c:v>
                </c:pt>
                <c:pt idx="28">
                  <c:v>2259</c:v>
                </c:pt>
                <c:pt idx="30">
                  <c:v>2272</c:v>
                </c:pt>
                <c:pt idx="31">
                  <c:v>3388</c:v>
                </c:pt>
                <c:pt idx="32">
                  <c:v>677</c:v>
                </c:pt>
                <c:pt idx="33">
                  <c:v>2208</c:v>
                </c:pt>
                <c:pt idx="34">
                  <c:v>2136</c:v>
                </c:pt>
                <c:pt idx="35">
                  <c:v>601</c:v>
                </c:pt>
                <c:pt idx="36">
                  <c:v>679</c:v>
                </c:pt>
                <c:pt idx="37">
                  <c:v>767</c:v>
                </c:pt>
                <c:pt idx="38">
                  <c:v>791</c:v>
                </c:pt>
                <c:pt idx="39">
                  <c:v>668</c:v>
                </c:pt>
                <c:pt idx="40">
                  <c:v>757</c:v>
                </c:pt>
                <c:pt idx="41">
                  <c:v>2265</c:v>
                </c:pt>
                <c:pt idx="42">
                  <c:v>706</c:v>
                </c:pt>
                <c:pt idx="43">
                  <c:v>2268</c:v>
                </c:pt>
                <c:pt idx="44">
                  <c:v>2287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07808"/>
        <c:axId val="79209600"/>
      </c:scatterChart>
      <c:valAx>
        <c:axId val="7920780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9209600"/>
        <c:crosses val="autoZero"/>
        <c:crossBetween val="midCat"/>
      </c:valAx>
      <c:valAx>
        <c:axId val="7920960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en-US"/>
          </a:p>
        </c:txPr>
        <c:crossAx val="79207808"/>
        <c:crosses val="autoZero"/>
        <c:crossBetween val="midCat"/>
      </c:valAx>
      <c:spPr>
        <a:solidFill>
          <a:sysClr val="window" lastClr="FFFFFF">
            <a:lumMod val="85000"/>
          </a:sysClr>
        </a:solidFill>
      </c:spPr>
    </c:plotArea>
    <c:plotVisOnly val="1"/>
    <c:dispBlanksAs val="gap"/>
    <c:showDLblsOverMax val="0"/>
  </c:chart>
  <c:spPr>
    <a:solidFill>
      <a:srgbClr val="B6C8FF">
        <a:lumMod val="25000"/>
      </a:srgbClr>
    </a:solidFill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Sheet1!$A$288</c:f>
              <c:strCache>
                <c:ptCount val="1"/>
                <c:pt idx="0">
                  <c:v>Temp.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9"/>
            <c:marker>
              <c:spPr>
                <a:solidFill>
                  <a:srgbClr val="00CC99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3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1"/>
            <c:marker>
              <c:spPr>
                <a:solidFill>
                  <a:srgbClr val="66FFFF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Sheet1!$B$287:$AT$287</c:f>
              <c:numCache>
                <c:formatCode>General</c:formatCode>
                <c:ptCount val="45"/>
                <c:pt idx="0">
                  <c:v>2241</c:v>
                </c:pt>
                <c:pt idx="2">
                  <c:v>2283</c:v>
                </c:pt>
                <c:pt idx="4">
                  <c:v>2248</c:v>
                </c:pt>
                <c:pt idx="5">
                  <c:v>642</c:v>
                </c:pt>
                <c:pt idx="7">
                  <c:v>2269</c:v>
                </c:pt>
                <c:pt idx="8">
                  <c:v>2261</c:v>
                </c:pt>
                <c:pt idx="9">
                  <c:v>2094</c:v>
                </c:pt>
                <c:pt idx="10">
                  <c:v>2272</c:v>
                </c:pt>
                <c:pt idx="11">
                  <c:v>2269</c:v>
                </c:pt>
                <c:pt idx="12">
                  <c:v>2266</c:v>
                </c:pt>
                <c:pt idx="13">
                  <c:v>2244</c:v>
                </c:pt>
                <c:pt idx="14">
                  <c:v>2272</c:v>
                </c:pt>
                <c:pt idx="15">
                  <c:v>2273</c:v>
                </c:pt>
                <c:pt idx="16">
                  <c:v>2254</c:v>
                </c:pt>
                <c:pt idx="18">
                  <c:v>2244</c:v>
                </c:pt>
                <c:pt idx="19">
                  <c:v>2278</c:v>
                </c:pt>
                <c:pt idx="20">
                  <c:v>2264</c:v>
                </c:pt>
                <c:pt idx="21">
                  <c:v>2263</c:v>
                </c:pt>
                <c:pt idx="22">
                  <c:v>795</c:v>
                </c:pt>
                <c:pt idx="23">
                  <c:v>795</c:v>
                </c:pt>
                <c:pt idx="24">
                  <c:v>2256</c:v>
                </c:pt>
                <c:pt idx="25">
                  <c:v>643</c:v>
                </c:pt>
                <c:pt idx="26">
                  <c:v>2230</c:v>
                </c:pt>
                <c:pt idx="27">
                  <c:v>767</c:v>
                </c:pt>
                <c:pt idx="28">
                  <c:v>2259</c:v>
                </c:pt>
                <c:pt idx="30">
                  <c:v>2272</c:v>
                </c:pt>
                <c:pt idx="31">
                  <c:v>3388</c:v>
                </c:pt>
                <c:pt idx="32">
                  <c:v>677</c:v>
                </c:pt>
                <c:pt idx="33">
                  <c:v>2208</c:v>
                </c:pt>
                <c:pt idx="34">
                  <c:v>2136</c:v>
                </c:pt>
                <c:pt idx="35">
                  <c:v>601</c:v>
                </c:pt>
                <c:pt idx="36">
                  <c:v>679</c:v>
                </c:pt>
                <c:pt idx="37">
                  <c:v>767</c:v>
                </c:pt>
                <c:pt idx="38">
                  <c:v>791</c:v>
                </c:pt>
                <c:pt idx="39">
                  <c:v>668</c:v>
                </c:pt>
                <c:pt idx="40">
                  <c:v>757</c:v>
                </c:pt>
                <c:pt idx="41">
                  <c:v>2265</c:v>
                </c:pt>
                <c:pt idx="42">
                  <c:v>706</c:v>
                </c:pt>
                <c:pt idx="43">
                  <c:v>2268</c:v>
                </c:pt>
                <c:pt idx="44">
                  <c:v>2287</c:v>
                </c:pt>
              </c:numCache>
            </c:numRef>
          </c:xVal>
          <c:yVal>
            <c:numRef>
              <c:f>Sheet1!$B$288:$AT$288</c:f>
              <c:numCache>
                <c:formatCode>0.00</c:formatCode>
                <c:ptCount val="45"/>
                <c:pt idx="0">
                  <c:v>639.23032465115421</c:v>
                </c:pt>
                <c:pt idx="1">
                  <c:v>692.47022783804584</c:v>
                </c:pt>
                <c:pt idx="2">
                  <c:v>716.23981452067517</c:v>
                </c:pt>
                <c:pt idx="3">
                  <c:v>657.6352017494097</c:v>
                </c:pt>
                <c:pt idx="4">
                  <c:v>659.62008077144139</c:v>
                </c:pt>
                <c:pt idx="5">
                  <c:v>687.20713821266111</c:v>
                </c:pt>
                <c:pt idx="6">
                  <c:v>724.69394511129065</c:v>
                </c:pt>
                <c:pt idx="7">
                  <c:v>694.69503856973995</c:v>
                </c:pt>
                <c:pt idx="8">
                  <c:v>678.32851343191089</c:v>
                </c:pt>
                <c:pt idx="9">
                  <c:v>906.90754466839121</c:v>
                </c:pt>
                <c:pt idx="10">
                  <c:v>632.53903186286095</c:v>
                </c:pt>
                <c:pt idx="11">
                  <c:v>658.39608894676917</c:v>
                </c:pt>
                <c:pt idx="12">
                  <c:v>790.13650491568592</c:v>
                </c:pt>
                <c:pt idx="13">
                  <c:v>782.2397628256881</c:v>
                </c:pt>
                <c:pt idx="14">
                  <c:v>816.01068236140327</c:v>
                </c:pt>
                <c:pt idx="15">
                  <c:v>676.87974697397794</c:v>
                </c:pt>
                <c:pt idx="16">
                  <c:v>667.13026381551708</c:v>
                </c:pt>
                <c:pt idx="17">
                  <c:v>669.68276380953603</c:v>
                </c:pt>
                <c:pt idx="18">
                  <c:v>778.99423400183946</c:v>
                </c:pt>
                <c:pt idx="19">
                  <c:v>797.77829243405949</c:v>
                </c:pt>
                <c:pt idx="20">
                  <c:v>768.03177454486922</c:v>
                </c:pt>
                <c:pt idx="21">
                  <c:v>779.60436895392627</c:v>
                </c:pt>
                <c:pt idx="22">
                  <c:v>818.30595374427571</c:v>
                </c:pt>
                <c:pt idx="23">
                  <c:v>621.33464557125944</c:v>
                </c:pt>
                <c:pt idx="24">
                  <c:v>870.33757742729358</c:v>
                </c:pt>
                <c:pt idx="25">
                  <c:v>812.53323085430907</c:v>
                </c:pt>
                <c:pt idx="26">
                  <c:v>690.80372995554274</c:v>
                </c:pt>
                <c:pt idx="27">
                  <c:v>657.8099254524916</c:v>
                </c:pt>
                <c:pt idx="28">
                  <c:v>764.78842751685261</c:v>
                </c:pt>
                <c:pt idx="29">
                  <c:v>681.96475996782488</c:v>
                </c:pt>
                <c:pt idx="30">
                  <c:v>868.38036644159479</c:v>
                </c:pt>
                <c:pt idx="31">
                  <c:v>754.84261977087499</c:v>
                </c:pt>
                <c:pt idx="32">
                  <c:v>672.40958413312467</c:v>
                </c:pt>
                <c:pt idx="33">
                  <c:v>786.40106737409155</c:v>
                </c:pt>
                <c:pt idx="34">
                  <c:v>668.67570457451041</c:v>
                </c:pt>
                <c:pt idx="35">
                  <c:v>1068.8894067110664</c:v>
                </c:pt>
                <c:pt idx="36">
                  <c:v>865.22126297326804</c:v>
                </c:pt>
                <c:pt idx="37">
                  <c:v>748.58237215652173</c:v>
                </c:pt>
                <c:pt idx="38">
                  <c:v>1234.8977667785286</c:v>
                </c:pt>
                <c:pt idx="39">
                  <c:v>793.32934857753753</c:v>
                </c:pt>
                <c:pt idx="40">
                  <c:v>807.37772089020382</c:v>
                </c:pt>
                <c:pt idx="41">
                  <c:v>679.28030878267145</c:v>
                </c:pt>
                <c:pt idx="42">
                  <c:v>1114.5592558153498</c:v>
                </c:pt>
                <c:pt idx="43">
                  <c:v>819.37863091379973</c:v>
                </c:pt>
                <c:pt idx="44">
                  <c:v>695.37455659250259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42592"/>
        <c:axId val="79352576"/>
      </c:scatterChart>
      <c:valAx>
        <c:axId val="7934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352576"/>
        <c:crosses val="autoZero"/>
        <c:crossBetween val="midCat"/>
      </c:valAx>
      <c:valAx>
        <c:axId val="793525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79342592"/>
        <c:crosses val="autoZero"/>
        <c:crossBetween val="midCat"/>
      </c:valAx>
      <c:spPr>
        <a:solidFill>
          <a:sysClr val="window" lastClr="FFFFFF">
            <a:lumMod val="85000"/>
          </a:sysClr>
        </a:solidFill>
      </c:spPr>
    </c:plotArea>
    <c:plotVisOnly val="1"/>
    <c:dispBlanksAs val="gap"/>
    <c:showDLblsOverMax val="0"/>
  </c:chart>
  <c:spPr>
    <a:solidFill>
      <a:srgbClr val="010199"/>
    </a:solid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511735404978746E-2"/>
          <c:y val="2.4847614051991148E-2"/>
          <c:w val="0.82717220803677027"/>
          <c:h val="0.850647506550277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Sheet1!$B$200</c:f>
              <c:strCache>
                <c:ptCount val="1"/>
                <c:pt idx="0">
                  <c:v>Ti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Sheet1!$C$199:$AS$199</c:f>
              <c:numCache>
                <c:formatCode>General</c:formatCode>
                <c:ptCount val="43"/>
                <c:pt idx="5" formatCode="0">
                  <c:v>12.466455365433983</c:v>
                </c:pt>
                <c:pt idx="22" formatCode="0">
                  <c:v>28.079722009130681</c:v>
                </c:pt>
                <c:pt idx="25" formatCode="0">
                  <c:v>1456.5057437916225</c:v>
                </c:pt>
                <c:pt idx="27" formatCode="0">
                  <c:v>18.964197726813399</c:v>
                </c:pt>
                <c:pt idx="32" formatCode="0">
                  <c:v>20.653088154023482</c:v>
                </c:pt>
                <c:pt idx="35" formatCode="0">
                  <c:v>1569.4178283136637</c:v>
                </c:pt>
                <c:pt idx="36" formatCode="0">
                  <c:v>482.07611097109498</c:v>
                </c:pt>
                <c:pt idx="37" formatCode="0">
                  <c:v>3321.5860885455113</c:v>
                </c:pt>
                <c:pt idx="38" formatCode="0">
                  <c:v>876.9729104198517</c:v>
                </c:pt>
                <c:pt idx="39" formatCode="0">
                  <c:v>1324.893680934767</c:v>
                </c:pt>
                <c:pt idx="40" formatCode="0">
                  <c:v>386.88023476585937</c:v>
                </c:pt>
                <c:pt idx="42" formatCode="0">
                  <c:v>700.91892108289369</c:v>
                </c:pt>
              </c:numCache>
            </c:numRef>
          </c:xVal>
          <c:yVal>
            <c:numRef>
              <c:f>Sheet1!$C$200:$AS$200</c:f>
              <c:numCache>
                <c:formatCode>General</c:formatCode>
                <c:ptCount val="43"/>
                <c:pt idx="5" formatCode="0">
                  <c:v>5.2417326275056668</c:v>
                </c:pt>
                <c:pt idx="22" formatCode="0">
                  <c:v>22.647839070333969</c:v>
                </c:pt>
                <c:pt idx="25" formatCode="0">
                  <c:v>21.393026800527785</c:v>
                </c:pt>
                <c:pt idx="27" formatCode="0">
                  <c:v>3.5676921735931875</c:v>
                </c:pt>
                <c:pt idx="32" formatCode="0">
                  <c:v>4.3317915201039794</c:v>
                </c:pt>
                <c:pt idx="35" formatCode="0">
                  <c:v>167.60736156897977</c:v>
                </c:pt>
                <c:pt idx="36" formatCode="0">
                  <c:v>35.228640783536811</c:v>
                </c:pt>
                <c:pt idx="37" formatCode="0">
                  <c:v>10.897382205915548</c:v>
                </c:pt>
                <c:pt idx="38" formatCode="0">
                  <c:v>437.59398315615215</c:v>
                </c:pt>
                <c:pt idx="39" formatCode="0">
                  <c:v>17.619494767198869</c:v>
                </c:pt>
                <c:pt idx="40" formatCode="0">
                  <c:v>20.320800016645187</c:v>
                </c:pt>
                <c:pt idx="42" formatCode="0">
                  <c:v>223.30327531377432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488896"/>
        <c:axId val="79490432"/>
      </c:scatterChart>
      <c:valAx>
        <c:axId val="7948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rgbClr val="000000"/>
                </a:solidFill>
              </a:defRPr>
            </a:pPr>
            <a:endParaRPr lang="en-US"/>
          </a:p>
        </c:txPr>
        <c:crossAx val="79490432"/>
        <c:crosses val="autoZero"/>
        <c:crossBetween val="midCat"/>
      </c:valAx>
      <c:valAx>
        <c:axId val="7949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ysClr val="window" lastClr="FFFFFF">
              <a:lumMod val="75000"/>
            </a:sysClr>
          </a:solidFill>
        </c:spPr>
        <c:txPr>
          <a:bodyPr/>
          <a:lstStyle/>
          <a:p>
            <a:pPr>
              <a:defRPr sz="1200" b="1" i="0" baseline="0">
                <a:solidFill>
                  <a:srgbClr val="000000"/>
                </a:solidFill>
              </a:defRPr>
            </a:pPr>
            <a:endParaRPr lang="en-US"/>
          </a:p>
        </c:txPr>
        <c:crossAx val="79488896"/>
        <c:crosses val="autoZero"/>
        <c:crossBetween val="midCat"/>
      </c:valAx>
      <c:spPr>
        <a:solidFill>
          <a:sysClr val="window" lastClr="FFFFFF">
            <a:lumMod val="75000"/>
          </a:sysClr>
        </a:solidFill>
      </c:spPr>
    </c:plotArea>
    <c:plotVisOnly val="1"/>
    <c:dispBlanksAs val="gap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Sheet1!$B$229</c:f>
              <c:strCache>
                <c:ptCount val="1"/>
                <c:pt idx="0">
                  <c:v>Mg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Sheet1!$C$228:$AS$228</c:f>
              <c:numCache>
                <c:formatCode>General</c:formatCode>
                <c:ptCount val="43"/>
                <c:pt idx="5" formatCode="0">
                  <c:v>12.466455365433983</c:v>
                </c:pt>
                <c:pt idx="22" formatCode="0">
                  <c:v>28.079722009130681</c:v>
                </c:pt>
                <c:pt idx="25" formatCode="0">
                  <c:v>1456.5057437916225</c:v>
                </c:pt>
                <c:pt idx="27" formatCode="0">
                  <c:v>18.964197726813399</c:v>
                </c:pt>
                <c:pt idx="32" formatCode="0">
                  <c:v>20.653088154023482</c:v>
                </c:pt>
                <c:pt idx="35" formatCode="0">
                  <c:v>1569.4178283136637</c:v>
                </c:pt>
                <c:pt idx="36" formatCode="0">
                  <c:v>482.07611097109498</c:v>
                </c:pt>
                <c:pt idx="37" formatCode="0">
                  <c:v>3321.5860885455113</c:v>
                </c:pt>
                <c:pt idx="38" formatCode="0">
                  <c:v>876.9729104198517</c:v>
                </c:pt>
                <c:pt idx="39" formatCode="0">
                  <c:v>1324.893680934767</c:v>
                </c:pt>
                <c:pt idx="40" formatCode="0">
                  <c:v>386.88023476585937</c:v>
                </c:pt>
                <c:pt idx="42" formatCode="0">
                  <c:v>700.91892108289369</c:v>
                </c:pt>
              </c:numCache>
            </c:numRef>
          </c:xVal>
          <c:yVal>
            <c:numRef>
              <c:f>Sheet1!$C$229:$AS$229</c:f>
              <c:numCache>
                <c:formatCode>General</c:formatCode>
                <c:ptCount val="43"/>
                <c:pt idx="5" formatCode="0">
                  <c:v>1231.8476330298677</c:v>
                </c:pt>
                <c:pt idx="22" formatCode="0">
                  <c:v>27.563693388456141</c:v>
                </c:pt>
                <c:pt idx="25" formatCode="0">
                  <c:v>724.17543646819615</c:v>
                </c:pt>
                <c:pt idx="27" formatCode="0">
                  <c:v>5.6561858565748508</c:v>
                </c:pt>
                <c:pt idx="32" formatCode="0">
                  <c:v>8.2326163835621173</c:v>
                </c:pt>
                <c:pt idx="35" formatCode="0">
                  <c:v>682.74569515591065</c:v>
                </c:pt>
                <c:pt idx="36" formatCode="0">
                  <c:v>81.38740086326446</c:v>
                </c:pt>
                <c:pt idx="37" formatCode="0">
                  <c:v>878.47483910554979</c:v>
                </c:pt>
                <c:pt idx="38" formatCode="0">
                  <c:v>213.65481017562061</c:v>
                </c:pt>
                <c:pt idx="39" formatCode="0">
                  <c:v>238.60919625197408</c:v>
                </c:pt>
                <c:pt idx="40" formatCode="0">
                  <c:v>100.74529515834963</c:v>
                </c:pt>
                <c:pt idx="41" formatCode="0">
                  <c:v>14.92069545514604</c:v>
                </c:pt>
                <c:pt idx="42" formatCode="0">
                  <c:v>302.64457197649949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33344"/>
        <c:axId val="85034880"/>
      </c:scatterChart>
      <c:valAx>
        <c:axId val="8503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rgbClr val="000000"/>
                </a:solidFill>
              </a:defRPr>
            </a:pPr>
            <a:endParaRPr lang="en-US"/>
          </a:p>
        </c:txPr>
        <c:crossAx val="85034880"/>
        <c:crosses val="autoZero"/>
        <c:crossBetween val="midCat"/>
      </c:valAx>
      <c:valAx>
        <c:axId val="8503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rgbClr val="000000"/>
                </a:solidFill>
              </a:defRPr>
            </a:pPr>
            <a:endParaRPr lang="en-US"/>
          </a:p>
        </c:txPr>
        <c:crossAx val="85033344"/>
        <c:crosses val="autoZero"/>
        <c:crossBetween val="midCat"/>
      </c:valAx>
      <c:spPr>
        <a:solidFill>
          <a:sysClr val="window" lastClr="FFFFFF">
            <a:lumMod val="75000"/>
          </a:sysClr>
        </a:solidFill>
      </c:spPr>
    </c:plotArea>
    <c:plotVisOnly val="1"/>
    <c:dispBlanksAs val="gap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288782378477863E-2"/>
          <c:y val="3.8740938982426608E-2"/>
          <c:w val="0.92300475523683956"/>
          <c:h val="0.9123588627138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Sheet1!$B$428</c:f>
              <c:strCache>
                <c:ptCount val="1"/>
                <c:pt idx="0">
                  <c:v>Eu/Eu*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Pt>
            <c:idx val="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92D050"/>
                </a:solidFill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Sheet1!$C$427:$AS$427</c:f>
              <c:numCache>
                <c:formatCode>General</c:formatCode>
                <c:ptCount val="43"/>
                <c:pt idx="5" formatCode="0.0">
                  <c:v>1.1489546231426315</c:v>
                </c:pt>
                <c:pt idx="22" formatCode="0.0">
                  <c:v>2.8742411163716346</c:v>
                </c:pt>
                <c:pt idx="25" formatCode="0.0">
                  <c:v>2.8730835574204505</c:v>
                </c:pt>
                <c:pt idx="27" formatCode="0.0">
                  <c:v>11.993923661551486</c:v>
                </c:pt>
                <c:pt idx="32" formatCode="0.0">
                  <c:v>26.478252776636971</c:v>
                </c:pt>
                <c:pt idx="35" formatCode="0.0">
                  <c:v>1.7441970457519442</c:v>
                </c:pt>
                <c:pt idx="36" formatCode="0.0">
                  <c:v>1.0007249538079253</c:v>
                </c:pt>
                <c:pt idx="37" formatCode="0.0">
                  <c:v>1.2655438601910014</c:v>
                </c:pt>
                <c:pt idx="38" formatCode="0.0">
                  <c:v>1.1273958545607692</c:v>
                </c:pt>
                <c:pt idx="39" formatCode="0.0">
                  <c:v>2.0404943281661461</c:v>
                </c:pt>
                <c:pt idx="40" formatCode="0.0">
                  <c:v>1.5286461952288637</c:v>
                </c:pt>
                <c:pt idx="42" formatCode="0.0">
                  <c:v>1.5357063734482037</c:v>
                </c:pt>
              </c:numCache>
            </c:numRef>
          </c:xVal>
          <c:yVal>
            <c:numRef>
              <c:f>Sheet1!$C$428:$AS$428</c:f>
              <c:numCache>
                <c:formatCode>General</c:formatCode>
                <c:ptCount val="43"/>
                <c:pt idx="5" formatCode="0.0">
                  <c:v>0.72242204891128003</c:v>
                </c:pt>
                <c:pt idx="22" formatCode="0.0">
                  <c:v>0.10052702457622342</c:v>
                </c:pt>
                <c:pt idx="25" formatCode="0.0">
                  <c:v>0.61436514456696512</c:v>
                </c:pt>
                <c:pt idx="27" formatCode="0.0">
                  <c:v>0.13488054533661506</c:v>
                </c:pt>
                <c:pt idx="32" formatCode="0.0">
                  <c:v>0.3976413404564757</c:v>
                </c:pt>
                <c:pt idx="35" formatCode="0.0">
                  <c:v>0.78254724746547288</c:v>
                </c:pt>
                <c:pt idx="36" formatCode="0.0">
                  <c:v>0.651488409825973</c:v>
                </c:pt>
                <c:pt idx="37" formatCode="0.0">
                  <c:v>0.60248027063671095</c:v>
                </c:pt>
                <c:pt idx="38" formatCode="0.0">
                  <c:v>0.92552716394892187</c:v>
                </c:pt>
                <c:pt idx="39" formatCode="0.0">
                  <c:v>0.68702078383222331</c:v>
                </c:pt>
                <c:pt idx="40" formatCode="0.0">
                  <c:v>0.75307668555728113</c:v>
                </c:pt>
                <c:pt idx="42" formatCode="0.0">
                  <c:v>0.88403582782391243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81408"/>
        <c:axId val="85283200"/>
      </c:scatterChart>
      <c:valAx>
        <c:axId val="8528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5283200"/>
        <c:crosses val="autoZero"/>
        <c:crossBetween val="midCat"/>
      </c:valAx>
      <c:valAx>
        <c:axId val="8528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5281408"/>
        <c:crosses val="autoZero"/>
        <c:crossBetween val="midCat"/>
      </c:valAx>
      <c:spPr>
        <a:solidFill>
          <a:srgbClr val="FFFFFF">
            <a:lumMod val="85000"/>
          </a:srgbClr>
        </a:solidFill>
      </c:spPr>
    </c:plotArea>
    <c:plotVisOnly val="1"/>
    <c:dispBlanksAs val="gap"/>
    <c:showDLblsOverMax val="0"/>
  </c:chart>
  <c:spPr>
    <a:solidFill>
      <a:srgbClr val="010199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Sheet1!$C$34:$C$47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Sheet1!$D$34:$D$47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Sheet1!$E$34:$E$47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Sheet1!$F$34:$F$47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Sheet1!$G$34:$G$47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5"/>
          <c:order val="5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Sheet1!$H$34:$H$47</c:f>
              <c:numCache>
                <c:formatCode>General</c:formatCode>
                <c:ptCount val="14"/>
                <c:pt idx="0">
                  <c:v>202.20258614460627</c:v>
                </c:pt>
                <c:pt idx="1">
                  <c:v>147.6523594973138</c:v>
                </c:pt>
                <c:pt idx="2">
                  <c:v>81.486299616740823</c:v>
                </c:pt>
                <c:pt idx="3">
                  <c:v>72.338003153255897</c:v>
                </c:pt>
                <c:pt idx="4">
                  <c:v>48.848689146907169</c:v>
                </c:pt>
                <c:pt idx="5">
                  <c:v>47.943256635635898</c:v>
                </c:pt>
                <c:pt idx="6">
                  <c:v>89.956939897812561</c:v>
                </c:pt>
                <c:pt idx="7">
                  <c:v>110.20110413348448</c:v>
                </c:pt>
                <c:pt idx="8">
                  <c:v>164.58177476459559</c:v>
                </c:pt>
                <c:pt idx="9">
                  <c:v>227.49620792230988</c:v>
                </c:pt>
                <c:pt idx="10">
                  <c:v>312.56381390512712</c:v>
                </c:pt>
                <c:pt idx="11">
                  <c:v>448.86536727889717</c:v>
                </c:pt>
                <c:pt idx="12">
                  <c:v>656.89463789691638</c:v>
                </c:pt>
                <c:pt idx="13">
                  <c:v>585.90213122656132</c:v>
                </c:pt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Sheet1!$I$34:$I$47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7"/>
          <c:order val="7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Sheet1!$J$34:$J$47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8"/>
          <c:order val="8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Sheet1!$K$34:$K$47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9"/>
          <c:order val="9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Sheet1!$L$34:$L$47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0"/>
          <c:order val="10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Sheet1!$M$34:$M$47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1"/>
          <c:order val="11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Sheet1!$N$34:$N$47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2"/>
          <c:order val="12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Sheet1!$O$34:$O$47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3"/>
          <c:order val="13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Sheet1!$P$34:$P$47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4"/>
          <c:order val="14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Sheet1!$Q$34:$Q$47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5"/>
          <c:order val="15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Sheet1!$R$34:$R$47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6"/>
          <c:order val="16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Sheet1!$S$34:$S$47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7"/>
          <c:order val="17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Sheet1!$T$34:$T$47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8"/>
          <c:order val="18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Sheet1!$U$34:$U$47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19"/>
          <c:order val="19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Sheet1!$V$34:$V$47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0"/>
          <c:order val="20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Sheet1!$W$34:$W$47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1"/>
          <c:order val="21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Sheet1!$X$34:$X$47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2"/>
          <c:order val="22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Sheet1!$Y$34:$Y$47</c:f>
              <c:numCache>
                <c:formatCode>General</c:formatCode>
                <c:ptCount val="14"/>
                <c:pt idx="0">
                  <c:v>0.15910962345176616</c:v>
                </c:pt>
                <c:pt idx="1">
                  <c:v>0.58735888516976198</c:v>
                </c:pt>
                <c:pt idx="2">
                  <c:v>0.26185478582557242</c:v>
                </c:pt>
                <c:pt idx="3">
                  <c:v>0.6955805338786496</c:v>
                </c:pt>
                <c:pt idx="4">
                  <c:v>5.3960903532170441</c:v>
                </c:pt>
                <c:pt idx="5">
                  <c:v>1.2148855777002012</c:v>
                </c:pt>
                <c:pt idx="6">
                  <c:v>27.004764458991144</c:v>
                </c:pt>
                <c:pt idx="7">
                  <c:v>37.588061411768074</c:v>
                </c:pt>
                <c:pt idx="8">
                  <c:v>58.160666406340617</c:v>
                </c:pt>
                <c:pt idx="9">
                  <c:v>84.391192392629833</c:v>
                </c:pt>
                <c:pt idx="10">
                  <c:v>117.17805855217816</c:v>
                </c:pt>
                <c:pt idx="11">
                  <c:v>180.8801193107264</c:v>
                </c:pt>
                <c:pt idx="12">
                  <c:v>276.93651273210827</c:v>
                </c:pt>
                <c:pt idx="13">
                  <c:v>256.36691181548042</c:v>
                </c:pt>
              </c:numCache>
            </c:numRef>
          </c:val>
          <c:smooth val="0"/>
        </c:ser>
        <c:ser>
          <c:idx val="23"/>
          <c:order val="23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Sheet1!$Z$34:$Z$47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4"/>
          <c:order val="24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Sheet1!$AA$34:$AA$47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5"/>
          <c:order val="25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Sheet1!$AB$34:$AB$47</c:f>
              <c:numCache>
                <c:formatCode>General</c:formatCode>
                <c:ptCount val="14"/>
                <c:pt idx="0">
                  <c:v>24.233570097904199</c:v>
                </c:pt>
                <c:pt idx="1">
                  <c:v>54.840645170367928</c:v>
                </c:pt>
                <c:pt idx="2">
                  <c:v>14.999869185559811</c:v>
                </c:pt>
                <c:pt idx="3">
                  <c:v>17.176526832664564</c:v>
                </c:pt>
                <c:pt idx="4">
                  <c:v>35.669114233492358</c:v>
                </c:pt>
                <c:pt idx="5">
                  <c:v>34.238092787902843</c:v>
                </c:pt>
                <c:pt idx="6">
                  <c:v>86.8736718611719</c:v>
                </c:pt>
                <c:pt idx="7">
                  <c:v>119.89592642302185</c:v>
                </c:pt>
                <c:pt idx="8">
                  <c:v>165.9587013174112</c:v>
                </c:pt>
                <c:pt idx="9">
                  <c:v>252.38988606745963</c:v>
                </c:pt>
                <c:pt idx="10">
                  <c:v>345.11323493122177</c:v>
                </c:pt>
                <c:pt idx="11">
                  <c:v>499.43132656825259</c:v>
                </c:pt>
                <c:pt idx="12">
                  <c:v>709.88914241358827</c:v>
                </c:pt>
                <c:pt idx="13">
                  <c:v>664.11082711865186</c:v>
                </c:pt>
              </c:numCache>
            </c:numRef>
          </c:val>
          <c:smooth val="0"/>
        </c:ser>
        <c:ser>
          <c:idx val="26"/>
          <c:order val="26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Sheet1!$AC$34:$AC$47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7"/>
          <c:order val="27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Sheet1!$AD$34:$AD$47</c:f>
              <c:numCache>
                <c:formatCode>General</c:formatCode>
                <c:ptCount val="14"/>
                <c:pt idx="0">
                  <c:v>0.22295620219014578</c:v>
                </c:pt>
                <c:pt idx="1">
                  <c:v>3.4238514693923054</c:v>
                </c:pt>
                <c:pt idx="2">
                  <c:v>0.36465652343994925</c:v>
                </c:pt>
                <c:pt idx="3">
                  <c:v>0.98763624648544501</c:v>
                </c:pt>
                <c:pt idx="4">
                  <c:v>5.9695135444079774</c:v>
                </c:pt>
                <c:pt idx="5">
                  <c:v>1.8540133142600419</c:v>
                </c:pt>
                <c:pt idx="6">
                  <c:v>31.579310212042152</c:v>
                </c:pt>
                <c:pt idx="7">
                  <c:v>50.450711193928505</c:v>
                </c:pt>
                <c:pt idx="8">
                  <c:v>93.865611848521752</c:v>
                </c:pt>
                <c:pt idx="9">
                  <c:v>159.53379728636074</c:v>
                </c:pt>
                <c:pt idx="10">
                  <c:v>259.61922750286959</c:v>
                </c:pt>
                <c:pt idx="11">
                  <c:v>429.92732823581821</c:v>
                </c:pt>
                <c:pt idx="12">
                  <c:v>799.07838989287279</c:v>
                </c:pt>
                <c:pt idx="13">
                  <c:v>736.39134168995588</c:v>
                </c:pt>
              </c:numCache>
            </c:numRef>
          </c:val>
          <c:smooth val="0"/>
        </c:ser>
        <c:ser>
          <c:idx val="28"/>
          <c:order val="28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Sheet1!$AE$34:$AE$47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9"/>
          <c:order val="29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Sheet1!$AF$34:$AF$47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0"/>
          <c:order val="30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Sheet1!$AG$34:$AG$47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1"/>
          <c:order val="31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Sheet1!$AH$34:$AH$47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2"/>
          <c:order val="32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Sheet1!$AI$34:$AI$47</c:f>
              <c:numCache>
                <c:formatCode>General</c:formatCode>
                <c:ptCount val="14"/>
                <c:pt idx="0">
                  <c:v>0.18387045942757632</c:v>
                </c:pt>
                <c:pt idx="1">
                  <c:v>9.1625365890455797</c:v>
                </c:pt>
                <c:pt idx="2">
                  <c:v>0.64973626615821001</c:v>
                </c:pt>
                <c:pt idx="3">
                  <c:v>1.7738207229383938</c:v>
                </c:pt>
                <c:pt idx="4">
                  <c:v>10.934370838850906</c:v>
                </c:pt>
                <c:pt idx="5">
                  <c:v>8.4540818003386295</c:v>
                </c:pt>
                <c:pt idx="6">
                  <c:v>41.244927513050406</c:v>
                </c:pt>
                <c:pt idx="7">
                  <c:v>67.230446245163435</c:v>
                </c:pt>
                <c:pt idx="8">
                  <c:v>105.25424135704199</c:v>
                </c:pt>
                <c:pt idx="9">
                  <c:v>166.01767590090805</c:v>
                </c:pt>
                <c:pt idx="10">
                  <c:v>245.15665578876758</c:v>
                </c:pt>
                <c:pt idx="11">
                  <c:v>408.92605157775836</c:v>
                </c:pt>
                <c:pt idx="12">
                  <c:v>667.55248112983634</c:v>
                </c:pt>
                <c:pt idx="13">
                  <c:v>648.81200573006913</c:v>
                </c:pt>
              </c:numCache>
            </c:numRef>
          </c:val>
          <c:smooth val="0"/>
        </c:ser>
        <c:ser>
          <c:idx val="33"/>
          <c:order val="33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Sheet1!$AJ$34:$AJ$47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4"/>
          <c:order val="34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Sheet1!$AK$34:$AK$47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5"/>
          <c:order val="35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Sheet1!$AL$34:$AL$47</c:f>
              <c:numCache>
                <c:formatCode>General</c:formatCode>
                <c:ptCount val="14"/>
                <c:pt idx="0">
                  <c:v>76.445834201104347</c:v>
                </c:pt>
                <c:pt idx="1">
                  <c:v>165.4898202773974</c:v>
                </c:pt>
                <c:pt idx="2">
                  <c:v>117.48811197221853</c:v>
                </c:pt>
                <c:pt idx="3">
                  <c:v>202.00196924846034</c:v>
                </c:pt>
                <c:pt idx="4">
                  <c:v>375.73479720369943</c:v>
                </c:pt>
                <c:pt idx="5">
                  <c:v>302.33035107802431</c:v>
                </c:pt>
                <c:pt idx="6">
                  <c:v>396.34688880835529</c:v>
                </c:pt>
                <c:pt idx="7">
                  <c:v>382.19700199575891</c:v>
                </c:pt>
                <c:pt idx="8">
                  <c:v>407.31023680349074</c:v>
                </c:pt>
                <c:pt idx="9">
                  <c:v>514.28206238204496</c:v>
                </c:pt>
                <c:pt idx="10">
                  <c:v>610.13881578530732</c:v>
                </c:pt>
                <c:pt idx="11">
                  <c:v>821.56669024710357</c:v>
                </c:pt>
                <c:pt idx="12">
                  <c:v>1300.9351708078857</c:v>
                </c:pt>
                <c:pt idx="13">
                  <c:v>1023.9667540210502</c:v>
                </c:pt>
              </c:numCache>
            </c:numRef>
          </c:val>
          <c:smooth val="0"/>
        </c:ser>
        <c:ser>
          <c:idx val="36"/>
          <c:order val="36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Sheet1!$AM$34:$AM$47</c:f>
              <c:numCache>
                <c:formatCode>General</c:formatCode>
                <c:ptCount val="14"/>
                <c:pt idx="0">
                  <c:v>265.2695248201972</c:v>
                </c:pt>
                <c:pt idx="1">
                  <c:v>256.77200847206916</c:v>
                </c:pt>
                <c:pt idx="2">
                  <c:v>247.61378089982884</c:v>
                </c:pt>
                <c:pt idx="3">
                  <c:v>282.96807525511923</c:v>
                </c:pt>
                <c:pt idx="4">
                  <c:v>351.56780011522284</c:v>
                </c:pt>
                <c:pt idx="5">
                  <c:v>225.7174573433156</c:v>
                </c:pt>
                <c:pt idx="6">
                  <c:v>340.660931851236</c:v>
                </c:pt>
                <c:pt idx="7">
                  <c:v>328.24057071346169</c:v>
                </c:pt>
                <c:pt idx="8">
                  <c:v>391.88754773788293</c:v>
                </c:pt>
                <c:pt idx="9">
                  <c:v>469.68461648277474</c:v>
                </c:pt>
                <c:pt idx="10">
                  <c:v>620.41882317212549</c:v>
                </c:pt>
                <c:pt idx="11">
                  <c:v>872.40133867968882</c:v>
                </c:pt>
                <c:pt idx="12">
                  <c:v>1344.7138163973539</c:v>
                </c:pt>
                <c:pt idx="13">
                  <c:v>1228.0447839572769</c:v>
                </c:pt>
              </c:numCache>
            </c:numRef>
          </c:val>
          <c:smooth val="0"/>
        </c:ser>
        <c:ser>
          <c:idx val="37"/>
          <c:order val="37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Sheet1!$AN$34:$AN$47</c:f>
              <c:numCache>
                <c:formatCode>General</c:formatCode>
                <c:ptCount val="14"/>
                <c:pt idx="0">
                  <c:v>67.245935525969287</c:v>
                </c:pt>
                <c:pt idx="1">
                  <c:v>90.127218443660169</c:v>
                </c:pt>
                <c:pt idx="2">
                  <c:v>75.246753453018783</c:v>
                </c:pt>
                <c:pt idx="3">
                  <c:v>103.81608164877608</c:v>
                </c:pt>
                <c:pt idx="4">
                  <c:v>177.9292370722454</c:v>
                </c:pt>
                <c:pt idx="5">
                  <c:v>123.25751741658024</c:v>
                </c:pt>
                <c:pt idx="6">
                  <c:v>234.69744778478599</c:v>
                </c:pt>
                <c:pt idx="7">
                  <c:v>277.00290260931359</c:v>
                </c:pt>
                <c:pt idx="8">
                  <c:v>301.0584682476333</c:v>
                </c:pt>
                <c:pt idx="9">
                  <c:v>348.46088103480525</c:v>
                </c:pt>
                <c:pt idx="10">
                  <c:v>399.52754779661302</c:v>
                </c:pt>
                <c:pt idx="11">
                  <c:v>510.30335115132738</c:v>
                </c:pt>
                <c:pt idx="12">
                  <c:v>751.73932934213792</c:v>
                </c:pt>
                <c:pt idx="13">
                  <c:v>695.44606693839125</c:v>
                </c:pt>
              </c:numCache>
            </c:numRef>
          </c:val>
          <c:smooth val="0"/>
        </c:ser>
        <c:ser>
          <c:idx val="38"/>
          <c:order val="38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Sheet1!$AO$34:$AO$47</c:f>
              <c:numCache>
                <c:formatCode>General</c:formatCode>
                <c:ptCount val="14"/>
                <c:pt idx="0">
                  <c:v>74.265162029290167</c:v>
                </c:pt>
                <c:pt idx="1">
                  <c:v>63.970689666415929</c:v>
                </c:pt>
                <c:pt idx="2">
                  <c:v>43.253408719940971</c:v>
                </c:pt>
                <c:pt idx="3">
                  <c:v>58.465653648275541</c:v>
                </c:pt>
                <c:pt idx="4">
                  <c:v>122.71049278902386</c:v>
                </c:pt>
                <c:pt idx="5">
                  <c:v>141.59187660143223</c:v>
                </c:pt>
                <c:pt idx="6">
                  <c:v>190.29665151593068</c:v>
                </c:pt>
                <c:pt idx="7">
                  <c:v>223.28000702685418</c:v>
                </c:pt>
                <c:pt idx="8">
                  <c:v>268.61631382532204</c:v>
                </c:pt>
                <c:pt idx="9">
                  <c:v>354.33924133283932</c:v>
                </c:pt>
                <c:pt idx="10">
                  <c:v>514.00026147170252</c:v>
                </c:pt>
                <c:pt idx="11">
                  <c:v>733.32844866127709</c:v>
                </c:pt>
                <c:pt idx="12">
                  <c:v>1190.147078660136</c:v>
                </c:pt>
                <c:pt idx="13">
                  <c:v>1050.0508449284139</c:v>
                </c:pt>
              </c:numCache>
            </c:numRef>
          </c:val>
          <c:smooth val="0"/>
        </c:ser>
        <c:ser>
          <c:idx val="39"/>
          <c:order val="39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Sheet1!$AP$34:$AP$47</c:f>
              <c:numCache>
                <c:formatCode>General</c:formatCode>
                <c:ptCount val="14"/>
                <c:pt idx="0">
                  <c:v>20.670794010315429</c:v>
                </c:pt>
                <c:pt idx="1">
                  <c:v>40.379235874196375</c:v>
                </c:pt>
                <c:pt idx="2">
                  <c:v>18.900988717501004</c:v>
                </c:pt>
                <c:pt idx="3">
                  <c:v>24.914389887260221</c:v>
                </c:pt>
                <c:pt idx="4">
                  <c:v>46.216976553945337</c:v>
                </c:pt>
                <c:pt idx="5">
                  <c:v>46.602512907540792</c:v>
                </c:pt>
                <c:pt idx="6">
                  <c:v>99.332621920270043</c:v>
                </c:pt>
                <c:pt idx="7">
                  <c:v>128.91753129638198</c:v>
                </c:pt>
                <c:pt idx="8">
                  <c:v>170.67551820030877</c:v>
                </c:pt>
                <c:pt idx="9">
                  <c:v>235.5287283700824</c:v>
                </c:pt>
                <c:pt idx="10">
                  <c:v>308.6655116112961</c:v>
                </c:pt>
                <c:pt idx="11">
                  <c:v>437.66747209587953</c:v>
                </c:pt>
                <c:pt idx="12">
                  <c:v>665.82781942944678</c:v>
                </c:pt>
                <c:pt idx="13">
                  <c:v>600.92048889018224</c:v>
                </c:pt>
              </c:numCache>
            </c:numRef>
          </c:val>
          <c:smooth val="0"/>
        </c:ser>
        <c:ser>
          <c:idx val="40"/>
          <c:order val="4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Sheet1!$AQ$34:$AQ$47</c:f>
              <c:numCache>
                <c:formatCode>General</c:formatCode>
                <c:ptCount val="14"/>
                <c:pt idx="0">
                  <c:v>30.810006062062737</c:v>
                </c:pt>
                <c:pt idx="1">
                  <c:v>62.477458545166307</c:v>
                </c:pt>
                <c:pt idx="2">
                  <c:v>54.09252323884548</c:v>
                </c:pt>
                <c:pt idx="3">
                  <c:v>100.28417724060063</c:v>
                </c:pt>
                <c:pt idx="4">
                  <c:v>228.58627323534671</c:v>
                </c:pt>
                <c:pt idx="5">
                  <c:v>177.36175203872139</c:v>
                </c:pt>
                <c:pt idx="6">
                  <c:v>242.10619303920936</c:v>
                </c:pt>
                <c:pt idx="7">
                  <c:v>236.32092528238221</c:v>
                </c:pt>
                <c:pt idx="8">
                  <c:v>252.63661669654596</c:v>
                </c:pt>
                <c:pt idx="9">
                  <c:v>315.94116576828503</c:v>
                </c:pt>
                <c:pt idx="10">
                  <c:v>402.52001837107952</c:v>
                </c:pt>
                <c:pt idx="11">
                  <c:v>580.64076547047182</c:v>
                </c:pt>
                <c:pt idx="12">
                  <c:v>918.96550136348185</c:v>
                </c:pt>
                <c:pt idx="13">
                  <c:v>810.92942809662395</c:v>
                </c:pt>
              </c:numCache>
            </c:numRef>
          </c:val>
          <c:smooth val="0"/>
        </c:ser>
        <c:ser>
          <c:idx val="41"/>
          <c:order val="41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Sheet1!$AR$34:$AR$47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42"/>
          <c:order val="42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Sheet1!$AS$34:$AS$47</c:f>
              <c:numCache>
                <c:formatCode>General</c:formatCode>
                <c:ptCount val="14"/>
                <c:pt idx="0">
                  <c:v>63.586814228355728</c:v>
                </c:pt>
                <c:pt idx="1">
                  <c:v>91.009882551315286</c:v>
                </c:pt>
                <c:pt idx="2">
                  <c:v>55.104864781746826</c:v>
                </c:pt>
                <c:pt idx="3">
                  <c:v>87.068628701667691</c:v>
                </c:pt>
                <c:pt idx="4">
                  <c:v>211.00307825745642</c:v>
                </c:pt>
                <c:pt idx="5">
                  <c:v>196.24876999464888</c:v>
                </c:pt>
                <c:pt idx="6">
                  <c:v>233.02358192087263</c:v>
                </c:pt>
                <c:pt idx="7">
                  <c:v>220.65164088146963</c:v>
                </c:pt>
                <c:pt idx="8">
                  <c:v>200.85329435104012</c:v>
                </c:pt>
                <c:pt idx="9">
                  <c:v>217.68524666456329</c:v>
                </c:pt>
                <c:pt idx="10">
                  <c:v>259.67009350303999</c:v>
                </c:pt>
                <c:pt idx="11">
                  <c:v>363.79849921059133</c:v>
                </c:pt>
                <c:pt idx="12">
                  <c:v>600.17970074785478</c:v>
                </c:pt>
                <c:pt idx="13">
                  <c:v>528.19566095375308</c:v>
                </c:pt>
              </c:numCache>
            </c:numRef>
          </c:val>
          <c:smooth val="0"/>
        </c:ser>
        <c:ser>
          <c:idx val="43"/>
          <c:order val="43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Sheet1!$AT$34:$AT$47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44"/>
          <c:order val="44"/>
          <c:marker>
            <c:symbol val="none"/>
          </c:marker>
          <c:cat>
            <c:strRef>
              <c:f>Sheet1!$B$34:$B$47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Sheet1!$AU$34:$AU$47</c:f>
              <c:numCache>
                <c:formatCode>General</c:formatCode>
                <c:ptCount val="1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57216"/>
        <c:axId val="85541632"/>
      </c:lineChart>
      <c:catAx>
        <c:axId val="8525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85541632"/>
        <c:crosses val="autoZero"/>
        <c:auto val="1"/>
        <c:lblAlgn val="ctr"/>
        <c:lblOffset val="100"/>
        <c:noMultiLvlLbl val="0"/>
      </c:catAx>
      <c:valAx>
        <c:axId val="855416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25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 i="0" baseline="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Sheet1!$C$35:$C$48</c:f>
              <c:numCache>
                <c:formatCode>0.00</c:formatCode>
                <c:ptCount val="14"/>
                <c:pt idx="0">
                  <c:v>0.87048995800287876</c:v>
                </c:pt>
                <c:pt idx="1">
                  <c:v>50.681127419623955</c:v>
                </c:pt>
                <c:pt idx="2">
                  <c:v>1.8221364601607333</c:v>
                </c:pt>
                <c:pt idx="3">
                  <c:v>5.6321522898041012</c:v>
                </c:pt>
                <c:pt idx="4">
                  <c:v>31.244955622181166</c:v>
                </c:pt>
                <c:pt idx="5">
                  <c:v>28.748621428826706</c:v>
                </c:pt>
                <c:pt idx="6">
                  <c:v>105.15321403228906</c:v>
                </c:pt>
                <c:pt idx="7">
                  <c:v>137.75951627156957</c:v>
                </c:pt>
                <c:pt idx="8">
                  <c:v>229.84243412345666</c:v>
                </c:pt>
                <c:pt idx="9">
                  <c:v>353.543065253588</c:v>
                </c:pt>
                <c:pt idx="10">
                  <c:v>575.82961239961173</c:v>
                </c:pt>
                <c:pt idx="11">
                  <c:v>977.76108133823334</c:v>
                </c:pt>
                <c:pt idx="12">
                  <c:v>1677.4295082521244</c:v>
                </c:pt>
                <c:pt idx="13">
                  <c:v>1752.8178515410434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Sheet1!$D$35:$D$48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Sheet1!$E$35:$E$48</c:f>
              <c:numCache>
                <c:formatCode>0.00</c:formatCode>
                <c:ptCount val="14"/>
                <c:pt idx="0">
                  <c:v>25.808108389196629</c:v>
                </c:pt>
                <c:pt idx="1">
                  <c:v>53.296336552712582</c:v>
                </c:pt>
                <c:pt idx="2">
                  <c:v>19.041371175055765</c:v>
                </c:pt>
                <c:pt idx="3">
                  <c:v>21.174748467998743</c:v>
                </c:pt>
                <c:pt idx="4">
                  <c:v>23.081088754065046</c:v>
                </c:pt>
                <c:pt idx="5">
                  <c:v>13.380285554230289</c:v>
                </c:pt>
                <c:pt idx="6">
                  <c:v>44.414801759042028</c:v>
                </c:pt>
                <c:pt idx="7">
                  <c:v>58.846584782455921</c:v>
                </c:pt>
                <c:pt idx="8">
                  <c:v>92.983832938803374</c:v>
                </c:pt>
                <c:pt idx="9">
                  <c:v>160.7693094893034</c:v>
                </c:pt>
                <c:pt idx="10">
                  <c:v>270.67711068538409</c:v>
                </c:pt>
                <c:pt idx="11">
                  <c:v>508.66516320872188</c:v>
                </c:pt>
                <c:pt idx="12">
                  <c:v>927.62526437914687</c:v>
                </c:pt>
                <c:pt idx="13">
                  <c:v>1025.5282413222496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Sheet1!$F$35:$F$48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Sheet1!$G$35:$G$48</c:f>
              <c:numCache>
                <c:formatCode>0.00</c:formatCode>
                <c:ptCount val="14"/>
                <c:pt idx="0">
                  <c:v>0.77866851190510422</c:v>
                </c:pt>
                <c:pt idx="1">
                  <c:v>64.997315514675691</c:v>
                </c:pt>
                <c:pt idx="2">
                  <c:v>1.1790215377920494</c:v>
                </c:pt>
                <c:pt idx="3">
                  <c:v>3.9180389045164752</c:v>
                </c:pt>
                <c:pt idx="4">
                  <c:v>21.643467151446405</c:v>
                </c:pt>
                <c:pt idx="5">
                  <c:v>20.347721720626261</c:v>
                </c:pt>
                <c:pt idx="6">
                  <c:v>85.325417302919135</c:v>
                </c:pt>
                <c:pt idx="7">
                  <c:v>116.25853462865912</c:v>
                </c:pt>
                <c:pt idx="8">
                  <c:v>198.35655358738893</c:v>
                </c:pt>
                <c:pt idx="9">
                  <c:v>337.76527805143274</c:v>
                </c:pt>
                <c:pt idx="10">
                  <c:v>571.03415487074199</c:v>
                </c:pt>
                <c:pt idx="11">
                  <c:v>990.96765917122946</c:v>
                </c:pt>
                <c:pt idx="12">
                  <c:v>1762.6017048605117</c:v>
                </c:pt>
                <c:pt idx="13">
                  <c:v>1964.1508065892938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Sheet1!$H$35:$H$48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Sheet1!$I$35:$I$48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7"/>
          <c:order val="7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Sheet1!$J$35:$J$48</c:f>
              <c:numCache>
                <c:formatCode>0.00</c:formatCode>
                <c:ptCount val="14"/>
                <c:pt idx="0">
                  <c:v>1.607733163648577</c:v>
                </c:pt>
                <c:pt idx="1">
                  <c:v>53.688929840847337</c:v>
                </c:pt>
                <c:pt idx="2">
                  <c:v>3.0988931028621782</c:v>
                </c:pt>
                <c:pt idx="3">
                  <c:v>8.0872700197646168</c:v>
                </c:pt>
                <c:pt idx="4">
                  <c:v>35.525987148065703</c:v>
                </c:pt>
                <c:pt idx="5">
                  <c:v>33.383302340176293</c:v>
                </c:pt>
                <c:pt idx="6">
                  <c:v>117.04600488997613</c:v>
                </c:pt>
                <c:pt idx="7">
                  <c:v>150.6968816197944</c:v>
                </c:pt>
                <c:pt idx="8">
                  <c:v>257.53033582973757</c:v>
                </c:pt>
                <c:pt idx="9">
                  <c:v>409.15599024281852</c:v>
                </c:pt>
                <c:pt idx="10">
                  <c:v>679.01599910725884</c:v>
                </c:pt>
                <c:pt idx="11">
                  <c:v>1157.3701092522565</c:v>
                </c:pt>
                <c:pt idx="12">
                  <c:v>2031.4287453630857</c:v>
                </c:pt>
                <c:pt idx="13">
                  <c:v>2275.962532781235</c:v>
                </c:pt>
              </c:numCache>
            </c:numRef>
          </c:val>
          <c:smooth val="0"/>
        </c:ser>
        <c:ser>
          <c:idx val="8"/>
          <c:order val="8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Sheet1!$K$35:$K$48</c:f>
              <c:numCache>
                <c:formatCode>0.00</c:formatCode>
                <c:ptCount val="14"/>
                <c:pt idx="0">
                  <c:v>0.42189326862459409</c:v>
                </c:pt>
                <c:pt idx="1">
                  <c:v>44.282956670114274</c:v>
                </c:pt>
                <c:pt idx="2">
                  <c:v>0.87175120008139961</c:v>
                </c:pt>
                <c:pt idx="3">
                  <c:v>2.4791325235831807</c:v>
                </c:pt>
                <c:pt idx="4">
                  <c:v>13.932375378165094</c:v>
                </c:pt>
                <c:pt idx="5">
                  <c:v>12.889911154386171</c:v>
                </c:pt>
                <c:pt idx="6">
                  <c:v>49.489953024532468</c:v>
                </c:pt>
                <c:pt idx="7">
                  <c:v>68.441255212744593</c:v>
                </c:pt>
                <c:pt idx="8">
                  <c:v>119.4033848224404</c:v>
                </c:pt>
                <c:pt idx="9">
                  <c:v>205.47835818954084</c:v>
                </c:pt>
                <c:pt idx="10">
                  <c:v>344.56619504327591</c:v>
                </c:pt>
                <c:pt idx="11">
                  <c:v>623.55554430257291</c:v>
                </c:pt>
                <c:pt idx="12">
                  <c:v>1246.3413652678687</c:v>
                </c:pt>
                <c:pt idx="13">
                  <c:v>1245.4328339535493</c:v>
                </c:pt>
              </c:numCache>
            </c:numRef>
          </c:val>
          <c:smooth val="0"/>
        </c:ser>
        <c:ser>
          <c:idx val="9"/>
          <c:order val="9"/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Sheet1!$L$35:$L$48</c:f>
              <c:numCache>
                <c:formatCode>0.00</c:formatCode>
                <c:ptCount val="14"/>
                <c:pt idx="0">
                  <c:v>111.61653924959226</c:v>
                </c:pt>
                <c:pt idx="1">
                  <c:v>173.30223844211454</c:v>
                </c:pt>
                <c:pt idx="2">
                  <c:v>176.16807990001178</c:v>
                </c:pt>
                <c:pt idx="3">
                  <c:v>242.88871476667637</c:v>
                </c:pt>
                <c:pt idx="4">
                  <c:v>393.30066853478223</c:v>
                </c:pt>
                <c:pt idx="5">
                  <c:v>168.91063104955063</c:v>
                </c:pt>
                <c:pt idx="6">
                  <c:v>451.4746078524538</c:v>
                </c:pt>
                <c:pt idx="7">
                  <c:v>418.62599808646991</c:v>
                </c:pt>
                <c:pt idx="8">
                  <c:v>459.96867651697414</c:v>
                </c:pt>
                <c:pt idx="9">
                  <c:v>539.71092644136604</c:v>
                </c:pt>
                <c:pt idx="10">
                  <c:v>757.35820616459011</c:v>
                </c:pt>
                <c:pt idx="11">
                  <c:v>1098.3328593485494</c:v>
                </c:pt>
                <c:pt idx="12">
                  <c:v>1921.6084002743764</c:v>
                </c:pt>
                <c:pt idx="13">
                  <c:v>2217.9680069431797</c:v>
                </c:pt>
              </c:numCache>
            </c:numRef>
          </c:val>
          <c:smooth val="0"/>
        </c:ser>
        <c:ser>
          <c:idx val="10"/>
          <c:order val="10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Sheet1!$M$35:$M$48</c:f>
              <c:numCache>
                <c:formatCode>0.00</c:formatCode>
                <c:ptCount val="14"/>
                <c:pt idx="0">
                  <c:v>0.47249429709541019</c:v>
                </c:pt>
                <c:pt idx="1">
                  <c:v>59.914012754531704</c:v>
                </c:pt>
                <c:pt idx="2">
                  <c:v>1.588232994784051</c:v>
                </c:pt>
                <c:pt idx="3">
                  <c:v>5.5572207451661066</c:v>
                </c:pt>
                <c:pt idx="4">
                  <c:v>31.858904027868615</c:v>
                </c:pt>
                <c:pt idx="5">
                  <c:v>29.936105965859845</c:v>
                </c:pt>
                <c:pt idx="6">
                  <c:v>121.80334917242006</c:v>
                </c:pt>
                <c:pt idx="7">
                  <c:v>159.82167153257353</c:v>
                </c:pt>
                <c:pt idx="8">
                  <c:v>270.05516213025146</c:v>
                </c:pt>
                <c:pt idx="9">
                  <c:v>429.85641094194096</c:v>
                </c:pt>
                <c:pt idx="10">
                  <c:v>709.69357132230607</c:v>
                </c:pt>
                <c:pt idx="11">
                  <c:v>1205.974846552338</c:v>
                </c:pt>
                <c:pt idx="12">
                  <c:v>2130.2738505959969</c:v>
                </c:pt>
                <c:pt idx="13">
                  <c:v>2264.1019151651903</c:v>
                </c:pt>
              </c:numCache>
            </c:numRef>
          </c:val>
          <c:smooth val="0"/>
        </c:ser>
        <c:ser>
          <c:idx val="11"/>
          <c:order val="11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Sheet1!$N$35:$N$48</c:f>
              <c:numCache>
                <c:formatCode>0.00</c:formatCode>
                <c:ptCount val="14"/>
                <c:pt idx="0">
                  <c:v>5.2462421821758918</c:v>
                </c:pt>
                <c:pt idx="1">
                  <c:v>63.362531841839832</c:v>
                </c:pt>
                <c:pt idx="2">
                  <c:v>4.1014909779874644</c:v>
                </c:pt>
                <c:pt idx="3">
                  <c:v>7.2406691336466293</c:v>
                </c:pt>
                <c:pt idx="4">
                  <c:v>28.815845860445716</c:v>
                </c:pt>
                <c:pt idx="5">
                  <c:v>20.827133306846058</c:v>
                </c:pt>
                <c:pt idx="6">
                  <c:v>87.252370576689614</c:v>
                </c:pt>
                <c:pt idx="7">
                  <c:v>118.20922564673295</c:v>
                </c:pt>
                <c:pt idx="8">
                  <c:v>189.44171549316027</c:v>
                </c:pt>
                <c:pt idx="9">
                  <c:v>297.68488946543744</c:v>
                </c:pt>
                <c:pt idx="10">
                  <c:v>503.72784953163529</c:v>
                </c:pt>
                <c:pt idx="11">
                  <c:v>867.01908118152107</c:v>
                </c:pt>
                <c:pt idx="12">
                  <c:v>1459.844725616919</c:v>
                </c:pt>
                <c:pt idx="13">
                  <c:v>1544.0722111048105</c:v>
                </c:pt>
              </c:numCache>
            </c:numRef>
          </c:val>
          <c:smooth val="0"/>
        </c:ser>
        <c:ser>
          <c:idx val="12"/>
          <c:order val="12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Sheet1!$O$35:$O$48</c:f>
              <c:numCache>
                <c:formatCode>0.00</c:formatCode>
                <c:ptCount val="14"/>
                <c:pt idx="0">
                  <c:v>0.24637648058782313</c:v>
                </c:pt>
                <c:pt idx="1">
                  <c:v>85.999982785564569</c:v>
                </c:pt>
                <c:pt idx="2">
                  <c:v>0.98504839377398701</c:v>
                </c:pt>
                <c:pt idx="3">
                  <c:v>3.7243907250533295</c:v>
                </c:pt>
                <c:pt idx="4">
                  <c:v>23.922936507165076</c:v>
                </c:pt>
                <c:pt idx="5">
                  <c:v>22.204548184485315</c:v>
                </c:pt>
                <c:pt idx="6">
                  <c:v>96.831836359607578</c:v>
                </c:pt>
                <c:pt idx="7">
                  <c:v>134.51809370778156</c:v>
                </c:pt>
                <c:pt idx="8">
                  <c:v>241.86610112377494</c:v>
                </c:pt>
                <c:pt idx="9">
                  <c:v>406.15606563373404</c:v>
                </c:pt>
                <c:pt idx="10">
                  <c:v>683.61655776364762</c:v>
                </c:pt>
                <c:pt idx="11">
                  <c:v>1249.1898175266517</c:v>
                </c:pt>
                <c:pt idx="12">
                  <c:v>2209.2196012050363</c:v>
                </c:pt>
                <c:pt idx="13">
                  <c:v>2379.7438904504224</c:v>
                </c:pt>
              </c:numCache>
            </c:numRef>
          </c:val>
          <c:smooth val="0"/>
        </c:ser>
        <c:ser>
          <c:idx val="13"/>
          <c:order val="13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Sheet1!$P$35:$P$48</c:f>
              <c:numCache>
                <c:formatCode>0.00</c:formatCode>
                <c:ptCount val="14"/>
                <c:pt idx="0">
                  <c:v>0.76646424848429062</c:v>
                </c:pt>
                <c:pt idx="1">
                  <c:v>55.861312856444933</c:v>
                </c:pt>
                <c:pt idx="2">
                  <c:v>1.8524348972724067</c:v>
                </c:pt>
                <c:pt idx="3">
                  <c:v>6.2164437187684403</c:v>
                </c:pt>
                <c:pt idx="4">
                  <c:v>31.090327610899969</c:v>
                </c:pt>
                <c:pt idx="5">
                  <c:v>27.821659995760896</c:v>
                </c:pt>
                <c:pt idx="6">
                  <c:v>106.4991505146274</c:v>
                </c:pt>
                <c:pt idx="7">
                  <c:v>142.89883470010778</c:v>
                </c:pt>
                <c:pt idx="8">
                  <c:v>238.92283637704148</c:v>
                </c:pt>
                <c:pt idx="9">
                  <c:v>376.05234531638757</c:v>
                </c:pt>
                <c:pt idx="10">
                  <c:v>624.7404860704462</c:v>
                </c:pt>
                <c:pt idx="11">
                  <c:v>1094.039419776122</c:v>
                </c:pt>
                <c:pt idx="12">
                  <c:v>1900.4761378450542</c:v>
                </c:pt>
                <c:pt idx="13">
                  <c:v>2039.4062026335175</c:v>
                </c:pt>
              </c:numCache>
            </c:numRef>
          </c:val>
          <c:smooth val="0"/>
        </c:ser>
        <c:ser>
          <c:idx val="14"/>
          <c:order val="14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Sheet1!$Q$35:$Q$48</c:f>
              <c:numCache>
                <c:formatCode>0.00</c:formatCode>
                <c:ptCount val="14"/>
                <c:pt idx="0">
                  <c:v>5.2512892838338709</c:v>
                </c:pt>
                <c:pt idx="1">
                  <c:v>19.452316407746366</c:v>
                </c:pt>
                <c:pt idx="2">
                  <c:v>11.89897657948738</c:v>
                </c:pt>
                <c:pt idx="3">
                  <c:v>17.93068728377267</c:v>
                </c:pt>
                <c:pt idx="4">
                  <c:v>39.132637665297651</c:v>
                </c:pt>
                <c:pt idx="5">
                  <c:v>15.6765174666281</c:v>
                </c:pt>
                <c:pt idx="6">
                  <c:v>60.128597704956185</c:v>
                </c:pt>
                <c:pt idx="7">
                  <c:v>87.674098496480127</c:v>
                </c:pt>
                <c:pt idx="8">
                  <c:v>124.75722044409503</c:v>
                </c:pt>
                <c:pt idx="9">
                  <c:v>196.21591267633951</c:v>
                </c:pt>
                <c:pt idx="10">
                  <c:v>368.38084902655567</c:v>
                </c:pt>
                <c:pt idx="11">
                  <c:v>685.19172736432461</c:v>
                </c:pt>
                <c:pt idx="12">
                  <c:v>1206.5614957587195</c:v>
                </c:pt>
                <c:pt idx="13">
                  <c:v>1522.0177263144685</c:v>
                </c:pt>
              </c:numCache>
            </c:numRef>
          </c:val>
          <c:smooth val="0"/>
        </c:ser>
        <c:ser>
          <c:idx val="15"/>
          <c:order val="15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Sheet1!$R$35:$R$48</c:f>
              <c:numCache>
                <c:formatCode>0.00</c:formatCode>
                <c:ptCount val="14"/>
                <c:pt idx="0">
                  <c:v>0.30012640957857217</c:v>
                </c:pt>
                <c:pt idx="1">
                  <c:v>25.676191701251469</c:v>
                </c:pt>
                <c:pt idx="2">
                  <c:v>0.4041970015667542</c:v>
                </c:pt>
                <c:pt idx="3">
                  <c:v>0.76874226205631313</c:v>
                </c:pt>
                <c:pt idx="4">
                  <c:v>4.9185757861255484</c:v>
                </c:pt>
                <c:pt idx="5">
                  <c:v>5.2869147288292142</c:v>
                </c:pt>
                <c:pt idx="6">
                  <c:v>21.160215602747218</c:v>
                </c:pt>
                <c:pt idx="7">
                  <c:v>31.367144725429434</c:v>
                </c:pt>
                <c:pt idx="8">
                  <c:v>55.275602206206152</c:v>
                </c:pt>
                <c:pt idx="9">
                  <c:v>96.941825167450205</c:v>
                </c:pt>
                <c:pt idx="10">
                  <c:v>171.22929516875388</c:v>
                </c:pt>
                <c:pt idx="11">
                  <c:v>332.2666139761443</c:v>
                </c:pt>
                <c:pt idx="12">
                  <c:v>613.36907470956646</c:v>
                </c:pt>
                <c:pt idx="13">
                  <c:v>819.88176130470708</c:v>
                </c:pt>
              </c:numCache>
            </c:numRef>
          </c:val>
          <c:smooth val="0"/>
        </c:ser>
        <c:ser>
          <c:idx val="16"/>
          <c:order val="16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Sheet1!$S$35:$S$48</c:f>
              <c:numCache>
                <c:formatCode>0.00</c:formatCode>
                <c:ptCount val="14"/>
                <c:pt idx="0">
                  <c:v>0.46835480522157497</c:v>
                </c:pt>
                <c:pt idx="1">
                  <c:v>92.457611427504744</c:v>
                </c:pt>
                <c:pt idx="2">
                  <c:v>1.8407335308851287</c:v>
                </c:pt>
                <c:pt idx="3">
                  <c:v>5.4355160235802442</c:v>
                </c:pt>
                <c:pt idx="4">
                  <c:v>31.633941700939541</c:v>
                </c:pt>
                <c:pt idx="5">
                  <c:v>31.335397312141666</c:v>
                </c:pt>
                <c:pt idx="6">
                  <c:v>124.62597370926585</c:v>
                </c:pt>
                <c:pt idx="7">
                  <c:v>177.75570223534567</c:v>
                </c:pt>
                <c:pt idx="8">
                  <c:v>287.11479084224442</c:v>
                </c:pt>
                <c:pt idx="9">
                  <c:v>488.96077066170392</c:v>
                </c:pt>
                <c:pt idx="10">
                  <c:v>832.87818310850412</c:v>
                </c:pt>
                <c:pt idx="11">
                  <c:v>1414.1884858856777</c:v>
                </c:pt>
                <c:pt idx="12">
                  <c:v>2509.6015625419554</c:v>
                </c:pt>
                <c:pt idx="13">
                  <c:v>2675.2996885513435</c:v>
                </c:pt>
              </c:numCache>
            </c:numRef>
          </c:val>
          <c:smooth val="0"/>
        </c:ser>
        <c:ser>
          <c:idx val="17"/>
          <c:order val="17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Sheet1!$T$35:$T$48</c:f>
              <c:numCache>
                <c:formatCode>0.00</c:formatCode>
                <c:ptCount val="14"/>
                <c:pt idx="0">
                  <c:v>0.37685944186181342</c:v>
                </c:pt>
                <c:pt idx="1">
                  <c:v>13.287332413972742</c:v>
                </c:pt>
                <c:pt idx="2">
                  <c:v>1.6471629964998711</c:v>
                </c:pt>
                <c:pt idx="3">
                  <c:v>6.1525232554397382</c:v>
                </c:pt>
                <c:pt idx="4">
                  <c:v>35.799869221829361</c:v>
                </c:pt>
                <c:pt idx="5">
                  <c:v>16.015101900748196</c:v>
                </c:pt>
                <c:pt idx="6">
                  <c:v>133.32463367547876</c:v>
                </c:pt>
                <c:pt idx="7">
                  <c:v>178.49310512887959</c:v>
                </c:pt>
                <c:pt idx="8">
                  <c:v>290.31617900349619</c:v>
                </c:pt>
                <c:pt idx="9">
                  <c:v>452.85415574424781</c:v>
                </c:pt>
                <c:pt idx="10">
                  <c:v>665.45352774551657</c:v>
                </c:pt>
                <c:pt idx="11">
                  <c:v>1002.9279885156335</c:v>
                </c:pt>
                <c:pt idx="12">
                  <c:v>1507.5664812735238</c:v>
                </c:pt>
                <c:pt idx="13">
                  <c:v>1415.3084899533908</c:v>
                </c:pt>
              </c:numCache>
            </c:numRef>
          </c:val>
          <c:smooth val="0"/>
        </c:ser>
        <c:ser>
          <c:idx val="18"/>
          <c:order val="18"/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Sheet1!$U$35:$U$48</c:f>
              <c:numCache>
                <c:formatCode>0.00</c:formatCode>
                <c:ptCount val="14"/>
                <c:pt idx="0">
                  <c:v>4.8242389516061621</c:v>
                </c:pt>
                <c:pt idx="1">
                  <c:v>57.434519650801974</c:v>
                </c:pt>
                <c:pt idx="2">
                  <c:v>5.7878703458660876</c:v>
                </c:pt>
                <c:pt idx="3">
                  <c:v>10.220025210803239</c:v>
                </c:pt>
                <c:pt idx="4">
                  <c:v>31.001251872913198</c:v>
                </c:pt>
                <c:pt idx="5">
                  <c:v>25.546395493631387</c:v>
                </c:pt>
                <c:pt idx="6">
                  <c:v>88.798374272241873</c:v>
                </c:pt>
                <c:pt idx="7">
                  <c:v>112.48172229020442</c:v>
                </c:pt>
                <c:pt idx="8">
                  <c:v>190.38444748282308</c:v>
                </c:pt>
                <c:pt idx="9">
                  <c:v>295.67167135403719</c:v>
                </c:pt>
                <c:pt idx="10">
                  <c:v>485.61570567558601</c:v>
                </c:pt>
                <c:pt idx="11">
                  <c:v>850.77155421430871</c:v>
                </c:pt>
                <c:pt idx="12">
                  <c:v>1458.1428328657155</c:v>
                </c:pt>
                <c:pt idx="13">
                  <c:v>1572.7575729696496</c:v>
                </c:pt>
              </c:numCache>
            </c:numRef>
          </c:val>
          <c:smooth val="0"/>
        </c:ser>
        <c:ser>
          <c:idx val="19"/>
          <c:order val="19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Sheet1!$V$35:$V$48</c:f>
              <c:numCache>
                <c:formatCode>0.00</c:formatCode>
                <c:ptCount val="14"/>
                <c:pt idx="0">
                  <c:v>0.35754226063771793</c:v>
                </c:pt>
                <c:pt idx="1">
                  <c:v>66.86401002052915</c:v>
                </c:pt>
                <c:pt idx="2">
                  <c:v>2.2152147071760773</c:v>
                </c:pt>
                <c:pt idx="3">
                  <c:v>7.4804080789095524</c:v>
                </c:pt>
                <c:pt idx="4">
                  <c:v>39.139030201465523</c:v>
                </c:pt>
                <c:pt idx="5">
                  <c:v>34.092611760895664</c:v>
                </c:pt>
                <c:pt idx="6">
                  <c:v>123.44418378038064</c:v>
                </c:pt>
                <c:pt idx="7">
                  <c:v>166.04580354372942</c:v>
                </c:pt>
                <c:pt idx="8">
                  <c:v>281.84452625005878</c:v>
                </c:pt>
                <c:pt idx="9">
                  <c:v>456.79823316242653</c:v>
                </c:pt>
                <c:pt idx="10">
                  <c:v>733.48068387810542</c:v>
                </c:pt>
                <c:pt idx="11">
                  <c:v>1287.700603130377</c:v>
                </c:pt>
                <c:pt idx="12">
                  <c:v>2309.6032653660113</c:v>
                </c:pt>
                <c:pt idx="13">
                  <c:v>2413.0813734682692</c:v>
                </c:pt>
              </c:numCache>
            </c:numRef>
          </c:val>
          <c:smooth val="0"/>
        </c:ser>
        <c:ser>
          <c:idx val="20"/>
          <c:order val="20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Sheet1!$W$35:$W$48</c:f>
              <c:numCache>
                <c:formatCode>0.00</c:formatCode>
                <c:ptCount val="14"/>
                <c:pt idx="0">
                  <c:v>5.2305429616632759</c:v>
                </c:pt>
                <c:pt idx="1">
                  <c:v>83.363824303563604</c:v>
                </c:pt>
                <c:pt idx="2">
                  <c:v>6.4316926419326865</c:v>
                </c:pt>
                <c:pt idx="3">
                  <c:v>12.473547294628995</c:v>
                </c:pt>
                <c:pt idx="4">
                  <c:v>38.311121561711353</c:v>
                </c:pt>
                <c:pt idx="5">
                  <c:v>34.550690842407391</c:v>
                </c:pt>
                <c:pt idx="6">
                  <c:v>121.50835936426371</c:v>
                </c:pt>
                <c:pt idx="7">
                  <c:v>166.20848460812306</c:v>
                </c:pt>
                <c:pt idx="8">
                  <c:v>281.59451990800449</c:v>
                </c:pt>
                <c:pt idx="9">
                  <c:v>448.18391057841814</c:v>
                </c:pt>
                <c:pt idx="10">
                  <c:v>765.1649322011458</c:v>
                </c:pt>
                <c:pt idx="11">
                  <c:v>1288.1346170866113</c:v>
                </c:pt>
                <c:pt idx="12">
                  <c:v>2242.4499474274035</c:v>
                </c:pt>
                <c:pt idx="13">
                  <c:v>2342.2250080785279</c:v>
                </c:pt>
              </c:numCache>
            </c:numRef>
          </c:val>
          <c:smooth val="0"/>
        </c:ser>
        <c:ser>
          <c:idx val="21"/>
          <c:order val="21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Sheet1!$X$35:$X$48</c:f>
              <c:numCache>
                <c:formatCode>0.00</c:formatCode>
                <c:ptCount val="14"/>
                <c:pt idx="0">
                  <c:v>7.6920984141472886</c:v>
                </c:pt>
                <c:pt idx="1">
                  <c:v>65.950771699737061</c:v>
                </c:pt>
                <c:pt idx="2">
                  <c:v>10.505930920070009</c:v>
                </c:pt>
                <c:pt idx="3">
                  <c:v>18.738436759700392</c:v>
                </c:pt>
                <c:pt idx="4">
                  <c:v>45.010682995654754</c:v>
                </c:pt>
                <c:pt idx="5">
                  <c:v>40.4323129765706</c:v>
                </c:pt>
                <c:pt idx="6">
                  <c:v>120.68820168432335</c:v>
                </c:pt>
                <c:pt idx="7">
                  <c:v>165.03514149082793</c:v>
                </c:pt>
                <c:pt idx="8">
                  <c:v>265.53379020215431</c:v>
                </c:pt>
                <c:pt idx="9">
                  <c:v>407.92682894270217</c:v>
                </c:pt>
                <c:pt idx="10">
                  <c:v>676.67838744789651</c:v>
                </c:pt>
                <c:pt idx="11">
                  <c:v>1207.3131968304967</c:v>
                </c:pt>
                <c:pt idx="12">
                  <c:v>2155.2061653723881</c:v>
                </c:pt>
                <c:pt idx="13">
                  <c:v>2221.4613590222098</c:v>
                </c:pt>
              </c:numCache>
            </c:numRef>
          </c:val>
          <c:smooth val="0"/>
        </c:ser>
        <c:ser>
          <c:idx val="22"/>
          <c:order val="22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Sheet1!$Y$35:$Y$48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3"/>
          <c:order val="23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Sheet1!$Z$35:$Z$48</c:f>
              <c:numCache>
                <c:formatCode>0.00</c:formatCode>
                <c:ptCount val="14"/>
                <c:pt idx="0">
                  <c:v>0.41999643818067517</c:v>
                </c:pt>
                <c:pt idx="1">
                  <c:v>2.4827310556410147</c:v>
                </c:pt>
                <c:pt idx="2">
                  <c:v>1.5392171096095537</c:v>
                </c:pt>
                <c:pt idx="3">
                  <c:v>5.3935082705988897</c:v>
                </c:pt>
                <c:pt idx="4">
                  <c:v>38.883241656731556</c:v>
                </c:pt>
                <c:pt idx="5">
                  <c:v>7.6928525941774586</c:v>
                </c:pt>
                <c:pt idx="6">
                  <c:v>162.1341007913704</c:v>
                </c:pt>
                <c:pt idx="7">
                  <c:v>228.74559529422743</c:v>
                </c:pt>
                <c:pt idx="8">
                  <c:v>371.03837423635275</c:v>
                </c:pt>
                <c:pt idx="9">
                  <c:v>529.28986375244949</c:v>
                </c:pt>
                <c:pt idx="10">
                  <c:v>813.03824297493748</c:v>
                </c:pt>
                <c:pt idx="11">
                  <c:v>1213.9907305563938</c:v>
                </c:pt>
                <c:pt idx="12">
                  <c:v>1820.5350774217295</c:v>
                </c:pt>
                <c:pt idx="13">
                  <c:v>1589.83850507589</c:v>
                </c:pt>
              </c:numCache>
            </c:numRef>
          </c:val>
          <c:smooth val="0"/>
        </c:ser>
        <c:ser>
          <c:idx val="24"/>
          <c:order val="24"/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Sheet1!$AA$35:$AA$48</c:f>
              <c:numCache>
                <c:formatCode>0.00</c:formatCode>
                <c:ptCount val="14"/>
                <c:pt idx="0">
                  <c:v>48.914737964440107</c:v>
                </c:pt>
                <c:pt idx="1">
                  <c:v>90.477010376455326</c:v>
                </c:pt>
                <c:pt idx="2">
                  <c:v>35.411571476052238</c:v>
                </c:pt>
                <c:pt idx="3">
                  <c:v>32.459658261053903</c:v>
                </c:pt>
                <c:pt idx="4">
                  <c:v>38.758509075596471</c:v>
                </c:pt>
                <c:pt idx="5">
                  <c:v>24.976943608203612</c:v>
                </c:pt>
                <c:pt idx="6">
                  <c:v>97.995920988053371</c:v>
                </c:pt>
                <c:pt idx="7">
                  <c:v>124.03356988715652</c:v>
                </c:pt>
                <c:pt idx="8">
                  <c:v>211.66941591524775</c:v>
                </c:pt>
                <c:pt idx="9">
                  <c:v>350.65517443130744</c:v>
                </c:pt>
                <c:pt idx="10">
                  <c:v>592.20312447310869</c:v>
                </c:pt>
                <c:pt idx="11">
                  <c:v>1035.0760826363103</c:v>
                </c:pt>
                <c:pt idx="12">
                  <c:v>1775.6907392568676</c:v>
                </c:pt>
                <c:pt idx="13">
                  <c:v>1929.2369321569472</c:v>
                </c:pt>
              </c:numCache>
            </c:numRef>
          </c:val>
          <c:smooth val="0"/>
        </c:ser>
        <c:ser>
          <c:idx val="25"/>
          <c:order val="25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Sheet1!$AB$35:$AB$48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6"/>
          <c:order val="26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Sheet1!$AC$35:$AC$48</c:f>
              <c:numCache>
                <c:formatCode>0.00</c:formatCode>
                <c:ptCount val="14"/>
                <c:pt idx="0">
                  <c:v>8.074731031800674</c:v>
                </c:pt>
                <c:pt idx="1">
                  <c:v>40.962166454547848</c:v>
                </c:pt>
                <c:pt idx="2">
                  <c:v>17.156438966753253</c:v>
                </c:pt>
                <c:pt idx="3">
                  <c:v>32.836092644610417</c:v>
                </c:pt>
                <c:pt idx="4">
                  <c:v>84.541956088340967</c:v>
                </c:pt>
                <c:pt idx="5">
                  <c:v>48.368304597723551</c:v>
                </c:pt>
                <c:pt idx="6">
                  <c:v>200.009220857201</c:v>
                </c:pt>
                <c:pt idx="7">
                  <c:v>250.11488443536973</c:v>
                </c:pt>
                <c:pt idx="8">
                  <c:v>388.74054763332811</c:v>
                </c:pt>
                <c:pt idx="9">
                  <c:v>609.049393911278</c:v>
                </c:pt>
                <c:pt idx="10">
                  <c:v>939.3929845584687</c:v>
                </c:pt>
                <c:pt idx="11">
                  <c:v>1463.7202188620295</c:v>
                </c:pt>
                <c:pt idx="12">
                  <c:v>2466.3992077400399</c:v>
                </c:pt>
                <c:pt idx="13">
                  <c:v>2534.4223845584834</c:v>
                </c:pt>
              </c:numCache>
            </c:numRef>
          </c:val>
          <c:smooth val="0"/>
        </c:ser>
        <c:ser>
          <c:idx val="27"/>
          <c:order val="27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Sheet1!$AD$35:$AD$48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8"/>
          <c:order val="28"/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Sheet1!$AE$35:$AE$48</c:f>
              <c:numCache>
                <c:formatCode>0.00</c:formatCode>
                <c:ptCount val="14"/>
                <c:pt idx="0">
                  <c:v>2.2784696084192255</c:v>
                </c:pt>
                <c:pt idx="1">
                  <c:v>31.340799567341453</c:v>
                </c:pt>
                <c:pt idx="2">
                  <c:v>85.293392413737237</c:v>
                </c:pt>
                <c:pt idx="3">
                  <c:v>76.979474700399422</c:v>
                </c:pt>
                <c:pt idx="4">
                  <c:v>68.607524248521187</c:v>
                </c:pt>
                <c:pt idx="5">
                  <c:v>33.899754980648787</c:v>
                </c:pt>
                <c:pt idx="6">
                  <c:v>212.8861774576983</c:v>
                </c:pt>
                <c:pt idx="7">
                  <c:v>291.6761371357652</c:v>
                </c:pt>
                <c:pt idx="8">
                  <c:v>448.9157055721144</c:v>
                </c:pt>
                <c:pt idx="9">
                  <c:v>665.83610454852476</c:v>
                </c:pt>
                <c:pt idx="10">
                  <c:v>1016.748904088023</c:v>
                </c:pt>
                <c:pt idx="11">
                  <c:v>1495.4610032622209</c:v>
                </c:pt>
                <c:pt idx="12">
                  <c:v>2174.1800035735714</c:v>
                </c:pt>
                <c:pt idx="13">
                  <c:v>2032.3661240447959</c:v>
                </c:pt>
              </c:numCache>
            </c:numRef>
          </c:val>
          <c:smooth val="0"/>
        </c:ser>
        <c:ser>
          <c:idx val="29"/>
          <c:order val="29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Sheet1!$AF$35:$AF$48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0"/>
          <c:order val="30"/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Sheet1!$AG$35:$AG$48</c:f>
              <c:numCache>
                <c:formatCode>0.00</c:formatCode>
                <c:ptCount val="14"/>
                <c:pt idx="0">
                  <c:v>10.378069013205016</c:v>
                </c:pt>
                <c:pt idx="1">
                  <c:v>69.520456436295788</c:v>
                </c:pt>
                <c:pt idx="2">
                  <c:v>16.616022724100027</c:v>
                </c:pt>
                <c:pt idx="3">
                  <c:v>32.44959802780199</c:v>
                </c:pt>
                <c:pt idx="4">
                  <c:v>75.711133083058073</c:v>
                </c:pt>
                <c:pt idx="5">
                  <c:v>46.474512261707773</c:v>
                </c:pt>
                <c:pt idx="6">
                  <c:v>149.56722642121721</c:v>
                </c:pt>
                <c:pt idx="7">
                  <c:v>204.3195282423363</c:v>
                </c:pt>
                <c:pt idx="8">
                  <c:v>308.81308836627142</c:v>
                </c:pt>
                <c:pt idx="9">
                  <c:v>503.85850068337407</c:v>
                </c:pt>
                <c:pt idx="10">
                  <c:v>775.21311944985769</c:v>
                </c:pt>
                <c:pt idx="11">
                  <c:v>1319.2054781941929</c:v>
                </c:pt>
                <c:pt idx="12">
                  <c:v>2364.7669867965228</c:v>
                </c:pt>
                <c:pt idx="13">
                  <c:v>2389.0868567880898</c:v>
                </c:pt>
              </c:numCache>
            </c:numRef>
          </c:val>
          <c:smooth val="0"/>
        </c:ser>
        <c:ser>
          <c:idx val="31"/>
          <c:order val="31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Sheet1!$AH$35:$AH$48</c:f>
              <c:numCache>
                <c:formatCode>0.00</c:formatCode>
                <c:ptCount val="14"/>
                <c:pt idx="0">
                  <c:v>1.7155348816777303</c:v>
                </c:pt>
                <c:pt idx="1">
                  <c:v>5.7365710472044036</c:v>
                </c:pt>
                <c:pt idx="2">
                  <c:v>3.055193294796922</c:v>
                </c:pt>
                <c:pt idx="3">
                  <c:v>5.1728954759257233</c:v>
                </c:pt>
                <c:pt idx="4">
                  <c:v>15.055140467660559</c:v>
                </c:pt>
                <c:pt idx="5">
                  <c:v>9.0293380741972804</c:v>
                </c:pt>
                <c:pt idx="6">
                  <c:v>59.991597663629754</c:v>
                </c:pt>
                <c:pt idx="7">
                  <c:v>103.77494065655991</c:v>
                </c:pt>
                <c:pt idx="8">
                  <c:v>167.35108639926537</c:v>
                </c:pt>
                <c:pt idx="9">
                  <c:v>232.42496651772257</c:v>
                </c:pt>
                <c:pt idx="10">
                  <c:v>348.77138545469211</c:v>
                </c:pt>
                <c:pt idx="11">
                  <c:v>557.78884660302333</c:v>
                </c:pt>
                <c:pt idx="12">
                  <c:v>912.57856136257567</c:v>
                </c:pt>
                <c:pt idx="13">
                  <c:v>850.51365710759922</c:v>
                </c:pt>
              </c:numCache>
            </c:numRef>
          </c:val>
          <c:smooth val="0"/>
        </c:ser>
        <c:ser>
          <c:idx val="32"/>
          <c:order val="32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Sheet1!$AI$35:$AI$48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3"/>
          <c:order val="33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Sheet1!$AJ$35:$AJ$48</c:f>
              <c:numCache>
                <c:formatCode>0.00</c:formatCode>
                <c:ptCount val="14"/>
                <c:pt idx="0">
                  <c:v>0.95776545571748051</c:v>
                </c:pt>
                <c:pt idx="1">
                  <c:v>32.779338888406848</c:v>
                </c:pt>
                <c:pt idx="2">
                  <c:v>1.6863377468564311</c:v>
                </c:pt>
                <c:pt idx="3">
                  <c:v>6.8191463170512145</c:v>
                </c:pt>
                <c:pt idx="4">
                  <c:v>50.750196903059383</c:v>
                </c:pt>
                <c:pt idx="5">
                  <c:v>12.340051705903102</c:v>
                </c:pt>
                <c:pt idx="6">
                  <c:v>225.67738179065813</c:v>
                </c:pt>
                <c:pt idx="7">
                  <c:v>327.04797283066301</c:v>
                </c:pt>
                <c:pt idx="8">
                  <c:v>610.74824433240167</c:v>
                </c:pt>
                <c:pt idx="9">
                  <c:v>902.75271962365173</c:v>
                </c:pt>
                <c:pt idx="10">
                  <c:v>1555.5829349212067</c:v>
                </c:pt>
                <c:pt idx="11">
                  <c:v>2314.5321700615723</c:v>
                </c:pt>
                <c:pt idx="12">
                  <c:v>3391.9926193777401</c:v>
                </c:pt>
                <c:pt idx="13">
                  <c:v>3124.4431067892738</c:v>
                </c:pt>
              </c:numCache>
            </c:numRef>
          </c:val>
          <c:smooth val="0"/>
        </c:ser>
        <c:ser>
          <c:idx val="34"/>
          <c:order val="34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Sheet1!$AK$35:$AK$48</c:f>
              <c:numCache>
                <c:formatCode>0.00</c:formatCode>
                <c:ptCount val="14"/>
                <c:pt idx="0">
                  <c:v>19.061641829964245</c:v>
                </c:pt>
                <c:pt idx="1">
                  <c:v>40.915999401509197</c:v>
                </c:pt>
                <c:pt idx="2">
                  <c:v>15.003740250381648</c:v>
                </c:pt>
                <c:pt idx="3">
                  <c:v>19.804197449438941</c:v>
                </c:pt>
                <c:pt idx="4">
                  <c:v>33.299587756457029</c:v>
                </c:pt>
                <c:pt idx="5">
                  <c:v>20.092634737967519</c:v>
                </c:pt>
                <c:pt idx="6">
                  <c:v>89.785394413944488</c:v>
                </c:pt>
                <c:pt idx="7">
                  <c:v>123.14020297872861</c:v>
                </c:pt>
                <c:pt idx="8">
                  <c:v>204.31667784936448</c:v>
                </c:pt>
                <c:pt idx="9">
                  <c:v>318.14068485389129</c:v>
                </c:pt>
                <c:pt idx="10">
                  <c:v>549.13627505068405</c:v>
                </c:pt>
                <c:pt idx="11">
                  <c:v>869.47592699158315</c:v>
                </c:pt>
                <c:pt idx="12">
                  <c:v>1526.6076829495253</c:v>
                </c:pt>
                <c:pt idx="13">
                  <c:v>1605.7882747748849</c:v>
                </c:pt>
              </c:numCache>
            </c:numRef>
          </c:val>
          <c:smooth val="0"/>
        </c:ser>
        <c:ser>
          <c:idx val="35"/>
          <c:order val="35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Sheet1!$AL$35:$AL$48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6"/>
          <c:order val="36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Sheet1!$AM$35:$AM$48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7"/>
          <c:order val="37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Sheet1!$AN$35:$AN$48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8"/>
          <c:order val="38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Sheet1!$AO$35:$AO$48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39"/>
          <c:order val="39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Sheet1!$AP$35:$AP$48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40"/>
          <c:order val="40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Sheet1!$AQ$35:$AQ$48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41"/>
          <c:order val="41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Sheet1!$AR$35:$AR$48</c:f>
              <c:numCache>
                <c:formatCode>0.00</c:formatCode>
                <c:ptCount val="14"/>
                <c:pt idx="0">
                  <c:v>19.732323151156297</c:v>
                </c:pt>
                <c:pt idx="1">
                  <c:v>81.028373892941048</c:v>
                </c:pt>
                <c:pt idx="2">
                  <c:v>15.479920298230198</c:v>
                </c:pt>
                <c:pt idx="3">
                  <c:v>15.440062987449753</c:v>
                </c:pt>
                <c:pt idx="4">
                  <c:v>33.945316425217499</c:v>
                </c:pt>
                <c:pt idx="5">
                  <c:v>23.466698191943259</c:v>
                </c:pt>
                <c:pt idx="6">
                  <c:v>92.072886209768058</c:v>
                </c:pt>
                <c:pt idx="7">
                  <c:v>136.04359696763009</c:v>
                </c:pt>
                <c:pt idx="8">
                  <c:v>230.15905130427672</c:v>
                </c:pt>
                <c:pt idx="9">
                  <c:v>374.27625618130389</c:v>
                </c:pt>
                <c:pt idx="10">
                  <c:v>640.49533331075656</c:v>
                </c:pt>
                <c:pt idx="11">
                  <c:v>1090.5687325652507</c:v>
                </c:pt>
                <c:pt idx="12">
                  <c:v>2038.4149418810325</c:v>
                </c:pt>
                <c:pt idx="13">
                  <c:v>2171.5212860851238</c:v>
                </c:pt>
              </c:numCache>
            </c:numRef>
          </c:val>
          <c:smooth val="0"/>
        </c:ser>
        <c:ser>
          <c:idx val="42"/>
          <c:order val="42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Sheet1!$AS$35:$AS$48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43"/>
          <c:order val="43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Sheet1!$AT$35:$AT$48</c:f>
              <c:numCache>
                <c:formatCode>0.00</c:formatCode>
                <c:ptCount val="14"/>
                <c:pt idx="0">
                  <c:v>34.561544616540907</c:v>
                </c:pt>
                <c:pt idx="1">
                  <c:v>128.30498865275291</c:v>
                </c:pt>
                <c:pt idx="2">
                  <c:v>23.034396403726166</c:v>
                </c:pt>
                <c:pt idx="3">
                  <c:v>25.444704417867765</c:v>
                </c:pt>
                <c:pt idx="4">
                  <c:v>43.480598777937558</c:v>
                </c:pt>
                <c:pt idx="5">
                  <c:v>32.688132635003548</c:v>
                </c:pt>
                <c:pt idx="6">
                  <c:v>126.05862641723934</c:v>
                </c:pt>
                <c:pt idx="7">
                  <c:v>187.06139215141482</c:v>
                </c:pt>
                <c:pt idx="8">
                  <c:v>308.14246398344534</c:v>
                </c:pt>
                <c:pt idx="9">
                  <c:v>541.54835765733401</c:v>
                </c:pt>
                <c:pt idx="10">
                  <c:v>935.41829631397741</c:v>
                </c:pt>
                <c:pt idx="11">
                  <c:v>1597.325480614764</c:v>
                </c:pt>
                <c:pt idx="12">
                  <c:v>2870.4633528991772</c:v>
                </c:pt>
                <c:pt idx="13">
                  <c:v>2840.1474075178862</c:v>
                </c:pt>
              </c:numCache>
            </c:numRef>
          </c:val>
          <c:smooth val="0"/>
        </c:ser>
        <c:ser>
          <c:idx val="44"/>
          <c:order val="44"/>
          <c:marker>
            <c:symbol val="none"/>
          </c:marker>
          <c:cat>
            <c:strRef>
              <c:f>Sheet1!$B$35:$B$48</c:f>
              <c:strCache>
                <c:ptCount val="14"/>
                <c:pt idx="0">
                  <c:v>LaN</c:v>
                </c:pt>
                <c:pt idx="1">
                  <c:v>CeN</c:v>
                </c:pt>
                <c:pt idx="2">
                  <c:v>PrN</c:v>
                </c:pt>
                <c:pt idx="3">
                  <c:v>NdN</c:v>
                </c:pt>
                <c:pt idx="4">
                  <c:v>SmN</c:v>
                </c:pt>
                <c:pt idx="5">
                  <c:v>EuN</c:v>
                </c:pt>
                <c:pt idx="6">
                  <c:v>GdN</c:v>
                </c:pt>
                <c:pt idx="7">
                  <c:v>TbN</c:v>
                </c:pt>
                <c:pt idx="8">
                  <c:v>DyN</c:v>
                </c:pt>
                <c:pt idx="9">
                  <c:v>HoN</c:v>
                </c:pt>
                <c:pt idx="10">
                  <c:v>ErN</c:v>
                </c:pt>
                <c:pt idx="11">
                  <c:v>TmN</c:v>
                </c:pt>
                <c:pt idx="12">
                  <c:v>YbN</c:v>
                </c:pt>
                <c:pt idx="13">
                  <c:v>LuN</c:v>
                </c:pt>
              </c:strCache>
            </c:strRef>
          </c:cat>
          <c:val>
            <c:numRef>
              <c:f>Sheet1!$AU$35:$AU$48</c:f>
              <c:numCache>
                <c:formatCode>0.00</c:formatCode>
                <c:ptCount val="14"/>
                <c:pt idx="0">
                  <c:v>1.1116481104124301</c:v>
                </c:pt>
                <c:pt idx="1">
                  <c:v>70.974001983229456</c:v>
                </c:pt>
                <c:pt idx="2">
                  <c:v>1.727162476531116</c:v>
                </c:pt>
                <c:pt idx="3">
                  <c:v>4.8733181831458818</c:v>
                </c:pt>
                <c:pt idx="4">
                  <c:v>29.701668345133257</c:v>
                </c:pt>
                <c:pt idx="5">
                  <c:v>29.037949436044659</c:v>
                </c:pt>
                <c:pt idx="6">
                  <c:v>137.49295817126898</c:v>
                </c:pt>
                <c:pt idx="7">
                  <c:v>209.23417112049233</c:v>
                </c:pt>
                <c:pt idx="8">
                  <c:v>376.72752814917362</c:v>
                </c:pt>
                <c:pt idx="9">
                  <c:v>610.35003298704635</c:v>
                </c:pt>
                <c:pt idx="10">
                  <c:v>988.66841253624671</c:v>
                </c:pt>
                <c:pt idx="11">
                  <c:v>1521.850461584653</c:v>
                </c:pt>
                <c:pt idx="12">
                  <c:v>2791.3528608561073</c:v>
                </c:pt>
                <c:pt idx="13">
                  <c:v>2784.8835560331254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40928"/>
        <c:axId val="85742720"/>
      </c:lineChart>
      <c:catAx>
        <c:axId val="85740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85742720"/>
        <c:crosses val="autoZero"/>
        <c:auto val="1"/>
        <c:lblAlgn val="ctr"/>
        <c:lblOffset val="100"/>
        <c:noMultiLvlLbl val="0"/>
      </c:catAx>
      <c:valAx>
        <c:axId val="85742720"/>
        <c:scaling>
          <c:logBase val="10"/>
          <c:orientation val="minMax"/>
          <c:max val="100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8574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0.21973</cdr:x>
      <cdr:y>0.00072</cdr:y>
    </cdr:from>
    <cdr:to>
      <cdr:x>0.21973</cdr:x>
      <cdr:y>0.92834</cdr:y>
    </cdr:to>
    <cdr:cxnSp macro="">
      <cdr:nvCxnSpPr>
        <cdr:cNvPr id="7" name="Straight Connector 6"/>
        <cdr:cNvCxnSpPr/>
      </cdr:nvCxnSpPr>
      <cdr:spPr bwMode="auto">
        <a:xfrm xmlns:a="http://schemas.openxmlformats.org/drawingml/2006/main" flipV="1">
          <a:off x="1395984" y="3238"/>
          <a:ext cx="0" cy="416466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0.38832</cdr:x>
      <cdr:y>0.0505</cdr:y>
    </cdr:from>
    <cdr:to>
      <cdr:x>0.93651</cdr:x>
      <cdr:y>0.25841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08057" y="261833"/>
          <a:ext cx="4105275" cy="10779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ClrTx/>
            <a:buSzTx/>
            <a:buFontTx/>
            <a:buNone/>
          </a:pPr>
          <a:r>
            <a:rPr lang="en-US" altLang="en-US" sz="1600" dirty="0">
              <a:solidFill>
                <a:srgbClr val="FF0000"/>
              </a:solidFill>
            </a:rPr>
            <a:t>Why 8 of 12 U-</a:t>
          </a:r>
          <a:r>
            <a:rPr lang="en-US" altLang="en-US" sz="1600" dirty="0" err="1">
              <a:solidFill>
                <a:srgbClr val="FF0000"/>
              </a:solidFill>
            </a:rPr>
            <a:t>Pb</a:t>
          </a:r>
          <a:r>
            <a:rPr lang="en-US" altLang="en-US" sz="1600" dirty="0">
              <a:solidFill>
                <a:srgbClr val="FF0000"/>
              </a:solidFill>
            </a:rPr>
            <a:t> </a:t>
          </a:r>
          <a:r>
            <a:rPr lang="en-US" altLang="en-US" sz="1600" dirty="0" err="1">
              <a:solidFill>
                <a:srgbClr val="FF0000"/>
              </a:solidFill>
            </a:rPr>
            <a:t>Neoproteroic</a:t>
          </a:r>
          <a:r>
            <a:rPr lang="en-US" altLang="en-US" sz="1600" dirty="0">
              <a:solidFill>
                <a:srgbClr val="FF0000"/>
              </a:solidFill>
            </a:rPr>
            <a:t> zircons (interpreted by geochronology as metamorphic) show &gt;800 ˚C apparent temperature of formation?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0.27725</cdr:x>
      <cdr:y>0.7665</cdr:y>
    </cdr:from>
    <cdr:to>
      <cdr:x>0.49375</cdr:x>
      <cdr:y>0.804</cdr:y>
    </cdr:to>
    <cdr:sp macro="" textlink="">
      <cdr:nvSpPr>
        <cdr:cNvPr id="66561" name="ErrorSiz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79366" y="4475459"/>
          <a:ext cx="1858009" cy="2189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0" tIns="0" rIns="18288" bIns="22860" anchor="b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data-point error ellipses are 2</a:t>
          </a:r>
          <a:r>
            <a:rPr lang="en-US" sz="1000" b="0" i="0" u="none" strike="noStrike" baseline="0">
              <a:solidFill>
                <a:srgbClr val="000000"/>
              </a:solidFill>
              <a:latin typeface="Symbol"/>
              <a:cs typeface="Arial"/>
            </a:rPr>
            <a:t>s</a:t>
          </a:r>
          <a:endParaRPr lang="en-US" sz="1000" b="0" i="0" u="none" strike="noStrike" baseline="0">
            <a:solidFill>
              <a:srgbClr val="000000"/>
            </a:solidFill>
            <a:latin typeface="Symbol"/>
          </a:endParaRPr>
        </a:p>
      </cdr:txBody>
    </cdr:sp>
  </cdr:relSizeAnchor>
  <cdr:relSizeAnchor xmlns:cdr="http://schemas.openxmlformats.org/drawingml/2006/chartDrawing">
    <cdr:from>
      <cdr:x>0.09475</cdr:x>
      <cdr:y>0.036</cdr:y>
    </cdr:from>
    <cdr:to>
      <cdr:x>0.4</cdr:x>
      <cdr:y>0.27425</cdr:y>
    </cdr:to>
    <cdr:sp macro="" textlink="">
      <cdr:nvSpPr>
        <cdr:cNvPr id="66562" name="Text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3147" y="210198"/>
          <a:ext cx="2619663" cy="13911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8"/>
          </a:solidFill>
          <a:round/>
          <a:headEnd/>
          <a:tailEnd/>
        </a:ln>
        <a:effectLst xmlns:a="http://schemas.openxmlformats.org/drawingml/2006/main">
          <a:outerShdw dist="107763" dir="2700000" algn="ctr" rotWithShape="0">
            <a:srgbClr val="787878">
              <a:alpha val="50000"/>
            </a:srgbClr>
          </a:outerShdw>
        </a:effectLst>
      </cdr:spPr>
      <cdr:txBody>
        <a:bodyPr xmlns:a="http://schemas.openxmlformats.org/drawingml/2006/main" wrap="none" lIns="27432" tIns="27432" rIns="27432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300" b="1" i="0" u="none" strike="noStrike" baseline="0">
              <a:solidFill>
                <a:srgbClr val="000000"/>
              </a:solidFill>
              <a:latin typeface="Arial"/>
              <a:cs typeface="Arial"/>
            </a:rPr>
            <a:t>Sample TRM71A, zircon 40µ</a:t>
          </a:r>
          <a:r>
            <a:rPr lang="en-US" sz="1040" b="1" i="0" u="none" strike="noStrike" baseline="0">
              <a:solidFill>
                <a:srgbClr val="000000"/>
              </a:solidFill>
              <a:latin typeface="Arial"/>
              <a:cs typeface="Arial"/>
            </a:rPr>
            <a:t>m</a:t>
          </a:r>
          <a:endParaRPr lang="en-US" sz="104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r>
            <a:rPr lang="en-US" sz="1040" b="0" i="0" u="none" strike="noStrike" baseline="0">
              <a:solidFill>
                <a:srgbClr val="000000"/>
              </a:solidFill>
              <a:latin typeface="Arial"/>
              <a:cs typeface="Arial"/>
            </a:rPr>
            <a:t>n= 48 analyses</a:t>
          </a:r>
          <a:endParaRPr lang="en-US" sz="13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Intercepts</a:t>
          </a: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at </a:t>
          </a:r>
        </a:p>
        <a:p xmlns:a="http://schemas.openxmlformats.org/drawingml/2006/main">
          <a:pPr algn="ctr" rtl="0">
            <a:defRPr sz="1000"/>
          </a:pPr>
          <a:r>
            <a:rPr lang="en-US" sz="1300" b="1" i="0" u="none" strike="noStrike" baseline="0">
              <a:solidFill>
                <a:srgbClr val="000000"/>
              </a:solidFill>
              <a:latin typeface="Arial"/>
              <a:cs typeface="Arial"/>
            </a:rPr>
            <a:t>606</a:t>
          </a:r>
          <a:r>
            <a:rPr lang="en-US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1300" b="1" i="0" u="none" strike="noStrike" baseline="0">
              <a:solidFill>
                <a:srgbClr val="000000"/>
              </a:solidFill>
              <a:latin typeface="Arial"/>
              <a:cs typeface="Arial"/>
            </a:rPr>
            <a:t>± 22 &amp; 2308.3 ± 9.2 Ma</a:t>
          </a:r>
          <a:endParaRPr lang="en-US" sz="13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MSWD</a:t>
          </a: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= 5.2</a:t>
          </a:r>
        </a:p>
      </cdr:txBody>
    </cdr:sp>
  </cdr:relSizeAnchor>
  <cdr:relSizeAnchor xmlns:cdr="http://schemas.openxmlformats.org/drawingml/2006/chartDrawing">
    <cdr:from>
      <cdr:x>0.32275</cdr:x>
      <cdr:y>0.24625</cdr:y>
    </cdr:from>
    <cdr:to>
      <cdr:x>0.4</cdr:x>
      <cdr:y>0.439</cdr:y>
    </cdr:to>
    <cdr:sp macro="" textlink="">
      <cdr:nvSpPr>
        <cdr:cNvPr id="66563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69849" y="1437811"/>
          <a:ext cx="662961" cy="11254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0.59275</cdr:x>
      <cdr:y>0.4105</cdr:y>
    </cdr:from>
    <cdr:to>
      <cdr:x>0.83925</cdr:x>
      <cdr:y>0.559</cdr:y>
    </cdr:to>
    <cdr:sp macro="" textlink="">
      <cdr:nvSpPr>
        <cdr:cNvPr id="66564" name="Text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6995" y="2396838"/>
          <a:ext cx="2115469" cy="867065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8"/>
          </a:solidFill>
          <a:round/>
          <a:headEnd/>
          <a:tailEnd/>
        </a:ln>
        <a:effectLst xmlns:a="http://schemas.openxmlformats.org/drawingml/2006/main">
          <a:outerShdw dist="107763" dir="2700000" algn="ctr" rotWithShape="0">
            <a:srgbClr val="787878">
              <a:alpha val="50000"/>
            </a:srgbClr>
          </a:outerShdw>
        </a:effectLst>
      </cdr:spPr>
      <cdr:txBody>
        <a:bodyPr xmlns:a="http://schemas.openxmlformats.org/drawingml/2006/main" wrap="none" lIns="27432" tIns="27432" rIns="27432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Grain #33</a:t>
          </a:r>
        </a:p>
        <a:p xmlns:a="http://schemas.openxmlformats.org/drawingml/2006/main">
          <a:pPr algn="ctr" rtl="0">
            <a:defRPr sz="1000"/>
          </a:pP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Intercepts</a:t>
          </a: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at </a:t>
          </a:r>
        </a:p>
        <a:p xmlns:a="http://schemas.openxmlformats.org/drawingml/2006/main">
          <a:pPr algn="ctr" rtl="0">
            <a:defRPr sz="1000"/>
          </a:pP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606</a:t>
          </a: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1300" b="0" i="0" u="none" strike="noStrike" baseline="0">
              <a:solidFill>
                <a:srgbClr val="000000"/>
              </a:solidFill>
              <a:latin typeface="Arial"/>
              <a:cs typeface="Arial"/>
            </a:rPr>
            <a:t>± 22 &amp; </a:t>
          </a:r>
          <a:r>
            <a:rPr lang="en-US" sz="1300" b="1" i="0" u="none" strike="noStrike" baseline="0">
              <a:solidFill>
                <a:srgbClr val="000000"/>
              </a:solidFill>
              <a:latin typeface="Arial"/>
              <a:cs typeface="Arial"/>
            </a:rPr>
            <a:t>3492 ± 22 Ma</a:t>
          </a:r>
        </a:p>
      </cdr:txBody>
    </cdr:sp>
  </cdr:relSizeAnchor>
  <cdr:relSizeAnchor xmlns:cdr="http://schemas.openxmlformats.org/drawingml/2006/chartDrawing">
    <cdr:from>
      <cdr:x>0.69875</cdr:x>
      <cdr:y>0.24625</cdr:y>
    </cdr:from>
    <cdr:to>
      <cdr:x>0.732</cdr:x>
      <cdr:y>0.4105</cdr:y>
    </cdr:to>
    <cdr:sp macro="" textlink="">
      <cdr:nvSpPr>
        <cdr:cNvPr id="66565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996690" y="1437811"/>
          <a:ext cx="285352" cy="95902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0.6275</cdr:x>
      <cdr:y>0.7665</cdr:y>
    </cdr:from>
    <cdr:to>
      <cdr:x>0.844</cdr:x>
      <cdr:y>0.804</cdr:y>
    </cdr:to>
    <cdr:sp macro="" textlink="">
      <cdr:nvSpPr>
        <cdr:cNvPr id="68610" name="ErrorSiz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5221" y="4475459"/>
          <a:ext cx="1858008" cy="2189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0" tIns="0" rIns="18288" bIns="22860" anchor="b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data-point error ellipses are 2</a:t>
          </a:r>
          <a:r>
            <a:rPr lang="en-US" sz="1000" b="0" i="0" u="none" strike="noStrike" baseline="0">
              <a:solidFill>
                <a:srgbClr val="000000"/>
              </a:solidFill>
              <a:latin typeface="Symbol"/>
              <a:cs typeface="Arial"/>
            </a:rPr>
            <a:t>s</a:t>
          </a:r>
          <a:endParaRPr lang="en-US" sz="1000" b="0" i="0" u="none" strike="noStrike" baseline="0">
            <a:solidFill>
              <a:srgbClr val="000000"/>
            </a:solidFill>
            <a:latin typeface="Symbo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38C1-CABC-451B-962D-6196E219D6C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720725"/>
            <a:ext cx="42005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ED495-B231-43D2-9604-7597756A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1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ED495-B231-43D2-9604-7597756A04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3634723"/>
            <a:ext cx="435254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4871680"/>
            <a:ext cx="358444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757686"/>
            <a:ext cx="1152144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757686"/>
            <a:ext cx="3371088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6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8204163"/>
            <a:ext cx="43525440" cy="8717280"/>
          </a:xfrm>
        </p:spPr>
        <p:txBody>
          <a:bodyPr anchor="t"/>
          <a:lstStyle>
            <a:lvl1pPr algn="l">
              <a:defRPr sz="2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8602966"/>
            <a:ext cx="43525440" cy="9601197"/>
          </a:xfrm>
        </p:spPr>
        <p:txBody>
          <a:bodyPr anchor="b"/>
          <a:lstStyle>
            <a:lvl1pPr marL="0" indent="0">
              <a:buNone/>
              <a:defRPr sz="11900">
                <a:solidFill>
                  <a:schemeClr val="tx1">
                    <a:tint val="75000"/>
                  </a:schemeClr>
                </a:solidFill>
              </a:defRPr>
            </a:lvl1pPr>
            <a:lvl2pPr marL="2717048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marL="543409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3pPr>
            <a:lvl4pPr marL="815114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10241283"/>
            <a:ext cx="22616160" cy="28966163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10241283"/>
            <a:ext cx="22616160" cy="28966163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9824723"/>
            <a:ext cx="22625053" cy="4094477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3919200"/>
            <a:ext cx="22625053" cy="25288243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9824723"/>
            <a:ext cx="22633940" cy="4094477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3919200"/>
            <a:ext cx="22633940" cy="25288243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6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747520"/>
            <a:ext cx="16846553" cy="7437120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747523"/>
            <a:ext cx="28625800" cy="37459923"/>
          </a:xfrm>
        </p:spPr>
        <p:txBody>
          <a:bodyPr/>
          <a:lstStyle>
            <a:lvl1pPr>
              <a:defRPr sz="19000"/>
            </a:lvl1pPr>
            <a:lvl2pPr>
              <a:defRPr sz="16600"/>
            </a:lvl2pPr>
            <a:lvl3pPr>
              <a:defRPr sz="14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9184643"/>
            <a:ext cx="16846553" cy="30022803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30723840"/>
            <a:ext cx="30723840" cy="3627123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921760"/>
            <a:ext cx="30723840" cy="26334720"/>
          </a:xfrm>
        </p:spPr>
        <p:txBody>
          <a:bodyPr/>
          <a:lstStyle>
            <a:lvl1pPr marL="0" indent="0">
              <a:buNone/>
              <a:defRPr sz="19000"/>
            </a:lvl1pPr>
            <a:lvl2pPr marL="2717048" indent="0">
              <a:buNone/>
              <a:defRPr sz="16600"/>
            </a:lvl2pPr>
            <a:lvl3pPr marL="5434096" indent="0">
              <a:buNone/>
              <a:defRPr sz="14300"/>
            </a:lvl3pPr>
            <a:lvl4pPr marL="8151144" indent="0">
              <a:buNone/>
              <a:defRPr sz="11900"/>
            </a:lvl4pPr>
            <a:lvl5pPr marL="10868193" indent="0">
              <a:buNone/>
              <a:defRPr sz="11900"/>
            </a:lvl5pPr>
            <a:lvl6pPr marL="13585241" indent="0">
              <a:buNone/>
              <a:defRPr sz="11900"/>
            </a:lvl6pPr>
            <a:lvl7pPr marL="16302289" indent="0">
              <a:buNone/>
              <a:defRPr sz="11900"/>
            </a:lvl7pPr>
            <a:lvl8pPr marL="19019337" indent="0">
              <a:buNone/>
              <a:defRPr sz="11900"/>
            </a:lvl8pPr>
            <a:lvl9pPr marL="21736385" indent="0">
              <a:buNone/>
              <a:defRPr sz="1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4350963"/>
            <a:ext cx="30723840" cy="5151117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757683"/>
            <a:ext cx="46085760" cy="7315200"/>
          </a:xfrm>
          <a:prstGeom prst="rect">
            <a:avLst/>
          </a:prstGeom>
        </p:spPr>
        <p:txBody>
          <a:bodyPr vert="horz" lIns="543410" tIns="271705" rIns="543410" bIns="271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10241283"/>
            <a:ext cx="46085760" cy="28966163"/>
          </a:xfrm>
          <a:prstGeom prst="rect">
            <a:avLst/>
          </a:prstGeom>
        </p:spPr>
        <p:txBody>
          <a:bodyPr vert="horz" lIns="543410" tIns="271705" rIns="543410" bIns="271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40680643"/>
            <a:ext cx="119481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l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F3F6-72C5-4C54-A009-7B50EF0B3D5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40680643"/>
            <a:ext cx="162153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ct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40680643"/>
            <a:ext cx="119481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E569-B182-4779-BAFA-F7F47DF5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34096" rtl="0" eaLnBrk="1" latinLnBrk="0" hangingPunct="1">
        <a:spcBef>
          <a:spcPct val="0"/>
        </a:spcBef>
        <a:buNone/>
        <a:defRPr sz="2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7786" indent="-2037786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203" indent="-1698155" algn="l" defTabSz="5434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620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669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26717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»"/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3765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7660813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7861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23094909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8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5434096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8151144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93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85241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289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337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6385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hart" Target="../charts/chart4.xml"/><Relationship Id="rId18" Type="http://schemas.openxmlformats.org/officeDocument/2006/relationships/chart" Target="../charts/chart9.xml"/><Relationship Id="rId3" Type="http://schemas.openxmlformats.org/officeDocument/2006/relationships/chart" Target="../charts/chart1.xml"/><Relationship Id="rId21" Type="http://schemas.openxmlformats.org/officeDocument/2006/relationships/chart" Target="../charts/chart12.xml"/><Relationship Id="rId7" Type="http://schemas.openxmlformats.org/officeDocument/2006/relationships/image" Target="../media/image3.jpeg"/><Relationship Id="rId12" Type="http://schemas.openxmlformats.org/officeDocument/2006/relationships/chart" Target="../charts/chart3.xml"/><Relationship Id="rId17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7.xml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5" Type="http://schemas.openxmlformats.org/officeDocument/2006/relationships/chart" Target="../charts/chart6.xml"/><Relationship Id="rId10" Type="http://schemas.openxmlformats.org/officeDocument/2006/relationships/image" Target="../media/image6.jpeg"/><Relationship Id="rId19" Type="http://schemas.openxmlformats.org/officeDocument/2006/relationships/chart" Target="../charts/chart10.xml"/><Relationship Id="rId4" Type="http://schemas.openxmlformats.org/officeDocument/2006/relationships/chart" Target="../charts/chart2.xml"/><Relationship Id="rId9" Type="http://schemas.openxmlformats.org/officeDocument/2006/relationships/image" Target="../media/image5.jpeg"/><Relationship Id="rId14" Type="http://schemas.openxmlformats.org/officeDocument/2006/relationships/chart" Target="../charts/chart5.xml"/><Relationship Id="rId22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17849850" y="7238999"/>
            <a:ext cx="15906750" cy="36118801"/>
            <a:chOff x="17602200" y="7239000"/>
            <a:chExt cx="15906750" cy="24384000"/>
          </a:xfrm>
        </p:grpSpPr>
        <p:sp>
          <p:nvSpPr>
            <p:cNvPr id="21" name="Rectangle 20"/>
            <p:cNvSpPr/>
            <p:nvPr/>
          </p:nvSpPr>
          <p:spPr>
            <a:xfrm>
              <a:off x="17602200" y="7391400"/>
              <a:ext cx="15849600" cy="2423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602200" y="7391400"/>
              <a:ext cx="15906750" cy="836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983200" y="7239000"/>
              <a:ext cx="1454077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8800" b="1" dirty="0">
                  <a:solidFill>
                    <a:schemeClr val="bg1"/>
                  </a:solidFill>
                </a:rPr>
                <a:t>LA-ICPMS chemistry on zircons</a:t>
              </a:r>
              <a:endParaRPr lang="en-US" sz="8800" b="1" dirty="0">
                <a:solidFill>
                  <a:schemeClr val="bg1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7830800" y="8991600"/>
              <a:ext cx="944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</p:grpSp>
      <p:graphicFrame>
        <p:nvGraphicFramePr>
          <p:cNvPr id="112" name="Chart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28122"/>
              </p:ext>
            </p:extLst>
          </p:nvPr>
        </p:nvGraphicFramePr>
        <p:xfrm>
          <a:off x="18816162" y="27419611"/>
          <a:ext cx="5413774" cy="302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3" name="Chart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297094"/>
              </p:ext>
            </p:extLst>
          </p:nvPr>
        </p:nvGraphicFramePr>
        <p:xfrm>
          <a:off x="18816162" y="24054863"/>
          <a:ext cx="4765454" cy="322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152399"/>
            <a:ext cx="50882006" cy="7086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990600"/>
            <a:ext cx="49284902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9600" dirty="0">
                <a:solidFill>
                  <a:schemeClr val="bg1"/>
                </a:solidFill>
              </a:rPr>
              <a:t>LA-ICPMS zircon U-</a:t>
            </a:r>
            <a:r>
              <a:rPr lang="en-US" altLang="en-US" sz="9600" dirty="0" err="1">
                <a:solidFill>
                  <a:schemeClr val="bg1"/>
                </a:solidFill>
              </a:rPr>
              <a:t>Pb</a:t>
            </a:r>
            <a:r>
              <a:rPr lang="en-US" altLang="en-US" sz="9600" dirty="0">
                <a:solidFill>
                  <a:schemeClr val="bg1"/>
                </a:solidFill>
              </a:rPr>
              <a:t> geochronology and chemistry: implications to the </a:t>
            </a:r>
            <a:r>
              <a:rPr lang="en-US" altLang="en-US" sz="9600" dirty="0" smtClean="0">
                <a:solidFill>
                  <a:schemeClr val="bg1"/>
                </a:solidFill>
              </a:rPr>
              <a:t>evolution </a:t>
            </a:r>
            <a:r>
              <a:rPr lang="en-US" altLang="en-US" sz="9600" dirty="0">
                <a:solidFill>
                  <a:schemeClr val="bg1"/>
                </a:solidFill>
              </a:rPr>
              <a:t>of the </a:t>
            </a:r>
            <a:r>
              <a:rPr lang="en-US" altLang="en-US" sz="9600" dirty="0" smtClean="0">
                <a:solidFill>
                  <a:schemeClr val="bg1"/>
                </a:solidFill>
              </a:rPr>
              <a:t>reworked</a:t>
            </a:r>
          </a:p>
          <a:p>
            <a:r>
              <a:rPr lang="en-US" altLang="en-US" sz="9600" dirty="0" err="1" smtClean="0">
                <a:solidFill>
                  <a:schemeClr val="bg1"/>
                </a:solidFill>
              </a:rPr>
              <a:t>Paleoproterozoic</a:t>
            </a:r>
            <a:r>
              <a:rPr lang="en-US" altLang="en-US" sz="9600" dirty="0" smtClean="0">
                <a:solidFill>
                  <a:schemeClr val="bg1"/>
                </a:solidFill>
              </a:rPr>
              <a:t> </a:t>
            </a:r>
            <a:r>
              <a:rPr lang="en-US" altLang="en-US" sz="9600" dirty="0" err="1">
                <a:solidFill>
                  <a:schemeClr val="bg1"/>
                </a:solidFill>
              </a:rPr>
              <a:t>Quirino</a:t>
            </a:r>
            <a:r>
              <a:rPr lang="en-US" altLang="en-US" sz="9600" dirty="0">
                <a:solidFill>
                  <a:schemeClr val="bg1"/>
                </a:solidFill>
              </a:rPr>
              <a:t> complex within the </a:t>
            </a:r>
            <a:r>
              <a:rPr lang="en-US" altLang="en-US" sz="9600" dirty="0" err="1">
                <a:solidFill>
                  <a:schemeClr val="bg1"/>
                </a:solidFill>
              </a:rPr>
              <a:t>Neoproterozoic</a:t>
            </a:r>
            <a:r>
              <a:rPr lang="en-US" altLang="en-US" sz="9600" dirty="0">
                <a:solidFill>
                  <a:schemeClr val="bg1"/>
                </a:solidFill>
              </a:rPr>
              <a:t> </a:t>
            </a:r>
            <a:r>
              <a:rPr lang="en-US" altLang="en-US" sz="9600" dirty="0" err="1">
                <a:solidFill>
                  <a:schemeClr val="bg1"/>
                </a:solidFill>
              </a:rPr>
              <a:t>Ribeira</a:t>
            </a:r>
            <a:r>
              <a:rPr lang="en-US" altLang="en-US" sz="9600" dirty="0">
                <a:solidFill>
                  <a:schemeClr val="bg1"/>
                </a:solidFill>
              </a:rPr>
              <a:t> belt, </a:t>
            </a:r>
            <a:r>
              <a:rPr lang="en-US" altLang="en-US" sz="9600" dirty="0" smtClean="0">
                <a:solidFill>
                  <a:schemeClr val="bg1"/>
                </a:solidFill>
              </a:rPr>
              <a:t>SE-Brazil.</a:t>
            </a:r>
          </a:p>
          <a:p>
            <a:endParaRPr lang="pt-BR" sz="6600" b="1" i="1" dirty="0">
              <a:solidFill>
                <a:schemeClr val="bg1"/>
              </a:solidFill>
            </a:endParaRPr>
          </a:p>
          <a:p>
            <a:r>
              <a:rPr lang="pt-BR" sz="6600" b="1" i="1" dirty="0" smtClean="0">
                <a:solidFill>
                  <a:schemeClr val="bg1"/>
                </a:solidFill>
              </a:rPr>
              <a:t>Claudia Sayão</a:t>
            </a:r>
            <a:r>
              <a:rPr lang="en-US" sz="6600" b="1" i="1" dirty="0" smtClean="0">
                <a:solidFill>
                  <a:schemeClr val="bg1"/>
                </a:solidFill>
              </a:rPr>
              <a:t> </a:t>
            </a:r>
            <a:r>
              <a:rPr lang="en-US" sz="6600" b="1" i="1" dirty="0" err="1" smtClean="0">
                <a:solidFill>
                  <a:schemeClr val="bg1"/>
                </a:solidFill>
              </a:rPr>
              <a:t>Valladares</a:t>
            </a:r>
            <a:r>
              <a:rPr lang="en-US" sz="6600" b="1" i="1" dirty="0" smtClean="0">
                <a:solidFill>
                  <a:schemeClr val="bg1"/>
                </a:solidFill>
              </a:rPr>
              <a:t> </a:t>
            </a:r>
            <a:r>
              <a:rPr lang="en-US" sz="6600" b="1" i="1" baseline="30000" dirty="0" smtClean="0">
                <a:solidFill>
                  <a:schemeClr val="bg1"/>
                </a:solidFill>
              </a:rPr>
              <a:t>1,2</a:t>
            </a:r>
            <a:r>
              <a:rPr lang="en-US" sz="6600" b="1" i="1" dirty="0" smtClean="0">
                <a:solidFill>
                  <a:schemeClr val="bg1"/>
                </a:solidFill>
              </a:rPr>
              <a:t> and </a:t>
            </a:r>
            <a:r>
              <a:rPr lang="en-US" sz="6600" b="1" i="1" dirty="0" err="1" smtClean="0">
                <a:solidFill>
                  <a:schemeClr val="bg1"/>
                </a:solidFill>
              </a:rPr>
              <a:t>Cin</a:t>
            </a:r>
            <a:r>
              <a:rPr lang="en-US" sz="6600" b="1" i="1" dirty="0" smtClean="0">
                <a:solidFill>
                  <a:schemeClr val="bg1"/>
                </a:solidFill>
              </a:rPr>
              <a:t>-Ty A. Lee</a:t>
            </a:r>
            <a:r>
              <a:rPr lang="en-US" sz="6600" b="1" i="1" baseline="30000" dirty="0" smtClean="0">
                <a:solidFill>
                  <a:schemeClr val="bg1"/>
                </a:solidFill>
              </a:rPr>
              <a:t>2                                                      </a:t>
            </a:r>
          </a:p>
          <a:p>
            <a:r>
              <a:rPr lang="en-US" sz="4800" b="1" i="1" baseline="30000" dirty="0" smtClean="0">
                <a:solidFill>
                  <a:schemeClr val="bg1"/>
                </a:solidFill>
              </a:rPr>
              <a:t>1 </a:t>
            </a:r>
            <a:r>
              <a:rPr lang="en-US" sz="4800" b="1" i="1" dirty="0" smtClean="0">
                <a:solidFill>
                  <a:schemeClr val="bg1"/>
                </a:solidFill>
              </a:rPr>
              <a:t>UERJ-</a:t>
            </a:r>
            <a:r>
              <a:rPr lang="en-US" sz="4800" b="1" i="1" dirty="0" err="1" smtClean="0">
                <a:solidFill>
                  <a:schemeClr val="bg1"/>
                </a:solidFill>
              </a:rPr>
              <a:t>Brasil</a:t>
            </a:r>
            <a:r>
              <a:rPr lang="en-US" sz="4800" b="1" i="1" dirty="0" smtClean="0">
                <a:solidFill>
                  <a:schemeClr val="bg1"/>
                </a:solidFill>
              </a:rPr>
              <a:t>-</a:t>
            </a:r>
            <a:r>
              <a:rPr lang="en-US" sz="4800" b="1" i="1" dirty="0" err="1" smtClean="0">
                <a:solidFill>
                  <a:schemeClr val="bg1"/>
                </a:solidFill>
              </a:rPr>
              <a:t>CNPq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sz="4800" b="1" i="1" dirty="0">
                <a:solidFill>
                  <a:schemeClr val="bg1"/>
                </a:solidFill>
              </a:rPr>
              <a:t>scholarship </a:t>
            </a:r>
            <a:r>
              <a:rPr lang="en-US" sz="4800" b="1" i="1" dirty="0" smtClean="0">
                <a:solidFill>
                  <a:schemeClr val="bg1"/>
                </a:solidFill>
              </a:rPr>
              <a:t>/</a:t>
            </a:r>
            <a:r>
              <a:rPr lang="en-US" sz="48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sz="4800" b="1" i="1" dirty="0" smtClean="0">
                <a:solidFill>
                  <a:schemeClr val="bg1"/>
                </a:solidFill>
              </a:rPr>
              <a:t>Rice University-– email: claudia.s.valladares@gmail.com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taff.rice.edu/images/styleguide/RiceLogo_TMRGB72D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661" y="2439611"/>
            <a:ext cx="723900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4624825" y="31636386"/>
            <a:ext cx="15849600" cy="11430000"/>
            <a:chOff x="34290000" y="32461200"/>
            <a:chExt cx="15849600" cy="11430000"/>
          </a:xfrm>
        </p:grpSpPr>
        <p:sp>
          <p:nvSpPr>
            <p:cNvPr id="22" name="Rectangle 21"/>
            <p:cNvSpPr/>
            <p:nvPr/>
          </p:nvSpPr>
          <p:spPr>
            <a:xfrm>
              <a:off x="34290000" y="32504167"/>
              <a:ext cx="15849600" cy="113870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290000" y="32537400"/>
              <a:ext cx="15830550" cy="1295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518600" y="32461200"/>
              <a:ext cx="6942350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8800" b="1" dirty="0">
                  <a:solidFill>
                    <a:schemeClr val="bg1"/>
                  </a:solidFill>
                </a:rPr>
                <a:t>CONCLUSIONS</a:t>
              </a:r>
            </a:p>
            <a:p>
              <a:endParaRPr lang="en-US" sz="8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" name="Rectangle 51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" name="Rectangle 56"/>
          <p:cNvSpPr>
            <a:spLocks noChangeArrowheads="1"/>
          </p:cNvSpPr>
          <p:nvPr/>
        </p:nvSpPr>
        <p:spPr bwMode="auto">
          <a:xfrm>
            <a:off x="152400" y="152400"/>
            <a:ext cx="51206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671000" y="7434367"/>
            <a:ext cx="15849600" cy="23655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7434367"/>
            <a:ext cx="15849600" cy="2392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" y="7458844"/>
            <a:ext cx="15925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7239000"/>
            <a:ext cx="93738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Geotectonic Setting</a:t>
            </a:r>
            <a:endParaRPr lang="en-US" sz="8800" b="1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066800" y="31776650"/>
            <a:ext cx="15925800" cy="11581150"/>
            <a:chOff x="914400" y="31776650"/>
            <a:chExt cx="15925800" cy="11581150"/>
          </a:xfrm>
        </p:grpSpPr>
        <p:grpSp>
          <p:nvGrpSpPr>
            <p:cNvPr id="42" name="Group 41"/>
            <p:cNvGrpSpPr/>
            <p:nvPr/>
          </p:nvGrpSpPr>
          <p:grpSpPr>
            <a:xfrm>
              <a:off x="914400" y="31894567"/>
              <a:ext cx="15925800" cy="11463233"/>
              <a:chOff x="914400" y="31318200"/>
              <a:chExt cx="15925800" cy="1146323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14400" y="31394400"/>
                <a:ext cx="15849600" cy="113870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14400" y="31318200"/>
                <a:ext cx="15925800" cy="1295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219200" y="32918400"/>
                <a:ext cx="937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202501" y="31776650"/>
              <a:ext cx="966296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schemeClr val="bg1"/>
                  </a:solidFill>
                </a:rPr>
                <a:t>U-</a:t>
              </a:r>
              <a:r>
                <a:rPr lang="en-US" sz="8800" b="1" dirty="0" err="1" smtClean="0">
                  <a:solidFill>
                    <a:schemeClr val="bg1"/>
                  </a:solidFill>
                </a:rPr>
                <a:t>Pb</a:t>
              </a:r>
              <a:r>
                <a:rPr lang="en-US" sz="8800" b="1" dirty="0" smtClean="0">
                  <a:solidFill>
                    <a:schemeClr val="bg1"/>
                  </a:solidFill>
                </a:rPr>
                <a:t> geochronology</a:t>
              </a:r>
              <a:endParaRPr lang="en-US" sz="8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3" name="Straight Connector 212"/>
          <p:cNvCxnSpPr/>
          <p:nvPr/>
        </p:nvCxnSpPr>
        <p:spPr>
          <a:xfrm>
            <a:off x="1790700" y="19322716"/>
            <a:ext cx="7239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410200" y="12954000"/>
            <a:ext cx="7239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00200" y="9296400"/>
            <a:ext cx="1524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/>
              <a:t>The </a:t>
            </a:r>
            <a:r>
              <a:rPr lang="en-US" sz="4400" dirty="0" err="1"/>
              <a:t>Ribeira</a:t>
            </a:r>
            <a:r>
              <a:rPr lang="en-US" sz="4400" dirty="0"/>
              <a:t> belt </a:t>
            </a:r>
            <a:r>
              <a:rPr lang="en-US" sz="4400" dirty="0" smtClean="0"/>
              <a:t>(Figure 1) resulted </a:t>
            </a:r>
            <a:r>
              <a:rPr lang="en-US" sz="4400" dirty="0"/>
              <a:t>from the youngest lithospheric convergence of the Pan African-Brazilian collage</a:t>
            </a:r>
            <a:r>
              <a:rPr lang="en-US" sz="4400" dirty="0" smtClean="0"/>
              <a:t>. The </a:t>
            </a:r>
            <a:r>
              <a:rPr lang="en-US" sz="4400" dirty="0" err="1" smtClean="0"/>
              <a:t>Quirino</a:t>
            </a:r>
            <a:r>
              <a:rPr lang="en-US" sz="4400" dirty="0" smtClean="0"/>
              <a:t> </a:t>
            </a:r>
            <a:r>
              <a:rPr lang="en-US" sz="4400" dirty="0"/>
              <a:t>complex represents the reworked </a:t>
            </a:r>
            <a:r>
              <a:rPr lang="en-US" sz="4400" dirty="0" err="1"/>
              <a:t>Paleoproterozoic</a:t>
            </a:r>
            <a:r>
              <a:rPr lang="en-US" sz="4400" dirty="0"/>
              <a:t> basement of the </a:t>
            </a:r>
            <a:r>
              <a:rPr lang="en-US" sz="4400" dirty="0" err="1"/>
              <a:t>Paraíba</a:t>
            </a:r>
            <a:r>
              <a:rPr lang="en-US" sz="4400" dirty="0"/>
              <a:t> do </a:t>
            </a:r>
            <a:r>
              <a:rPr lang="en-US" sz="4400" dirty="0" err="1"/>
              <a:t>Sul</a:t>
            </a:r>
            <a:r>
              <a:rPr lang="en-US" sz="4400" dirty="0"/>
              <a:t> </a:t>
            </a:r>
            <a:r>
              <a:rPr lang="en-US" sz="4400" dirty="0" err="1" smtClean="0"/>
              <a:t>terrane</a:t>
            </a:r>
            <a:r>
              <a:rPr lang="en-US" sz="4400" dirty="0"/>
              <a:t> </a:t>
            </a:r>
            <a:r>
              <a:rPr lang="en-US" sz="4400" dirty="0" smtClean="0"/>
              <a:t>(Figure 2 and Figure 3).</a:t>
            </a:r>
            <a:endParaRPr lang="en-US" sz="3600" dirty="0"/>
          </a:p>
        </p:txBody>
      </p:sp>
      <p:pic>
        <p:nvPicPr>
          <p:cNvPr id="215" name="Picture 24" descr="provincia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2361" b="2074"/>
          <a:stretch>
            <a:fillRect/>
          </a:stretch>
        </p:blipFill>
        <p:spPr>
          <a:xfrm>
            <a:off x="1500554" y="13442907"/>
            <a:ext cx="8836025" cy="5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Rectangle 41"/>
          <p:cNvSpPr>
            <a:spLocks noChangeArrowheads="1"/>
          </p:cNvSpPr>
          <p:nvPr/>
        </p:nvSpPr>
        <p:spPr bwMode="auto">
          <a:xfrm>
            <a:off x="7760677" y="15233252"/>
            <a:ext cx="1422447" cy="78855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/>
          </a:p>
        </p:txBody>
      </p:sp>
      <p:pic>
        <p:nvPicPr>
          <p:cNvPr id="217" name="Picture 13" descr="ribei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1350" y="13882687"/>
            <a:ext cx="73088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0" name="Straight Connector 49"/>
          <p:cNvCxnSpPr/>
          <p:nvPr/>
        </p:nvCxnSpPr>
        <p:spPr>
          <a:xfrm flipV="1">
            <a:off x="9183124" y="14236969"/>
            <a:ext cx="722876" cy="996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183124" y="16021804"/>
            <a:ext cx="722876" cy="1885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794244" y="13142772"/>
            <a:ext cx="24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72" name="TextBox 71"/>
          <p:cNvSpPr txBox="1"/>
          <p:nvPr/>
        </p:nvSpPr>
        <p:spPr>
          <a:xfrm>
            <a:off x="11636613" y="13119741"/>
            <a:ext cx="202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Figure 2</a:t>
            </a:r>
            <a:endParaRPr lang="en-US" sz="3600" dirty="0"/>
          </a:p>
        </p:txBody>
      </p:sp>
      <p:sp>
        <p:nvSpPr>
          <p:cNvPr id="224" name="TextBox 223"/>
          <p:cNvSpPr txBox="1"/>
          <p:nvPr/>
        </p:nvSpPr>
        <p:spPr>
          <a:xfrm>
            <a:off x="5257800" y="13531884"/>
            <a:ext cx="202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Figure 1</a:t>
            </a:r>
            <a:endParaRPr lang="en-US" sz="3600" dirty="0"/>
          </a:p>
        </p:txBody>
      </p:sp>
      <p:sp>
        <p:nvSpPr>
          <p:cNvPr id="226" name="Rectangle 1028"/>
          <p:cNvSpPr txBox="1">
            <a:spLocks noChangeArrowheads="1"/>
          </p:cNvSpPr>
          <p:nvPr/>
        </p:nvSpPr>
        <p:spPr>
          <a:xfrm>
            <a:off x="1242402" y="20674667"/>
            <a:ext cx="8030796" cy="2780032"/>
          </a:xfrm>
          <a:prstGeom prst="rect">
            <a:avLst/>
          </a:prstGeom>
        </p:spPr>
        <p:txBody>
          <a:bodyPr/>
          <a:lstStyle>
            <a:lvl1pPr algn="ctr" defTabSz="5434096" rtl="0" eaLnBrk="1" latinLnBrk="0" hangingPunct="1">
              <a:spcBef>
                <a:spcPct val="0"/>
              </a:spcBef>
              <a:buNone/>
              <a:defRPr sz="2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 sz="4000" b="1" dirty="0" smtClean="0"/>
              <a:t>Paraiba do Sul Terrane- </a:t>
            </a:r>
          </a:p>
          <a:p>
            <a:r>
              <a:rPr lang="pt-BR" altLang="en-US" sz="4000" b="1" dirty="0" smtClean="0"/>
              <a:t>Terrane with Archean to </a:t>
            </a:r>
            <a:br>
              <a:rPr lang="pt-BR" altLang="en-US" sz="4000" b="1" dirty="0" smtClean="0"/>
            </a:br>
            <a:r>
              <a:rPr lang="pt-BR" altLang="en-US" sz="4000" b="1" dirty="0" smtClean="0"/>
              <a:t>Paleoproterozoic basement units: </a:t>
            </a:r>
            <a:br>
              <a:rPr lang="pt-BR" altLang="en-US" sz="4000" b="1" dirty="0" smtClean="0"/>
            </a:br>
            <a:r>
              <a:rPr lang="pt-BR" altLang="en-US" sz="4000" b="1" dirty="0" smtClean="0"/>
              <a:t>relicts of older continental plates.</a:t>
            </a:r>
            <a:endParaRPr lang="en-US" altLang="en-US" sz="4000" b="1" dirty="0" smtClean="0"/>
          </a:p>
        </p:txBody>
      </p:sp>
      <p:pic>
        <p:nvPicPr>
          <p:cNvPr id="2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235" y="19710261"/>
            <a:ext cx="7218363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" name="TextBox 228"/>
          <p:cNvSpPr txBox="1"/>
          <p:nvPr/>
        </p:nvSpPr>
        <p:spPr>
          <a:xfrm>
            <a:off x="9781657" y="18917334"/>
            <a:ext cx="583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Figure 3- Transect A-B</a:t>
            </a:r>
            <a:endParaRPr lang="en-US" sz="3600" dirty="0"/>
          </a:p>
        </p:txBody>
      </p:sp>
      <p:sp>
        <p:nvSpPr>
          <p:cNvPr id="232" name="Rectangle 1039"/>
          <p:cNvSpPr>
            <a:spLocks noChangeArrowheads="1"/>
          </p:cNvSpPr>
          <p:nvPr/>
        </p:nvSpPr>
        <p:spPr bwMode="auto">
          <a:xfrm>
            <a:off x="10501181" y="21969153"/>
            <a:ext cx="5715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en-US" dirty="0" smtClean="0">
                <a:solidFill>
                  <a:srgbClr val="00B0F0"/>
                </a:solidFill>
              </a:rPr>
              <a:t>Paraíba do Sul Terrane/Klippe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en-US" dirty="0" smtClean="0">
                <a:solidFill>
                  <a:srgbClr val="00B0F0"/>
                </a:solidFill>
              </a:rPr>
              <a:t>ca. 2.3-2.1 Ga Arc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en-US" dirty="0" smtClean="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en-US" dirty="0" smtClean="0">
                <a:solidFill>
                  <a:srgbClr val="00B0F0"/>
                </a:solidFill>
              </a:rPr>
              <a:t>ca. 3.4-2.7 Ga Archean inheritance</a:t>
            </a:r>
          </a:p>
        </p:txBody>
      </p:sp>
      <p:pic>
        <p:nvPicPr>
          <p:cNvPr id="233" name="Picture 23" descr="ma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8227" y="24603660"/>
            <a:ext cx="9144000" cy="64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" name="TextBox 233"/>
          <p:cNvSpPr txBox="1"/>
          <p:nvPr/>
        </p:nvSpPr>
        <p:spPr>
          <a:xfrm>
            <a:off x="9947162" y="26375492"/>
            <a:ext cx="7045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Figure 4- Geologic Map and </a:t>
            </a:r>
          </a:p>
          <a:p>
            <a:r>
              <a:rPr lang="en-US" sz="3600" b="1" dirty="0" smtClean="0"/>
              <a:t>sample location (dark blue arrow).</a:t>
            </a:r>
            <a:endParaRPr lang="en-US" sz="3600" b="1" dirty="0"/>
          </a:p>
        </p:txBody>
      </p:sp>
      <p:cxnSp>
        <p:nvCxnSpPr>
          <p:cNvPr id="235" name="Straight Arrow Connector 234"/>
          <p:cNvCxnSpPr/>
          <p:nvPr/>
        </p:nvCxnSpPr>
        <p:spPr bwMode="auto">
          <a:xfrm flipH="1">
            <a:off x="6477000" y="25596753"/>
            <a:ext cx="503237" cy="72072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63732" y="39489995"/>
            <a:ext cx="10021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4000" dirty="0"/>
              <a:t>U-</a:t>
            </a:r>
            <a:r>
              <a:rPr lang="en-US" altLang="en-US" sz="4000" dirty="0" err="1"/>
              <a:t>Pb</a:t>
            </a:r>
            <a:r>
              <a:rPr lang="en-US" altLang="en-US" sz="4000" dirty="0"/>
              <a:t> geochronology reveals </a:t>
            </a:r>
            <a:r>
              <a:rPr lang="en-US" altLang="en-US" sz="4000" dirty="0" err="1"/>
              <a:t>protolith</a:t>
            </a:r>
            <a:r>
              <a:rPr lang="en-US" altLang="en-US" sz="4000" dirty="0"/>
              <a:t> crystallized at 2308 ± 9Ma (upper intercept) and metamorphosed at 606 ± 22 Ma (lower intercept</a:t>
            </a:r>
            <a:r>
              <a:rPr lang="en-US" altLang="en-US" sz="4000" dirty="0" smtClean="0"/>
              <a:t>). </a:t>
            </a:r>
            <a:r>
              <a:rPr lang="en-US" sz="4000" dirty="0" smtClean="0"/>
              <a:t>One </a:t>
            </a:r>
            <a:r>
              <a:rPr lang="en-US" sz="4000" dirty="0" err="1"/>
              <a:t>Archean</a:t>
            </a:r>
            <a:r>
              <a:rPr lang="en-US" sz="4000" dirty="0"/>
              <a:t> </a:t>
            </a:r>
            <a:r>
              <a:rPr lang="en-US" sz="4000" dirty="0" smtClean="0"/>
              <a:t>zircon (3388 </a:t>
            </a:r>
            <a:r>
              <a:rPr lang="en-US" sz="4000" dirty="0"/>
              <a:t>± </a:t>
            </a:r>
            <a:r>
              <a:rPr lang="en-US" sz="4000" dirty="0" smtClean="0"/>
              <a:t>16 Ma), represents minimum </a:t>
            </a:r>
            <a:r>
              <a:rPr lang="en-US" sz="4000" baseline="30000" dirty="0" smtClean="0"/>
              <a:t>207</a:t>
            </a:r>
            <a:r>
              <a:rPr lang="en-US" sz="4000" dirty="0" smtClean="0"/>
              <a:t>Pb/</a:t>
            </a:r>
            <a:r>
              <a:rPr lang="en-US" sz="4000" baseline="30000" dirty="0" smtClean="0"/>
              <a:t>206</a:t>
            </a:r>
            <a:r>
              <a:rPr lang="en-US" sz="4000" dirty="0" smtClean="0"/>
              <a:t>Pb age inheritance.</a:t>
            </a:r>
            <a:endParaRPr lang="en-US" sz="4000" dirty="0"/>
          </a:p>
        </p:txBody>
      </p:sp>
      <p:sp>
        <p:nvSpPr>
          <p:cNvPr id="79" name="TextBox 78"/>
          <p:cNvSpPr txBox="1"/>
          <p:nvPr/>
        </p:nvSpPr>
        <p:spPr>
          <a:xfrm>
            <a:off x="1487680" y="33356267"/>
            <a:ext cx="14439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outcrop- A </a:t>
            </a:r>
            <a:r>
              <a:rPr lang="en-US" sz="3600" dirty="0" err="1" smtClean="0"/>
              <a:t>mylonitic</a:t>
            </a:r>
            <a:r>
              <a:rPr lang="en-US" sz="3600" dirty="0" smtClean="0"/>
              <a:t> granitic </a:t>
            </a:r>
            <a:r>
              <a:rPr lang="en-US" sz="3600" dirty="0" err="1" smtClean="0"/>
              <a:t>hbl-bt-orthogneiss</a:t>
            </a:r>
            <a:r>
              <a:rPr lang="en-US" sz="3600" dirty="0" smtClean="0"/>
              <a:t> with </a:t>
            </a:r>
            <a:r>
              <a:rPr lang="en-GB" sz="3600" dirty="0" err="1" smtClean="0"/>
              <a:t>Archean</a:t>
            </a:r>
            <a:r>
              <a:rPr lang="en-GB" sz="3600" dirty="0"/>
              <a:t>, </a:t>
            </a:r>
            <a:r>
              <a:rPr lang="en-GB" sz="3600" dirty="0" err="1"/>
              <a:t>Paleoproterozoic</a:t>
            </a:r>
            <a:r>
              <a:rPr lang="en-GB" sz="3600" dirty="0"/>
              <a:t> and </a:t>
            </a:r>
            <a:r>
              <a:rPr lang="en-GB" sz="3600" dirty="0" err="1"/>
              <a:t>Neoproterozoic</a:t>
            </a:r>
            <a:r>
              <a:rPr lang="en-GB" sz="3600" dirty="0"/>
              <a:t> zircons was </a:t>
            </a:r>
            <a:r>
              <a:rPr lang="en-GB" sz="3600" dirty="0" smtClean="0"/>
              <a:t>selected.</a:t>
            </a:r>
            <a:endParaRPr lang="en-US" sz="3600" dirty="0"/>
          </a:p>
        </p:txBody>
      </p:sp>
      <p:pic>
        <p:nvPicPr>
          <p:cNvPr id="239" name="Picture 3" descr="Digitalizar0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2514" y="35213924"/>
            <a:ext cx="256381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" name="Picture 12" descr="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782" y="35500019"/>
            <a:ext cx="4585732" cy="343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" name="TextBox 244"/>
          <p:cNvSpPr txBox="1"/>
          <p:nvPr/>
        </p:nvSpPr>
        <p:spPr>
          <a:xfrm>
            <a:off x="18129502" y="8956979"/>
            <a:ext cx="51847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/>
              <a:t>Motivations:</a:t>
            </a:r>
          </a:p>
        </p:txBody>
      </p:sp>
      <p:sp>
        <p:nvSpPr>
          <p:cNvPr id="247" name="Text Placeholder 2"/>
          <p:cNvSpPr txBox="1">
            <a:spLocks/>
          </p:cNvSpPr>
          <p:nvPr/>
        </p:nvSpPr>
        <p:spPr>
          <a:xfrm>
            <a:off x="18201389" y="9935539"/>
            <a:ext cx="14442915" cy="1379538"/>
          </a:xfrm>
          <a:prstGeom prst="rect">
            <a:avLst/>
          </a:prstGeom>
        </p:spPr>
        <p:txBody>
          <a:bodyPr/>
          <a:lstStyle>
            <a:lvl1pPr marL="2037786" indent="-2037786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5203" indent="-1698155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2620" indent="-1358524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9669" indent="-1358524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26717" indent="-1358524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43765" indent="-1358524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60813" indent="-1358524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77861" indent="-1358524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94909" indent="-1358524" algn="l" defTabSz="5434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n-US" sz="4400" dirty="0" smtClean="0"/>
              <a:t>1) The ability of zircon to influence or record </a:t>
            </a:r>
            <a:r>
              <a:rPr lang="en-US" sz="4400" dirty="0" err="1" smtClean="0"/>
              <a:t>petrogenetic</a:t>
            </a:r>
            <a:r>
              <a:rPr lang="en-US" sz="4400" dirty="0" smtClean="0"/>
              <a:t> processes in igneous and metamorphic systems.</a:t>
            </a:r>
          </a:p>
          <a:p>
            <a:pPr algn="just">
              <a:defRPr/>
            </a:pPr>
            <a:endParaRPr lang="en-US" sz="4400" dirty="0" smtClean="0"/>
          </a:p>
          <a:p>
            <a:pPr marL="0" indent="0" algn="just">
              <a:buFontTx/>
              <a:buNone/>
              <a:defRPr/>
            </a:pPr>
            <a:r>
              <a:rPr lang="en-US" sz="4400" dirty="0" smtClean="0"/>
              <a:t>2) Interpret the geologic significance  of multiple ages (</a:t>
            </a:r>
            <a:r>
              <a:rPr lang="en-US" sz="4400" dirty="0" err="1" smtClean="0"/>
              <a:t>Archean</a:t>
            </a:r>
            <a:r>
              <a:rPr lang="en-US" sz="4400" dirty="0" smtClean="0"/>
              <a:t>, </a:t>
            </a:r>
            <a:r>
              <a:rPr lang="en-US" sz="4400" dirty="0" err="1" smtClean="0"/>
              <a:t>Paleoproterozoic</a:t>
            </a:r>
            <a:r>
              <a:rPr lang="en-US" sz="4400" dirty="0" smtClean="0"/>
              <a:t> and </a:t>
            </a:r>
            <a:r>
              <a:rPr lang="en-US" sz="4400" dirty="0" err="1" smtClean="0"/>
              <a:t>Neoproterozoic</a:t>
            </a:r>
            <a:r>
              <a:rPr lang="en-US" sz="4400" dirty="0" smtClean="0"/>
              <a:t>), recorded by zircon growth in the </a:t>
            </a:r>
            <a:r>
              <a:rPr lang="en-US" sz="4400" dirty="0" err="1" smtClean="0"/>
              <a:t>Quirino</a:t>
            </a:r>
            <a:r>
              <a:rPr lang="en-US" sz="4400" dirty="0" smtClean="0"/>
              <a:t> complex, Paraiba do </a:t>
            </a:r>
            <a:r>
              <a:rPr lang="en-US" sz="4400" dirty="0" err="1" smtClean="0"/>
              <a:t>Sul</a:t>
            </a:r>
            <a:r>
              <a:rPr lang="en-US" sz="4400" dirty="0" smtClean="0"/>
              <a:t> </a:t>
            </a:r>
            <a:r>
              <a:rPr lang="en-US" sz="4400" dirty="0" err="1" smtClean="0"/>
              <a:t>terrane</a:t>
            </a:r>
            <a:r>
              <a:rPr lang="en-US" sz="4400" dirty="0" smtClean="0"/>
              <a:t>, </a:t>
            </a:r>
            <a:r>
              <a:rPr lang="en-US" sz="4400" dirty="0" err="1" smtClean="0"/>
              <a:t>Ribeira</a:t>
            </a:r>
            <a:r>
              <a:rPr lang="en-US" sz="4400" dirty="0" smtClean="0"/>
              <a:t> belt, SE Brazil.</a:t>
            </a:r>
            <a:endParaRPr lang="en-US" sz="4400" dirty="0"/>
          </a:p>
        </p:txBody>
      </p:sp>
      <p:graphicFrame>
        <p:nvGraphicFramePr>
          <p:cNvPr id="249" name="Chart 2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789144"/>
              </p:ext>
            </p:extLst>
          </p:nvPr>
        </p:nvGraphicFramePr>
        <p:xfrm>
          <a:off x="18364200" y="18180785"/>
          <a:ext cx="6353274" cy="448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250" name="Straight Connector 249"/>
          <p:cNvCxnSpPr/>
          <p:nvPr/>
        </p:nvCxnSpPr>
        <p:spPr>
          <a:xfrm>
            <a:off x="18537706" y="15125700"/>
            <a:ext cx="137710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3335548" y="15111680"/>
            <a:ext cx="4797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RESULTS 1:</a:t>
            </a:r>
            <a:endParaRPr lang="en-US" sz="8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8156354" y="16221074"/>
            <a:ext cx="807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1) Conditions of formation:</a:t>
            </a:r>
            <a:endParaRPr lang="en-US" sz="4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5109848" y="18850825"/>
            <a:ext cx="76642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Why 9 of 12 U-</a:t>
            </a:r>
            <a:r>
              <a:rPr lang="en-US" altLang="en-US" sz="4000" dirty="0" err="1"/>
              <a:t>Pb</a:t>
            </a:r>
            <a:r>
              <a:rPr lang="en-US" altLang="en-US" sz="4000" dirty="0"/>
              <a:t> </a:t>
            </a:r>
            <a:r>
              <a:rPr lang="en-US" altLang="en-US" sz="4000" dirty="0" err="1" smtClean="0"/>
              <a:t>Neoproterozoic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zircons (interpreted by geochronology as metamorphic) show </a:t>
            </a:r>
            <a:r>
              <a:rPr lang="en-US" altLang="en-US" sz="4000" dirty="0" err="1"/>
              <a:t>Th</a:t>
            </a:r>
            <a:r>
              <a:rPr lang="en-US" altLang="en-US" sz="4000" dirty="0"/>
              <a:t>/U ratio&gt; 0.5?</a:t>
            </a:r>
          </a:p>
          <a:p>
            <a:endParaRPr lang="en-US" sz="4000" dirty="0"/>
          </a:p>
        </p:txBody>
      </p:sp>
      <p:sp>
        <p:nvSpPr>
          <p:cNvPr id="87" name="TextBox 86"/>
          <p:cNvSpPr txBox="1"/>
          <p:nvPr/>
        </p:nvSpPr>
        <p:spPr>
          <a:xfrm>
            <a:off x="18210914" y="16907408"/>
            <a:ext cx="1485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a) </a:t>
            </a:r>
            <a:r>
              <a:rPr lang="en-US" sz="4800" b="1" dirty="0" err="1" smtClean="0"/>
              <a:t>Th</a:t>
            </a:r>
            <a:r>
              <a:rPr lang="en-US" sz="4800" b="1" dirty="0" smtClean="0"/>
              <a:t>/U ratio</a:t>
            </a:r>
            <a:r>
              <a:rPr lang="en-US" sz="4800" dirty="0" smtClean="0"/>
              <a:t>.  </a:t>
            </a:r>
            <a:endParaRPr lang="en-US" sz="4000" dirty="0"/>
          </a:p>
        </p:txBody>
      </p:sp>
      <p:sp>
        <p:nvSpPr>
          <p:cNvPr id="88" name="TextBox 87"/>
          <p:cNvSpPr txBox="1"/>
          <p:nvPr/>
        </p:nvSpPr>
        <p:spPr>
          <a:xfrm>
            <a:off x="20684789" y="22662066"/>
            <a:ext cx="142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err="1" smtClean="0"/>
              <a:t>Th</a:t>
            </a:r>
            <a:r>
              <a:rPr lang="en-US" sz="3600" kern="0" dirty="0" smtClean="0"/>
              <a:t>/U</a:t>
            </a:r>
            <a:endParaRPr lang="en-US" sz="3600" dirty="0"/>
          </a:p>
        </p:txBody>
      </p:sp>
      <p:sp>
        <p:nvSpPr>
          <p:cNvPr id="89" name="TextBox 88"/>
          <p:cNvSpPr txBox="1"/>
          <p:nvPr/>
        </p:nvSpPr>
        <p:spPr>
          <a:xfrm>
            <a:off x="17765641" y="19362650"/>
            <a:ext cx="1169551" cy="17849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kern="0" dirty="0"/>
              <a:t>Age Ma </a:t>
            </a:r>
          </a:p>
          <a:p>
            <a:endParaRPr lang="en-US" sz="3200" dirty="0"/>
          </a:p>
        </p:txBody>
      </p:sp>
      <p:sp>
        <p:nvSpPr>
          <p:cNvPr id="261" name="Title 1"/>
          <p:cNvSpPr txBox="1">
            <a:spLocks/>
          </p:cNvSpPr>
          <p:nvPr/>
        </p:nvSpPr>
        <p:spPr bwMode="auto">
          <a:xfrm>
            <a:off x="18352914" y="28445109"/>
            <a:ext cx="558334" cy="12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sz="2400" b="1" kern="0" dirty="0" err="1" smtClean="0">
                <a:solidFill>
                  <a:schemeClr val="tx1"/>
                </a:solidFill>
                <a:effectLst/>
              </a:rPr>
              <a:t>Th</a:t>
            </a:r>
            <a:r>
              <a:rPr lang="en-US" sz="2400" b="1" kern="0" dirty="0" smtClean="0">
                <a:solidFill>
                  <a:schemeClr val="tx1"/>
                </a:solidFill>
                <a:effectLst/>
              </a:rPr>
              <a:t> ppm</a:t>
            </a:r>
            <a:endParaRPr lang="en-US" sz="24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262" name="Title 1"/>
          <p:cNvSpPr txBox="1">
            <a:spLocks/>
          </p:cNvSpPr>
          <p:nvPr/>
        </p:nvSpPr>
        <p:spPr bwMode="auto">
          <a:xfrm>
            <a:off x="18339266" y="25290544"/>
            <a:ext cx="558334" cy="133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sz="2400" b="1" kern="0" dirty="0" smtClean="0">
                <a:solidFill>
                  <a:schemeClr val="tx1"/>
                </a:solidFill>
                <a:effectLst/>
              </a:rPr>
              <a:t>U ppm</a:t>
            </a:r>
            <a:endParaRPr lang="en-US" sz="24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265" name="Title 1"/>
          <p:cNvSpPr txBox="1">
            <a:spLocks/>
          </p:cNvSpPr>
          <p:nvPr/>
        </p:nvSpPr>
        <p:spPr bwMode="auto">
          <a:xfrm>
            <a:off x="20169680" y="30238217"/>
            <a:ext cx="1673787" cy="69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sz="2400" b="1" kern="0" dirty="0" smtClean="0">
                <a:solidFill>
                  <a:schemeClr val="tx1"/>
                </a:solidFill>
                <a:effectLst/>
              </a:rPr>
              <a:t>Age Ma </a:t>
            </a:r>
            <a:endParaRPr lang="en-US" sz="24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7917917" y="30893549"/>
            <a:ext cx="15905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3200" dirty="0" smtClean="0"/>
              <a:t>Legend: </a:t>
            </a:r>
            <a:r>
              <a:rPr lang="en-US" altLang="en-US" sz="3200" dirty="0" smtClean="0">
                <a:solidFill>
                  <a:srgbClr val="00B0F0"/>
                </a:solidFill>
              </a:rPr>
              <a:t>Blue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- </a:t>
            </a:r>
            <a:r>
              <a:rPr lang="en-US" altLang="en-US" sz="3200" dirty="0" err="1"/>
              <a:t>Paleoproterozoic</a:t>
            </a:r>
            <a:r>
              <a:rPr lang="en-US" altLang="en-US" sz="3200" dirty="0"/>
              <a:t> and </a:t>
            </a:r>
            <a:r>
              <a:rPr lang="en-US" altLang="en-US" sz="3200" dirty="0" err="1"/>
              <a:t>Archean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zircons;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FF0000"/>
                </a:solidFill>
              </a:rPr>
              <a:t>               Red</a:t>
            </a:r>
            <a:r>
              <a:rPr lang="en-US" altLang="en-US" sz="3200" dirty="0" smtClean="0"/>
              <a:t> (F.F. 5˚) and </a:t>
            </a:r>
            <a:r>
              <a:rPr lang="en-US" altLang="en-US" sz="3200" dirty="0" smtClean="0">
                <a:solidFill>
                  <a:srgbClr val="00B050"/>
                </a:solidFill>
              </a:rPr>
              <a:t>green </a:t>
            </a:r>
            <a:r>
              <a:rPr lang="en-US" altLang="en-US" sz="3200" dirty="0" smtClean="0"/>
              <a:t>(Diamagnetic fraction)  </a:t>
            </a:r>
            <a:r>
              <a:rPr lang="en-US" altLang="en-US" sz="3200" dirty="0"/>
              <a:t>– </a:t>
            </a:r>
            <a:r>
              <a:rPr lang="en-US" altLang="en-US" sz="3200" dirty="0" err="1"/>
              <a:t>Neoproterozoic</a:t>
            </a:r>
            <a:r>
              <a:rPr lang="en-US" altLang="en-US" sz="3200" dirty="0"/>
              <a:t> zircons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8229964" y="23408532"/>
            <a:ext cx="618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/>
              <a:t>They </a:t>
            </a:r>
            <a:r>
              <a:rPr lang="en-US" altLang="en-US" sz="3600" dirty="0"/>
              <a:t>are enriched in </a:t>
            </a:r>
            <a:r>
              <a:rPr lang="en-US" altLang="en-US" sz="3600" dirty="0" smtClean="0"/>
              <a:t>U and Th.</a:t>
            </a:r>
            <a:endParaRPr lang="en-US" sz="4000" dirty="0"/>
          </a:p>
        </p:txBody>
      </p:sp>
      <p:sp>
        <p:nvSpPr>
          <p:cNvPr id="237" name="Rectangle 236"/>
          <p:cNvSpPr/>
          <p:nvPr/>
        </p:nvSpPr>
        <p:spPr>
          <a:xfrm>
            <a:off x="25735002" y="25290544"/>
            <a:ext cx="553998" cy="94192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 smtClean="0"/>
              <a:t>U </a:t>
            </a:r>
            <a:r>
              <a:rPr lang="en-US" sz="2400" b="1" dirty="0"/>
              <a:t>ppm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25762298" y="28659055"/>
            <a:ext cx="553998" cy="105894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 err="1" smtClean="0"/>
              <a:t>Th</a:t>
            </a:r>
            <a:r>
              <a:rPr lang="en-US" sz="2400" b="1" dirty="0" smtClean="0"/>
              <a:t> </a:t>
            </a:r>
            <a:r>
              <a:rPr lang="en-US" sz="2400" b="1" dirty="0"/>
              <a:t>ppm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18328709" y="32232600"/>
            <a:ext cx="919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8078450" y="31894567"/>
            <a:ext cx="1485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c)</a:t>
            </a:r>
            <a:r>
              <a:rPr lang="en-US" sz="4800" kern="0" dirty="0" smtClean="0"/>
              <a:t> </a:t>
            </a:r>
            <a:r>
              <a:rPr lang="en-US" sz="4800" b="1" dirty="0"/>
              <a:t>Ti-in-zircon </a:t>
            </a:r>
            <a:r>
              <a:rPr lang="en-US" sz="4800" b="1" dirty="0" smtClean="0"/>
              <a:t>thermometry</a:t>
            </a:r>
            <a:endParaRPr lang="en-US" sz="4800" dirty="0"/>
          </a:p>
        </p:txBody>
      </p:sp>
      <p:graphicFrame>
        <p:nvGraphicFramePr>
          <p:cNvPr id="280" name="Chart 2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324206"/>
              </p:ext>
            </p:extLst>
          </p:nvPr>
        </p:nvGraphicFramePr>
        <p:xfrm>
          <a:off x="18761318" y="33189967"/>
          <a:ext cx="74888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44" name="TextBox 243"/>
          <p:cNvSpPr txBox="1"/>
          <p:nvPr/>
        </p:nvSpPr>
        <p:spPr>
          <a:xfrm>
            <a:off x="21463594" y="385102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/>
              <a:t>Age </a:t>
            </a:r>
            <a:r>
              <a:rPr lang="en-US" sz="3200" kern="0" dirty="0" smtClean="0"/>
              <a:t>Ma</a:t>
            </a:r>
            <a:endParaRPr lang="en-US" sz="3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18011862" y="34344455"/>
            <a:ext cx="677108" cy="17389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kern="0" dirty="0"/>
              <a:t>Temp ˚C</a:t>
            </a:r>
            <a:endParaRPr lang="en-US" sz="3200" dirty="0"/>
          </a:p>
        </p:txBody>
      </p:sp>
      <p:graphicFrame>
        <p:nvGraphicFramePr>
          <p:cNvPr id="289" name="Chart 2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193087"/>
              </p:ext>
            </p:extLst>
          </p:nvPr>
        </p:nvGraphicFramePr>
        <p:xfrm>
          <a:off x="27106140" y="32248510"/>
          <a:ext cx="5829475" cy="440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54" name="TextBox 253"/>
          <p:cNvSpPr txBox="1"/>
          <p:nvPr/>
        </p:nvSpPr>
        <p:spPr>
          <a:xfrm>
            <a:off x="29337000" y="3669674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/>
              <a:t>Fe </a:t>
            </a:r>
            <a:r>
              <a:rPr lang="en-US" altLang="en-US" sz="3200" dirty="0" smtClean="0"/>
              <a:t>ppm</a:t>
            </a:r>
            <a:endParaRPr lang="en-US" sz="3200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6377938" y="32940486"/>
            <a:ext cx="677108" cy="19402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Ti </a:t>
            </a:r>
            <a:r>
              <a:rPr lang="en-US" sz="3200" dirty="0" smtClean="0"/>
              <a:t>ppm</a:t>
            </a:r>
            <a:endParaRPr lang="en-US" sz="3200" dirty="0"/>
          </a:p>
        </p:txBody>
      </p:sp>
      <p:sp>
        <p:nvSpPr>
          <p:cNvPr id="1025" name="TextBox 1024"/>
          <p:cNvSpPr txBox="1"/>
          <p:nvPr/>
        </p:nvSpPr>
        <p:spPr>
          <a:xfrm>
            <a:off x="31516391" y="25972864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Allanite</a:t>
            </a:r>
            <a:r>
              <a:rPr lang="en-US" sz="3600" dirty="0" smtClean="0"/>
              <a:t> inclusions</a:t>
            </a:r>
          </a:p>
        </p:txBody>
      </p:sp>
      <p:sp>
        <p:nvSpPr>
          <p:cNvPr id="1033" name="TextBox 1032"/>
          <p:cNvSpPr txBox="1"/>
          <p:nvPr/>
        </p:nvSpPr>
        <p:spPr>
          <a:xfrm>
            <a:off x="25980200" y="22854534"/>
            <a:ext cx="706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/>
              <a:t>The </a:t>
            </a:r>
            <a:r>
              <a:rPr lang="en-US" altLang="en-US" sz="3600" dirty="0" err="1" smtClean="0"/>
              <a:t>Neoproterozoic</a:t>
            </a:r>
            <a:r>
              <a:rPr lang="en-US" altLang="en-US" sz="3600" dirty="0" smtClean="0"/>
              <a:t> zircons </a:t>
            </a:r>
            <a:r>
              <a:rPr lang="en-US" altLang="en-US" sz="3600" dirty="0"/>
              <a:t>show positive correlation </a:t>
            </a:r>
            <a:r>
              <a:rPr lang="en-US" altLang="en-US" sz="3600" dirty="0" err="1"/>
              <a:t>Ce-Th</a:t>
            </a:r>
            <a:r>
              <a:rPr lang="en-US" altLang="en-US" sz="3600" dirty="0"/>
              <a:t> and </a:t>
            </a:r>
            <a:r>
              <a:rPr lang="en-US" altLang="en-US" sz="3600" dirty="0" err="1"/>
              <a:t>Ce</a:t>
            </a:r>
            <a:r>
              <a:rPr lang="en-US" altLang="en-US" sz="3600" dirty="0"/>
              <a:t>-U</a:t>
            </a:r>
            <a:endParaRPr lang="en-US" sz="36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17849850" y="39757545"/>
            <a:ext cx="8528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Enrichment in Ti. Causes?</a:t>
            </a:r>
          </a:p>
          <a:p>
            <a:r>
              <a:rPr lang="en-US" sz="4000" dirty="0" smtClean="0"/>
              <a:t>Fe-Ti (</a:t>
            </a:r>
            <a:r>
              <a:rPr lang="en-US" sz="4000" dirty="0" err="1" smtClean="0"/>
              <a:t>ilmenite</a:t>
            </a:r>
            <a:r>
              <a:rPr lang="en-US" sz="4000" dirty="0" smtClean="0"/>
              <a:t>) and/or Ti-rich inclusions (rutile).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296" name="Chart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1891"/>
              </p:ext>
            </p:extLst>
          </p:nvPr>
        </p:nvGraphicFramePr>
        <p:xfrm>
          <a:off x="27180330" y="37285610"/>
          <a:ext cx="5665485" cy="415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97" name="TextBox 296"/>
          <p:cNvSpPr txBox="1"/>
          <p:nvPr/>
        </p:nvSpPr>
        <p:spPr>
          <a:xfrm>
            <a:off x="26429032" y="38232801"/>
            <a:ext cx="677108" cy="19402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 smtClean="0"/>
              <a:t>Mg ppm</a:t>
            </a:r>
            <a:endParaRPr lang="en-US" sz="3200" dirty="0"/>
          </a:p>
        </p:txBody>
      </p:sp>
      <p:sp>
        <p:nvSpPr>
          <p:cNvPr id="1043" name="Rectangle 1042"/>
          <p:cNvSpPr/>
          <p:nvPr/>
        </p:nvSpPr>
        <p:spPr>
          <a:xfrm>
            <a:off x="29655787" y="41585398"/>
            <a:ext cx="1425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Fe ppm</a:t>
            </a:r>
            <a:endParaRPr lang="en-US" sz="3200" dirty="0"/>
          </a:p>
        </p:txBody>
      </p:sp>
      <p:sp>
        <p:nvSpPr>
          <p:cNvPr id="1050" name="TextBox 1049"/>
          <p:cNvSpPr txBox="1"/>
          <p:nvPr/>
        </p:nvSpPr>
        <p:spPr>
          <a:xfrm>
            <a:off x="27106140" y="42001459"/>
            <a:ext cx="6455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Positive correlation Fe-Mg </a:t>
            </a:r>
            <a:r>
              <a:rPr lang="en-US" sz="3600" dirty="0"/>
              <a:t>(</a:t>
            </a:r>
            <a:r>
              <a:rPr lang="en-US" sz="3600" dirty="0" err="1"/>
              <a:t>biotite</a:t>
            </a:r>
            <a:r>
              <a:rPr lang="en-US" sz="3600" dirty="0"/>
              <a:t> inclusions</a:t>
            </a:r>
            <a:r>
              <a:rPr lang="en-US" sz="3600" dirty="0" smtClean="0"/>
              <a:t>).</a:t>
            </a:r>
            <a:endParaRPr lang="en-US" sz="3600" dirty="0"/>
          </a:p>
        </p:txBody>
      </p:sp>
      <p:sp>
        <p:nvSpPr>
          <p:cNvPr id="1054" name="TextBox 1053"/>
          <p:cNvSpPr txBox="1"/>
          <p:nvPr/>
        </p:nvSpPr>
        <p:spPr>
          <a:xfrm>
            <a:off x="34985325" y="33432736"/>
            <a:ext cx="15297150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4400" dirty="0" smtClean="0"/>
              <a:t>1) </a:t>
            </a:r>
            <a:r>
              <a:rPr lang="en-US" altLang="en-US" sz="4400" dirty="0"/>
              <a:t>The presence of inclusions, in this work figure out by the zircon chemistry, </a:t>
            </a:r>
            <a:r>
              <a:rPr lang="en-US" altLang="en-US" sz="4400"/>
              <a:t>could </a:t>
            </a:r>
            <a:r>
              <a:rPr lang="en-US" altLang="en-US" sz="4400" smtClean="0"/>
              <a:t>lead </a:t>
            </a:r>
            <a:r>
              <a:rPr lang="en-US" altLang="en-US" sz="4400" dirty="0"/>
              <a:t>to misinterpretation related to: genesis of zircon (igneous or metamorphic) and conditions of formation (Ti-in-zircon thermometer and </a:t>
            </a:r>
            <a:r>
              <a:rPr lang="pt-BR" altLang="en-US" sz="4400" dirty="0"/>
              <a:t>ƒO2).</a:t>
            </a:r>
            <a:endParaRPr lang="en-US" altLang="en-US" sz="4400" dirty="0"/>
          </a:p>
          <a:p>
            <a:pPr algn="just"/>
            <a:endParaRPr lang="en-US" altLang="en-US" sz="4400" dirty="0"/>
          </a:p>
          <a:p>
            <a:pPr algn="just"/>
            <a:r>
              <a:rPr lang="en-US" altLang="en-US" sz="4400" dirty="0"/>
              <a:t>2</a:t>
            </a:r>
            <a:r>
              <a:rPr lang="en-US" altLang="en-US" sz="4400" dirty="0" smtClean="0"/>
              <a:t>) Most (9 of 12) of the </a:t>
            </a:r>
            <a:r>
              <a:rPr lang="en-US" altLang="en-US" sz="4400" dirty="0" err="1"/>
              <a:t>Neoproterozoic</a:t>
            </a:r>
            <a:r>
              <a:rPr lang="en-US" altLang="en-US" sz="4400" dirty="0"/>
              <a:t> grains grew after or simultaneously with the others grains of the matrix, in a solid state, including </a:t>
            </a:r>
            <a:r>
              <a:rPr lang="en-US" altLang="en-US" sz="4400" dirty="0" err="1"/>
              <a:t>biotite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allanite</a:t>
            </a:r>
            <a:r>
              <a:rPr lang="en-US" altLang="en-US" sz="4400" dirty="0"/>
              <a:t> and/or </a:t>
            </a:r>
            <a:r>
              <a:rPr lang="en-US" altLang="en-US" sz="4400" dirty="0" err="1" smtClean="0"/>
              <a:t>ilmenite</a:t>
            </a:r>
            <a:r>
              <a:rPr lang="en-US" altLang="en-US" sz="4400" dirty="0" smtClean="0"/>
              <a:t>-rutile being interpreted </a:t>
            </a:r>
            <a:r>
              <a:rPr lang="en-US" altLang="en-US" sz="4400" dirty="0"/>
              <a:t>as metamorphic</a:t>
            </a:r>
            <a:r>
              <a:rPr lang="en-US" altLang="en-US" sz="4400" dirty="0" smtClean="0"/>
              <a:t>.</a:t>
            </a:r>
          </a:p>
          <a:p>
            <a:pPr algn="just"/>
            <a:endParaRPr lang="en-US" altLang="en-US" sz="4400" dirty="0"/>
          </a:p>
          <a:p>
            <a:pPr algn="just">
              <a:spcBef>
                <a:spcPct val="0"/>
              </a:spcBef>
            </a:pPr>
            <a:r>
              <a:rPr lang="en-US" altLang="en-US" sz="4400" dirty="0" smtClean="0"/>
              <a:t>3) </a:t>
            </a:r>
            <a:r>
              <a:rPr lang="en-US" altLang="en-US" sz="4400" dirty="0"/>
              <a:t>Ti-in-zircon thermometer for the </a:t>
            </a:r>
            <a:r>
              <a:rPr lang="en-US" altLang="en-US" sz="4400" dirty="0" err="1"/>
              <a:t>Neoproterozoic</a:t>
            </a:r>
            <a:r>
              <a:rPr lang="en-US" altLang="en-US" sz="4400" dirty="0"/>
              <a:t> zircons based on 3 grains of diamagnetic fraction with no inclusions (</a:t>
            </a:r>
            <a:r>
              <a:rPr lang="en-US" altLang="en-US" sz="4400" dirty="0" smtClean="0"/>
              <a:t>green symbols), </a:t>
            </a:r>
            <a:r>
              <a:rPr lang="en-US" altLang="en-US" sz="4400" dirty="0"/>
              <a:t>reveals  high-amphibolite </a:t>
            </a:r>
            <a:r>
              <a:rPr lang="en-US" altLang="en-US" sz="4400" dirty="0" err="1"/>
              <a:t>facies</a:t>
            </a:r>
            <a:r>
              <a:rPr lang="en-US" altLang="en-US" sz="4400" dirty="0"/>
              <a:t> metamorphic process under at 620-670˚</a:t>
            </a:r>
            <a:r>
              <a:rPr lang="en-US" altLang="en-US" sz="4400" dirty="0" smtClean="0"/>
              <a:t>C. </a:t>
            </a:r>
            <a:endParaRPr lang="en-US" altLang="en-US" sz="4400" dirty="0"/>
          </a:p>
          <a:p>
            <a:pPr algn="just"/>
            <a:r>
              <a:rPr lang="en-US" altLang="en-US" sz="4800" dirty="0" smtClean="0"/>
              <a:t> </a:t>
            </a:r>
            <a:endParaRPr lang="en-US" sz="6000" dirty="0"/>
          </a:p>
        </p:txBody>
      </p:sp>
      <p:sp>
        <p:nvSpPr>
          <p:cNvPr id="1061" name="Rectangle 1060"/>
          <p:cNvSpPr/>
          <p:nvPr/>
        </p:nvSpPr>
        <p:spPr>
          <a:xfrm>
            <a:off x="35213519" y="9055648"/>
            <a:ext cx="116646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/>
              <a:t>c) REE pattern </a:t>
            </a:r>
            <a:r>
              <a:rPr lang="en-US" sz="9600" b="1" dirty="0"/>
              <a:t>and </a:t>
            </a:r>
            <a:r>
              <a:rPr lang="pt-BR" altLang="en-US" sz="9600" b="1" dirty="0"/>
              <a:t>ƒO2</a:t>
            </a:r>
            <a:endParaRPr lang="en-US" sz="9600" b="1" dirty="0"/>
          </a:p>
        </p:txBody>
      </p:sp>
      <p:sp>
        <p:nvSpPr>
          <p:cNvPr id="303" name="TextBox 302"/>
          <p:cNvSpPr txBox="1"/>
          <p:nvPr/>
        </p:nvSpPr>
        <p:spPr>
          <a:xfrm>
            <a:off x="35213519" y="7633540"/>
            <a:ext cx="4797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RESULTS 2:</a:t>
            </a:r>
            <a:endParaRPr lang="en-US" sz="8000" b="1" dirty="0"/>
          </a:p>
        </p:txBody>
      </p:sp>
      <p:sp>
        <p:nvSpPr>
          <p:cNvPr id="1064" name="TextBox 1063"/>
          <p:cNvSpPr txBox="1"/>
          <p:nvPr/>
        </p:nvSpPr>
        <p:spPr>
          <a:xfrm>
            <a:off x="34985325" y="23572906"/>
            <a:ext cx="15068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err="1" smtClean="0"/>
              <a:t>Chondrite</a:t>
            </a:r>
            <a:r>
              <a:rPr lang="en-US" altLang="en-US" sz="3600" dirty="0" smtClean="0"/>
              <a:t>-normalized REE plot </a:t>
            </a:r>
            <a:r>
              <a:rPr lang="en-US" altLang="en-US" sz="3600" dirty="0"/>
              <a:t>for LA-ICP-MS </a:t>
            </a:r>
            <a:r>
              <a:rPr lang="en-US" altLang="en-US" sz="3600" dirty="0" smtClean="0"/>
              <a:t>zircon  data (CI </a:t>
            </a:r>
            <a:r>
              <a:rPr lang="en-US" altLang="en-US" sz="3600" dirty="0" err="1"/>
              <a:t>chrondrite</a:t>
            </a:r>
            <a:r>
              <a:rPr lang="en-US" altLang="en-US" sz="3600" dirty="0"/>
              <a:t> values from Anders and </a:t>
            </a:r>
            <a:r>
              <a:rPr lang="en-US" altLang="en-US" sz="3600" dirty="0" err="1"/>
              <a:t>Grevesse</a:t>
            </a:r>
            <a:r>
              <a:rPr lang="en-US" altLang="en-US" sz="3600" dirty="0"/>
              <a:t>, 1989). </a:t>
            </a:r>
            <a:endParaRPr lang="en-US" sz="3600" dirty="0"/>
          </a:p>
        </p:txBody>
      </p:sp>
      <p:sp>
        <p:nvSpPr>
          <p:cNvPr id="1070" name="TextBox 1069"/>
          <p:cNvSpPr txBox="1"/>
          <p:nvPr/>
        </p:nvSpPr>
        <p:spPr>
          <a:xfrm>
            <a:off x="46329599" y="12097167"/>
            <a:ext cx="3952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/>
              <a:t>Most (32 of 35) </a:t>
            </a:r>
            <a:r>
              <a:rPr lang="en-US" altLang="en-US" sz="4000" dirty="0" err="1" smtClean="0"/>
              <a:t>Paleoproterozoic</a:t>
            </a:r>
            <a:r>
              <a:rPr lang="en-US" altLang="en-US" sz="4000" dirty="0" smtClean="0"/>
              <a:t> zircons </a:t>
            </a:r>
            <a:r>
              <a:rPr lang="en-US" altLang="en-US" sz="4000" dirty="0"/>
              <a:t>show expected pattern for </a:t>
            </a:r>
            <a:r>
              <a:rPr lang="en-US" altLang="en-US" sz="4000" dirty="0" smtClean="0"/>
              <a:t>zircons.</a:t>
            </a:r>
            <a:endParaRPr lang="en-US" sz="4000" dirty="0"/>
          </a:p>
        </p:txBody>
      </p:sp>
      <p:sp>
        <p:nvSpPr>
          <p:cNvPr id="308" name="TextBox 307"/>
          <p:cNvSpPr txBox="1"/>
          <p:nvPr/>
        </p:nvSpPr>
        <p:spPr>
          <a:xfrm>
            <a:off x="46004300" y="18125211"/>
            <a:ext cx="42781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/>
              <a:t>Most of he </a:t>
            </a:r>
            <a:r>
              <a:rPr lang="en-US" altLang="en-US" sz="4000" dirty="0" err="1" smtClean="0"/>
              <a:t>Neoproterozoic</a:t>
            </a:r>
            <a:r>
              <a:rPr lang="en-US" altLang="en-US" sz="4000" dirty="0" smtClean="0"/>
              <a:t> zircons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(9 </a:t>
            </a:r>
            <a:r>
              <a:rPr lang="en-US" altLang="en-US" sz="4000" dirty="0"/>
              <a:t>of 12) show unexpected </a:t>
            </a:r>
            <a:r>
              <a:rPr lang="en-US" altLang="en-US" sz="4000" dirty="0" smtClean="0"/>
              <a:t>pattern, probably caused by </a:t>
            </a:r>
            <a:r>
              <a:rPr lang="en-US" altLang="en-US" sz="4000" dirty="0" err="1" smtClean="0"/>
              <a:t>allanite</a:t>
            </a:r>
            <a:r>
              <a:rPr lang="en-US" altLang="en-US" sz="4000" dirty="0" smtClean="0"/>
              <a:t> inclusions.</a:t>
            </a:r>
            <a:endParaRPr lang="en-US" altLang="en-US" sz="4000" dirty="0"/>
          </a:p>
          <a:p>
            <a:endParaRPr lang="en-US" sz="4000" dirty="0"/>
          </a:p>
        </p:txBody>
      </p:sp>
      <p:graphicFrame>
        <p:nvGraphicFramePr>
          <p:cNvPr id="310" name="Chart 3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581047"/>
              </p:ext>
            </p:extLst>
          </p:nvPr>
        </p:nvGraphicFramePr>
        <p:xfrm>
          <a:off x="35269935" y="25315185"/>
          <a:ext cx="6337651" cy="469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072" name="TextBox 1071"/>
          <p:cNvSpPr txBox="1"/>
          <p:nvPr/>
        </p:nvSpPr>
        <p:spPr>
          <a:xfrm>
            <a:off x="34639622" y="26643858"/>
            <a:ext cx="553998" cy="11387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kern="0" dirty="0" err="1" smtClean="0"/>
              <a:t>Eu</a:t>
            </a:r>
            <a:r>
              <a:rPr lang="en-US" sz="2400" kern="0" dirty="0" smtClean="0"/>
              <a:t>/</a:t>
            </a:r>
            <a:r>
              <a:rPr lang="en-US" sz="2400" kern="0" dirty="0" err="1" smtClean="0"/>
              <a:t>Eu</a:t>
            </a:r>
            <a:r>
              <a:rPr lang="en-US" sz="2400" kern="0" dirty="0" smtClean="0"/>
              <a:t>*</a:t>
            </a:r>
            <a:endParaRPr lang="en-US" sz="2400" dirty="0"/>
          </a:p>
        </p:txBody>
      </p:sp>
      <p:sp>
        <p:nvSpPr>
          <p:cNvPr id="313" name="TextBox 312"/>
          <p:cNvSpPr txBox="1"/>
          <p:nvPr/>
        </p:nvSpPr>
        <p:spPr>
          <a:xfrm>
            <a:off x="37490400" y="30120305"/>
            <a:ext cx="208786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kern="0" dirty="0" err="1" smtClean="0"/>
              <a:t>Ce</a:t>
            </a:r>
            <a:r>
              <a:rPr lang="en-US" sz="2400" kern="0" dirty="0" smtClean="0"/>
              <a:t>/</a:t>
            </a:r>
            <a:r>
              <a:rPr lang="en-US" sz="2400" kern="0" dirty="0" err="1" smtClean="0"/>
              <a:t>Ce</a:t>
            </a:r>
            <a:r>
              <a:rPr lang="en-US" sz="2400" kern="0" dirty="0" smtClean="0"/>
              <a:t>*</a:t>
            </a:r>
            <a:endParaRPr lang="en-US" sz="2400" dirty="0"/>
          </a:p>
        </p:txBody>
      </p:sp>
      <p:sp>
        <p:nvSpPr>
          <p:cNvPr id="1073" name="TextBox 1072"/>
          <p:cNvSpPr txBox="1"/>
          <p:nvPr/>
        </p:nvSpPr>
        <p:spPr>
          <a:xfrm>
            <a:off x="42214799" y="25972864"/>
            <a:ext cx="78394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Lack of positive correlation between  </a:t>
            </a:r>
            <a:r>
              <a:rPr lang="en-US" altLang="en-US" sz="4000" dirty="0" err="1"/>
              <a:t>Eu</a:t>
            </a:r>
            <a:r>
              <a:rPr lang="en-US" altLang="en-US" sz="4000" dirty="0"/>
              <a:t> and </a:t>
            </a:r>
            <a:r>
              <a:rPr lang="en-US" altLang="en-US" sz="4000" dirty="0" err="1"/>
              <a:t>Ce</a:t>
            </a:r>
            <a:r>
              <a:rPr lang="en-US" altLang="en-US" sz="4000" dirty="0"/>
              <a:t> anomalies in 9 of 12 </a:t>
            </a:r>
            <a:r>
              <a:rPr lang="en-US" altLang="en-US" sz="4000" dirty="0" err="1"/>
              <a:t>Neoproterozoic</a:t>
            </a:r>
            <a:r>
              <a:rPr lang="en-US" altLang="en-US" sz="4000" dirty="0"/>
              <a:t> zircons (not related to </a:t>
            </a:r>
            <a:r>
              <a:rPr lang="pt-BR" altLang="en-US" sz="4000" dirty="0"/>
              <a:t>ƒO2). </a:t>
            </a:r>
            <a:r>
              <a:rPr lang="pt-BR" altLang="en-US" sz="4000" dirty="0" smtClean="0"/>
              <a:t>The </a:t>
            </a:r>
            <a:r>
              <a:rPr lang="pt-BR" altLang="en-US" sz="4000" dirty="0"/>
              <a:t>3 grains </a:t>
            </a:r>
            <a:r>
              <a:rPr lang="pt-BR" altLang="en-US" sz="4000" dirty="0" smtClean="0"/>
              <a:t>of the diamagnetic fraction that </a:t>
            </a:r>
            <a:r>
              <a:rPr lang="pt-BR" altLang="en-US" sz="4000" dirty="0"/>
              <a:t>show positive correlation </a:t>
            </a:r>
            <a:r>
              <a:rPr lang="pt-BR" altLang="en-US" sz="4000" dirty="0" smtClean="0"/>
              <a:t>reveal </a:t>
            </a:r>
            <a:r>
              <a:rPr lang="pt-BR" altLang="en-US" sz="4000" dirty="0"/>
              <a:t>oxidant </a:t>
            </a:r>
            <a:r>
              <a:rPr lang="pt-BR" altLang="en-US" sz="4000" dirty="0" smtClean="0"/>
              <a:t>condition. </a:t>
            </a:r>
            <a:endParaRPr lang="en-US" sz="4000" dirty="0"/>
          </a:p>
        </p:txBody>
      </p:sp>
      <p:graphicFrame>
        <p:nvGraphicFramePr>
          <p:cNvPr id="108" name="Chart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017614"/>
              </p:ext>
            </p:extLst>
          </p:nvPr>
        </p:nvGraphicFramePr>
        <p:xfrm>
          <a:off x="34916621" y="16907408"/>
          <a:ext cx="10771295" cy="641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9" name="Chart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520146"/>
              </p:ext>
            </p:extLst>
          </p:nvPr>
        </p:nvGraphicFramePr>
        <p:xfrm>
          <a:off x="34624824" y="10623297"/>
          <a:ext cx="11018975" cy="63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" name="Rectangle 1"/>
          <p:cNvSpPr/>
          <p:nvPr/>
        </p:nvSpPr>
        <p:spPr>
          <a:xfrm>
            <a:off x="23580621" y="26975656"/>
            <a:ext cx="865889" cy="3606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Chart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449664"/>
              </p:ext>
            </p:extLst>
          </p:nvPr>
        </p:nvGraphicFramePr>
        <p:xfrm>
          <a:off x="26385761" y="24054863"/>
          <a:ext cx="5145564" cy="329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16" name="Chart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71167"/>
              </p:ext>
            </p:extLst>
          </p:nvPr>
        </p:nvGraphicFramePr>
        <p:xfrm>
          <a:off x="26289000" y="27503732"/>
          <a:ext cx="5245175" cy="293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38" name="Rectangle 237"/>
          <p:cNvSpPr/>
          <p:nvPr/>
        </p:nvSpPr>
        <p:spPr>
          <a:xfrm>
            <a:off x="28371954" y="30475535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 err="1">
                <a:latin typeface="+mj-lt"/>
              </a:rPr>
              <a:t>Ce</a:t>
            </a:r>
            <a:r>
              <a:rPr lang="en-US" altLang="en-US" sz="2400" b="1" dirty="0">
                <a:latin typeface="+mj-lt"/>
              </a:rPr>
              <a:t> ppm</a:t>
            </a:r>
          </a:p>
        </p:txBody>
      </p:sp>
      <p:graphicFrame>
        <p:nvGraphicFramePr>
          <p:cNvPr id="114" name="Chart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11311"/>
              </p:ext>
            </p:extLst>
          </p:nvPr>
        </p:nvGraphicFramePr>
        <p:xfrm>
          <a:off x="9276260" y="34437153"/>
          <a:ext cx="7477335" cy="511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18" name="Chart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01573"/>
              </p:ext>
            </p:extLst>
          </p:nvPr>
        </p:nvGraphicFramePr>
        <p:xfrm>
          <a:off x="11510061" y="39671215"/>
          <a:ext cx="5203587" cy="350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24696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cean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cean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cean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cean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cean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679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CTAL</dc:creator>
  <cp:lastModifiedBy>vallada</cp:lastModifiedBy>
  <cp:revision>83</cp:revision>
  <cp:lastPrinted>2013-09-27T14:20:29Z</cp:lastPrinted>
  <dcterms:created xsi:type="dcterms:W3CDTF">2013-09-25T23:14:10Z</dcterms:created>
  <dcterms:modified xsi:type="dcterms:W3CDTF">2013-10-23T18:36:45Z</dcterms:modified>
</cp:coreProperties>
</file>