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Lst>
  <p:sldSz cx="47548800" cy="31089600"/>
  <p:notesSz cx="21088350" cy="32219900"/>
  <p:defaultTextStyle>
    <a:defPPr>
      <a:defRPr lang="en-US"/>
    </a:defPPr>
    <a:lvl1pPr marL="0" algn="l" defTabSz="2930062" rtl="0" eaLnBrk="1" latinLnBrk="0" hangingPunct="1">
      <a:defRPr sz="6000" kern="1200">
        <a:solidFill>
          <a:schemeClr val="tx1"/>
        </a:solidFill>
        <a:latin typeface="+mn-lt"/>
        <a:ea typeface="+mn-ea"/>
        <a:cs typeface="+mn-cs"/>
      </a:defRPr>
    </a:lvl1pPr>
    <a:lvl2pPr marL="1465029" algn="l" defTabSz="2930062" rtl="0" eaLnBrk="1" latinLnBrk="0" hangingPunct="1">
      <a:defRPr sz="6000" kern="1200">
        <a:solidFill>
          <a:schemeClr val="tx1"/>
        </a:solidFill>
        <a:latin typeface="+mn-lt"/>
        <a:ea typeface="+mn-ea"/>
        <a:cs typeface="+mn-cs"/>
      </a:defRPr>
    </a:lvl2pPr>
    <a:lvl3pPr marL="2930062" algn="l" defTabSz="2930062" rtl="0" eaLnBrk="1" latinLnBrk="0" hangingPunct="1">
      <a:defRPr sz="6000" kern="1200">
        <a:solidFill>
          <a:schemeClr val="tx1"/>
        </a:solidFill>
        <a:latin typeface="+mn-lt"/>
        <a:ea typeface="+mn-ea"/>
        <a:cs typeface="+mn-cs"/>
      </a:defRPr>
    </a:lvl3pPr>
    <a:lvl4pPr marL="4395091" algn="l" defTabSz="2930062" rtl="0" eaLnBrk="1" latinLnBrk="0" hangingPunct="1">
      <a:defRPr sz="6000" kern="1200">
        <a:solidFill>
          <a:schemeClr val="tx1"/>
        </a:solidFill>
        <a:latin typeface="+mn-lt"/>
        <a:ea typeface="+mn-ea"/>
        <a:cs typeface="+mn-cs"/>
      </a:defRPr>
    </a:lvl4pPr>
    <a:lvl5pPr marL="5860125" algn="l" defTabSz="2930062" rtl="0" eaLnBrk="1" latinLnBrk="0" hangingPunct="1">
      <a:defRPr sz="6000" kern="1200">
        <a:solidFill>
          <a:schemeClr val="tx1"/>
        </a:solidFill>
        <a:latin typeface="+mn-lt"/>
        <a:ea typeface="+mn-ea"/>
        <a:cs typeface="+mn-cs"/>
      </a:defRPr>
    </a:lvl5pPr>
    <a:lvl6pPr marL="7325153" algn="l" defTabSz="2930062" rtl="0" eaLnBrk="1" latinLnBrk="0" hangingPunct="1">
      <a:defRPr sz="6000" kern="1200">
        <a:solidFill>
          <a:schemeClr val="tx1"/>
        </a:solidFill>
        <a:latin typeface="+mn-lt"/>
        <a:ea typeface="+mn-ea"/>
        <a:cs typeface="+mn-cs"/>
      </a:defRPr>
    </a:lvl6pPr>
    <a:lvl7pPr marL="8790187" algn="l" defTabSz="2930062" rtl="0" eaLnBrk="1" latinLnBrk="0" hangingPunct="1">
      <a:defRPr sz="6000" kern="1200">
        <a:solidFill>
          <a:schemeClr val="tx1"/>
        </a:solidFill>
        <a:latin typeface="+mn-lt"/>
        <a:ea typeface="+mn-ea"/>
        <a:cs typeface="+mn-cs"/>
      </a:defRPr>
    </a:lvl7pPr>
    <a:lvl8pPr marL="10255216" algn="l" defTabSz="2930062" rtl="0" eaLnBrk="1" latinLnBrk="0" hangingPunct="1">
      <a:defRPr sz="6000" kern="1200">
        <a:solidFill>
          <a:schemeClr val="tx1"/>
        </a:solidFill>
        <a:latin typeface="+mn-lt"/>
        <a:ea typeface="+mn-ea"/>
        <a:cs typeface="+mn-cs"/>
      </a:defRPr>
    </a:lvl8pPr>
    <a:lvl9pPr marL="11720244" algn="l" defTabSz="2930062" rtl="0" eaLnBrk="1" latinLnBrk="0" hangingPunct="1">
      <a:defRPr sz="60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94660"/>
  </p:normalViewPr>
  <p:slideViewPr>
    <p:cSldViewPr>
      <p:cViewPr>
        <p:scale>
          <a:sx n="50" d="100"/>
          <a:sy n="50" d="100"/>
        </p:scale>
        <p:origin x="-72" y="264"/>
      </p:cViewPr>
      <p:guideLst>
        <p:guide orient="horz" pos="9792"/>
        <p:guide pos="1497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566160" y="9657947"/>
            <a:ext cx="40416480" cy="6664113"/>
          </a:xfrm>
        </p:spPr>
        <p:txBody>
          <a:bodyPr/>
          <a:lstStyle/>
          <a:p>
            <a:r>
              <a:rPr lang="en-US" smtClean="0"/>
              <a:t>Click to edit Master title style</a:t>
            </a:r>
            <a:endParaRPr lang="en-US"/>
          </a:p>
        </p:txBody>
      </p:sp>
      <p:sp>
        <p:nvSpPr>
          <p:cNvPr id="3" name="Subtitle 2"/>
          <p:cNvSpPr>
            <a:spLocks noGrp="1"/>
          </p:cNvSpPr>
          <p:nvPr>
            <p:ph type="subTitle" idx="1"/>
          </p:nvPr>
        </p:nvSpPr>
        <p:spPr>
          <a:xfrm>
            <a:off x="7132320" y="17617440"/>
            <a:ext cx="33284160" cy="7945120"/>
          </a:xfrm>
        </p:spPr>
        <p:txBody>
          <a:bodyPr/>
          <a:lstStyle>
            <a:lvl1pPr marL="0" indent="0" algn="ctr">
              <a:buNone/>
              <a:defRPr>
                <a:solidFill>
                  <a:schemeClr val="tx1">
                    <a:tint val="75000"/>
                  </a:schemeClr>
                </a:solidFill>
              </a:defRPr>
            </a:lvl1pPr>
            <a:lvl2pPr marL="1465029" indent="0" algn="ctr">
              <a:buNone/>
              <a:defRPr>
                <a:solidFill>
                  <a:schemeClr val="tx1">
                    <a:tint val="75000"/>
                  </a:schemeClr>
                </a:solidFill>
              </a:defRPr>
            </a:lvl2pPr>
            <a:lvl3pPr marL="2930062" indent="0" algn="ctr">
              <a:buNone/>
              <a:defRPr>
                <a:solidFill>
                  <a:schemeClr val="tx1">
                    <a:tint val="75000"/>
                  </a:schemeClr>
                </a:solidFill>
              </a:defRPr>
            </a:lvl3pPr>
            <a:lvl4pPr marL="4395091" indent="0" algn="ctr">
              <a:buNone/>
              <a:defRPr>
                <a:solidFill>
                  <a:schemeClr val="tx1">
                    <a:tint val="75000"/>
                  </a:schemeClr>
                </a:solidFill>
              </a:defRPr>
            </a:lvl4pPr>
            <a:lvl5pPr marL="5860125" indent="0" algn="ctr">
              <a:buNone/>
              <a:defRPr>
                <a:solidFill>
                  <a:schemeClr val="tx1">
                    <a:tint val="75000"/>
                  </a:schemeClr>
                </a:solidFill>
              </a:defRPr>
            </a:lvl5pPr>
            <a:lvl6pPr marL="7325153" indent="0" algn="ctr">
              <a:buNone/>
              <a:defRPr>
                <a:solidFill>
                  <a:schemeClr val="tx1">
                    <a:tint val="75000"/>
                  </a:schemeClr>
                </a:solidFill>
              </a:defRPr>
            </a:lvl6pPr>
            <a:lvl7pPr marL="8790187" indent="0" algn="ctr">
              <a:buNone/>
              <a:defRPr>
                <a:solidFill>
                  <a:schemeClr val="tx1">
                    <a:tint val="75000"/>
                  </a:schemeClr>
                </a:solidFill>
              </a:defRPr>
            </a:lvl7pPr>
            <a:lvl8pPr marL="10255216" indent="0" algn="ctr">
              <a:buNone/>
              <a:defRPr>
                <a:solidFill>
                  <a:schemeClr val="tx1">
                    <a:tint val="75000"/>
                  </a:schemeClr>
                </a:solidFill>
              </a:defRPr>
            </a:lvl8pPr>
            <a:lvl9pPr marL="11720244"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F4D897AD-DAA2-4A12-B44E-D31EC595B686}" type="datetimeFigureOut">
              <a:rPr lang="en-US" smtClean="0"/>
              <a:pPr/>
              <a:t>5/23/2013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6B3B1-5F46-4F27-9D45-4274281F9901}" type="slidenum">
              <a:rPr lang="en-US" smtClean="0"/>
              <a:pPr/>
              <a:t>‹#›</a:t>
            </a:fld>
            <a:endParaRPr lang="en-US"/>
          </a:p>
        </p:txBody>
      </p:sp>
    </p:spTree>
    <p:extLst>
      <p:ext uri="{BB962C8B-B14F-4D97-AF65-F5344CB8AC3E}">
        <p14:creationId xmlns:p14="http://schemas.microsoft.com/office/powerpoint/2010/main" val="17352781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D897AD-DAA2-4A12-B44E-D31EC595B686}" type="datetimeFigureOut">
              <a:rPr lang="en-US" smtClean="0"/>
              <a:pPr/>
              <a:t>5/23/2013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6B3B1-5F46-4F27-9D45-4274281F9901}" type="slidenum">
              <a:rPr lang="en-US" smtClean="0"/>
              <a:pPr/>
              <a:t>‹#›</a:t>
            </a:fld>
            <a:endParaRPr lang="en-US"/>
          </a:p>
        </p:txBody>
      </p:sp>
    </p:spTree>
    <p:extLst>
      <p:ext uri="{BB962C8B-B14F-4D97-AF65-F5344CB8AC3E}">
        <p14:creationId xmlns:p14="http://schemas.microsoft.com/office/powerpoint/2010/main" val="18855524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4472882" y="1245042"/>
            <a:ext cx="10698480" cy="2652691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377442" y="1245042"/>
            <a:ext cx="31302960" cy="2652691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D897AD-DAA2-4A12-B44E-D31EC595B686}" type="datetimeFigureOut">
              <a:rPr lang="en-US" smtClean="0"/>
              <a:pPr/>
              <a:t>5/23/2013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6B3B1-5F46-4F27-9D45-4274281F9901}" type="slidenum">
              <a:rPr lang="en-US" smtClean="0"/>
              <a:pPr/>
              <a:t>‹#›</a:t>
            </a:fld>
            <a:endParaRPr lang="en-US"/>
          </a:p>
        </p:txBody>
      </p:sp>
    </p:spTree>
    <p:extLst>
      <p:ext uri="{BB962C8B-B14F-4D97-AF65-F5344CB8AC3E}">
        <p14:creationId xmlns:p14="http://schemas.microsoft.com/office/powerpoint/2010/main" val="4397227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D897AD-DAA2-4A12-B44E-D31EC595B686}" type="datetimeFigureOut">
              <a:rPr lang="en-US" smtClean="0"/>
              <a:pPr/>
              <a:t>5/23/2013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6B3B1-5F46-4F27-9D45-4274281F9901}" type="slidenum">
              <a:rPr lang="en-US" smtClean="0"/>
              <a:pPr/>
              <a:t>‹#›</a:t>
            </a:fld>
            <a:endParaRPr lang="en-US"/>
          </a:p>
        </p:txBody>
      </p:sp>
    </p:spTree>
    <p:extLst>
      <p:ext uri="{BB962C8B-B14F-4D97-AF65-F5344CB8AC3E}">
        <p14:creationId xmlns:p14="http://schemas.microsoft.com/office/powerpoint/2010/main" val="7319748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756027" y="19977963"/>
            <a:ext cx="40416480" cy="6174740"/>
          </a:xfrm>
        </p:spPr>
        <p:txBody>
          <a:bodyPr anchor="t"/>
          <a:lstStyle>
            <a:lvl1pPr algn="l">
              <a:defRPr sz="12800" b="1" cap="all"/>
            </a:lvl1pPr>
          </a:lstStyle>
          <a:p>
            <a:r>
              <a:rPr lang="en-US" smtClean="0"/>
              <a:t>Click to edit Master title style</a:t>
            </a:r>
            <a:endParaRPr lang="en-US"/>
          </a:p>
        </p:txBody>
      </p:sp>
      <p:sp>
        <p:nvSpPr>
          <p:cNvPr id="3" name="Text Placeholder 2"/>
          <p:cNvSpPr>
            <a:spLocks noGrp="1"/>
          </p:cNvSpPr>
          <p:nvPr>
            <p:ph type="body" idx="1"/>
          </p:nvPr>
        </p:nvSpPr>
        <p:spPr>
          <a:xfrm>
            <a:off x="3756027" y="13177115"/>
            <a:ext cx="40416480" cy="6800848"/>
          </a:xfrm>
        </p:spPr>
        <p:txBody>
          <a:bodyPr anchor="b"/>
          <a:lstStyle>
            <a:lvl1pPr marL="0" indent="0">
              <a:buNone/>
              <a:defRPr sz="6400">
                <a:solidFill>
                  <a:schemeClr val="tx1">
                    <a:tint val="75000"/>
                  </a:schemeClr>
                </a:solidFill>
              </a:defRPr>
            </a:lvl1pPr>
            <a:lvl2pPr marL="1465029" indent="0">
              <a:buNone/>
              <a:defRPr sz="6000">
                <a:solidFill>
                  <a:schemeClr val="tx1">
                    <a:tint val="75000"/>
                  </a:schemeClr>
                </a:solidFill>
              </a:defRPr>
            </a:lvl2pPr>
            <a:lvl3pPr marL="2930062" indent="0">
              <a:buNone/>
              <a:defRPr sz="5000">
                <a:solidFill>
                  <a:schemeClr val="tx1">
                    <a:tint val="75000"/>
                  </a:schemeClr>
                </a:solidFill>
              </a:defRPr>
            </a:lvl3pPr>
            <a:lvl4pPr marL="4395091" indent="0">
              <a:buNone/>
              <a:defRPr sz="4600">
                <a:solidFill>
                  <a:schemeClr val="tx1">
                    <a:tint val="75000"/>
                  </a:schemeClr>
                </a:solidFill>
              </a:defRPr>
            </a:lvl4pPr>
            <a:lvl5pPr marL="5860125" indent="0">
              <a:buNone/>
              <a:defRPr sz="4600">
                <a:solidFill>
                  <a:schemeClr val="tx1">
                    <a:tint val="75000"/>
                  </a:schemeClr>
                </a:solidFill>
              </a:defRPr>
            </a:lvl5pPr>
            <a:lvl6pPr marL="7325153" indent="0">
              <a:buNone/>
              <a:defRPr sz="4600">
                <a:solidFill>
                  <a:schemeClr val="tx1">
                    <a:tint val="75000"/>
                  </a:schemeClr>
                </a:solidFill>
              </a:defRPr>
            </a:lvl6pPr>
            <a:lvl7pPr marL="8790187" indent="0">
              <a:buNone/>
              <a:defRPr sz="4600">
                <a:solidFill>
                  <a:schemeClr val="tx1">
                    <a:tint val="75000"/>
                  </a:schemeClr>
                </a:solidFill>
              </a:defRPr>
            </a:lvl7pPr>
            <a:lvl8pPr marL="10255216" indent="0">
              <a:buNone/>
              <a:defRPr sz="4600">
                <a:solidFill>
                  <a:schemeClr val="tx1">
                    <a:tint val="75000"/>
                  </a:schemeClr>
                </a:solidFill>
              </a:defRPr>
            </a:lvl8pPr>
            <a:lvl9pPr marL="11720244" indent="0">
              <a:buNone/>
              <a:defRPr sz="4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4D897AD-DAA2-4A12-B44E-D31EC595B686}" type="datetimeFigureOut">
              <a:rPr lang="en-US" smtClean="0"/>
              <a:pPr/>
              <a:t>5/23/2013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676B3B1-5F46-4F27-9D45-4274281F9901}" type="slidenum">
              <a:rPr lang="en-US" smtClean="0"/>
              <a:pPr/>
              <a:t>‹#›</a:t>
            </a:fld>
            <a:endParaRPr lang="en-US"/>
          </a:p>
        </p:txBody>
      </p:sp>
    </p:spTree>
    <p:extLst>
      <p:ext uri="{BB962C8B-B14F-4D97-AF65-F5344CB8AC3E}">
        <p14:creationId xmlns:p14="http://schemas.microsoft.com/office/powerpoint/2010/main" val="2565760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377442" y="7254256"/>
            <a:ext cx="21000720" cy="20517699"/>
          </a:xfrm>
        </p:spPr>
        <p:txBody>
          <a:bodyPr/>
          <a:lstStyle>
            <a:lvl1pPr>
              <a:defRPr sz="9200"/>
            </a:lvl1pPr>
            <a:lvl2pPr>
              <a:defRPr sz="7800"/>
            </a:lvl2pPr>
            <a:lvl3pPr>
              <a:defRPr sz="6400"/>
            </a:lvl3pPr>
            <a:lvl4pPr>
              <a:defRPr sz="6000"/>
            </a:lvl4pPr>
            <a:lvl5pPr>
              <a:defRPr sz="6000"/>
            </a:lvl5pPr>
            <a:lvl6pPr>
              <a:defRPr sz="6000"/>
            </a:lvl6pPr>
            <a:lvl7pPr>
              <a:defRPr sz="6000"/>
            </a:lvl7pPr>
            <a:lvl8pPr>
              <a:defRPr sz="6000"/>
            </a:lvl8pPr>
            <a:lvl9pPr>
              <a:defRPr sz="6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24170642" y="7254256"/>
            <a:ext cx="21000720" cy="20517699"/>
          </a:xfrm>
        </p:spPr>
        <p:txBody>
          <a:bodyPr/>
          <a:lstStyle>
            <a:lvl1pPr>
              <a:defRPr sz="9200"/>
            </a:lvl1pPr>
            <a:lvl2pPr>
              <a:defRPr sz="7800"/>
            </a:lvl2pPr>
            <a:lvl3pPr>
              <a:defRPr sz="6400"/>
            </a:lvl3pPr>
            <a:lvl4pPr>
              <a:defRPr sz="6000"/>
            </a:lvl4pPr>
            <a:lvl5pPr>
              <a:defRPr sz="6000"/>
            </a:lvl5pPr>
            <a:lvl6pPr>
              <a:defRPr sz="6000"/>
            </a:lvl6pPr>
            <a:lvl7pPr>
              <a:defRPr sz="6000"/>
            </a:lvl7pPr>
            <a:lvl8pPr>
              <a:defRPr sz="6000"/>
            </a:lvl8pPr>
            <a:lvl9pPr>
              <a:defRPr sz="6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4D897AD-DAA2-4A12-B44E-D31EC595B686}" type="datetimeFigureOut">
              <a:rPr lang="en-US" smtClean="0"/>
              <a:pPr/>
              <a:t>5/23/2013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6B3B1-5F46-4F27-9D45-4274281F9901}" type="slidenum">
              <a:rPr lang="en-US" smtClean="0"/>
              <a:pPr/>
              <a:t>‹#›</a:t>
            </a:fld>
            <a:endParaRPr lang="en-US"/>
          </a:p>
        </p:txBody>
      </p:sp>
    </p:spTree>
    <p:extLst>
      <p:ext uri="{BB962C8B-B14F-4D97-AF65-F5344CB8AC3E}">
        <p14:creationId xmlns:p14="http://schemas.microsoft.com/office/powerpoint/2010/main" val="3448545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2377440" y="6959179"/>
            <a:ext cx="21008980" cy="2900254"/>
          </a:xfrm>
        </p:spPr>
        <p:txBody>
          <a:bodyPr anchor="b"/>
          <a:lstStyle>
            <a:lvl1pPr marL="0" indent="0">
              <a:buNone/>
              <a:defRPr sz="7800" b="1"/>
            </a:lvl1pPr>
            <a:lvl2pPr marL="1465029" indent="0">
              <a:buNone/>
              <a:defRPr sz="6400" b="1"/>
            </a:lvl2pPr>
            <a:lvl3pPr marL="2930062" indent="0">
              <a:buNone/>
              <a:defRPr sz="6000" b="1"/>
            </a:lvl3pPr>
            <a:lvl4pPr marL="4395091" indent="0">
              <a:buNone/>
              <a:defRPr sz="5000" b="1"/>
            </a:lvl4pPr>
            <a:lvl5pPr marL="5860125" indent="0">
              <a:buNone/>
              <a:defRPr sz="5000" b="1"/>
            </a:lvl5pPr>
            <a:lvl6pPr marL="7325153" indent="0">
              <a:buNone/>
              <a:defRPr sz="5000" b="1"/>
            </a:lvl6pPr>
            <a:lvl7pPr marL="8790187" indent="0">
              <a:buNone/>
              <a:defRPr sz="5000" b="1"/>
            </a:lvl7pPr>
            <a:lvl8pPr marL="10255216" indent="0">
              <a:buNone/>
              <a:defRPr sz="5000" b="1"/>
            </a:lvl8pPr>
            <a:lvl9pPr marL="11720244" indent="0">
              <a:buNone/>
              <a:defRPr sz="5000" b="1"/>
            </a:lvl9pPr>
          </a:lstStyle>
          <a:p>
            <a:pPr lvl="0"/>
            <a:r>
              <a:rPr lang="en-US" smtClean="0"/>
              <a:t>Click to edit Master text styles</a:t>
            </a:r>
          </a:p>
        </p:txBody>
      </p:sp>
      <p:sp>
        <p:nvSpPr>
          <p:cNvPr id="4" name="Content Placeholder 3"/>
          <p:cNvSpPr>
            <a:spLocks noGrp="1"/>
          </p:cNvSpPr>
          <p:nvPr>
            <p:ph sz="half" idx="2"/>
          </p:nvPr>
        </p:nvSpPr>
        <p:spPr>
          <a:xfrm>
            <a:off x="2377440" y="9859433"/>
            <a:ext cx="21008980" cy="17912506"/>
          </a:xfrm>
        </p:spPr>
        <p:txBody>
          <a:bodyPr/>
          <a:lstStyle>
            <a:lvl1pPr>
              <a:defRPr sz="7800"/>
            </a:lvl1pPr>
            <a:lvl2pPr>
              <a:defRPr sz="6400"/>
            </a:lvl2pPr>
            <a:lvl3pPr>
              <a:defRPr sz="6000"/>
            </a:lvl3pPr>
            <a:lvl4pPr>
              <a:defRPr sz="5000"/>
            </a:lvl4pPr>
            <a:lvl5pPr>
              <a:defRPr sz="5000"/>
            </a:lvl5pPr>
            <a:lvl6pPr>
              <a:defRPr sz="5000"/>
            </a:lvl6pPr>
            <a:lvl7pPr>
              <a:defRPr sz="5000"/>
            </a:lvl7pPr>
            <a:lvl8pPr>
              <a:defRPr sz="5000"/>
            </a:lvl8pPr>
            <a:lvl9pPr>
              <a:defRPr sz="5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24154141" y="6959179"/>
            <a:ext cx="21017231" cy="2900254"/>
          </a:xfrm>
        </p:spPr>
        <p:txBody>
          <a:bodyPr anchor="b"/>
          <a:lstStyle>
            <a:lvl1pPr marL="0" indent="0">
              <a:buNone/>
              <a:defRPr sz="7800" b="1"/>
            </a:lvl1pPr>
            <a:lvl2pPr marL="1465029" indent="0">
              <a:buNone/>
              <a:defRPr sz="6400" b="1"/>
            </a:lvl2pPr>
            <a:lvl3pPr marL="2930062" indent="0">
              <a:buNone/>
              <a:defRPr sz="6000" b="1"/>
            </a:lvl3pPr>
            <a:lvl4pPr marL="4395091" indent="0">
              <a:buNone/>
              <a:defRPr sz="5000" b="1"/>
            </a:lvl4pPr>
            <a:lvl5pPr marL="5860125" indent="0">
              <a:buNone/>
              <a:defRPr sz="5000" b="1"/>
            </a:lvl5pPr>
            <a:lvl6pPr marL="7325153" indent="0">
              <a:buNone/>
              <a:defRPr sz="5000" b="1"/>
            </a:lvl6pPr>
            <a:lvl7pPr marL="8790187" indent="0">
              <a:buNone/>
              <a:defRPr sz="5000" b="1"/>
            </a:lvl7pPr>
            <a:lvl8pPr marL="10255216" indent="0">
              <a:buNone/>
              <a:defRPr sz="5000" b="1"/>
            </a:lvl8pPr>
            <a:lvl9pPr marL="11720244" indent="0">
              <a:buNone/>
              <a:defRPr sz="5000" b="1"/>
            </a:lvl9pPr>
          </a:lstStyle>
          <a:p>
            <a:pPr lvl="0"/>
            <a:r>
              <a:rPr lang="en-US" smtClean="0"/>
              <a:t>Click to edit Master text styles</a:t>
            </a:r>
          </a:p>
        </p:txBody>
      </p:sp>
      <p:sp>
        <p:nvSpPr>
          <p:cNvPr id="6" name="Content Placeholder 5"/>
          <p:cNvSpPr>
            <a:spLocks noGrp="1"/>
          </p:cNvSpPr>
          <p:nvPr>
            <p:ph sz="quarter" idx="4"/>
          </p:nvPr>
        </p:nvSpPr>
        <p:spPr>
          <a:xfrm>
            <a:off x="24154141" y="9859433"/>
            <a:ext cx="21017231" cy="17912506"/>
          </a:xfrm>
        </p:spPr>
        <p:txBody>
          <a:bodyPr/>
          <a:lstStyle>
            <a:lvl1pPr>
              <a:defRPr sz="7800"/>
            </a:lvl1pPr>
            <a:lvl2pPr>
              <a:defRPr sz="6400"/>
            </a:lvl2pPr>
            <a:lvl3pPr>
              <a:defRPr sz="6000"/>
            </a:lvl3pPr>
            <a:lvl4pPr>
              <a:defRPr sz="5000"/>
            </a:lvl4pPr>
            <a:lvl5pPr>
              <a:defRPr sz="5000"/>
            </a:lvl5pPr>
            <a:lvl6pPr>
              <a:defRPr sz="5000"/>
            </a:lvl6pPr>
            <a:lvl7pPr>
              <a:defRPr sz="5000"/>
            </a:lvl7pPr>
            <a:lvl8pPr>
              <a:defRPr sz="5000"/>
            </a:lvl8pPr>
            <a:lvl9pPr>
              <a:defRPr sz="5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F4D897AD-DAA2-4A12-B44E-D31EC595B686}" type="datetimeFigureOut">
              <a:rPr lang="en-US" smtClean="0"/>
              <a:pPr/>
              <a:t>5/23/2013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676B3B1-5F46-4F27-9D45-4274281F9901}" type="slidenum">
              <a:rPr lang="en-US" smtClean="0"/>
              <a:pPr/>
              <a:t>‹#›</a:t>
            </a:fld>
            <a:endParaRPr lang="en-US"/>
          </a:p>
        </p:txBody>
      </p:sp>
    </p:spTree>
    <p:extLst>
      <p:ext uri="{BB962C8B-B14F-4D97-AF65-F5344CB8AC3E}">
        <p14:creationId xmlns:p14="http://schemas.microsoft.com/office/powerpoint/2010/main" val="3506940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4D897AD-DAA2-4A12-B44E-D31EC595B686}" type="datetimeFigureOut">
              <a:rPr lang="en-US" smtClean="0"/>
              <a:pPr/>
              <a:t>5/23/2013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676B3B1-5F46-4F27-9D45-4274281F9901}" type="slidenum">
              <a:rPr lang="en-US" smtClean="0"/>
              <a:pPr/>
              <a:t>‹#›</a:t>
            </a:fld>
            <a:endParaRPr lang="en-US"/>
          </a:p>
        </p:txBody>
      </p:sp>
    </p:spTree>
    <p:extLst>
      <p:ext uri="{BB962C8B-B14F-4D97-AF65-F5344CB8AC3E}">
        <p14:creationId xmlns:p14="http://schemas.microsoft.com/office/powerpoint/2010/main" val="87158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4D897AD-DAA2-4A12-B44E-D31EC595B686}" type="datetimeFigureOut">
              <a:rPr lang="en-US" smtClean="0"/>
              <a:pPr/>
              <a:t>5/23/2013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676B3B1-5F46-4F27-9D45-4274281F9901}" type="slidenum">
              <a:rPr lang="en-US" smtClean="0"/>
              <a:pPr/>
              <a:t>‹#›</a:t>
            </a:fld>
            <a:endParaRPr lang="en-US"/>
          </a:p>
        </p:txBody>
      </p:sp>
    </p:spTree>
    <p:extLst>
      <p:ext uri="{BB962C8B-B14F-4D97-AF65-F5344CB8AC3E}">
        <p14:creationId xmlns:p14="http://schemas.microsoft.com/office/powerpoint/2010/main" val="283284155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77449" y="1237827"/>
            <a:ext cx="15643227" cy="5267960"/>
          </a:xfrm>
        </p:spPr>
        <p:txBody>
          <a:bodyPr anchor="b"/>
          <a:lstStyle>
            <a:lvl1pPr algn="l">
              <a:defRPr sz="6400" b="1"/>
            </a:lvl1pPr>
          </a:lstStyle>
          <a:p>
            <a:r>
              <a:rPr lang="en-US" smtClean="0"/>
              <a:t>Click to edit Master title style</a:t>
            </a:r>
            <a:endParaRPr lang="en-US"/>
          </a:p>
        </p:txBody>
      </p:sp>
      <p:sp>
        <p:nvSpPr>
          <p:cNvPr id="3" name="Content Placeholder 2"/>
          <p:cNvSpPr>
            <a:spLocks noGrp="1"/>
          </p:cNvSpPr>
          <p:nvPr>
            <p:ph idx="1"/>
          </p:nvPr>
        </p:nvSpPr>
        <p:spPr>
          <a:xfrm>
            <a:off x="18590261" y="1237843"/>
            <a:ext cx="26581101" cy="26534112"/>
          </a:xfrm>
        </p:spPr>
        <p:txBody>
          <a:bodyPr/>
          <a:lstStyle>
            <a:lvl1pPr>
              <a:defRPr sz="10100"/>
            </a:lvl1pPr>
            <a:lvl2pPr>
              <a:defRPr sz="9200"/>
            </a:lvl2pPr>
            <a:lvl3pPr>
              <a:defRPr sz="7800"/>
            </a:lvl3pPr>
            <a:lvl4pPr>
              <a:defRPr sz="6400"/>
            </a:lvl4pPr>
            <a:lvl5pPr>
              <a:defRPr sz="6400"/>
            </a:lvl5pPr>
            <a:lvl6pPr>
              <a:defRPr sz="6400"/>
            </a:lvl6pPr>
            <a:lvl7pPr>
              <a:defRPr sz="6400"/>
            </a:lvl7pPr>
            <a:lvl8pPr>
              <a:defRPr sz="6400"/>
            </a:lvl8pPr>
            <a:lvl9pPr>
              <a:defRPr sz="6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2377449" y="6505803"/>
            <a:ext cx="15643227" cy="21266152"/>
          </a:xfrm>
        </p:spPr>
        <p:txBody>
          <a:bodyPr/>
          <a:lstStyle>
            <a:lvl1pPr marL="0" indent="0">
              <a:buNone/>
              <a:defRPr sz="4600"/>
            </a:lvl1pPr>
            <a:lvl2pPr marL="1465029" indent="0">
              <a:buNone/>
              <a:defRPr sz="3700"/>
            </a:lvl2pPr>
            <a:lvl3pPr marL="2930062" indent="0">
              <a:buNone/>
              <a:defRPr sz="3200"/>
            </a:lvl3pPr>
            <a:lvl4pPr marL="4395091" indent="0">
              <a:buNone/>
              <a:defRPr sz="2800"/>
            </a:lvl4pPr>
            <a:lvl5pPr marL="5860125" indent="0">
              <a:buNone/>
              <a:defRPr sz="2800"/>
            </a:lvl5pPr>
            <a:lvl6pPr marL="7325153" indent="0">
              <a:buNone/>
              <a:defRPr sz="2800"/>
            </a:lvl6pPr>
            <a:lvl7pPr marL="8790187" indent="0">
              <a:buNone/>
              <a:defRPr sz="2800"/>
            </a:lvl7pPr>
            <a:lvl8pPr marL="10255216" indent="0">
              <a:buNone/>
              <a:defRPr sz="2800"/>
            </a:lvl8pPr>
            <a:lvl9pPr marL="11720244" indent="0">
              <a:buNone/>
              <a:defRPr sz="2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D897AD-DAA2-4A12-B44E-D31EC595B686}" type="datetimeFigureOut">
              <a:rPr lang="en-US" smtClean="0"/>
              <a:pPr/>
              <a:t>5/23/2013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6B3B1-5F46-4F27-9D45-4274281F9901}" type="slidenum">
              <a:rPr lang="en-US" smtClean="0"/>
              <a:pPr/>
              <a:t>‹#›</a:t>
            </a:fld>
            <a:endParaRPr lang="en-US"/>
          </a:p>
        </p:txBody>
      </p:sp>
    </p:spTree>
    <p:extLst>
      <p:ext uri="{BB962C8B-B14F-4D97-AF65-F5344CB8AC3E}">
        <p14:creationId xmlns:p14="http://schemas.microsoft.com/office/powerpoint/2010/main" val="2919691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9898" y="21762725"/>
            <a:ext cx="28529280" cy="2569212"/>
          </a:xfrm>
        </p:spPr>
        <p:txBody>
          <a:bodyPr anchor="b"/>
          <a:lstStyle>
            <a:lvl1pPr algn="l">
              <a:defRPr sz="6400" b="1"/>
            </a:lvl1pPr>
          </a:lstStyle>
          <a:p>
            <a:r>
              <a:rPr lang="en-US" smtClean="0"/>
              <a:t>Click to edit Master title style</a:t>
            </a:r>
            <a:endParaRPr lang="en-US"/>
          </a:p>
        </p:txBody>
      </p:sp>
      <p:sp>
        <p:nvSpPr>
          <p:cNvPr id="3" name="Picture Placeholder 2"/>
          <p:cNvSpPr>
            <a:spLocks noGrp="1"/>
          </p:cNvSpPr>
          <p:nvPr>
            <p:ph type="pic" idx="1"/>
          </p:nvPr>
        </p:nvSpPr>
        <p:spPr>
          <a:xfrm>
            <a:off x="9319898" y="2777913"/>
            <a:ext cx="28529280" cy="18653760"/>
          </a:xfrm>
        </p:spPr>
        <p:txBody>
          <a:bodyPr/>
          <a:lstStyle>
            <a:lvl1pPr marL="0" indent="0">
              <a:buNone/>
              <a:defRPr sz="10100"/>
            </a:lvl1pPr>
            <a:lvl2pPr marL="1465029" indent="0">
              <a:buNone/>
              <a:defRPr sz="9200"/>
            </a:lvl2pPr>
            <a:lvl3pPr marL="2930062" indent="0">
              <a:buNone/>
              <a:defRPr sz="7800"/>
            </a:lvl3pPr>
            <a:lvl4pPr marL="4395091" indent="0">
              <a:buNone/>
              <a:defRPr sz="6400"/>
            </a:lvl4pPr>
            <a:lvl5pPr marL="5860125" indent="0">
              <a:buNone/>
              <a:defRPr sz="6400"/>
            </a:lvl5pPr>
            <a:lvl6pPr marL="7325153" indent="0">
              <a:buNone/>
              <a:defRPr sz="6400"/>
            </a:lvl6pPr>
            <a:lvl7pPr marL="8790187" indent="0">
              <a:buNone/>
              <a:defRPr sz="6400"/>
            </a:lvl7pPr>
            <a:lvl8pPr marL="10255216" indent="0">
              <a:buNone/>
              <a:defRPr sz="6400"/>
            </a:lvl8pPr>
            <a:lvl9pPr marL="11720244" indent="0">
              <a:buNone/>
              <a:defRPr sz="6400"/>
            </a:lvl9pPr>
          </a:lstStyle>
          <a:p>
            <a:endParaRPr lang="en-US"/>
          </a:p>
        </p:txBody>
      </p:sp>
      <p:sp>
        <p:nvSpPr>
          <p:cNvPr id="4" name="Text Placeholder 3"/>
          <p:cNvSpPr>
            <a:spLocks noGrp="1"/>
          </p:cNvSpPr>
          <p:nvPr>
            <p:ph type="body" sz="half" idx="2"/>
          </p:nvPr>
        </p:nvSpPr>
        <p:spPr>
          <a:xfrm>
            <a:off x="9319898" y="24331937"/>
            <a:ext cx="28529280" cy="3648708"/>
          </a:xfrm>
        </p:spPr>
        <p:txBody>
          <a:bodyPr/>
          <a:lstStyle>
            <a:lvl1pPr marL="0" indent="0">
              <a:buNone/>
              <a:defRPr sz="4600"/>
            </a:lvl1pPr>
            <a:lvl2pPr marL="1465029" indent="0">
              <a:buNone/>
              <a:defRPr sz="3700"/>
            </a:lvl2pPr>
            <a:lvl3pPr marL="2930062" indent="0">
              <a:buNone/>
              <a:defRPr sz="3200"/>
            </a:lvl3pPr>
            <a:lvl4pPr marL="4395091" indent="0">
              <a:buNone/>
              <a:defRPr sz="2800"/>
            </a:lvl4pPr>
            <a:lvl5pPr marL="5860125" indent="0">
              <a:buNone/>
              <a:defRPr sz="2800"/>
            </a:lvl5pPr>
            <a:lvl6pPr marL="7325153" indent="0">
              <a:buNone/>
              <a:defRPr sz="2800"/>
            </a:lvl6pPr>
            <a:lvl7pPr marL="8790187" indent="0">
              <a:buNone/>
              <a:defRPr sz="2800"/>
            </a:lvl7pPr>
            <a:lvl8pPr marL="10255216" indent="0">
              <a:buNone/>
              <a:defRPr sz="2800"/>
            </a:lvl8pPr>
            <a:lvl9pPr marL="11720244" indent="0">
              <a:buNone/>
              <a:defRPr sz="28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4D897AD-DAA2-4A12-B44E-D31EC595B686}" type="datetimeFigureOut">
              <a:rPr lang="en-US" smtClean="0"/>
              <a:pPr/>
              <a:t>5/23/2013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676B3B1-5F46-4F27-9D45-4274281F9901}" type="slidenum">
              <a:rPr lang="en-US" smtClean="0"/>
              <a:pPr/>
              <a:t>‹#›</a:t>
            </a:fld>
            <a:endParaRPr lang="en-US"/>
          </a:p>
        </p:txBody>
      </p:sp>
    </p:spTree>
    <p:extLst>
      <p:ext uri="{BB962C8B-B14F-4D97-AF65-F5344CB8AC3E}">
        <p14:creationId xmlns:p14="http://schemas.microsoft.com/office/powerpoint/2010/main" val="10776761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377440" y="1245026"/>
            <a:ext cx="42793920" cy="5181600"/>
          </a:xfrm>
          <a:prstGeom prst="rect">
            <a:avLst/>
          </a:prstGeom>
        </p:spPr>
        <p:txBody>
          <a:bodyPr vert="horz" lIns="293006" tIns="146505" rIns="293006" bIns="146505"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2377440" y="7254256"/>
            <a:ext cx="42793920" cy="20517699"/>
          </a:xfrm>
          <a:prstGeom prst="rect">
            <a:avLst/>
          </a:prstGeom>
        </p:spPr>
        <p:txBody>
          <a:bodyPr vert="horz" lIns="293006" tIns="146505" rIns="293006" bIns="14650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2377440" y="28815469"/>
            <a:ext cx="11094720" cy="1655233"/>
          </a:xfrm>
          <a:prstGeom prst="rect">
            <a:avLst/>
          </a:prstGeom>
        </p:spPr>
        <p:txBody>
          <a:bodyPr vert="horz" lIns="293006" tIns="146505" rIns="293006" bIns="146505" rtlCol="0" anchor="ctr"/>
          <a:lstStyle>
            <a:lvl1pPr algn="l">
              <a:defRPr sz="3700">
                <a:solidFill>
                  <a:schemeClr val="tx1">
                    <a:tint val="75000"/>
                  </a:schemeClr>
                </a:solidFill>
              </a:defRPr>
            </a:lvl1pPr>
          </a:lstStyle>
          <a:p>
            <a:fld id="{F4D897AD-DAA2-4A12-B44E-D31EC595B686}" type="datetimeFigureOut">
              <a:rPr lang="en-US" smtClean="0"/>
              <a:pPr/>
              <a:t>5/23/2013</a:t>
            </a:fld>
            <a:endParaRPr lang="en-US"/>
          </a:p>
        </p:txBody>
      </p:sp>
      <p:sp>
        <p:nvSpPr>
          <p:cNvPr id="5" name="Footer Placeholder 4"/>
          <p:cNvSpPr>
            <a:spLocks noGrp="1"/>
          </p:cNvSpPr>
          <p:nvPr>
            <p:ph type="ftr" sz="quarter" idx="3"/>
          </p:nvPr>
        </p:nvSpPr>
        <p:spPr>
          <a:xfrm>
            <a:off x="16245840" y="28815469"/>
            <a:ext cx="15057120" cy="1655233"/>
          </a:xfrm>
          <a:prstGeom prst="rect">
            <a:avLst/>
          </a:prstGeom>
        </p:spPr>
        <p:txBody>
          <a:bodyPr vert="horz" lIns="293006" tIns="146505" rIns="293006" bIns="146505" rtlCol="0" anchor="ctr"/>
          <a:lstStyle>
            <a:lvl1pPr algn="ctr">
              <a:defRPr sz="37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4076640" y="28815469"/>
            <a:ext cx="11094720" cy="1655233"/>
          </a:xfrm>
          <a:prstGeom prst="rect">
            <a:avLst/>
          </a:prstGeom>
        </p:spPr>
        <p:txBody>
          <a:bodyPr vert="horz" lIns="293006" tIns="146505" rIns="293006" bIns="146505" rtlCol="0" anchor="ctr"/>
          <a:lstStyle>
            <a:lvl1pPr algn="r">
              <a:defRPr sz="3700">
                <a:solidFill>
                  <a:schemeClr val="tx1">
                    <a:tint val="75000"/>
                  </a:schemeClr>
                </a:solidFill>
              </a:defRPr>
            </a:lvl1pPr>
          </a:lstStyle>
          <a:p>
            <a:fld id="{2676B3B1-5F46-4F27-9D45-4274281F9901}" type="slidenum">
              <a:rPr lang="en-US" smtClean="0"/>
              <a:pPr/>
              <a:t>‹#›</a:t>
            </a:fld>
            <a:endParaRPr lang="en-US"/>
          </a:p>
        </p:txBody>
      </p:sp>
    </p:spTree>
    <p:extLst>
      <p:ext uri="{BB962C8B-B14F-4D97-AF65-F5344CB8AC3E}">
        <p14:creationId xmlns:p14="http://schemas.microsoft.com/office/powerpoint/2010/main" val="36805815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2930062" rtl="0" eaLnBrk="1" latinLnBrk="0" hangingPunct="1">
        <a:spcBef>
          <a:spcPct val="0"/>
        </a:spcBef>
        <a:buNone/>
        <a:defRPr sz="14200" kern="1200">
          <a:solidFill>
            <a:schemeClr val="tx1"/>
          </a:solidFill>
          <a:latin typeface="+mj-lt"/>
          <a:ea typeface="+mj-ea"/>
          <a:cs typeface="+mj-cs"/>
        </a:defRPr>
      </a:lvl1pPr>
    </p:titleStyle>
    <p:bodyStyle>
      <a:lvl1pPr marL="1098775" indent="-1098775" algn="l" defTabSz="2930062" rtl="0" eaLnBrk="1" latinLnBrk="0" hangingPunct="1">
        <a:spcBef>
          <a:spcPct val="20000"/>
        </a:spcBef>
        <a:buFont typeface="Arial" pitchFamily="34" charset="0"/>
        <a:buChar char="•"/>
        <a:defRPr sz="10100" kern="1200">
          <a:solidFill>
            <a:schemeClr val="tx1"/>
          </a:solidFill>
          <a:latin typeface="+mn-lt"/>
          <a:ea typeface="+mn-ea"/>
          <a:cs typeface="+mn-cs"/>
        </a:defRPr>
      </a:lvl1pPr>
      <a:lvl2pPr marL="2380675" indent="-915646" algn="l" defTabSz="2930062" rtl="0" eaLnBrk="1" latinLnBrk="0" hangingPunct="1">
        <a:spcBef>
          <a:spcPct val="20000"/>
        </a:spcBef>
        <a:buFont typeface="Arial" pitchFamily="34" charset="0"/>
        <a:buChar char="–"/>
        <a:defRPr sz="9200" kern="1200">
          <a:solidFill>
            <a:schemeClr val="tx1"/>
          </a:solidFill>
          <a:latin typeface="+mn-lt"/>
          <a:ea typeface="+mn-ea"/>
          <a:cs typeface="+mn-cs"/>
        </a:defRPr>
      </a:lvl2pPr>
      <a:lvl3pPr marL="3662579" indent="-732517" algn="l" defTabSz="2930062" rtl="0" eaLnBrk="1" latinLnBrk="0" hangingPunct="1">
        <a:spcBef>
          <a:spcPct val="20000"/>
        </a:spcBef>
        <a:buFont typeface="Arial" pitchFamily="34" charset="0"/>
        <a:buChar char="•"/>
        <a:defRPr sz="7800" kern="1200">
          <a:solidFill>
            <a:schemeClr val="tx1"/>
          </a:solidFill>
          <a:latin typeface="+mn-lt"/>
          <a:ea typeface="+mn-ea"/>
          <a:cs typeface="+mn-cs"/>
        </a:defRPr>
      </a:lvl3pPr>
      <a:lvl4pPr marL="5127608" indent="-732517" algn="l" defTabSz="2930062" rtl="0" eaLnBrk="1" latinLnBrk="0" hangingPunct="1">
        <a:spcBef>
          <a:spcPct val="20000"/>
        </a:spcBef>
        <a:buFont typeface="Arial" pitchFamily="34" charset="0"/>
        <a:buChar char="–"/>
        <a:defRPr sz="6400" kern="1200">
          <a:solidFill>
            <a:schemeClr val="tx1"/>
          </a:solidFill>
          <a:latin typeface="+mn-lt"/>
          <a:ea typeface="+mn-ea"/>
          <a:cs typeface="+mn-cs"/>
        </a:defRPr>
      </a:lvl4pPr>
      <a:lvl5pPr marL="6592637" indent="-732517" algn="l" defTabSz="2930062" rtl="0" eaLnBrk="1" latinLnBrk="0" hangingPunct="1">
        <a:spcBef>
          <a:spcPct val="20000"/>
        </a:spcBef>
        <a:buFont typeface="Arial" pitchFamily="34" charset="0"/>
        <a:buChar char="»"/>
        <a:defRPr sz="6400" kern="1200">
          <a:solidFill>
            <a:schemeClr val="tx1"/>
          </a:solidFill>
          <a:latin typeface="+mn-lt"/>
          <a:ea typeface="+mn-ea"/>
          <a:cs typeface="+mn-cs"/>
        </a:defRPr>
      </a:lvl5pPr>
      <a:lvl6pPr marL="8057670" indent="-732517" algn="l" defTabSz="2930062" rtl="0" eaLnBrk="1" latinLnBrk="0" hangingPunct="1">
        <a:spcBef>
          <a:spcPct val="20000"/>
        </a:spcBef>
        <a:buFont typeface="Arial" pitchFamily="34" charset="0"/>
        <a:buChar char="•"/>
        <a:defRPr sz="6400" kern="1200">
          <a:solidFill>
            <a:schemeClr val="tx1"/>
          </a:solidFill>
          <a:latin typeface="+mn-lt"/>
          <a:ea typeface="+mn-ea"/>
          <a:cs typeface="+mn-cs"/>
        </a:defRPr>
      </a:lvl6pPr>
      <a:lvl7pPr marL="9522699" indent="-732517" algn="l" defTabSz="2930062" rtl="0" eaLnBrk="1" latinLnBrk="0" hangingPunct="1">
        <a:spcBef>
          <a:spcPct val="20000"/>
        </a:spcBef>
        <a:buFont typeface="Arial" pitchFamily="34" charset="0"/>
        <a:buChar char="•"/>
        <a:defRPr sz="6400" kern="1200">
          <a:solidFill>
            <a:schemeClr val="tx1"/>
          </a:solidFill>
          <a:latin typeface="+mn-lt"/>
          <a:ea typeface="+mn-ea"/>
          <a:cs typeface="+mn-cs"/>
        </a:defRPr>
      </a:lvl7pPr>
      <a:lvl8pPr marL="10987732" indent="-732517" algn="l" defTabSz="2930062" rtl="0" eaLnBrk="1" latinLnBrk="0" hangingPunct="1">
        <a:spcBef>
          <a:spcPct val="20000"/>
        </a:spcBef>
        <a:buFont typeface="Arial" pitchFamily="34" charset="0"/>
        <a:buChar char="•"/>
        <a:defRPr sz="6400" kern="1200">
          <a:solidFill>
            <a:schemeClr val="tx1"/>
          </a:solidFill>
          <a:latin typeface="+mn-lt"/>
          <a:ea typeface="+mn-ea"/>
          <a:cs typeface="+mn-cs"/>
        </a:defRPr>
      </a:lvl8pPr>
      <a:lvl9pPr marL="12452761" indent="-732517" algn="l" defTabSz="2930062" rtl="0" eaLnBrk="1" latinLnBrk="0" hangingPunct="1">
        <a:spcBef>
          <a:spcPct val="20000"/>
        </a:spcBef>
        <a:buFont typeface="Arial" pitchFamily="34" charset="0"/>
        <a:buChar char="•"/>
        <a:defRPr sz="6400" kern="1200">
          <a:solidFill>
            <a:schemeClr val="tx1"/>
          </a:solidFill>
          <a:latin typeface="+mn-lt"/>
          <a:ea typeface="+mn-ea"/>
          <a:cs typeface="+mn-cs"/>
        </a:defRPr>
      </a:lvl9pPr>
    </p:bodyStyle>
    <p:otherStyle>
      <a:defPPr>
        <a:defRPr lang="en-US"/>
      </a:defPPr>
      <a:lvl1pPr marL="0" algn="l" defTabSz="2930062" rtl="0" eaLnBrk="1" latinLnBrk="0" hangingPunct="1">
        <a:defRPr sz="6000" kern="1200">
          <a:solidFill>
            <a:schemeClr val="tx1"/>
          </a:solidFill>
          <a:latin typeface="+mn-lt"/>
          <a:ea typeface="+mn-ea"/>
          <a:cs typeface="+mn-cs"/>
        </a:defRPr>
      </a:lvl1pPr>
      <a:lvl2pPr marL="1465029" algn="l" defTabSz="2930062" rtl="0" eaLnBrk="1" latinLnBrk="0" hangingPunct="1">
        <a:defRPr sz="6000" kern="1200">
          <a:solidFill>
            <a:schemeClr val="tx1"/>
          </a:solidFill>
          <a:latin typeface="+mn-lt"/>
          <a:ea typeface="+mn-ea"/>
          <a:cs typeface="+mn-cs"/>
        </a:defRPr>
      </a:lvl2pPr>
      <a:lvl3pPr marL="2930062" algn="l" defTabSz="2930062" rtl="0" eaLnBrk="1" latinLnBrk="0" hangingPunct="1">
        <a:defRPr sz="6000" kern="1200">
          <a:solidFill>
            <a:schemeClr val="tx1"/>
          </a:solidFill>
          <a:latin typeface="+mn-lt"/>
          <a:ea typeface="+mn-ea"/>
          <a:cs typeface="+mn-cs"/>
        </a:defRPr>
      </a:lvl3pPr>
      <a:lvl4pPr marL="4395091" algn="l" defTabSz="2930062" rtl="0" eaLnBrk="1" latinLnBrk="0" hangingPunct="1">
        <a:defRPr sz="6000" kern="1200">
          <a:solidFill>
            <a:schemeClr val="tx1"/>
          </a:solidFill>
          <a:latin typeface="+mn-lt"/>
          <a:ea typeface="+mn-ea"/>
          <a:cs typeface="+mn-cs"/>
        </a:defRPr>
      </a:lvl4pPr>
      <a:lvl5pPr marL="5860125" algn="l" defTabSz="2930062" rtl="0" eaLnBrk="1" latinLnBrk="0" hangingPunct="1">
        <a:defRPr sz="6000" kern="1200">
          <a:solidFill>
            <a:schemeClr val="tx1"/>
          </a:solidFill>
          <a:latin typeface="+mn-lt"/>
          <a:ea typeface="+mn-ea"/>
          <a:cs typeface="+mn-cs"/>
        </a:defRPr>
      </a:lvl5pPr>
      <a:lvl6pPr marL="7325153" algn="l" defTabSz="2930062" rtl="0" eaLnBrk="1" latinLnBrk="0" hangingPunct="1">
        <a:defRPr sz="6000" kern="1200">
          <a:solidFill>
            <a:schemeClr val="tx1"/>
          </a:solidFill>
          <a:latin typeface="+mn-lt"/>
          <a:ea typeface="+mn-ea"/>
          <a:cs typeface="+mn-cs"/>
        </a:defRPr>
      </a:lvl6pPr>
      <a:lvl7pPr marL="8790187" algn="l" defTabSz="2930062" rtl="0" eaLnBrk="1" latinLnBrk="0" hangingPunct="1">
        <a:defRPr sz="6000" kern="1200">
          <a:solidFill>
            <a:schemeClr val="tx1"/>
          </a:solidFill>
          <a:latin typeface="+mn-lt"/>
          <a:ea typeface="+mn-ea"/>
          <a:cs typeface="+mn-cs"/>
        </a:defRPr>
      </a:lvl7pPr>
      <a:lvl8pPr marL="10255216" algn="l" defTabSz="2930062" rtl="0" eaLnBrk="1" latinLnBrk="0" hangingPunct="1">
        <a:defRPr sz="6000" kern="1200">
          <a:solidFill>
            <a:schemeClr val="tx1"/>
          </a:solidFill>
          <a:latin typeface="+mn-lt"/>
          <a:ea typeface="+mn-ea"/>
          <a:cs typeface="+mn-cs"/>
        </a:defRPr>
      </a:lvl8pPr>
      <a:lvl9pPr marL="11720244" algn="l" defTabSz="2930062" rtl="0" eaLnBrk="1" latinLnBrk="0" hangingPunct="1">
        <a:defRPr sz="6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gif"/><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jpeg"/><Relationship Id="rId4" Type="http://schemas.openxmlformats.org/officeDocument/2006/relationships/image" Target="../media/image3.jpeg"/><Relationship Id="rId9" Type="http://schemas.openxmlformats.org/officeDocument/2006/relationships/image" Target="../media/image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47548800" cy="31089600"/>
          </a:xfrm>
          <a:prstGeom prst="rect">
            <a:avLst/>
          </a:prstGeom>
          <a:ln>
            <a:noFill/>
          </a:ln>
          <a:effectLst>
            <a:softEdge rad="112500"/>
          </a:effectLst>
        </p:spPr>
      </p:pic>
      <p:sp>
        <p:nvSpPr>
          <p:cNvPr id="5" name="Rectangle 4"/>
          <p:cNvSpPr/>
          <p:nvPr/>
        </p:nvSpPr>
        <p:spPr>
          <a:xfrm>
            <a:off x="0" y="0"/>
            <a:ext cx="47548800" cy="31089600"/>
          </a:xfrm>
          <a:prstGeom prst="rect">
            <a:avLst/>
          </a:prstGeom>
          <a:solidFill>
            <a:schemeClr val="bg1">
              <a:lumMod val="95000"/>
              <a:alpha val="25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lIns="293006" tIns="146505" rIns="293006" bIns="146505" rtlCol="0" anchor="ctr"/>
          <a:lstStyle/>
          <a:p>
            <a:pPr algn="ctr"/>
            <a:endParaRPr lang="en-US"/>
          </a:p>
        </p:txBody>
      </p:sp>
      <p:sp>
        <p:nvSpPr>
          <p:cNvPr id="6" name="TextBox 5"/>
          <p:cNvSpPr txBox="1"/>
          <p:nvPr/>
        </p:nvSpPr>
        <p:spPr>
          <a:xfrm>
            <a:off x="1188722" y="690896"/>
            <a:ext cx="41940478" cy="1927087"/>
          </a:xfrm>
          <a:prstGeom prst="rect">
            <a:avLst/>
          </a:prstGeom>
          <a:noFill/>
        </p:spPr>
        <p:txBody>
          <a:bodyPr wrap="square" lIns="293006" tIns="146505" rIns="293006" bIns="146505" rtlCol="0">
            <a:spAutoFit/>
          </a:bodyPr>
          <a:lstStyle/>
          <a:p>
            <a:r>
              <a:rPr lang="en-US" b="1" dirty="0">
                <a:latin typeface="Times New Roman" pitchFamily="18" charset="0"/>
                <a:cs typeface="Times New Roman" pitchFamily="18" charset="0"/>
              </a:rPr>
              <a:t>Observations </a:t>
            </a:r>
            <a:r>
              <a:rPr lang="en-US" b="1" dirty="0" smtClean="0">
                <a:latin typeface="Times New Roman" pitchFamily="18" charset="0"/>
                <a:cs typeface="Times New Roman" pitchFamily="18" charset="0"/>
              </a:rPr>
              <a:t>demonstrating </a:t>
            </a:r>
            <a:r>
              <a:rPr lang="en-US" b="1" dirty="0">
                <a:latin typeface="Times New Roman" pitchFamily="18" charset="0"/>
                <a:cs typeface="Times New Roman" pitchFamily="18" charset="0"/>
              </a:rPr>
              <a:t>the </a:t>
            </a:r>
            <a:r>
              <a:rPr lang="en-US" b="1" dirty="0" smtClean="0">
                <a:latin typeface="Times New Roman" pitchFamily="18" charset="0"/>
                <a:cs typeface="Times New Roman" pitchFamily="18" charset="0"/>
              </a:rPr>
              <a:t>runoff-initiation </a:t>
            </a:r>
            <a:r>
              <a:rPr lang="en-US" b="1" dirty="0">
                <a:latin typeface="Times New Roman" pitchFamily="18" charset="0"/>
                <a:cs typeface="Times New Roman" pitchFamily="18" charset="0"/>
              </a:rPr>
              <a:t>of the July 12, 2008 Piute </a:t>
            </a:r>
            <a:r>
              <a:rPr lang="en-US" b="1" dirty="0" smtClean="0">
                <a:latin typeface="Times New Roman" pitchFamily="18" charset="0"/>
                <a:cs typeface="Times New Roman" pitchFamily="18" charset="0"/>
              </a:rPr>
              <a:t>wildfire debris </a:t>
            </a:r>
            <a:r>
              <a:rPr lang="en-US" b="1" dirty="0">
                <a:latin typeface="Times New Roman" pitchFamily="18" charset="0"/>
                <a:cs typeface="Times New Roman" pitchFamily="18" charset="0"/>
              </a:rPr>
              <a:t>f</a:t>
            </a:r>
            <a:r>
              <a:rPr lang="en-US" b="1" dirty="0" smtClean="0">
                <a:latin typeface="Times New Roman" pitchFamily="18" charset="0"/>
                <a:cs typeface="Times New Roman" pitchFamily="18" charset="0"/>
              </a:rPr>
              <a:t>lows</a:t>
            </a:r>
            <a:r>
              <a:rPr lang="en-US" b="1" dirty="0">
                <a:latin typeface="Times New Roman" pitchFamily="18" charset="0"/>
                <a:cs typeface="Times New Roman" pitchFamily="18" charset="0"/>
              </a:rPr>
              <a:t>,  </a:t>
            </a:r>
            <a:r>
              <a:rPr lang="en-US" b="1" dirty="0" smtClean="0">
                <a:latin typeface="Times New Roman" pitchFamily="18" charset="0"/>
                <a:cs typeface="Times New Roman" pitchFamily="18" charset="0"/>
              </a:rPr>
              <a:t>Sierra </a:t>
            </a:r>
            <a:r>
              <a:rPr lang="en-US" b="1" dirty="0">
                <a:latin typeface="Times New Roman" pitchFamily="18" charset="0"/>
                <a:cs typeface="Times New Roman" pitchFamily="18" charset="0"/>
              </a:rPr>
              <a:t>Nevada, California</a:t>
            </a:r>
            <a:r>
              <a:rPr lang="en-US" b="1" dirty="0" smtClean="0">
                <a:latin typeface="Times New Roman" pitchFamily="18" charset="0"/>
                <a:cs typeface="Times New Roman" pitchFamily="18" charset="0"/>
              </a:rPr>
              <a:t>.   </a:t>
            </a:r>
            <a:r>
              <a:rPr lang="en-US" sz="4600" b="1" dirty="0">
                <a:latin typeface="Times New Roman" pitchFamily="18" charset="0"/>
                <a:cs typeface="Times New Roman" pitchFamily="18" charset="0"/>
              </a:rPr>
              <a:t> Jerome V. De Graff and Alan J. Gallegos, USDA Forest Service, Clovis, CA</a:t>
            </a:r>
            <a:endParaRPr lang="en-US" b="1" dirty="0">
              <a:latin typeface="Times New Roman" pitchFamily="18" charset="0"/>
              <a:cs typeface="Times New Roman" pitchFamily="18" charset="0"/>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694863" y="690894"/>
            <a:ext cx="3268979" cy="2590800"/>
          </a:xfrm>
          <a:prstGeom prst="rect">
            <a:avLst/>
          </a:prstGeom>
        </p:spPr>
      </p:pic>
      <p:sp>
        <p:nvSpPr>
          <p:cNvPr id="2" name="Rectangle 1"/>
          <p:cNvSpPr/>
          <p:nvPr/>
        </p:nvSpPr>
        <p:spPr>
          <a:xfrm>
            <a:off x="1295400" y="4038600"/>
            <a:ext cx="15194278" cy="25454864"/>
          </a:xfrm>
          <a:prstGeom prst="rect">
            <a:avLst/>
          </a:prstGeom>
          <a:solidFill>
            <a:schemeClr val="tx2">
              <a:lumMod val="40000"/>
              <a:lumOff val="60000"/>
              <a:alpha val="2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lIns="85462" tIns="42733" rIns="85462" bIns="42733" rtlCol="0" anchor="ctr"/>
          <a:lstStyle/>
          <a:p>
            <a:endParaRPr lang="en-US" sz="4000" dirty="0">
              <a:solidFill>
                <a:schemeClr val="tx1"/>
              </a:solidFill>
              <a:latin typeface="Times New Roman" pitchFamily="18" charset="0"/>
              <a:cs typeface="Times New Roman" pitchFamily="18" charset="0"/>
            </a:endParaRPr>
          </a:p>
        </p:txBody>
      </p:sp>
      <p:sp>
        <p:nvSpPr>
          <p:cNvPr id="8" name="Rectangle 7"/>
          <p:cNvSpPr/>
          <p:nvPr/>
        </p:nvSpPr>
        <p:spPr>
          <a:xfrm>
            <a:off x="17297400" y="4114800"/>
            <a:ext cx="14020800" cy="25454864"/>
          </a:xfrm>
          <a:prstGeom prst="rect">
            <a:avLst/>
          </a:prstGeom>
          <a:solidFill>
            <a:schemeClr val="tx2">
              <a:lumMod val="40000"/>
              <a:lumOff val="60000"/>
              <a:alpha val="2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lIns="85462" tIns="42733" rIns="85462" bIns="42733" rtlCol="0" anchor="ctr"/>
          <a:lstStyle/>
          <a:p>
            <a:pPr algn="ctr"/>
            <a:endParaRPr lang="en-US"/>
          </a:p>
        </p:txBody>
      </p:sp>
      <p:sp>
        <p:nvSpPr>
          <p:cNvPr id="9" name="Rectangle 8"/>
          <p:cNvSpPr/>
          <p:nvPr/>
        </p:nvSpPr>
        <p:spPr>
          <a:xfrm>
            <a:off x="32308800" y="4031673"/>
            <a:ext cx="14478000" cy="25454864"/>
          </a:xfrm>
          <a:prstGeom prst="rect">
            <a:avLst/>
          </a:prstGeom>
          <a:solidFill>
            <a:schemeClr val="tx2">
              <a:lumMod val="40000"/>
              <a:lumOff val="60000"/>
              <a:alpha val="2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lIns="85462" tIns="42733" rIns="85462" bIns="42733" rtlCol="0" anchor="ctr"/>
          <a:lstStyle/>
          <a:p>
            <a:pPr algn="ctr"/>
            <a:endParaRPr lang="en-US"/>
          </a:p>
        </p:txBody>
      </p:sp>
      <p:sp>
        <p:nvSpPr>
          <p:cNvPr id="12" name="TextBox 11"/>
          <p:cNvSpPr txBox="1"/>
          <p:nvPr/>
        </p:nvSpPr>
        <p:spPr>
          <a:xfrm>
            <a:off x="2038666" y="4572001"/>
            <a:ext cx="14039534" cy="5318512"/>
          </a:xfrm>
          <a:prstGeom prst="rect">
            <a:avLst/>
          </a:prstGeom>
          <a:solidFill>
            <a:schemeClr val="tx2">
              <a:lumMod val="20000"/>
              <a:lumOff val="80000"/>
            </a:schemeClr>
          </a:solidFill>
        </p:spPr>
        <p:txBody>
          <a:bodyPr wrap="square" lIns="85471" tIns="42738" rIns="85471" bIns="42738" rtlCol="0">
            <a:spAutoFit/>
          </a:bodyPr>
          <a:lstStyle/>
          <a:p>
            <a:r>
              <a:rPr lang="en-US" sz="3200" dirty="0" smtClean="0">
                <a:latin typeface="Times New Roman" pitchFamily="18" charset="0"/>
                <a:cs typeface="Times New Roman" pitchFamily="18" charset="0"/>
              </a:rPr>
              <a:t>Abstract</a:t>
            </a:r>
            <a:endParaRPr lang="en-US" sz="3200" dirty="0">
              <a:latin typeface="Times New Roman" pitchFamily="18" charset="0"/>
              <a:cs typeface="Times New Roman" pitchFamily="18" charset="0"/>
            </a:endParaRPr>
          </a:p>
          <a:p>
            <a:r>
              <a:rPr lang="en-US" sz="2800" dirty="0">
                <a:latin typeface="Times New Roman" pitchFamily="18" charset="0"/>
                <a:cs typeface="Times New Roman" pitchFamily="18" charset="0"/>
              </a:rPr>
              <a:t>On July 12, 2008, an intense rainfall fell on the Piute Mountains south of Lake Isabella, CA.  At Piute Peak, a remote automated weather station recorded a rainfall intensity rate of 16.2 and 20.4 mm.hr during a thirty-minute period (De Graff </a:t>
            </a:r>
            <a:r>
              <a:rPr lang="en-US" sz="2800">
                <a:latin typeface="Times New Roman" pitchFamily="18" charset="0"/>
                <a:cs typeface="Times New Roman" pitchFamily="18" charset="0"/>
              </a:rPr>
              <a:t>et </a:t>
            </a:r>
            <a:r>
              <a:rPr lang="en-US" sz="2800" smtClean="0">
                <a:latin typeface="Times New Roman" pitchFamily="18" charset="0"/>
                <a:cs typeface="Times New Roman" pitchFamily="18" charset="0"/>
              </a:rPr>
              <a:t>al</a:t>
            </a:r>
            <a:r>
              <a:rPr lang="en-US" sz="2800" dirty="0">
                <a:latin typeface="Times New Roman" pitchFamily="18" charset="0"/>
                <a:cs typeface="Times New Roman" pitchFamily="18" charset="0"/>
              </a:rPr>
              <a:t>., 2011).  The rainfall triggered three large debris flows which passed down Erskine Creek, Clear Creek, and Thompson Canyon respectively.  Much of the headwater source areas for these debris flows were burned by the Piute wildfire eleven days earlier.  Within a week of the storm event, field observations were made of extensive </a:t>
            </a:r>
            <a:r>
              <a:rPr lang="en-US" sz="2800" dirty="0" err="1">
                <a:latin typeface="Times New Roman" pitchFamily="18" charset="0"/>
                <a:cs typeface="Times New Roman" pitchFamily="18" charset="0"/>
              </a:rPr>
              <a:t>rilling</a:t>
            </a:r>
            <a:r>
              <a:rPr lang="en-US" sz="2800" dirty="0">
                <a:latin typeface="Times New Roman" pitchFamily="18" charset="0"/>
                <a:cs typeface="Times New Roman" pitchFamily="18" charset="0"/>
              </a:rPr>
              <a:t> throughout the burned area.  This indicated debris flow generation was due to erosion and entrainment of material by surface runoff, a process well documented in other parts of the western United States (</a:t>
            </a:r>
            <a:r>
              <a:rPr lang="en-US" sz="2800" dirty="0" err="1">
                <a:latin typeface="Times New Roman" pitchFamily="18" charset="0"/>
                <a:cs typeface="Times New Roman" pitchFamily="18" charset="0"/>
              </a:rPr>
              <a:t>Parise</a:t>
            </a:r>
            <a:r>
              <a:rPr lang="en-US" sz="2800" dirty="0">
                <a:latin typeface="Times New Roman" pitchFamily="18" charset="0"/>
                <a:cs typeface="Times New Roman" pitchFamily="18" charset="0"/>
              </a:rPr>
              <a:t> and </a:t>
            </a:r>
            <a:r>
              <a:rPr lang="en-US" sz="2800" dirty="0" smtClean="0">
                <a:latin typeface="Times New Roman" pitchFamily="18" charset="0"/>
                <a:cs typeface="Times New Roman" pitchFamily="18" charset="0"/>
              </a:rPr>
              <a:t>Cannon</a:t>
            </a:r>
            <a:r>
              <a:rPr lang="en-US" sz="2800" dirty="0">
                <a:latin typeface="Times New Roman" pitchFamily="18" charset="0"/>
                <a:cs typeface="Times New Roman" pitchFamily="18" charset="0"/>
              </a:rPr>
              <a:t>, 2012).  Examination at two areas, one in the headwaters of Thompson Canyon and the other within a major tributary to the South Fork of Erskine Creek, verified this process in the generation of the July 12</a:t>
            </a:r>
            <a:r>
              <a:rPr lang="en-US" sz="2800" baseline="30000" dirty="0">
                <a:latin typeface="Times New Roman" pitchFamily="18" charset="0"/>
                <a:cs typeface="Times New Roman" pitchFamily="18" charset="0"/>
              </a:rPr>
              <a:t>th</a:t>
            </a:r>
            <a:r>
              <a:rPr lang="en-US" sz="2800" dirty="0">
                <a:latin typeface="Times New Roman" pitchFamily="18" charset="0"/>
                <a:cs typeface="Times New Roman" pitchFamily="18" charset="0"/>
              </a:rPr>
              <a:t> debris flows.</a:t>
            </a:r>
          </a:p>
        </p:txBody>
      </p:sp>
      <p:sp>
        <p:nvSpPr>
          <p:cNvPr id="14" name="TextBox 13"/>
          <p:cNvSpPr txBox="1"/>
          <p:nvPr/>
        </p:nvSpPr>
        <p:spPr>
          <a:xfrm>
            <a:off x="18300575" y="4543289"/>
            <a:ext cx="7716772" cy="573648"/>
          </a:xfrm>
          <a:prstGeom prst="rect">
            <a:avLst/>
          </a:prstGeom>
          <a:solidFill>
            <a:schemeClr val="tx2">
              <a:lumMod val="20000"/>
              <a:lumOff val="80000"/>
            </a:schemeClr>
          </a:solidFill>
        </p:spPr>
        <p:txBody>
          <a:bodyPr wrap="square" lIns="85471" tIns="42738" rIns="85471" bIns="42738" rtlCol="0">
            <a:spAutoFit/>
          </a:bodyPr>
          <a:lstStyle/>
          <a:p>
            <a:r>
              <a:rPr lang="en-US" sz="3200" dirty="0">
                <a:latin typeface="Times New Roman" pitchFamily="18" charset="0"/>
                <a:cs typeface="Times New Roman" pitchFamily="18" charset="0"/>
              </a:rPr>
              <a:t>Thompson Canyon near Piute Peak</a:t>
            </a:r>
          </a:p>
        </p:txBody>
      </p:sp>
      <p:sp>
        <p:nvSpPr>
          <p:cNvPr id="16" name="TextBox 15"/>
          <p:cNvSpPr txBox="1"/>
          <p:nvPr/>
        </p:nvSpPr>
        <p:spPr>
          <a:xfrm>
            <a:off x="33147000" y="4572000"/>
            <a:ext cx="7151179" cy="573648"/>
          </a:xfrm>
          <a:prstGeom prst="rect">
            <a:avLst/>
          </a:prstGeom>
          <a:solidFill>
            <a:schemeClr val="tx2">
              <a:lumMod val="20000"/>
              <a:lumOff val="80000"/>
            </a:schemeClr>
          </a:solidFill>
        </p:spPr>
        <p:txBody>
          <a:bodyPr wrap="square" lIns="85471" tIns="42738" rIns="85471" bIns="42738" rtlCol="0">
            <a:spAutoFit/>
          </a:bodyPr>
          <a:lstStyle/>
          <a:p>
            <a:r>
              <a:rPr lang="en-US" sz="3200" dirty="0">
                <a:latin typeface="Times New Roman" pitchFamily="18" charset="0"/>
                <a:cs typeface="Times New Roman" pitchFamily="18" charset="0"/>
              </a:rPr>
              <a:t>Tributary to </a:t>
            </a:r>
            <a:r>
              <a:rPr lang="en-US" sz="3200" dirty="0" smtClean="0">
                <a:latin typeface="Times New Roman" pitchFamily="18" charset="0"/>
                <a:cs typeface="Times New Roman" pitchFamily="18" charset="0"/>
              </a:rPr>
              <a:t>South </a:t>
            </a:r>
            <a:r>
              <a:rPr lang="en-US" sz="3200" dirty="0">
                <a:latin typeface="Times New Roman" pitchFamily="18" charset="0"/>
                <a:cs typeface="Times New Roman" pitchFamily="18" charset="0"/>
              </a:rPr>
              <a:t>Fork </a:t>
            </a:r>
            <a:r>
              <a:rPr lang="en-US" sz="3200" dirty="0" smtClean="0">
                <a:latin typeface="Times New Roman" pitchFamily="18" charset="0"/>
                <a:cs typeface="Times New Roman" pitchFamily="18" charset="0"/>
              </a:rPr>
              <a:t>of Erskine </a:t>
            </a:r>
            <a:r>
              <a:rPr lang="en-US" sz="3200" dirty="0">
                <a:latin typeface="Times New Roman" pitchFamily="18" charset="0"/>
                <a:cs typeface="Times New Roman" pitchFamily="18" charset="0"/>
              </a:rPr>
              <a:t>Creek</a:t>
            </a:r>
          </a:p>
        </p:txBody>
      </p:sp>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471600" y="11734800"/>
            <a:ext cx="7303247" cy="7162800"/>
          </a:xfrm>
          <a:prstGeom prst="rect">
            <a:avLst/>
          </a:prstGeom>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08800" y="16459200"/>
            <a:ext cx="7131348" cy="6994207"/>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440148" y="22068618"/>
            <a:ext cx="7409488" cy="7266998"/>
          </a:xfrm>
          <a:prstGeom prst="rect">
            <a:avLst/>
          </a:prstGeom>
        </p:spPr>
      </p:pic>
      <p:sp>
        <p:nvSpPr>
          <p:cNvPr id="20" name="TextBox 19"/>
          <p:cNvSpPr txBox="1"/>
          <p:nvPr/>
        </p:nvSpPr>
        <p:spPr>
          <a:xfrm>
            <a:off x="2038666" y="27065392"/>
            <a:ext cx="13716000" cy="2308324"/>
          </a:xfrm>
          <a:prstGeom prst="rect">
            <a:avLst/>
          </a:prstGeom>
          <a:solidFill>
            <a:schemeClr val="tx2">
              <a:lumMod val="20000"/>
              <a:lumOff val="80000"/>
            </a:schemeClr>
          </a:solidFill>
          <a:ln>
            <a:solidFill>
              <a:schemeClr val="accent1">
                <a:lumMod val="40000"/>
                <a:lumOff val="60000"/>
              </a:schemeClr>
            </a:solidFill>
          </a:ln>
        </p:spPr>
        <p:txBody>
          <a:bodyPr wrap="square" rtlCol="0">
            <a:spAutoFit/>
          </a:bodyPr>
          <a:lstStyle/>
          <a:p>
            <a:r>
              <a:rPr lang="en-US" sz="2400" dirty="0" smtClean="0"/>
              <a:t>References</a:t>
            </a:r>
          </a:p>
          <a:p>
            <a:pPr marL="400050" indent="-400050"/>
            <a:r>
              <a:rPr lang="en-US" sz="2400" dirty="0" smtClean="0"/>
              <a:t>De Graff, J., , Wagner, D., Gallegos, A., </a:t>
            </a:r>
            <a:r>
              <a:rPr lang="en-US" sz="2400" dirty="0" err="1" smtClean="0"/>
              <a:t>DeRose</a:t>
            </a:r>
            <a:r>
              <a:rPr lang="en-US" sz="2400" dirty="0" smtClean="0"/>
              <a:t>, M., Shannon, C. and Ellsworth, T. (2011) The remarkable occurrence of large rainfall-induced debris flows at two different locations on July 12, 2008, southern Sierra Nevada, California:  Landslides 8:343-353.</a:t>
            </a:r>
          </a:p>
          <a:p>
            <a:pPr marL="400050" indent="-400050"/>
            <a:r>
              <a:rPr lang="en-US" sz="2400" dirty="0" err="1" smtClean="0"/>
              <a:t>Parise</a:t>
            </a:r>
            <a:r>
              <a:rPr lang="en-US" sz="2400" dirty="0" smtClean="0"/>
              <a:t>, M. and Cannon, S.H. ((2012) Wildfire impacts on the processes that generate debris flows  in burned watersheds:  Natural Hazards  61:217-227</a:t>
            </a:r>
            <a:endParaRPr lang="en-US" sz="2400" dirty="0"/>
          </a:p>
        </p:txBody>
      </p:sp>
      <p:pic>
        <p:nvPicPr>
          <p:cNvPr id="22" name="Picture 21" descr="2008 Piute Fire Road Sediment Movement and Deposition.JPG"/>
          <p:cNvPicPr>
            <a:picLocks noChangeAspect="1"/>
          </p:cNvPicPr>
          <p:nvPr/>
        </p:nvPicPr>
        <p:blipFill>
          <a:blip r:embed="rId7" cstate="print"/>
          <a:stretch>
            <a:fillRect/>
          </a:stretch>
        </p:blipFill>
        <p:spPr>
          <a:xfrm>
            <a:off x="17297400" y="5334000"/>
            <a:ext cx="11918901" cy="7924800"/>
          </a:xfrm>
          <a:prstGeom prst="rect">
            <a:avLst/>
          </a:prstGeom>
        </p:spPr>
      </p:pic>
      <p:pic>
        <p:nvPicPr>
          <p:cNvPr id="23" name="Picture 22" descr="IMG_1542_P2.JPG"/>
          <p:cNvPicPr>
            <a:picLocks noChangeAspect="1"/>
          </p:cNvPicPr>
          <p:nvPr/>
        </p:nvPicPr>
        <p:blipFill>
          <a:blip r:embed="rId8" cstate="print"/>
          <a:stretch>
            <a:fillRect/>
          </a:stretch>
        </p:blipFill>
        <p:spPr>
          <a:xfrm>
            <a:off x="24536400" y="13258800"/>
            <a:ext cx="6854952" cy="9139936"/>
          </a:xfrm>
          <a:prstGeom prst="rect">
            <a:avLst/>
          </a:prstGeom>
        </p:spPr>
      </p:pic>
      <p:pic>
        <p:nvPicPr>
          <p:cNvPr id="24" name="Picture 23" descr="IMG_1549_P3.JPG"/>
          <p:cNvPicPr>
            <a:picLocks noChangeAspect="1"/>
          </p:cNvPicPr>
          <p:nvPr/>
        </p:nvPicPr>
        <p:blipFill>
          <a:blip r:embed="rId9" cstate="print"/>
          <a:stretch>
            <a:fillRect/>
          </a:stretch>
        </p:blipFill>
        <p:spPr>
          <a:xfrm>
            <a:off x="17373600" y="22250400"/>
            <a:ext cx="9585960" cy="7189470"/>
          </a:xfrm>
          <a:prstGeom prst="rect">
            <a:avLst/>
          </a:prstGeom>
        </p:spPr>
      </p:pic>
      <p:sp>
        <p:nvSpPr>
          <p:cNvPr id="25" name="TextBox 24"/>
          <p:cNvSpPr txBox="1"/>
          <p:nvPr/>
        </p:nvSpPr>
        <p:spPr>
          <a:xfrm>
            <a:off x="17526000" y="13563600"/>
            <a:ext cx="6705600" cy="8279190"/>
          </a:xfrm>
          <a:prstGeom prst="rect">
            <a:avLst/>
          </a:prstGeom>
          <a:solidFill>
            <a:schemeClr val="tx2">
              <a:lumMod val="20000"/>
              <a:lumOff val="80000"/>
            </a:schemeClr>
          </a:solidFill>
        </p:spPr>
        <p:txBody>
          <a:bodyPr wrap="square" rtlCol="0">
            <a:spAutoFit/>
          </a:bodyPr>
          <a:lstStyle/>
          <a:p>
            <a:pPr marL="514350" indent="-514350">
              <a:buAutoNum type="alphaUcPeriod"/>
            </a:pPr>
            <a:r>
              <a:rPr lang="en-US" sz="2800" dirty="0" smtClean="0">
                <a:latin typeface="Times New Roman" pitchFamily="18" charset="0"/>
                <a:cs typeface="Times New Roman" pitchFamily="18" charset="0"/>
              </a:rPr>
              <a:t>Closely-spaced rills in the headwaters of Thompson Canyon were eroded in the soil bared by the wildfire.  This is close to the location of the remote automated weather station at Piute Peak. </a:t>
            </a:r>
          </a:p>
          <a:p>
            <a:pPr marL="514350" indent="-514350">
              <a:buAutoNum type="alphaUcPeriod"/>
            </a:pPr>
            <a:endParaRPr lang="en-US" sz="2800" dirty="0" smtClean="0">
              <a:latin typeface="Times New Roman" pitchFamily="18" charset="0"/>
              <a:cs typeface="Times New Roman" pitchFamily="18" charset="0"/>
            </a:endParaRPr>
          </a:p>
          <a:p>
            <a:pPr marL="514350" indent="-514350">
              <a:buAutoNum type="alphaUcPeriod"/>
            </a:pPr>
            <a:r>
              <a:rPr lang="en-US" sz="2800" dirty="0" smtClean="0">
                <a:latin typeface="Times New Roman" pitchFamily="18" charset="0"/>
                <a:cs typeface="Times New Roman" pitchFamily="18" charset="0"/>
              </a:rPr>
              <a:t>Runoff from the rills collected along ephemeral channels..  This runoff contained significant sediment eroded from the channel leaving a lag deposit of large rocks behind.</a:t>
            </a:r>
          </a:p>
          <a:p>
            <a:pPr marL="514350" indent="-514350">
              <a:buAutoNum type="alphaUcPeriod"/>
            </a:pPr>
            <a:endParaRPr lang="en-US" sz="2800" dirty="0" smtClean="0">
              <a:latin typeface="Times New Roman" pitchFamily="18" charset="0"/>
              <a:cs typeface="Times New Roman" pitchFamily="18" charset="0"/>
            </a:endParaRPr>
          </a:p>
          <a:p>
            <a:pPr marL="514350" indent="-514350"/>
            <a:r>
              <a:rPr lang="en-US" sz="2800" dirty="0" smtClean="0">
                <a:latin typeface="Times New Roman" pitchFamily="18" charset="0"/>
                <a:cs typeface="Times New Roman" pitchFamily="18" charset="0"/>
              </a:rPr>
              <a:t>C.  At some point down channel, </a:t>
            </a:r>
            <a:r>
              <a:rPr lang="en-US" sz="2800" dirty="0" err="1" smtClean="0">
                <a:latin typeface="Times New Roman" pitchFamily="18" charset="0"/>
                <a:cs typeface="Times New Roman" pitchFamily="18" charset="0"/>
              </a:rPr>
              <a:t>theis</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hyperconcentrated</a:t>
            </a:r>
            <a:r>
              <a:rPr lang="en-US" sz="2800" dirty="0" smtClean="0">
                <a:latin typeface="Times New Roman" pitchFamily="18" charset="0"/>
                <a:cs typeface="Times New Roman" pitchFamily="18" charset="0"/>
              </a:rPr>
              <a:t> sediment flow </a:t>
            </a:r>
            <a:r>
              <a:rPr lang="en-US" sz="2800" dirty="0" err="1" smtClean="0">
                <a:latin typeface="Times New Roman" pitchFamily="18" charset="0"/>
                <a:cs typeface="Times New Roman" pitchFamily="18" charset="0"/>
              </a:rPr>
              <a:t>transformsed</a:t>
            </a:r>
            <a:r>
              <a:rPr lang="en-US" sz="2800" dirty="0" smtClean="0">
                <a:latin typeface="Times New Roman" pitchFamily="18" charset="0"/>
                <a:cs typeface="Times New Roman" pitchFamily="18" charset="0"/>
              </a:rPr>
              <a:t> into a debris flow.  The viscous, fluid debris flow mass had sufficient shear strength to “track” like a race car in a curve.  The channel was efficiently eroded by its passage.</a:t>
            </a:r>
            <a:endParaRPr lang="en-US" sz="2800" dirty="0">
              <a:latin typeface="Times New Roman" pitchFamily="18" charset="0"/>
              <a:cs typeface="Times New Roman" pitchFamily="18" charset="0"/>
            </a:endParaRPr>
          </a:p>
        </p:txBody>
      </p:sp>
      <p:sp>
        <p:nvSpPr>
          <p:cNvPr id="26" name="TextBox 25"/>
          <p:cNvSpPr txBox="1"/>
          <p:nvPr/>
        </p:nvSpPr>
        <p:spPr>
          <a:xfrm>
            <a:off x="27508200" y="5715001"/>
            <a:ext cx="685800" cy="1015663"/>
          </a:xfrm>
          <a:prstGeom prst="rect">
            <a:avLst/>
          </a:prstGeom>
          <a:noFill/>
          <a:ln w="12700">
            <a:solidFill>
              <a:schemeClr val="bg1"/>
            </a:solidFill>
          </a:ln>
        </p:spPr>
        <p:txBody>
          <a:bodyPr wrap="square" rtlCol="0">
            <a:spAutoFit/>
          </a:bodyPr>
          <a:lstStyle/>
          <a:p>
            <a:r>
              <a:rPr lang="en-US" dirty="0" smtClean="0">
                <a:solidFill>
                  <a:schemeClr val="bg1"/>
                </a:solidFill>
              </a:rPr>
              <a:t>A</a:t>
            </a:r>
            <a:endParaRPr lang="en-US" dirty="0">
              <a:solidFill>
                <a:schemeClr val="bg1"/>
              </a:solidFill>
            </a:endParaRPr>
          </a:p>
        </p:txBody>
      </p:sp>
      <p:sp>
        <p:nvSpPr>
          <p:cNvPr id="27" name="TextBox 26"/>
          <p:cNvSpPr txBox="1"/>
          <p:nvPr/>
        </p:nvSpPr>
        <p:spPr>
          <a:xfrm>
            <a:off x="29718000" y="13563601"/>
            <a:ext cx="685800" cy="1015663"/>
          </a:xfrm>
          <a:prstGeom prst="rect">
            <a:avLst/>
          </a:prstGeom>
          <a:noFill/>
          <a:ln w="12700">
            <a:solidFill>
              <a:schemeClr val="bg1"/>
            </a:solidFill>
          </a:ln>
        </p:spPr>
        <p:txBody>
          <a:bodyPr wrap="square" rtlCol="0">
            <a:spAutoFit/>
          </a:bodyPr>
          <a:lstStyle/>
          <a:p>
            <a:r>
              <a:rPr lang="en-US" dirty="0" smtClean="0">
                <a:solidFill>
                  <a:schemeClr val="bg1"/>
                </a:solidFill>
              </a:rPr>
              <a:t>B</a:t>
            </a:r>
            <a:endParaRPr lang="en-US" dirty="0">
              <a:solidFill>
                <a:schemeClr val="bg1"/>
              </a:solidFill>
            </a:endParaRPr>
          </a:p>
        </p:txBody>
      </p:sp>
      <p:sp>
        <p:nvSpPr>
          <p:cNvPr id="28" name="TextBox 27"/>
          <p:cNvSpPr txBox="1"/>
          <p:nvPr/>
        </p:nvSpPr>
        <p:spPr>
          <a:xfrm>
            <a:off x="25755600" y="22479001"/>
            <a:ext cx="685800" cy="1015663"/>
          </a:xfrm>
          <a:prstGeom prst="rect">
            <a:avLst/>
          </a:prstGeom>
          <a:noFill/>
          <a:ln w="12700">
            <a:solidFill>
              <a:schemeClr val="bg1"/>
            </a:solidFill>
          </a:ln>
        </p:spPr>
        <p:txBody>
          <a:bodyPr wrap="square" rtlCol="0">
            <a:spAutoFit/>
          </a:bodyPr>
          <a:lstStyle/>
          <a:p>
            <a:r>
              <a:rPr lang="en-US" dirty="0" smtClean="0">
                <a:solidFill>
                  <a:schemeClr val="bg1"/>
                </a:solidFill>
              </a:rPr>
              <a:t>C</a:t>
            </a:r>
            <a:endParaRPr lang="en-US" dirty="0">
              <a:solidFill>
                <a:schemeClr val="bg1"/>
              </a:solidFill>
            </a:endParaRPr>
          </a:p>
        </p:txBody>
      </p:sp>
      <p:sp>
        <p:nvSpPr>
          <p:cNvPr id="29" name="Freeform 28"/>
          <p:cNvSpPr/>
          <p:nvPr/>
        </p:nvSpPr>
        <p:spPr>
          <a:xfrm>
            <a:off x="17373600" y="24688800"/>
            <a:ext cx="8382000" cy="1066800"/>
          </a:xfrm>
          <a:custGeom>
            <a:avLst/>
            <a:gdLst>
              <a:gd name="connsiteX0" fmla="*/ 8382000 w 8382000"/>
              <a:gd name="connsiteY0" fmla="*/ 0 h 1111250"/>
              <a:gd name="connsiteX1" fmla="*/ 7334250 w 8382000"/>
              <a:gd name="connsiteY1" fmla="*/ 57150 h 1111250"/>
              <a:gd name="connsiteX2" fmla="*/ 5410200 w 8382000"/>
              <a:gd name="connsiteY2" fmla="*/ 285750 h 1111250"/>
              <a:gd name="connsiteX3" fmla="*/ 3105150 w 8382000"/>
              <a:gd name="connsiteY3" fmla="*/ 514350 h 1111250"/>
              <a:gd name="connsiteX4" fmla="*/ 457200 w 8382000"/>
              <a:gd name="connsiteY4" fmla="*/ 1028700 h 1111250"/>
              <a:gd name="connsiteX5" fmla="*/ 361950 w 8382000"/>
              <a:gd name="connsiteY5" fmla="*/ 1009650 h 111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82000" h="1111250">
                <a:moveTo>
                  <a:pt x="8382000" y="0"/>
                </a:moveTo>
                <a:cubicBezTo>
                  <a:pt x="8105775" y="4762"/>
                  <a:pt x="7829550" y="9525"/>
                  <a:pt x="7334250" y="57150"/>
                </a:cubicBezTo>
                <a:cubicBezTo>
                  <a:pt x="6838950" y="104775"/>
                  <a:pt x="5410200" y="285750"/>
                  <a:pt x="5410200" y="285750"/>
                </a:cubicBezTo>
                <a:cubicBezTo>
                  <a:pt x="4705350" y="361950"/>
                  <a:pt x="3930650" y="390525"/>
                  <a:pt x="3105150" y="514350"/>
                </a:cubicBezTo>
                <a:cubicBezTo>
                  <a:pt x="2279650" y="638175"/>
                  <a:pt x="914400" y="946150"/>
                  <a:pt x="457200" y="1028700"/>
                </a:cubicBezTo>
                <a:cubicBezTo>
                  <a:pt x="0" y="1111250"/>
                  <a:pt x="361950" y="1009650"/>
                  <a:pt x="361950" y="1009650"/>
                </a:cubicBezTo>
              </a:path>
            </a:pathLst>
          </a:custGeom>
          <a:ln w="31750">
            <a:solidFill>
              <a:srgbClr val="FFC00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0" name="Freeform 29"/>
          <p:cNvSpPr/>
          <p:nvPr/>
        </p:nvSpPr>
        <p:spPr>
          <a:xfrm>
            <a:off x="21602700" y="25888950"/>
            <a:ext cx="3581400" cy="3486150"/>
          </a:xfrm>
          <a:custGeom>
            <a:avLst/>
            <a:gdLst>
              <a:gd name="connsiteX0" fmla="*/ 0 w 3581400"/>
              <a:gd name="connsiteY0" fmla="*/ 3486150 h 3486150"/>
              <a:gd name="connsiteX1" fmla="*/ 1009650 w 3581400"/>
              <a:gd name="connsiteY1" fmla="*/ 2228850 h 3486150"/>
              <a:gd name="connsiteX2" fmla="*/ 1981200 w 3581400"/>
              <a:gd name="connsiteY2" fmla="*/ 1200150 h 3486150"/>
              <a:gd name="connsiteX3" fmla="*/ 2705100 w 3581400"/>
              <a:gd name="connsiteY3" fmla="*/ 571500 h 3486150"/>
              <a:gd name="connsiteX4" fmla="*/ 3448050 w 3581400"/>
              <a:gd name="connsiteY4" fmla="*/ 95250 h 3486150"/>
              <a:gd name="connsiteX5" fmla="*/ 3505200 w 3581400"/>
              <a:gd name="connsiteY5" fmla="*/ 0 h 3486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581400" h="3486150">
                <a:moveTo>
                  <a:pt x="0" y="3486150"/>
                </a:moveTo>
                <a:cubicBezTo>
                  <a:pt x="339725" y="3048000"/>
                  <a:pt x="679450" y="2609850"/>
                  <a:pt x="1009650" y="2228850"/>
                </a:cubicBezTo>
                <a:cubicBezTo>
                  <a:pt x="1339850" y="1847850"/>
                  <a:pt x="1698625" y="1476375"/>
                  <a:pt x="1981200" y="1200150"/>
                </a:cubicBezTo>
                <a:cubicBezTo>
                  <a:pt x="2263775" y="923925"/>
                  <a:pt x="2460625" y="755650"/>
                  <a:pt x="2705100" y="571500"/>
                </a:cubicBezTo>
                <a:cubicBezTo>
                  <a:pt x="2949575" y="387350"/>
                  <a:pt x="3314700" y="190500"/>
                  <a:pt x="3448050" y="95250"/>
                </a:cubicBezTo>
                <a:cubicBezTo>
                  <a:pt x="3581400" y="0"/>
                  <a:pt x="3543300" y="0"/>
                  <a:pt x="3505200" y="0"/>
                </a:cubicBezTo>
              </a:path>
            </a:pathLst>
          </a:custGeom>
          <a:ln w="31750">
            <a:solidFill>
              <a:srgbClr val="FFC000"/>
            </a:solidFill>
            <a:prstDash val="lg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1" name="TextBox 30"/>
          <p:cNvSpPr txBox="1"/>
          <p:nvPr/>
        </p:nvSpPr>
        <p:spPr>
          <a:xfrm>
            <a:off x="39776400" y="12192000"/>
            <a:ext cx="685800" cy="1015663"/>
          </a:xfrm>
          <a:prstGeom prst="rect">
            <a:avLst/>
          </a:prstGeom>
          <a:noFill/>
          <a:ln w="12700">
            <a:solidFill>
              <a:schemeClr val="bg1"/>
            </a:solidFill>
          </a:ln>
        </p:spPr>
        <p:txBody>
          <a:bodyPr wrap="square" rtlCol="0">
            <a:spAutoFit/>
          </a:bodyPr>
          <a:lstStyle/>
          <a:p>
            <a:r>
              <a:rPr lang="en-US" dirty="0" smtClean="0">
                <a:solidFill>
                  <a:schemeClr val="bg1"/>
                </a:solidFill>
              </a:rPr>
              <a:t>A</a:t>
            </a:r>
            <a:endParaRPr lang="en-US" dirty="0">
              <a:solidFill>
                <a:schemeClr val="bg1"/>
              </a:solidFill>
            </a:endParaRPr>
          </a:p>
        </p:txBody>
      </p:sp>
      <p:sp>
        <p:nvSpPr>
          <p:cNvPr id="32" name="TextBox 31"/>
          <p:cNvSpPr txBox="1"/>
          <p:nvPr/>
        </p:nvSpPr>
        <p:spPr>
          <a:xfrm>
            <a:off x="32613600" y="16992600"/>
            <a:ext cx="685800" cy="1015663"/>
          </a:xfrm>
          <a:prstGeom prst="rect">
            <a:avLst/>
          </a:prstGeom>
          <a:noFill/>
          <a:ln w="12700">
            <a:solidFill>
              <a:schemeClr val="bg1"/>
            </a:solidFill>
          </a:ln>
        </p:spPr>
        <p:txBody>
          <a:bodyPr wrap="square" rtlCol="0">
            <a:spAutoFit/>
          </a:bodyPr>
          <a:lstStyle/>
          <a:p>
            <a:r>
              <a:rPr lang="en-US" dirty="0" smtClean="0">
                <a:solidFill>
                  <a:schemeClr val="bg1"/>
                </a:solidFill>
              </a:rPr>
              <a:t>B</a:t>
            </a:r>
            <a:endParaRPr lang="en-US" dirty="0">
              <a:solidFill>
                <a:schemeClr val="bg1"/>
              </a:solidFill>
            </a:endParaRPr>
          </a:p>
        </p:txBody>
      </p:sp>
      <p:sp>
        <p:nvSpPr>
          <p:cNvPr id="33" name="TextBox 32"/>
          <p:cNvSpPr txBox="1"/>
          <p:nvPr/>
        </p:nvSpPr>
        <p:spPr>
          <a:xfrm>
            <a:off x="39928800" y="22631400"/>
            <a:ext cx="685800" cy="1015663"/>
          </a:xfrm>
          <a:prstGeom prst="rect">
            <a:avLst/>
          </a:prstGeom>
          <a:noFill/>
          <a:ln w="12700">
            <a:solidFill>
              <a:schemeClr val="bg1"/>
            </a:solidFill>
          </a:ln>
        </p:spPr>
        <p:txBody>
          <a:bodyPr wrap="square" rtlCol="0">
            <a:spAutoFit/>
          </a:bodyPr>
          <a:lstStyle/>
          <a:p>
            <a:r>
              <a:rPr lang="en-US" dirty="0" smtClean="0">
                <a:solidFill>
                  <a:schemeClr val="bg1"/>
                </a:solidFill>
              </a:rPr>
              <a:t>C</a:t>
            </a:r>
            <a:endParaRPr lang="en-US" dirty="0">
              <a:solidFill>
                <a:schemeClr val="bg1"/>
              </a:solidFill>
            </a:endParaRPr>
          </a:p>
        </p:txBody>
      </p:sp>
      <p:sp>
        <p:nvSpPr>
          <p:cNvPr id="34" name="TextBox 33"/>
          <p:cNvSpPr txBox="1"/>
          <p:nvPr/>
        </p:nvSpPr>
        <p:spPr>
          <a:xfrm>
            <a:off x="33147000" y="5410200"/>
            <a:ext cx="12039600" cy="6124754"/>
          </a:xfrm>
          <a:prstGeom prst="rect">
            <a:avLst/>
          </a:prstGeom>
          <a:solidFill>
            <a:schemeClr val="tx2">
              <a:lumMod val="20000"/>
              <a:lumOff val="80000"/>
            </a:schemeClr>
          </a:solidFill>
        </p:spPr>
        <p:txBody>
          <a:bodyPr wrap="square" rtlCol="0">
            <a:spAutoFit/>
          </a:bodyPr>
          <a:lstStyle/>
          <a:p>
            <a:pPr marL="514350" indent="-514350">
              <a:buAutoNum type="alphaUcPeriod"/>
            </a:pPr>
            <a:r>
              <a:rPr lang="en-US" sz="2800" dirty="0" smtClean="0">
                <a:latin typeface="Times New Roman" pitchFamily="18" charset="0"/>
                <a:cs typeface="Times New Roman" pitchFamily="18" charset="0"/>
              </a:rPr>
              <a:t>Levees at the mouth of small unnamed branch of tributary channel.  At least, two surges of debris issued into the main flow based on the presence of  the smaller levee inset from larger outer levee.  The red dashed line indicates the center of the contributing debris flow path into the main debris flow.</a:t>
            </a:r>
          </a:p>
          <a:p>
            <a:pPr marL="514350" indent="-514350">
              <a:buAutoNum type="alphaUcPeriod"/>
            </a:pPr>
            <a:endParaRPr lang="en-US" sz="2800" dirty="0" smtClean="0">
              <a:latin typeface="Times New Roman" pitchFamily="18" charset="0"/>
              <a:cs typeface="Times New Roman" pitchFamily="18" charset="0"/>
            </a:endParaRPr>
          </a:p>
          <a:p>
            <a:pPr marL="514350" indent="-514350">
              <a:buAutoNum type="alphaUcPeriod" startAt="2"/>
            </a:pPr>
            <a:r>
              <a:rPr lang="en-US" sz="2800" dirty="0" smtClean="0">
                <a:latin typeface="Times New Roman" pitchFamily="18" charset="0"/>
                <a:cs typeface="Times New Roman" pitchFamily="18" charset="0"/>
              </a:rPr>
              <a:t>Another of the multiple small debris flows which joined the debris flow in the main tributary.  The flow path is clearly bordered by levees of coarse rock along its steep channel.</a:t>
            </a:r>
          </a:p>
          <a:p>
            <a:pPr marL="514350" indent="-514350">
              <a:buAutoNum type="alphaUcPeriod" startAt="2"/>
            </a:pPr>
            <a:endParaRPr lang="en-US" sz="2800" dirty="0" smtClean="0">
              <a:latin typeface="Times New Roman" pitchFamily="18" charset="0"/>
              <a:cs typeface="Times New Roman" pitchFamily="18" charset="0"/>
            </a:endParaRPr>
          </a:p>
          <a:p>
            <a:pPr marL="514350" indent="-514350"/>
            <a:r>
              <a:rPr lang="en-US" sz="2800" dirty="0" smtClean="0">
                <a:latin typeface="Times New Roman" pitchFamily="18" charset="0"/>
                <a:cs typeface="Times New Roman" pitchFamily="18" charset="0"/>
              </a:rPr>
              <a:t>C.  A view up the channel along the path taken by the debris flow in the tributary to the South Fork of Erskine Creek.  The debris flow passed through an abandoned mine destroying small structures and eroding a large waste rock pile (in the foreground).  The mine access road is visible in the right background behind the person standing on the outer edge of the debris flow levee.</a:t>
            </a:r>
            <a:endParaRPr lang="en-US" sz="2800" dirty="0">
              <a:latin typeface="Times New Roman" pitchFamily="18" charset="0"/>
              <a:cs typeface="Times New Roman" pitchFamily="18" charset="0"/>
            </a:endParaRPr>
          </a:p>
        </p:txBody>
      </p:sp>
      <p:pic>
        <p:nvPicPr>
          <p:cNvPr id="3" name="Picture 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08429" y="13716000"/>
            <a:ext cx="10469771" cy="13145380"/>
          </a:xfrm>
          <a:prstGeom prst="rect">
            <a:avLst/>
          </a:prstGeom>
        </p:spPr>
      </p:pic>
      <p:sp>
        <p:nvSpPr>
          <p:cNvPr id="35" name="TextBox 34"/>
          <p:cNvSpPr txBox="1"/>
          <p:nvPr/>
        </p:nvSpPr>
        <p:spPr>
          <a:xfrm>
            <a:off x="8892539" y="11090046"/>
            <a:ext cx="4495800" cy="1323439"/>
          </a:xfrm>
          <a:prstGeom prst="rect">
            <a:avLst/>
          </a:prstGeom>
          <a:solidFill>
            <a:schemeClr val="tx2">
              <a:lumMod val="20000"/>
              <a:lumOff val="80000"/>
            </a:schemeClr>
          </a:solidFill>
        </p:spPr>
        <p:txBody>
          <a:bodyPr wrap="square" rtlCol="0">
            <a:spAutoFit/>
          </a:bodyPr>
          <a:lstStyle/>
          <a:p>
            <a:r>
              <a:rPr lang="en-US" sz="4000" dirty="0" smtClean="0">
                <a:latin typeface="Times New Roman" pitchFamily="18" charset="0"/>
                <a:cs typeface="Times New Roman" pitchFamily="18" charset="0"/>
              </a:rPr>
              <a:t>Rills on area of high soil burn severity</a:t>
            </a:r>
            <a:endParaRPr lang="en-US" sz="4000" dirty="0">
              <a:latin typeface="Times New Roman" pitchFamily="18" charset="0"/>
              <a:cs typeface="Times New Roman" pitchFamily="18" charset="0"/>
            </a:endParaRPr>
          </a:p>
        </p:txBody>
      </p:sp>
      <p:cxnSp>
        <p:nvCxnSpPr>
          <p:cNvPr id="37" name="Straight Arrow Connector 36"/>
          <p:cNvCxnSpPr/>
          <p:nvPr/>
        </p:nvCxnSpPr>
        <p:spPr>
          <a:xfrm>
            <a:off x="39624000" y="17602200"/>
            <a:ext cx="6324600" cy="914400"/>
          </a:xfrm>
          <a:prstGeom prst="straightConnector1">
            <a:avLst/>
          </a:prstGeom>
          <a:ln w="50800">
            <a:solidFill>
              <a:srgbClr val="FF0000"/>
            </a:solidFill>
            <a:prstDash val="dash"/>
            <a:tailEnd type="triangle"/>
          </a:ln>
        </p:spPr>
        <p:style>
          <a:lnRef idx="1">
            <a:schemeClr val="accent1"/>
          </a:lnRef>
          <a:fillRef idx="0">
            <a:schemeClr val="accent1"/>
          </a:fillRef>
          <a:effectRef idx="0">
            <a:schemeClr val="accent1"/>
          </a:effectRef>
          <a:fontRef idx="minor">
            <a:schemeClr val="tx1"/>
          </a:fontRef>
        </p:style>
      </p:cxnSp>
      <p:pic>
        <p:nvPicPr>
          <p:cNvPr id="10" name="Picture 9"/>
          <p:cNvPicPr>
            <a:picLocks noChangeAspect="1"/>
          </p:cNvPicPr>
          <p:nvPr/>
        </p:nvPicPr>
        <p:blipFill>
          <a:blip r:embed="rId11" cstate="print"/>
          <a:stretch>
            <a:fillRect/>
          </a:stretch>
        </p:blipFill>
        <p:spPr>
          <a:xfrm>
            <a:off x="2001634" y="10111768"/>
            <a:ext cx="6532843" cy="4899632"/>
          </a:xfrm>
          <a:prstGeom prst="rect">
            <a:avLst/>
          </a:prstGeom>
        </p:spPr>
      </p:pic>
    </p:spTree>
    <p:extLst>
      <p:ext uri="{BB962C8B-B14F-4D97-AF65-F5344CB8AC3E}">
        <p14:creationId xmlns:p14="http://schemas.microsoft.com/office/powerpoint/2010/main" val="83611176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emplate>
  <TotalTime>589</TotalTime>
  <Words>614</Words>
  <Application>Microsoft Office PowerPoint</Application>
  <PresentationFormat>Custom</PresentationFormat>
  <Paragraphs>25</Paragraphs>
  <Slides>1</Slides>
  <Notes>0</Notes>
  <HiddenSlides>0</HiddenSlides>
  <MMClips>0</MMClip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Theme</vt:lpstr>
      <vt:lpstr>PowerPoint Presentation</vt:lpstr>
    </vt:vector>
  </TitlesOfParts>
  <Company>Forest Service</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jdegraff</dc:creator>
  <cp:lastModifiedBy>jdegraff</cp:lastModifiedBy>
  <cp:revision>68</cp:revision>
  <cp:lastPrinted>2013-05-16T20:15:29Z</cp:lastPrinted>
  <dcterms:created xsi:type="dcterms:W3CDTF">2013-02-06T18:10:43Z</dcterms:created>
  <dcterms:modified xsi:type="dcterms:W3CDTF">2013-05-23T18:59:22Z</dcterms:modified>
</cp:coreProperties>
</file>