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3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7"/>
    <a:srgbClr val="F0ECD5"/>
    <a:srgbClr val="E5E0CB"/>
    <a:srgbClr val="F0F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DB966-F307-764A-900F-90411C65AA41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D320-3730-B34E-9F7E-EF2594880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MacGyver Week and other novel tasks in a methods class for preservice Earth science teachers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Anthony D. Feig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Leah Cooperrider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Interdisciplinary Science Education Council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Central Michigan University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Microteach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 minutes</a:t>
            </a:r>
          </a:p>
          <a:p>
            <a:r>
              <a:rPr lang="en-US" dirty="0" smtClean="0"/>
              <a:t>Focus on content</a:t>
            </a:r>
          </a:p>
          <a:p>
            <a:r>
              <a:rPr lang="en-US" dirty="0" smtClean="0"/>
              <a:t>Part of a larger lesson plan</a:t>
            </a:r>
          </a:p>
          <a:p>
            <a:r>
              <a:rPr lang="en-US" dirty="0" smtClean="0"/>
              <a:t>Peer evaluation of delivery</a:t>
            </a:r>
          </a:p>
          <a:p>
            <a:r>
              <a:rPr lang="en-US" dirty="0" smtClean="0"/>
              <a:t>Instructor evaluation of content</a:t>
            </a:r>
          </a:p>
          <a:p>
            <a:r>
              <a:rPr lang="en-US" dirty="0" smtClean="0"/>
              <a:t>~3 weeks to prep</a:t>
            </a:r>
          </a:p>
          <a:p>
            <a:r>
              <a:rPr lang="en-US" dirty="0" smtClean="0"/>
              <a:t>No constraints on materials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Nanoteach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Narrate an image </a:t>
            </a:r>
            <a:r>
              <a:rPr lang="en-US" dirty="0" smtClean="0"/>
              <a:t>caption</a:t>
            </a:r>
          </a:p>
          <a:p>
            <a:pPr lvl="1"/>
            <a:r>
              <a:rPr lang="en-US" dirty="0"/>
              <a:t>Bank of printout images provided</a:t>
            </a:r>
            <a:endParaRPr lang="en-US" dirty="0" smtClean="0"/>
          </a:p>
          <a:p>
            <a:r>
              <a:rPr lang="en-US" dirty="0" smtClean="0"/>
              <a:t>Short kinesthetic demo</a:t>
            </a:r>
            <a:endParaRPr lang="en-US" dirty="0" smtClean="0"/>
          </a:p>
          <a:p>
            <a:pPr lvl="1"/>
            <a:r>
              <a:rPr lang="en-US" dirty="0" smtClean="0"/>
              <a:t>Props provided</a:t>
            </a:r>
            <a:endParaRPr lang="en-US" dirty="0" smtClean="0"/>
          </a:p>
          <a:p>
            <a:r>
              <a:rPr lang="en-US" dirty="0" smtClean="0"/>
              <a:t>Focus on rapid response</a:t>
            </a:r>
          </a:p>
          <a:p>
            <a:r>
              <a:rPr lang="en-US" dirty="0" smtClean="0"/>
              <a:t>2 minutes to plan/prepare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ct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83480" cy="2012610"/>
          </a:xfrm>
          <a:prstGeom prst="rect">
            <a:avLst/>
          </a:prstGeom>
        </p:spPr>
      </p:pic>
      <p:pic>
        <p:nvPicPr>
          <p:cNvPr id="5" name="Content Placeholder 3" descr="volc19.jpg"/>
          <p:cNvPicPr>
            <a:picLocks noChangeAspect="1"/>
          </p:cNvPicPr>
          <p:nvPr/>
        </p:nvPicPr>
        <p:blipFill>
          <a:blip r:embed="rId4"/>
          <a:srcRect l="-129435" r="-129435"/>
          <a:stretch>
            <a:fillRect/>
          </a:stretch>
        </p:blipFill>
        <p:spPr>
          <a:xfrm>
            <a:off x="1126564" y="0"/>
            <a:ext cx="4338755" cy="2386148"/>
          </a:xfrm>
          <a:prstGeom prst="rect">
            <a:avLst/>
          </a:prstGeom>
        </p:spPr>
      </p:pic>
      <p:pic>
        <p:nvPicPr>
          <p:cNvPr id="6" name="Picture 5" descr="met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237" y="0"/>
            <a:ext cx="2604164" cy="2170137"/>
          </a:xfrm>
          <a:prstGeom prst="rect">
            <a:avLst/>
          </a:prstGeom>
        </p:spPr>
      </p:pic>
      <p:pic>
        <p:nvPicPr>
          <p:cNvPr id="7" name="Picture 6" descr="volc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20410"/>
            <a:ext cx="3632650" cy="2537590"/>
          </a:xfrm>
          <a:prstGeom prst="rect">
            <a:avLst/>
          </a:prstGeom>
        </p:spPr>
      </p:pic>
      <p:pic>
        <p:nvPicPr>
          <p:cNvPr id="8" name="Picture 7" descr="mins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114" y="8602"/>
            <a:ext cx="2340886" cy="2377546"/>
          </a:xfrm>
          <a:prstGeom prst="rect">
            <a:avLst/>
          </a:prstGeom>
        </p:spPr>
      </p:pic>
      <p:pic>
        <p:nvPicPr>
          <p:cNvPr id="9" name="Picture 8" descr="tsu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04" y="2386148"/>
            <a:ext cx="3308614" cy="1787942"/>
          </a:xfrm>
          <a:prstGeom prst="rect">
            <a:avLst/>
          </a:prstGeom>
        </p:spPr>
      </p:pic>
      <p:pic>
        <p:nvPicPr>
          <p:cNvPr id="10" name="Picture 9" descr="conv1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2780" y="2170137"/>
            <a:ext cx="3238965" cy="1955265"/>
          </a:xfrm>
          <a:prstGeom prst="rect">
            <a:avLst/>
          </a:prstGeom>
        </p:spPr>
      </p:pic>
      <p:pic>
        <p:nvPicPr>
          <p:cNvPr id="11" name="Picture 10" descr="weath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1001" y="2531814"/>
            <a:ext cx="1992999" cy="1642276"/>
          </a:xfrm>
          <a:prstGeom prst="rect">
            <a:avLst/>
          </a:prstGeom>
        </p:spPr>
      </p:pic>
      <p:pic>
        <p:nvPicPr>
          <p:cNvPr id="12" name="Picture 11" descr="working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5474" y="4125402"/>
            <a:ext cx="2344422" cy="2732598"/>
          </a:xfrm>
          <a:prstGeom prst="rect">
            <a:avLst/>
          </a:prstGeom>
        </p:spPr>
      </p:pic>
      <p:pic>
        <p:nvPicPr>
          <p:cNvPr id="13" name="Picture 12" descr="US_time_zones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1857" y="4320410"/>
            <a:ext cx="3069251" cy="23814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are either Planners or Wingers</a:t>
            </a:r>
          </a:p>
          <a:p>
            <a:r>
              <a:rPr lang="en-US" dirty="0" smtClean="0"/>
              <a:t>Planners resist spontaneous activity</a:t>
            </a:r>
          </a:p>
          <a:p>
            <a:r>
              <a:rPr lang="en-US" dirty="0" smtClean="0"/>
              <a:t>Wingers </a:t>
            </a:r>
            <a:r>
              <a:rPr lang="en-US" dirty="0" smtClean="0"/>
              <a:t>choose not to </a:t>
            </a:r>
            <a:r>
              <a:rPr lang="en-US" dirty="0" smtClean="0"/>
              <a:t>plan well/use time well</a:t>
            </a:r>
          </a:p>
          <a:p>
            <a:r>
              <a:rPr lang="en-US" dirty="0" smtClean="0"/>
              <a:t>SEC: prefer to plan but dislike constraints</a:t>
            </a:r>
          </a:p>
          <a:p>
            <a:r>
              <a:rPr lang="en-US" dirty="0" smtClean="0"/>
              <a:t>ELE: like to plan but better at winging</a:t>
            </a:r>
          </a:p>
          <a:p>
            <a:r>
              <a:rPr lang="en-US" dirty="0" smtClean="0"/>
              <a:t>ELE better at </a:t>
            </a:r>
            <a:r>
              <a:rPr lang="en-US" dirty="0" smtClean="0"/>
              <a:t>delivery</a:t>
            </a:r>
            <a:endParaRPr lang="en-US" dirty="0" smtClean="0"/>
          </a:p>
          <a:p>
            <a:r>
              <a:rPr lang="en-US" dirty="0" smtClean="0"/>
              <a:t>SEC better at content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>
            <a:off x="708605" y="3450855"/>
            <a:ext cx="69480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1541564" y="3437052"/>
            <a:ext cx="5512166" cy="184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76809" y="193248"/>
            <a:ext cx="246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Presentation proficiency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5456" y="3202394"/>
            <a:ext cx="1213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Content</a:t>
            </a:r>
          </a:p>
          <a:p>
            <a:r>
              <a:rPr lang="en-US" dirty="0" smtClean="0"/>
              <a:t>Proficiency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846783" y="3752101"/>
            <a:ext cx="202459" cy="1932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3782296" y="1021453"/>
            <a:ext cx="294485" cy="27606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22036" y="1478309"/>
            <a:ext cx="125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Elementary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65678" y="4091376"/>
            <a:ext cx="116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Secondary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1571929" y="676692"/>
            <a:ext cx="5621472" cy="5226134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7869141">
            <a:off x="1409895" y="2837577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Delivery Proficiency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70647" y="6009657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Content Proficiency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653958" y="664473"/>
            <a:ext cx="61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4383" y="5902826"/>
            <a:ext cx="56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3759708">
            <a:off x="5452265" y="2889631"/>
            <a:ext cx="1288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Behavior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67841" y="84913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Planners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47659" y="537460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Wingers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2011" y="5902826"/>
            <a:ext cx="61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 rot="20643434">
            <a:off x="4413452" y="1688250"/>
            <a:ext cx="548443" cy="2210496"/>
          </a:xfrm>
          <a:prstGeom prst="ellipse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bg1">
                <a:lumMod val="50000"/>
                <a:alpha val="6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 rot="20460179">
            <a:off x="4972627" y="2784961"/>
            <a:ext cx="898832" cy="1533098"/>
          </a:xfrm>
          <a:prstGeom prst="ellipse">
            <a:avLst/>
          </a:prstGeom>
          <a:solidFill>
            <a:schemeClr val="bg1">
              <a:lumMod val="50000"/>
              <a:alpha val="29000"/>
            </a:schemeClr>
          </a:solidFill>
          <a:ln>
            <a:solidFill>
              <a:schemeClr val="bg1">
                <a:lumMod val="50000"/>
                <a:alpha val="6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5731" y="1935447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37007" y="3429427"/>
            <a:ext cx="52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1022_1356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1022_1356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1024_1324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1024_1322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1024_1322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usual demos…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569" y="1417638"/>
            <a:ext cx="8658467" cy="4964076"/>
          </a:xfrm>
        </p:spPr>
        <p:txBody>
          <a:bodyPr>
            <a:normAutofit/>
          </a:bodyPr>
          <a:lstStyle/>
          <a:p>
            <a:r>
              <a:rPr lang="en-US" dirty="0" smtClean="0"/>
              <a:t>Dissolution &amp; Precipitation</a:t>
            </a:r>
          </a:p>
          <a:p>
            <a:r>
              <a:rPr lang="en-US" dirty="0" smtClean="0"/>
              <a:t>Soap, water &amp; black pepper on the plate</a:t>
            </a:r>
          </a:p>
          <a:p>
            <a:pPr lvl="1"/>
            <a:r>
              <a:rPr lang="en-US" dirty="0" smtClean="0"/>
              <a:t>Surface tension, but sometimes mistaken for acid-base </a:t>
            </a:r>
            <a:r>
              <a:rPr lang="en-US" dirty="0" err="1" smtClean="0"/>
              <a:t>rxns</a:t>
            </a:r>
            <a:endParaRPr lang="en-US" dirty="0" smtClean="0"/>
          </a:p>
          <a:p>
            <a:r>
              <a:rPr lang="en-US" dirty="0" smtClean="0"/>
              <a:t>Light the match, suck in the plate</a:t>
            </a:r>
          </a:p>
          <a:p>
            <a:pPr lvl="1"/>
            <a:r>
              <a:rPr lang="en-US" dirty="0" smtClean="0"/>
              <a:t>“OK the air is gone because of conservation of energy or something…”</a:t>
            </a:r>
          </a:p>
          <a:p>
            <a:r>
              <a:rPr lang="en-US" dirty="0" smtClean="0"/>
              <a:t>Skewer the balloon</a:t>
            </a:r>
          </a:p>
          <a:p>
            <a:r>
              <a:rPr lang="en-US" dirty="0" smtClean="0"/>
              <a:t>Plop plop fizz fizz and other fun with </a:t>
            </a:r>
            <a:r>
              <a:rPr lang="en-US" dirty="0" err="1" smtClean="0"/>
              <a:t>Alka</a:t>
            </a:r>
            <a:r>
              <a:rPr lang="en-US" dirty="0" smtClean="0"/>
              <a:t>-seltzer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Microteach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80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Focus on delivery</a:t>
            </a:r>
          </a:p>
          <a:p>
            <a:r>
              <a:rPr lang="en-US" dirty="0" smtClean="0"/>
              <a:t>7 minutes</a:t>
            </a:r>
          </a:p>
          <a:p>
            <a:r>
              <a:rPr lang="en-US" dirty="0" smtClean="0"/>
              <a:t>Grade Acceptable/Not Acceptable on:</a:t>
            </a:r>
          </a:p>
          <a:p>
            <a:pPr lvl="1"/>
            <a:r>
              <a:rPr lang="en-US" dirty="0" smtClean="0"/>
              <a:t>Volume, clarity, confidence bearing, truthfulness</a:t>
            </a:r>
          </a:p>
          <a:p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Hydrologic cycle</a:t>
            </a:r>
          </a:p>
          <a:p>
            <a:pPr lvl="1"/>
            <a:r>
              <a:rPr lang="en-US" dirty="0" smtClean="0"/>
              <a:t>Phases of the Moon</a:t>
            </a:r>
          </a:p>
          <a:p>
            <a:pPr lvl="1"/>
            <a:r>
              <a:rPr lang="en-US" dirty="0" smtClean="0"/>
              <a:t>Rocks &amp; the rock cycle</a:t>
            </a:r>
          </a:p>
          <a:p>
            <a:r>
              <a:rPr lang="en-US" dirty="0" smtClean="0"/>
              <a:t>Constraint: Use the graphics provided</a:t>
            </a:r>
          </a:p>
          <a:p>
            <a:r>
              <a:rPr lang="en-US" dirty="0" smtClean="0"/>
              <a:t>1 week to prep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37563" y="1600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d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6" y="224865"/>
            <a:ext cx="3660309" cy="2946691"/>
          </a:xfrm>
          <a:prstGeom prst="rect">
            <a:avLst/>
          </a:prstGeom>
        </p:spPr>
      </p:pic>
      <p:pic>
        <p:nvPicPr>
          <p:cNvPr id="5" name="Picture 4" descr="moon-ph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15" y="3249613"/>
            <a:ext cx="6350000" cy="3467100"/>
          </a:xfrm>
          <a:prstGeom prst="rect">
            <a:avLst/>
          </a:prstGeom>
        </p:spPr>
      </p:pic>
      <p:pic>
        <p:nvPicPr>
          <p:cNvPr id="6" name="Picture 5" descr="rx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353" y="224865"/>
            <a:ext cx="3676232" cy="30247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3140</TotalTime>
  <Words>246</Words>
  <Application>Microsoft Office PowerPoint</Application>
  <PresentationFormat>On-screen Show (4:3)</PresentationFormat>
  <Paragraphs>63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MacGyver Week and other novel tasks in a methods class for preservice Earth science teachers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usual demos…</vt:lpstr>
      <vt:lpstr>Microteach 1</vt:lpstr>
      <vt:lpstr>PowerPoint Presentation</vt:lpstr>
      <vt:lpstr>Microteach 2</vt:lpstr>
      <vt:lpstr>Nanoteach</vt:lpstr>
      <vt:lpstr>PowerPoint Presentation</vt:lpstr>
      <vt:lpstr>Reflections</vt:lpstr>
      <vt:lpstr>PowerPoint Presentation</vt:lpstr>
      <vt:lpstr>PowerPoint Presentation</vt:lpstr>
      <vt:lpstr>Recommendations…</vt:lpstr>
    </vt:vector>
  </TitlesOfParts>
  <Company>Central Michigan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MacGyver Week and other novel tasks in a methods class for preservice Earth science teachers</dc:title>
  <dc:creator>Anthony Feig</dc:creator>
  <cp:lastModifiedBy>Guest Access</cp:lastModifiedBy>
  <cp:revision>8</cp:revision>
  <dcterms:created xsi:type="dcterms:W3CDTF">2013-04-25T13:10:49Z</dcterms:created>
  <dcterms:modified xsi:type="dcterms:W3CDTF">2013-05-03T00:55:37Z</dcterms:modified>
</cp:coreProperties>
</file>