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diagrams/drawing2.xml" ContentType="application/vnd.ms-office.drawingml.diagramDrawing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Layouts/slideLayout28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Layouts/slideLayout29.xml" ContentType="application/vnd.openxmlformats-officedocument.presentationml.slideLayout+xml"/>
  <Override PartName="/ppt/diagrams/drawing3.xml" ContentType="application/vnd.ms-office.drawingml.diagramDrawing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quickStyle3.xml" ContentType="application/vnd.openxmlformats-officedocument.drawingml.diagramStyl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19.xml" ContentType="application/vnd.openxmlformats-officedocument.presentationml.slideLayout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2" r:id="rId1"/>
    <p:sldMasterId id="2147483719" r:id="rId2"/>
    <p:sldMasterId id="2147483731" r:id="rId3"/>
    <p:sldMasterId id="2147483743" r:id="rId4"/>
  </p:sldMasterIdLst>
  <p:notesMasterIdLst>
    <p:notesMasterId r:id="rId24"/>
  </p:notesMasterIdLst>
  <p:handoutMasterIdLst>
    <p:handoutMasterId r:id="rId25"/>
  </p:handoutMasterIdLst>
  <p:sldIdLst>
    <p:sldId id="297" r:id="rId5"/>
    <p:sldId id="257" r:id="rId6"/>
    <p:sldId id="286" r:id="rId7"/>
    <p:sldId id="285" r:id="rId8"/>
    <p:sldId id="280" r:id="rId9"/>
    <p:sldId id="291" r:id="rId10"/>
    <p:sldId id="292" r:id="rId11"/>
    <p:sldId id="281" r:id="rId12"/>
    <p:sldId id="284" r:id="rId13"/>
    <p:sldId id="282" r:id="rId14"/>
    <p:sldId id="298" r:id="rId15"/>
    <p:sldId id="287" r:id="rId16"/>
    <p:sldId id="294" r:id="rId17"/>
    <p:sldId id="295" r:id="rId18"/>
    <p:sldId id="296" r:id="rId19"/>
    <p:sldId id="290" r:id="rId20"/>
    <p:sldId id="289" r:id="rId21"/>
    <p:sldId id="288" r:id="rId22"/>
    <p:sldId id="279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3300"/>
    <a:srgbClr val="0033CC"/>
    <a:srgbClr val="3333FF"/>
    <a:srgbClr val="89A4B5"/>
    <a:srgbClr val="8AA1B4"/>
    <a:srgbClr val="7C96AC"/>
    <a:srgbClr val="7E95AA"/>
    <a:srgbClr val="7E95A4"/>
    <a:srgbClr val="7294B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2787"/>
    <p:restoredTop sz="99645" autoAdjust="0"/>
  </p:normalViewPr>
  <p:slideViewPr>
    <p:cSldViewPr>
      <p:cViewPr>
        <p:scale>
          <a:sx n="60" d="100"/>
          <a:sy n="60" d="100"/>
        </p:scale>
        <p:origin x="-708" y="-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949"/>
    </p:cViewPr>
  </p:sorterViewPr>
  <p:notesViewPr>
    <p:cSldViewPr>
      <p:cViewPr varScale="1">
        <p:scale>
          <a:sx n="64" d="100"/>
          <a:sy n="64" d="100"/>
        </p:scale>
        <p:origin x="-2621" y="-91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D7235-B8E7-41A7-801F-8CA6C216B9F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3554EB28-2678-43AF-A746-657AF6A27174}">
      <dgm:prSet phldrT="[Text]" custT="1"/>
      <dgm:spPr>
        <a:solidFill>
          <a:srgbClr val="8BAF2F"/>
        </a:solidFill>
      </dgm:spPr>
      <dgm:t>
        <a:bodyPr/>
        <a:lstStyle/>
        <a:p>
          <a:r>
            <a:rPr lang="en-US" sz="3200" dirty="0" smtClean="0"/>
            <a:t>Industrial</a:t>
          </a:r>
        </a:p>
        <a:p>
          <a:endParaRPr lang="en-US" sz="3700" dirty="0"/>
        </a:p>
      </dgm:t>
    </dgm:pt>
    <dgm:pt modelId="{927A9932-ADE8-489E-923B-B4DD562F33BF}" type="parTrans" cxnId="{63A9DF06-EEF4-4297-8A61-B4ECF7632DED}">
      <dgm:prSet/>
      <dgm:spPr/>
      <dgm:t>
        <a:bodyPr/>
        <a:lstStyle/>
        <a:p>
          <a:endParaRPr lang="en-US"/>
        </a:p>
      </dgm:t>
    </dgm:pt>
    <dgm:pt modelId="{548E1D8C-6B8E-46C5-93AD-BDD21B8C4FF5}" type="sibTrans" cxnId="{63A9DF06-EEF4-4297-8A61-B4ECF7632DED}">
      <dgm:prSet/>
      <dgm:spPr/>
      <dgm:t>
        <a:bodyPr/>
        <a:lstStyle/>
        <a:p>
          <a:endParaRPr lang="en-US"/>
        </a:p>
      </dgm:t>
    </dgm:pt>
    <dgm:pt modelId="{62D87DF4-B6F0-4522-8B71-8CAD676BA80D}">
      <dgm:prSet phldrT="[Text]" custT="1"/>
      <dgm:spPr>
        <a:solidFill>
          <a:srgbClr val="8BA9BC"/>
        </a:solidFill>
      </dgm:spPr>
      <dgm:t>
        <a:bodyPr/>
        <a:lstStyle/>
        <a:p>
          <a:r>
            <a:rPr lang="en-US" sz="3200" dirty="0" smtClean="0"/>
            <a:t>Development</a:t>
          </a:r>
        </a:p>
        <a:p>
          <a:endParaRPr lang="en-US" sz="3700" dirty="0"/>
        </a:p>
      </dgm:t>
    </dgm:pt>
    <dgm:pt modelId="{9C43904D-8629-417C-BD1A-D1E8E9407C39}" type="parTrans" cxnId="{7D2405CE-1273-43CC-9CF1-887E435AD0E3}">
      <dgm:prSet/>
      <dgm:spPr/>
      <dgm:t>
        <a:bodyPr/>
        <a:lstStyle/>
        <a:p>
          <a:endParaRPr lang="en-US"/>
        </a:p>
      </dgm:t>
    </dgm:pt>
    <dgm:pt modelId="{AB483307-271D-49B7-9274-69F04667F172}" type="sibTrans" cxnId="{7D2405CE-1273-43CC-9CF1-887E435AD0E3}">
      <dgm:prSet/>
      <dgm:spPr/>
      <dgm:t>
        <a:bodyPr/>
        <a:lstStyle/>
        <a:p>
          <a:endParaRPr lang="en-US"/>
        </a:p>
      </dgm:t>
    </dgm:pt>
    <dgm:pt modelId="{172EBA3D-D39C-46A9-BE97-5B7959C701D7}">
      <dgm:prSet phldrT="[Text]" custT="1"/>
      <dgm:spPr>
        <a:solidFill>
          <a:srgbClr val="D06F1B"/>
        </a:solidFill>
      </dgm:spPr>
      <dgm:t>
        <a:bodyPr/>
        <a:lstStyle/>
        <a:p>
          <a:r>
            <a:rPr lang="en-US" sz="3200" dirty="0" smtClean="0"/>
            <a:t>Solid Waste</a:t>
          </a:r>
        </a:p>
        <a:p>
          <a:endParaRPr lang="en-US" sz="3700" dirty="0"/>
        </a:p>
      </dgm:t>
    </dgm:pt>
    <dgm:pt modelId="{3CD97B25-A109-41FF-B50E-42A3765D7BAB}" type="parTrans" cxnId="{AD2C98D7-6BD7-44F0-99BB-C95A1D69D11B}">
      <dgm:prSet/>
      <dgm:spPr/>
      <dgm:t>
        <a:bodyPr/>
        <a:lstStyle/>
        <a:p>
          <a:endParaRPr lang="en-US"/>
        </a:p>
      </dgm:t>
    </dgm:pt>
    <dgm:pt modelId="{793CE6CB-E304-4013-8C03-B1AB79FC5C77}" type="sibTrans" cxnId="{AD2C98D7-6BD7-44F0-99BB-C95A1D69D11B}">
      <dgm:prSet/>
      <dgm:spPr/>
      <dgm:t>
        <a:bodyPr/>
        <a:lstStyle/>
        <a:p>
          <a:endParaRPr lang="en-US"/>
        </a:p>
      </dgm:t>
    </dgm:pt>
    <dgm:pt modelId="{8AEA2522-B731-4A60-B0BF-C63EF5139BBF}" type="pres">
      <dgm:prSet presAssocID="{FFCD7235-B8E7-41A7-801F-8CA6C216B9F5}" presName="linear" presStyleCnt="0">
        <dgm:presLayoutVars>
          <dgm:dir/>
          <dgm:resizeHandles val="exact"/>
        </dgm:presLayoutVars>
      </dgm:prSet>
      <dgm:spPr/>
    </dgm:pt>
    <dgm:pt modelId="{634449EE-36B8-499A-B883-2A6283DE896C}" type="pres">
      <dgm:prSet presAssocID="{3554EB28-2678-43AF-A746-657AF6A27174}" presName="comp" presStyleCnt="0"/>
      <dgm:spPr/>
    </dgm:pt>
    <dgm:pt modelId="{46DB5163-2C43-4AA4-B4A5-CC00391A49E7}" type="pres">
      <dgm:prSet presAssocID="{3554EB28-2678-43AF-A746-657AF6A27174}" presName="box" presStyleLbl="node1" presStyleIdx="0" presStyleCnt="3"/>
      <dgm:spPr/>
      <dgm:t>
        <a:bodyPr/>
        <a:lstStyle/>
        <a:p>
          <a:endParaRPr lang="en-US"/>
        </a:p>
      </dgm:t>
    </dgm:pt>
    <dgm:pt modelId="{1E668C05-CAB7-4704-847D-A74127BCF272}" type="pres">
      <dgm:prSet presAssocID="{3554EB28-2678-43AF-A746-657AF6A2717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6533C1E-8A59-493C-AC2D-DD2F6F02C7D4}" type="pres">
      <dgm:prSet presAssocID="{3554EB28-2678-43AF-A746-657AF6A2717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5428F-2BF9-46E5-AD86-3B575239BDD6}" type="pres">
      <dgm:prSet presAssocID="{548E1D8C-6B8E-46C5-93AD-BDD21B8C4FF5}" presName="spacer" presStyleCnt="0"/>
      <dgm:spPr/>
    </dgm:pt>
    <dgm:pt modelId="{A2B9C50E-46B9-4B82-B94C-7B0E8CCD42F4}" type="pres">
      <dgm:prSet presAssocID="{62D87DF4-B6F0-4522-8B71-8CAD676BA80D}" presName="comp" presStyleCnt="0"/>
      <dgm:spPr/>
    </dgm:pt>
    <dgm:pt modelId="{4C4DA889-10E1-46C0-9E2B-FFC176FFF679}" type="pres">
      <dgm:prSet presAssocID="{62D87DF4-B6F0-4522-8B71-8CAD676BA80D}" presName="box" presStyleLbl="node1" presStyleIdx="1" presStyleCnt="3"/>
      <dgm:spPr/>
      <dgm:t>
        <a:bodyPr/>
        <a:lstStyle/>
        <a:p>
          <a:endParaRPr lang="en-US"/>
        </a:p>
      </dgm:t>
    </dgm:pt>
    <dgm:pt modelId="{6294C7AA-0B77-43C1-93FC-028B07C8FC5A}" type="pres">
      <dgm:prSet presAssocID="{62D87DF4-B6F0-4522-8B71-8CAD676BA80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2BCFC25-E656-4664-97BE-E6ED5E69D211}" type="pres">
      <dgm:prSet presAssocID="{62D87DF4-B6F0-4522-8B71-8CAD676BA80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C8141-DFB2-4FDC-AC53-0E8925374C17}" type="pres">
      <dgm:prSet presAssocID="{AB483307-271D-49B7-9274-69F04667F172}" presName="spacer" presStyleCnt="0"/>
      <dgm:spPr/>
    </dgm:pt>
    <dgm:pt modelId="{61590B10-49CF-4A4F-8903-6C6E55333E42}" type="pres">
      <dgm:prSet presAssocID="{172EBA3D-D39C-46A9-BE97-5B7959C701D7}" presName="comp" presStyleCnt="0"/>
      <dgm:spPr/>
    </dgm:pt>
    <dgm:pt modelId="{2CC4B4BD-F0BF-49B8-B3D6-22ABA00DB978}" type="pres">
      <dgm:prSet presAssocID="{172EBA3D-D39C-46A9-BE97-5B7959C701D7}" presName="box" presStyleLbl="node1" presStyleIdx="2" presStyleCnt="3"/>
      <dgm:spPr/>
      <dgm:t>
        <a:bodyPr/>
        <a:lstStyle/>
        <a:p>
          <a:endParaRPr lang="en-US"/>
        </a:p>
      </dgm:t>
    </dgm:pt>
    <dgm:pt modelId="{0F0510BB-FBA4-42CB-919F-86726A4B5E34}" type="pres">
      <dgm:prSet presAssocID="{172EBA3D-D39C-46A9-BE97-5B7959C701D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A246E0-2AF1-41E0-B4B2-765B23FE08F0}" type="pres">
      <dgm:prSet presAssocID="{172EBA3D-D39C-46A9-BE97-5B7959C701D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2405CE-1273-43CC-9CF1-887E435AD0E3}" srcId="{FFCD7235-B8E7-41A7-801F-8CA6C216B9F5}" destId="{62D87DF4-B6F0-4522-8B71-8CAD676BA80D}" srcOrd="1" destOrd="0" parTransId="{9C43904D-8629-417C-BD1A-D1E8E9407C39}" sibTransId="{AB483307-271D-49B7-9274-69F04667F172}"/>
    <dgm:cxn modelId="{AD2C98D7-6BD7-44F0-99BB-C95A1D69D11B}" srcId="{FFCD7235-B8E7-41A7-801F-8CA6C216B9F5}" destId="{172EBA3D-D39C-46A9-BE97-5B7959C701D7}" srcOrd="2" destOrd="0" parTransId="{3CD97B25-A109-41FF-B50E-42A3765D7BAB}" sibTransId="{793CE6CB-E304-4013-8C03-B1AB79FC5C77}"/>
    <dgm:cxn modelId="{600E6ED1-62C2-4FB6-9324-131A780489C4}" type="presOf" srcId="{3554EB28-2678-43AF-A746-657AF6A27174}" destId="{36533C1E-8A59-493C-AC2D-DD2F6F02C7D4}" srcOrd="1" destOrd="0" presId="urn:microsoft.com/office/officeart/2005/8/layout/vList4"/>
    <dgm:cxn modelId="{A7173D26-AFF3-43DE-B54D-C0A2FF94FD3A}" type="presOf" srcId="{62D87DF4-B6F0-4522-8B71-8CAD676BA80D}" destId="{62BCFC25-E656-4664-97BE-E6ED5E69D211}" srcOrd="1" destOrd="0" presId="urn:microsoft.com/office/officeart/2005/8/layout/vList4"/>
    <dgm:cxn modelId="{ECF36987-7BBA-45D0-880B-74CDFD5548FD}" type="presOf" srcId="{172EBA3D-D39C-46A9-BE97-5B7959C701D7}" destId="{2CC4B4BD-F0BF-49B8-B3D6-22ABA00DB978}" srcOrd="0" destOrd="0" presId="urn:microsoft.com/office/officeart/2005/8/layout/vList4"/>
    <dgm:cxn modelId="{63A9DF06-EEF4-4297-8A61-B4ECF7632DED}" srcId="{FFCD7235-B8E7-41A7-801F-8CA6C216B9F5}" destId="{3554EB28-2678-43AF-A746-657AF6A27174}" srcOrd="0" destOrd="0" parTransId="{927A9932-ADE8-489E-923B-B4DD562F33BF}" sibTransId="{548E1D8C-6B8E-46C5-93AD-BDD21B8C4FF5}"/>
    <dgm:cxn modelId="{D0DDF280-ECF5-4541-85FA-FAC2C4B8AC26}" type="presOf" srcId="{FFCD7235-B8E7-41A7-801F-8CA6C216B9F5}" destId="{8AEA2522-B731-4A60-B0BF-C63EF5139BBF}" srcOrd="0" destOrd="0" presId="urn:microsoft.com/office/officeart/2005/8/layout/vList4"/>
    <dgm:cxn modelId="{1912A235-C3BA-4296-A973-4292C40C7FD7}" type="presOf" srcId="{3554EB28-2678-43AF-A746-657AF6A27174}" destId="{46DB5163-2C43-4AA4-B4A5-CC00391A49E7}" srcOrd="0" destOrd="0" presId="urn:microsoft.com/office/officeart/2005/8/layout/vList4"/>
    <dgm:cxn modelId="{94B933A3-8212-4320-9D14-24C493221FF9}" type="presOf" srcId="{62D87DF4-B6F0-4522-8B71-8CAD676BA80D}" destId="{4C4DA889-10E1-46C0-9E2B-FFC176FFF679}" srcOrd="0" destOrd="0" presId="urn:microsoft.com/office/officeart/2005/8/layout/vList4"/>
    <dgm:cxn modelId="{B131DB4F-E762-45F9-AAAA-1AC10DA8D987}" type="presOf" srcId="{172EBA3D-D39C-46A9-BE97-5B7959C701D7}" destId="{81A246E0-2AF1-41E0-B4B2-765B23FE08F0}" srcOrd="1" destOrd="0" presId="urn:microsoft.com/office/officeart/2005/8/layout/vList4"/>
    <dgm:cxn modelId="{49774673-E1FF-42EB-8A93-A6EACD8ADEA9}" type="presParOf" srcId="{8AEA2522-B731-4A60-B0BF-C63EF5139BBF}" destId="{634449EE-36B8-499A-B883-2A6283DE896C}" srcOrd="0" destOrd="0" presId="urn:microsoft.com/office/officeart/2005/8/layout/vList4"/>
    <dgm:cxn modelId="{6C28A86A-D27D-4320-9979-25FCE7134365}" type="presParOf" srcId="{634449EE-36B8-499A-B883-2A6283DE896C}" destId="{46DB5163-2C43-4AA4-B4A5-CC00391A49E7}" srcOrd="0" destOrd="0" presId="urn:microsoft.com/office/officeart/2005/8/layout/vList4"/>
    <dgm:cxn modelId="{06FC88F8-F3B3-4257-8568-39D95F30786B}" type="presParOf" srcId="{634449EE-36B8-499A-B883-2A6283DE896C}" destId="{1E668C05-CAB7-4704-847D-A74127BCF272}" srcOrd="1" destOrd="0" presId="urn:microsoft.com/office/officeart/2005/8/layout/vList4"/>
    <dgm:cxn modelId="{752CEC3A-BCCD-45F0-9422-DCDF10BFE193}" type="presParOf" srcId="{634449EE-36B8-499A-B883-2A6283DE896C}" destId="{36533C1E-8A59-493C-AC2D-DD2F6F02C7D4}" srcOrd="2" destOrd="0" presId="urn:microsoft.com/office/officeart/2005/8/layout/vList4"/>
    <dgm:cxn modelId="{3BC450DA-50F1-4D27-B2F9-6C5BD7A86C19}" type="presParOf" srcId="{8AEA2522-B731-4A60-B0BF-C63EF5139BBF}" destId="{A0C5428F-2BF9-46E5-AD86-3B575239BDD6}" srcOrd="1" destOrd="0" presId="urn:microsoft.com/office/officeart/2005/8/layout/vList4"/>
    <dgm:cxn modelId="{7665C88D-E086-42E8-A659-D5B9B4AA8ED8}" type="presParOf" srcId="{8AEA2522-B731-4A60-B0BF-C63EF5139BBF}" destId="{A2B9C50E-46B9-4B82-B94C-7B0E8CCD42F4}" srcOrd="2" destOrd="0" presId="urn:microsoft.com/office/officeart/2005/8/layout/vList4"/>
    <dgm:cxn modelId="{5A7E5D1F-F028-4EA6-A783-DE396572259A}" type="presParOf" srcId="{A2B9C50E-46B9-4B82-B94C-7B0E8CCD42F4}" destId="{4C4DA889-10E1-46C0-9E2B-FFC176FFF679}" srcOrd="0" destOrd="0" presId="urn:microsoft.com/office/officeart/2005/8/layout/vList4"/>
    <dgm:cxn modelId="{3623C552-53B4-473B-8785-A39DF4022B5B}" type="presParOf" srcId="{A2B9C50E-46B9-4B82-B94C-7B0E8CCD42F4}" destId="{6294C7AA-0B77-43C1-93FC-028B07C8FC5A}" srcOrd="1" destOrd="0" presId="urn:microsoft.com/office/officeart/2005/8/layout/vList4"/>
    <dgm:cxn modelId="{580DC192-DDA8-4F70-9EB4-1F9099EB9286}" type="presParOf" srcId="{A2B9C50E-46B9-4B82-B94C-7B0E8CCD42F4}" destId="{62BCFC25-E656-4664-97BE-E6ED5E69D211}" srcOrd="2" destOrd="0" presId="urn:microsoft.com/office/officeart/2005/8/layout/vList4"/>
    <dgm:cxn modelId="{39E524C3-10EA-4B14-BFF2-EA3DE3DF6BF2}" type="presParOf" srcId="{8AEA2522-B731-4A60-B0BF-C63EF5139BBF}" destId="{AB8C8141-DFB2-4FDC-AC53-0E8925374C17}" srcOrd="3" destOrd="0" presId="urn:microsoft.com/office/officeart/2005/8/layout/vList4"/>
    <dgm:cxn modelId="{2D04729A-03C8-419E-9E0B-DC25E11B91B0}" type="presParOf" srcId="{8AEA2522-B731-4A60-B0BF-C63EF5139BBF}" destId="{61590B10-49CF-4A4F-8903-6C6E55333E42}" srcOrd="4" destOrd="0" presId="urn:microsoft.com/office/officeart/2005/8/layout/vList4"/>
    <dgm:cxn modelId="{EA76A886-69C8-414A-B995-9C64D0CE6533}" type="presParOf" srcId="{61590B10-49CF-4A4F-8903-6C6E55333E42}" destId="{2CC4B4BD-F0BF-49B8-B3D6-22ABA00DB978}" srcOrd="0" destOrd="0" presId="urn:microsoft.com/office/officeart/2005/8/layout/vList4"/>
    <dgm:cxn modelId="{E11716E3-750C-4C44-8105-B263B9A3D932}" type="presParOf" srcId="{61590B10-49CF-4A4F-8903-6C6E55333E42}" destId="{0F0510BB-FBA4-42CB-919F-86726A4B5E34}" srcOrd="1" destOrd="0" presId="urn:microsoft.com/office/officeart/2005/8/layout/vList4"/>
    <dgm:cxn modelId="{240A91E5-EA51-4666-B360-8CE9772CACA1}" type="presParOf" srcId="{61590B10-49CF-4A4F-8903-6C6E55333E42}" destId="{81A246E0-2AF1-41E0-B4B2-765B23FE08F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CD7235-B8E7-41A7-801F-8CA6C216B9F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3554EB28-2678-43AF-A746-657AF6A27174}">
      <dgm:prSet phldrT="[Text]" custT="1"/>
      <dgm:spPr>
        <a:solidFill>
          <a:srgbClr val="8BAF2F"/>
        </a:solidFill>
      </dgm:spPr>
      <dgm:t>
        <a:bodyPr/>
        <a:lstStyle/>
        <a:p>
          <a:r>
            <a:rPr lang="en-US" sz="3200" dirty="0" smtClean="0"/>
            <a:t>Industrial</a:t>
          </a:r>
        </a:p>
        <a:p>
          <a:endParaRPr lang="en-US" sz="3700" dirty="0"/>
        </a:p>
      </dgm:t>
    </dgm:pt>
    <dgm:pt modelId="{927A9932-ADE8-489E-923B-B4DD562F33BF}" type="parTrans" cxnId="{63A9DF06-EEF4-4297-8A61-B4ECF7632DED}">
      <dgm:prSet/>
      <dgm:spPr/>
      <dgm:t>
        <a:bodyPr/>
        <a:lstStyle/>
        <a:p>
          <a:endParaRPr lang="en-US"/>
        </a:p>
      </dgm:t>
    </dgm:pt>
    <dgm:pt modelId="{548E1D8C-6B8E-46C5-93AD-BDD21B8C4FF5}" type="sibTrans" cxnId="{63A9DF06-EEF4-4297-8A61-B4ECF7632DED}">
      <dgm:prSet/>
      <dgm:spPr/>
      <dgm:t>
        <a:bodyPr/>
        <a:lstStyle/>
        <a:p>
          <a:endParaRPr lang="en-US"/>
        </a:p>
      </dgm:t>
    </dgm:pt>
    <dgm:pt modelId="{62D87DF4-B6F0-4522-8B71-8CAD676BA80D}">
      <dgm:prSet phldrT="[Text]" custT="1"/>
      <dgm:spPr>
        <a:solidFill>
          <a:srgbClr val="8BA9BC"/>
        </a:solidFill>
      </dgm:spPr>
      <dgm:t>
        <a:bodyPr/>
        <a:lstStyle/>
        <a:p>
          <a:r>
            <a:rPr lang="en-US" sz="3200" dirty="0" smtClean="0"/>
            <a:t>Development</a:t>
          </a:r>
        </a:p>
        <a:p>
          <a:endParaRPr lang="en-US" sz="3700" dirty="0"/>
        </a:p>
      </dgm:t>
    </dgm:pt>
    <dgm:pt modelId="{9C43904D-8629-417C-BD1A-D1E8E9407C39}" type="parTrans" cxnId="{7D2405CE-1273-43CC-9CF1-887E435AD0E3}">
      <dgm:prSet/>
      <dgm:spPr/>
      <dgm:t>
        <a:bodyPr/>
        <a:lstStyle/>
        <a:p>
          <a:endParaRPr lang="en-US"/>
        </a:p>
      </dgm:t>
    </dgm:pt>
    <dgm:pt modelId="{AB483307-271D-49B7-9274-69F04667F172}" type="sibTrans" cxnId="{7D2405CE-1273-43CC-9CF1-887E435AD0E3}">
      <dgm:prSet/>
      <dgm:spPr/>
      <dgm:t>
        <a:bodyPr/>
        <a:lstStyle/>
        <a:p>
          <a:endParaRPr lang="en-US"/>
        </a:p>
      </dgm:t>
    </dgm:pt>
    <dgm:pt modelId="{172EBA3D-D39C-46A9-BE97-5B7959C701D7}">
      <dgm:prSet phldrT="[Text]" custT="1"/>
      <dgm:spPr>
        <a:solidFill>
          <a:srgbClr val="D06F1B"/>
        </a:solidFill>
      </dgm:spPr>
      <dgm:t>
        <a:bodyPr/>
        <a:lstStyle/>
        <a:p>
          <a:r>
            <a:rPr lang="en-US" sz="3200" dirty="0" smtClean="0"/>
            <a:t>Solid Waste</a:t>
          </a:r>
        </a:p>
        <a:p>
          <a:endParaRPr lang="en-US" sz="3700" dirty="0"/>
        </a:p>
      </dgm:t>
    </dgm:pt>
    <dgm:pt modelId="{3CD97B25-A109-41FF-B50E-42A3765D7BAB}" type="parTrans" cxnId="{AD2C98D7-6BD7-44F0-99BB-C95A1D69D11B}">
      <dgm:prSet/>
      <dgm:spPr/>
      <dgm:t>
        <a:bodyPr/>
        <a:lstStyle/>
        <a:p>
          <a:endParaRPr lang="en-US"/>
        </a:p>
      </dgm:t>
    </dgm:pt>
    <dgm:pt modelId="{793CE6CB-E304-4013-8C03-B1AB79FC5C77}" type="sibTrans" cxnId="{AD2C98D7-6BD7-44F0-99BB-C95A1D69D11B}">
      <dgm:prSet/>
      <dgm:spPr/>
      <dgm:t>
        <a:bodyPr/>
        <a:lstStyle/>
        <a:p>
          <a:endParaRPr lang="en-US"/>
        </a:p>
      </dgm:t>
    </dgm:pt>
    <dgm:pt modelId="{8AEA2522-B731-4A60-B0BF-C63EF5139BBF}" type="pres">
      <dgm:prSet presAssocID="{FFCD7235-B8E7-41A7-801F-8CA6C216B9F5}" presName="linear" presStyleCnt="0">
        <dgm:presLayoutVars>
          <dgm:dir/>
          <dgm:resizeHandles val="exact"/>
        </dgm:presLayoutVars>
      </dgm:prSet>
      <dgm:spPr/>
    </dgm:pt>
    <dgm:pt modelId="{634449EE-36B8-499A-B883-2A6283DE896C}" type="pres">
      <dgm:prSet presAssocID="{3554EB28-2678-43AF-A746-657AF6A27174}" presName="comp" presStyleCnt="0"/>
      <dgm:spPr/>
    </dgm:pt>
    <dgm:pt modelId="{46DB5163-2C43-4AA4-B4A5-CC00391A49E7}" type="pres">
      <dgm:prSet presAssocID="{3554EB28-2678-43AF-A746-657AF6A27174}" presName="box" presStyleLbl="node1" presStyleIdx="0" presStyleCnt="3"/>
      <dgm:spPr/>
      <dgm:t>
        <a:bodyPr/>
        <a:lstStyle/>
        <a:p>
          <a:endParaRPr lang="en-US"/>
        </a:p>
      </dgm:t>
    </dgm:pt>
    <dgm:pt modelId="{1E668C05-CAB7-4704-847D-A74127BCF272}" type="pres">
      <dgm:prSet presAssocID="{3554EB28-2678-43AF-A746-657AF6A2717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6533C1E-8A59-493C-AC2D-DD2F6F02C7D4}" type="pres">
      <dgm:prSet presAssocID="{3554EB28-2678-43AF-A746-657AF6A2717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5428F-2BF9-46E5-AD86-3B575239BDD6}" type="pres">
      <dgm:prSet presAssocID="{548E1D8C-6B8E-46C5-93AD-BDD21B8C4FF5}" presName="spacer" presStyleCnt="0"/>
      <dgm:spPr/>
    </dgm:pt>
    <dgm:pt modelId="{A2B9C50E-46B9-4B82-B94C-7B0E8CCD42F4}" type="pres">
      <dgm:prSet presAssocID="{62D87DF4-B6F0-4522-8B71-8CAD676BA80D}" presName="comp" presStyleCnt="0"/>
      <dgm:spPr/>
    </dgm:pt>
    <dgm:pt modelId="{4C4DA889-10E1-46C0-9E2B-FFC176FFF679}" type="pres">
      <dgm:prSet presAssocID="{62D87DF4-B6F0-4522-8B71-8CAD676BA80D}" presName="box" presStyleLbl="node1" presStyleIdx="1" presStyleCnt="3"/>
      <dgm:spPr/>
      <dgm:t>
        <a:bodyPr/>
        <a:lstStyle/>
        <a:p>
          <a:endParaRPr lang="en-US"/>
        </a:p>
      </dgm:t>
    </dgm:pt>
    <dgm:pt modelId="{6294C7AA-0B77-43C1-93FC-028B07C8FC5A}" type="pres">
      <dgm:prSet presAssocID="{62D87DF4-B6F0-4522-8B71-8CAD676BA80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2BCFC25-E656-4664-97BE-E6ED5E69D211}" type="pres">
      <dgm:prSet presAssocID="{62D87DF4-B6F0-4522-8B71-8CAD676BA80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C8141-DFB2-4FDC-AC53-0E8925374C17}" type="pres">
      <dgm:prSet presAssocID="{AB483307-271D-49B7-9274-69F04667F172}" presName="spacer" presStyleCnt="0"/>
      <dgm:spPr/>
    </dgm:pt>
    <dgm:pt modelId="{61590B10-49CF-4A4F-8903-6C6E55333E42}" type="pres">
      <dgm:prSet presAssocID="{172EBA3D-D39C-46A9-BE97-5B7959C701D7}" presName="comp" presStyleCnt="0"/>
      <dgm:spPr/>
    </dgm:pt>
    <dgm:pt modelId="{2CC4B4BD-F0BF-49B8-B3D6-22ABA00DB978}" type="pres">
      <dgm:prSet presAssocID="{172EBA3D-D39C-46A9-BE97-5B7959C701D7}" presName="box" presStyleLbl="node1" presStyleIdx="2" presStyleCnt="3"/>
      <dgm:spPr/>
      <dgm:t>
        <a:bodyPr/>
        <a:lstStyle/>
        <a:p>
          <a:endParaRPr lang="en-US"/>
        </a:p>
      </dgm:t>
    </dgm:pt>
    <dgm:pt modelId="{0F0510BB-FBA4-42CB-919F-86726A4B5E34}" type="pres">
      <dgm:prSet presAssocID="{172EBA3D-D39C-46A9-BE97-5B7959C701D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A246E0-2AF1-41E0-B4B2-765B23FE08F0}" type="pres">
      <dgm:prSet presAssocID="{172EBA3D-D39C-46A9-BE97-5B7959C701D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EB8E0-E13F-4E6A-B608-8347BF413DAB}" type="presOf" srcId="{FFCD7235-B8E7-41A7-801F-8CA6C216B9F5}" destId="{8AEA2522-B731-4A60-B0BF-C63EF5139BBF}" srcOrd="0" destOrd="0" presId="urn:microsoft.com/office/officeart/2005/8/layout/vList4"/>
    <dgm:cxn modelId="{DCC2A05C-040A-4178-BE42-488AD284D184}" type="presOf" srcId="{3554EB28-2678-43AF-A746-657AF6A27174}" destId="{46DB5163-2C43-4AA4-B4A5-CC00391A49E7}" srcOrd="0" destOrd="0" presId="urn:microsoft.com/office/officeart/2005/8/layout/vList4"/>
    <dgm:cxn modelId="{7CD3AE66-04F6-4992-9EE8-393007BE69BF}" type="presOf" srcId="{3554EB28-2678-43AF-A746-657AF6A27174}" destId="{36533C1E-8A59-493C-AC2D-DD2F6F02C7D4}" srcOrd="1" destOrd="0" presId="urn:microsoft.com/office/officeart/2005/8/layout/vList4"/>
    <dgm:cxn modelId="{7D2405CE-1273-43CC-9CF1-887E435AD0E3}" srcId="{FFCD7235-B8E7-41A7-801F-8CA6C216B9F5}" destId="{62D87DF4-B6F0-4522-8B71-8CAD676BA80D}" srcOrd="1" destOrd="0" parTransId="{9C43904D-8629-417C-BD1A-D1E8E9407C39}" sibTransId="{AB483307-271D-49B7-9274-69F04667F172}"/>
    <dgm:cxn modelId="{92E0FD65-2249-49B3-8B2C-95F7CD600290}" type="presOf" srcId="{172EBA3D-D39C-46A9-BE97-5B7959C701D7}" destId="{2CC4B4BD-F0BF-49B8-B3D6-22ABA00DB978}" srcOrd="0" destOrd="0" presId="urn:microsoft.com/office/officeart/2005/8/layout/vList4"/>
    <dgm:cxn modelId="{AD2C98D7-6BD7-44F0-99BB-C95A1D69D11B}" srcId="{FFCD7235-B8E7-41A7-801F-8CA6C216B9F5}" destId="{172EBA3D-D39C-46A9-BE97-5B7959C701D7}" srcOrd="2" destOrd="0" parTransId="{3CD97B25-A109-41FF-B50E-42A3765D7BAB}" sibTransId="{793CE6CB-E304-4013-8C03-B1AB79FC5C77}"/>
    <dgm:cxn modelId="{756DE1BC-3165-4DAC-BE6B-CB47945F501B}" type="presOf" srcId="{62D87DF4-B6F0-4522-8B71-8CAD676BA80D}" destId="{4C4DA889-10E1-46C0-9E2B-FFC176FFF679}" srcOrd="0" destOrd="0" presId="urn:microsoft.com/office/officeart/2005/8/layout/vList4"/>
    <dgm:cxn modelId="{6AFD06ED-91FB-4B91-8E7E-4FBA8A16DAD7}" type="presOf" srcId="{172EBA3D-D39C-46A9-BE97-5B7959C701D7}" destId="{81A246E0-2AF1-41E0-B4B2-765B23FE08F0}" srcOrd="1" destOrd="0" presId="urn:microsoft.com/office/officeart/2005/8/layout/vList4"/>
    <dgm:cxn modelId="{63A9DF06-EEF4-4297-8A61-B4ECF7632DED}" srcId="{FFCD7235-B8E7-41A7-801F-8CA6C216B9F5}" destId="{3554EB28-2678-43AF-A746-657AF6A27174}" srcOrd="0" destOrd="0" parTransId="{927A9932-ADE8-489E-923B-B4DD562F33BF}" sibTransId="{548E1D8C-6B8E-46C5-93AD-BDD21B8C4FF5}"/>
    <dgm:cxn modelId="{D0112B95-CE1B-4A61-B57C-15A9A3FBA5C2}" type="presOf" srcId="{62D87DF4-B6F0-4522-8B71-8CAD676BA80D}" destId="{62BCFC25-E656-4664-97BE-E6ED5E69D211}" srcOrd="1" destOrd="0" presId="urn:microsoft.com/office/officeart/2005/8/layout/vList4"/>
    <dgm:cxn modelId="{13E717EF-8EF2-4F5B-A32E-E272D47497D1}" type="presParOf" srcId="{8AEA2522-B731-4A60-B0BF-C63EF5139BBF}" destId="{634449EE-36B8-499A-B883-2A6283DE896C}" srcOrd="0" destOrd="0" presId="urn:microsoft.com/office/officeart/2005/8/layout/vList4"/>
    <dgm:cxn modelId="{BBEEB0C4-4301-4CB0-88A8-F12F658584C1}" type="presParOf" srcId="{634449EE-36B8-499A-B883-2A6283DE896C}" destId="{46DB5163-2C43-4AA4-B4A5-CC00391A49E7}" srcOrd="0" destOrd="0" presId="urn:microsoft.com/office/officeart/2005/8/layout/vList4"/>
    <dgm:cxn modelId="{1DB1065E-1200-41B9-AD44-96ECEB8884E4}" type="presParOf" srcId="{634449EE-36B8-499A-B883-2A6283DE896C}" destId="{1E668C05-CAB7-4704-847D-A74127BCF272}" srcOrd="1" destOrd="0" presId="urn:microsoft.com/office/officeart/2005/8/layout/vList4"/>
    <dgm:cxn modelId="{5BED0CAD-E347-4337-9C53-8B213C85DBB1}" type="presParOf" srcId="{634449EE-36B8-499A-B883-2A6283DE896C}" destId="{36533C1E-8A59-493C-AC2D-DD2F6F02C7D4}" srcOrd="2" destOrd="0" presId="urn:microsoft.com/office/officeart/2005/8/layout/vList4"/>
    <dgm:cxn modelId="{B11D3EF9-F842-4BDD-9A25-A2B4693D94CB}" type="presParOf" srcId="{8AEA2522-B731-4A60-B0BF-C63EF5139BBF}" destId="{A0C5428F-2BF9-46E5-AD86-3B575239BDD6}" srcOrd="1" destOrd="0" presId="urn:microsoft.com/office/officeart/2005/8/layout/vList4"/>
    <dgm:cxn modelId="{C2846599-87EA-4C08-AF82-FFEA73843FCA}" type="presParOf" srcId="{8AEA2522-B731-4A60-B0BF-C63EF5139BBF}" destId="{A2B9C50E-46B9-4B82-B94C-7B0E8CCD42F4}" srcOrd="2" destOrd="0" presId="urn:microsoft.com/office/officeart/2005/8/layout/vList4"/>
    <dgm:cxn modelId="{4CFED1D1-B068-4F81-9EF8-9A417E047188}" type="presParOf" srcId="{A2B9C50E-46B9-4B82-B94C-7B0E8CCD42F4}" destId="{4C4DA889-10E1-46C0-9E2B-FFC176FFF679}" srcOrd="0" destOrd="0" presId="urn:microsoft.com/office/officeart/2005/8/layout/vList4"/>
    <dgm:cxn modelId="{0B46A1C8-B7C4-4E4E-A54D-C98AC21C358E}" type="presParOf" srcId="{A2B9C50E-46B9-4B82-B94C-7B0E8CCD42F4}" destId="{6294C7AA-0B77-43C1-93FC-028B07C8FC5A}" srcOrd="1" destOrd="0" presId="urn:microsoft.com/office/officeart/2005/8/layout/vList4"/>
    <dgm:cxn modelId="{BC1F9207-90DB-4423-BDDC-AF127FABE45B}" type="presParOf" srcId="{A2B9C50E-46B9-4B82-B94C-7B0E8CCD42F4}" destId="{62BCFC25-E656-4664-97BE-E6ED5E69D211}" srcOrd="2" destOrd="0" presId="urn:microsoft.com/office/officeart/2005/8/layout/vList4"/>
    <dgm:cxn modelId="{D59FBFF6-34CC-495C-BFDC-A4AF4FE6DE16}" type="presParOf" srcId="{8AEA2522-B731-4A60-B0BF-C63EF5139BBF}" destId="{AB8C8141-DFB2-4FDC-AC53-0E8925374C17}" srcOrd="3" destOrd="0" presId="urn:microsoft.com/office/officeart/2005/8/layout/vList4"/>
    <dgm:cxn modelId="{6787D5E9-411F-438B-884C-B4DAD49021BA}" type="presParOf" srcId="{8AEA2522-B731-4A60-B0BF-C63EF5139BBF}" destId="{61590B10-49CF-4A4F-8903-6C6E55333E42}" srcOrd="4" destOrd="0" presId="urn:microsoft.com/office/officeart/2005/8/layout/vList4"/>
    <dgm:cxn modelId="{B5A15F0E-F534-407B-93B5-A495D43DFCF9}" type="presParOf" srcId="{61590B10-49CF-4A4F-8903-6C6E55333E42}" destId="{2CC4B4BD-F0BF-49B8-B3D6-22ABA00DB978}" srcOrd="0" destOrd="0" presId="urn:microsoft.com/office/officeart/2005/8/layout/vList4"/>
    <dgm:cxn modelId="{D299A8BE-B1AA-4B71-9BDF-204A0203361F}" type="presParOf" srcId="{61590B10-49CF-4A4F-8903-6C6E55333E42}" destId="{0F0510BB-FBA4-42CB-919F-86726A4B5E34}" srcOrd="1" destOrd="0" presId="urn:microsoft.com/office/officeart/2005/8/layout/vList4"/>
    <dgm:cxn modelId="{F1B1C736-EF5D-401B-AC9A-3B5F62DB70BC}" type="presParOf" srcId="{61590B10-49CF-4A4F-8903-6C6E55333E42}" destId="{81A246E0-2AF1-41E0-B4B2-765B23FE08F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CD7235-B8E7-41A7-801F-8CA6C216B9F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3554EB28-2678-43AF-A746-657AF6A27174}">
      <dgm:prSet phldrT="[Text]" custT="1"/>
      <dgm:spPr>
        <a:solidFill>
          <a:srgbClr val="8BAF2F"/>
        </a:solidFill>
      </dgm:spPr>
      <dgm:t>
        <a:bodyPr/>
        <a:lstStyle/>
        <a:p>
          <a:r>
            <a:rPr lang="en-US" sz="3200" dirty="0" smtClean="0"/>
            <a:t>Industrial</a:t>
          </a:r>
        </a:p>
        <a:p>
          <a:endParaRPr lang="en-US" sz="3700" dirty="0"/>
        </a:p>
      </dgm:t>
    </dgm:pt>
    <dgm:pt modelId="{927A9932-ADE8-489E-923B-B4DD562F33BF}" type="parTrans" cxnId="{63A9DF06-EEF4-4297-8A61-B4ECF7632DED}">
      <dgm:prSet/>
      <dgm:spPr/>
      <dgm:t>
        <a:bodyPr/>
        <a:lstStyle/>
        <a:p>
          <a:endParaRPr lang="en-US"/>
        </a:p>
      </dgm:t>
    </dgm:pt>
    <dgm:pt modelId="{548E1D8C-6B8E-46C5-93AD-BDD21B8C4FF5}" type="sibTrans" cxnId="{63A9DF06-EEF4-4297-8A61-B4ECF7632DED}">
      <dgm:prSet/>
      <dgm:spPr/>
      <dgm:t>
        <a:bodyPr/>
        <a:lstStyle/>
        <a:p>
          <a:endParaRPr lang="en-US"/>
        </a:p>
      </dgm:t>
    </dgm:pt>
    <dgm:pt modelId="{62D87DF4-B6F0-4522-8B71-8CAD676BA80D}">
      <dgm:prSet phldrT="[Text]" custT="1"/>
      <dgm:spPr>
        <a:solidFill>
          <a:srgbClr val="8BA9BC"/>
        </a:solidFill>
      </dgm:spPr>
      <dgm:t>
        <a:bodyPr/>
        <a:lstStyle/>
        <a:p>
          <a:r>
            <a:rPr lang="en-US" sz="3200" dirty="0" smtClean="0"/>
            <a:t>Development</a:t>
          </a:r>
        </a:p>
        <a:p>
          <a:endParaRPr lang="en-US" sz="3700" dirty="0"/>
        </a:p>
      </dgm:t>
    </dgm:pt>
    <dgm:pt modelId="{9C43904D-8629-417C-BD1A-D1E8E9407C39}" type="parTrans" cxnId="{7D2405CE-1273-43CC-9CF1-887E435AD0E3}">
      <dgm:prSet/>
      <dgm:spPr/>
      <dgm:t>
        <a:bodyPr/>
        <a:lstStyle/>
        <a:p>
          <a:endParaRPr lang="en-US"/>
        </a:p>
      </dgm:t>
    </dgm:pt>
    <dgm:pt modelId="{AB483307-271D-49B7-9274-69F04667F172}" type="sibTrans" cxnId="{7D2405CE-1273-43CC-9CF1-887E435AD0E3}">
      <dgm:prSet/>
      <dgm:spPr/>
      <dgm:t>
        <a:bodyPr/>
        <a:lstStyle/>
        <a:p>
          <a:endParaRPr lang="en-US"/>
        </a:p>
      </dgm:t>
    </dgm:pt>
    <dgm:pt modelId="{172EBA3D-D39C-46A9-BE97-5B7959C701D7}">
      <dgm:prSet phldrT="[Text]" custT="1"/>
      <dgm:spPr>
        <a:solidFill>
          <a:srgbClr val="D06F1B"/>
        </a:solidFill>
      </dgm:spPr>
      <dgm:t>
        <a:bodyPr/>
        <a:lstStyle/>
        <a:p>
          <a:r>
            <a:rPr lang="en-US" sz="3200" dirty="0" smtClean="0"/>
            <a:t>Solid Waste</a:t>
          </a:r>
        </a:p>
        <a:p>
          <a:endParaRPr lang="en-US" sz="3700" dirty="0"/>
        </a:p>
      </dgm:t>
    </dgm:pt>
    <dgm:pt modelId="{3CD97B25-A109-41FF-B50E-42A3765D7BAB}" type="parTrans" cxnId="{AD2C98D7-6BD7-44F0-99BB-C95A1D69D11B}">
      <dgm:prSet/>
      <dgm:spPr/>
      <dgm:t>
        <a:bodyPr/>
        <a:lstStyle/>
        <a:p>
          <a:endParaRPr lang="en-US"/>
        </a:p>
      </dgm:t>
    </dgm:pt>
    <dgm:pt modelId="{793CE6CB-E304-4013-8C03-B1AB79FC5C77}" type="sibTrans" cxnId="{AD2C98D7-6BD7-44F0-99BB-C95A1D69D11B}">
      <dgm:prSet/>
      <dgm:spPr/>
      <dgm:t>
        <a:bodyPr/>
        <a:lstStyle/>
        <a:p>
          <a:endParaRPr lang="en-US"/>
        </a:p>
      </dgm:t>
    </dgm:pt>
    <dgm:pt modelId="{8AEA2522-B731-4A60-B0BF-C63EF5139BBF}" type="pres">
      <dgm:prSet presAssocID="{FFCD7235-B8E7-41A7-801F-8CA6C216B9F5}" presName="linear" presStyleCnt="0">
        <dgm:presLayoutVars>
          <dgm:dir/>
          <dgm:resizeHandles val="exact"/>
        </dgm:presLayoutVars>
      </dgm:prSet>
      <dgm:spPr/>
    </dgm:pt>
    <dgm:pt modelId="{634449EE-36B8-499A-B883-2A6283DE896C}" type="pres">
      <dgm:prSet presAssocID="{3554EB28-2678-43AF-A746-657AF6A27174}" presName="comp" presStyleCnt="0"/>
      <dgm:spPr/>
    </dgm:pt>
    <dgm:pt modelId="{46DB5163-2C43-4AA4-B4A5-CC00391A49E7}" type="pres">
      <dgm:prSet presAssocID="{3554EB28-2678-43AF-A746-657AF6A27174}" presName="box" presStyleLbl="node1" presStyleIdx="0" presStyleCnt="3"/>
      <dgm:spPr/>
      <dgm:t>
        <a:bodyPr/>
        <a:lstStyle/>
        <a:p>
          <a:endParaRPr lang="en-US"/>
        </a:p>
      </dgm:t>
    </dgm:pt>
    <dgm:pt modelId="{1E668C05-CAB7-4704-847D-A74127BCF272}" type="pres">
      <dgm:prSet presAssocID="{3554EB28-2678-43AF-A746-657AF6A2717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6533C1E-8A59-493C-AC2D-DD2F6F02C7D4}" type="pres">
      <dgm:prSet presAssocID="{3554EB28-2678-43AF-A746-657AF6A2717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5428F-2BF9-46E5-AD86-3B575239BDD6}" type="pres">
      <dgm:prSet presAssocID="{548E1D8C-6B8E-46C5-93AD-BDD21B8C4FF5}" presName="spacer" presStyleCnt="0"/>
      <dgm:spPr/>
    </dgm:pt>
    <dgm:pt modelId="{A2B9C50E-46B9-4B82-B94C-7B0E8CCD42F4}" type="pres">
      <dgm:prSet presAssocID="{62D87DF4-B6F0-4522-8B71-8CAD676BA80D}" presName="comp" presStyleCnt="0"/>
      <dgm:spPr/>
    </dgm:pt>
    <dgm:pt modelId="{4C4DA889-10E1-46C0-9E2B-FFC176FFF679}" type="pres">
      <dgm:prSet presAssocID="{62D87DF4-B6F0-4522-8B71-8CAD676BA80D}" presName="box" presStyleLbl="node1" presStyleIdx="1" presStyleCnt="3"/>
      <dgm:spPr/>
      <dgm:t>
        <a:bodyPr/>
        <a:lstStyle/>
        <a:p>
          <a:endParaRPr lang="en-US"/>
        </a:p>
      </dgm:t>
    </dgm:pt>
    <dgm:pt modelId="{6294C7AA-0B77-43C1-93FC-028B07C8FC5A}" type="pres">
      <dgm:prSet presAssocID="{62D87DF4-B6F0-4522-8B71-8CAD676BA80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2BCFC25-E656-4664-97BE-E6ED5E69D211}" type="pres">
      <dgm:prSet presAssocID="{62D87DF4-B6F0-4522-8B71-8CAD676BA80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C8141-DFB2-4FDC-AC53-0E8925374C17}" type="pres">
      <dgm:prSet presAssocID="{AB483307-271D-49B7-9274-69F04667F172}" presName="spacer" presStyleCnt="0"/>
      <dgm:spPr/>
    </dgm:pt>
    <dgm:pt modelId="{61590B10-49CF-4A4F-8903-6C6E55333E42}" type="pres">
      <dgm:prSet presAssocID="{172EBA3D-D39C-46A9-BE97-5B7959C701D7}" presName="comp" presStyleCnt="0"/>
      <dgm:spPr/>
    </dgm:pt>
    <dgm:pt modelId="{2CC4B4BD-F0BF-49B8-B3D6-22ABA00DB978}" type="pres">
      <dgm:prSet presAssocID="{172EBA3D-D39C-46A9-BE97-5B7959C701D7}" presName="box" presStyleLbl="node1" presStyleIdx="2" presStyleCnt="3"/>
      <dgm:spPr/>
      <dgm:t>
        <a:bodyPr/>
        <a:lstStyle/>
        <a:p>
          <a:endParaRPr lang="en-US"/>
        </a:p>
      </dgm:t>
    </dgm:pt>
    <dgm:pt modelId="{0F0510BB-FBA4-42CB-919F-86726A4B5E34}" type="pres">
      <dgm:prSet presAssocID="{172EBA3D-D39C-46A9-BE97-5B7959C701D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A246E0-2AF1-41E0-B4B2-765B23FE08F0}" type="pres">
      <dgm:prSet presAssocID="{172EBA3D-D39C-46A9-BE97-5B7959C701D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04B151-A099-4E89-A0F7-CEA89A05C315}" type="presOf" srcId="{62D87DF4-B6F0-4522-8B71-8CAD676BA80D}" destId="{4C4DA889-10E1-46C0-9E2B-FFC176FFF679}" srcOrd="0" destOrd="0" presId="urn:microsoft.com/office/officeart/2005/8/layout/vList4"/>
    <dgm:cxn modelId="{AD2C98D7-6BD7-44F0-99BB-C95A1D69D11B}" srcId="{FFCD7235-B8E7-41A7-801F-8CA6C216B9F5}" destId="{172EBA3D-D39C-46A9-BE97-5B7959C701D7}" srcOrd="2" destOrd="0" parTransId="{3CD97B25-A109-41FF-B50E-42A3765D7BAB}" sibTransId="{793CE6CB-E304-4013-8C03-B1AB79FC5C77}"/>
    <dgm:cxn modelId="{2D55F992-5748-4AC0-8657-186BE73BD18F}" type="presOf" srcId="{62D87DF4-B6F0-4522-8B71-8CAD676BA80D}" destId="{62BCFC25-E656-4664-97BE-E6ED5E69D211}" srcOrd="1" destOrd="0" presId="urn:microsoft.com/office/officeart/2005/8/layout/vList4"/>
    <dgm:cxn modelId="{63A9DF06-EEF4-4297-8A61-B4ECF7632DED}" srcId="{FFCD7235-B8E7-41A7-801F-8CA6C216B9F5}" destId="{3554EB28-2678-43AF-A746-657AF6A27174}" srcOrd="0" destOrd="0" parTransId="{927A9932-ADE8-489E-923B-B4DD562F33BF}" sibTransId="{548E1D8C-6B8E-46C5-93AD-BDD21B8C4FF5}"/>
    <dgm:cxn modelId="{368CA2DE-4A67-406E-8618-DA9570A4C088}" type="presOf" srcId="{3554EB28-2678-43AF-A746-657AF6A27174}" destId="{36533C1E-8A59-493C-AC2D-DD2F6F02C7D4}" srcOrd="1" destOrd="0" presId="urn:microsoft.com/office/officeart/2005/8/layout/vList4"/>
    <dgm:cxn modelId="{AACF1F71-BAB5-41D7-87A2-E2124BF6EF5C}" type="presOf" srcId="{172EBA3D-D39C-46A9-BE97-5B7959C701D7}" destId="{2CC4B4BD-F0BF-49B8-B3D6-22ABA00DB978}" srcOrd="0" destOrd="0" presId="urn:microsoft.com/office/officeart/2005/8/layout/vList4"/>
    <dgm:cxn modelId="{EF83A3F6-8453-4BEE-8839-9C26DF426558}" type="presOf" srcId="{172EBA3D-D39C-46A9-BE97-5B7959C701D7}" destId="{81A246E0-2AF1-41E0-B4B2-765B23FE08F0}" srcOrd="1" destOrd="0" presId="urn:microsoft.com/office/officeart/2005/8/layout/vList4"/>
    <dgm:cxn modelId="{3803A626-C4FE-449F-A991-399DFACC1E6C}" type="presOf" srcId="{FFCD7235-B8E7-41A7-801F-8CA6C216B9F5}" destId="{8AEA2522-B731-4A60-B0BF-C63EF5139BBF}" srcOrd="0" destOrd="0" presId="urn:microsoft.com/office/officeart/2005/8/layout/vList4"/>
    <dgm:cxn modelId="{53283EBA-597D-493C-89D1-4F52D18EB22A}" type="presOf" srcId="{3554EB28-2678-43AF-A746-657AF6A27174}" destId="{46DB5163-2C43-4AA4-B4A5-CC00391A49E7}" srcOrd="0" destOrd="0" presId="urn:microsoft.com/office/officeart/2005/8/layout/vList4"/>
    <dgm:cxn modelId="{7D2405CE-1273-43CC-9CF1-887E435AD0E3}" srcId="{FFCD7235-B8E7-41A7-801F-8CA6C216B9F5}" destId="{62D87DF4-B6F0-4522-8B71-8CAD676BA80D}" srcOrd="1" destOrd="0" parTransId="{9C43904D-8629-417C-BD1A-D1E8E9407C39}" sibTransId="{AB483307-271D-49B7-9274-69F04667F172}"/>
    <dgm:cxn modelId="{DE387875-B04F-4D7B-9414-BB18244D00E3}" type="presParOf" srcId="{8AEA2522-B731-4A60-B0BF-C63EF5139BBF}" destId="{634449EE-36B8-499A-B883-2A6283DE896C}" srcOrd="0" destOrd="0" presId="urn:microsoft.com/office/officeart/2005/8/layout/vList4"/>
    <dgm:cxn modelId="{C0CD31F4-0C92-4D64-A4AD-C97048A064C6}" type="presParOf" srcId="{634449EE-36B8-499A-B883-2A6283DE896C}" destId="{46DB5163-2C43-4AA4-B4A5-CC00391A49E7}" srcOrd="0" destOrd="0" presId="urn:microsoft.com/office/officeart/2005/8/layout/vList4"/>
    <dgm:cxn modelId="{5D7FD311-AFE4-42AC-B310-A32CEE857147}" type="presParOf" srcId="{634449EE-36B8-499A-B883-2A6283DE896C}" destId="{1E668C05-CAB7-4704-847D-A74127BCF272}" srcOrd="1" destOrd="0" presId="urn:microsoft.com/office/officeart/2005/8/layout/vList4"/>
    <dgm:cxn modelId="{856F82F3-AD52-4689-93F7-84814C313646}" type="presParOf" srcId="{634449EE-36B8-499A-B883-2A6283DE896C}" destId="{36533C1E-8A59-493C-AC2D-DD2F6F02C7D4}" srcOrd="2" destOrd="0" presId="urn:microsoft.com/office/officeart/2005/8/layout/vList4"/>
    <dgm:cxn modelId="{47652F17-E8F0-46B8-926C-9BBC991D2A8B}" type="presParOf" srcId="{8AEA2522-B731-4A60-B0BF-C63EF5139BBF}" destId="{A0C5428F-2BF9-46E5-AD86-3B575239BDD6}" srcOrd="1" destOrd="0" presId="urn:microsoft.com/office/officeart/2005/8/layout/vList4"/>
    <dgm:cxn modelId="{F96E936A-726B-4505-BD17-C1190D71363F}" type="presParOf" srcId="{8AEA2522-B731-4A60-B0BF-C63EF5139BBF}" destId="{A2B9C50E-46B9-4B82-B94C-7B0E8CCD42F4}" srcOrd="2" destOrd="0" presId="urn:microsoft.com/office/officeart/2005/8/layout/vList4"/>
    <dgm:cxn modelId="{2C06E8C2-92BD-4A35-AF66-62F28B332411}" type="presParOf" srcId="{A2B9C50E-46B9-4B82-B94C-7B0E8CCD42F4}" destId="{4C4DA889-10E1-46C0-9E2B-FFC176FFF679}" srcOrd="0" destOrd="0" presId="urn:microsoft.com/office/officeart/2005/8/layout/vList4"/>
    <dgm:cxn modelId="{A8513C78-DB5C-4E76-A888-7180AB1BF7DB}" type="presParOf" srcId="{A2B9C50E-46B9-4B82-B94C-7B0E8CCD42F4}" destId="{6294C7AA-0B77-43C1-93FC-028B07C8FC5A}" srcOrd="1" destOrd="0" presId="urn:microsoft.com/office/officeart/2005/8/layout/vList4"/>
    <dgm:cxn modelId="{D37E6CCB-881F-4A60-888F-1C6CFB6AE6F2}" type="presParOf" srcId="{A2B9C50E-46B9-4B82-B94C-7B0E8CCD42F4}" destId="{62BCFC25-E656-4664-97BE-E6ED5E69D211}" srcOrd="2" destOrd="0" presId="urn:microsoft.com/office/officeart/2005/8/layout/vList4"/>
    <dgm:cxn modelId="{214E16F5-3243-4B7D-905F-83A627294C71}" type="presParOf" srcId="{8AEA2522-B731-4A60-B0BF-C63EF5139BBF}" destId="{AB8C8141-DFB2-4FDC-AC53-0E8925374C17}" srcOrd="3" destOrd="0" presId="urn:microsoft.com/office/officeart/2005/8/layout/vList4"/>
    <dgm:cxn modelId="{087BB32F-C45B-4E80-89BA-CF83912952EC}" type="presParOf" srcId="{8AEA2522-B731-4A60-B0BF-C63EF5139BBF}" destId="{61590B10-49CF-4A4F-8903-6C6E55333E42}" srcOrd="4" destOrd="0" presId="urn:microsoft.com/office/officeart/2005/8/layout/vList4"/>
    <dgm:cxn modelId="{BBFC9AFD-D895-4E75-AF3B-46C7B2DBD391}" type="presParOf" srcId="{61590B10-49CF-4A4F-8903-6C6E55333E42}" destId="{2CC4B4BD-F0BF-49B8-B3D6-22ABA00DB978}" srcOrd="0" destOrd="0" presId="urn:microsoft.com/office/officeart/2005/8/layout/vList4"/>
    <dgm:cxn modelId="{F67A2E0A-8AE1-480C-958E-368B6FCA798F}" type="presParOf" srcId="{61590B10-49CF-4A4F-8903-6C6E55333E42}" destId="{0F0510BB-FBA4-42CB-919F-86726A4B5E34}" srcOrd="1" destOrd="0" presId="urn:microsoft.com/office/officeart/2005/8/layout/vList4"/>
    <dgm:cxn modelId="{B47246B7-F57C-418D-A96C-6AC7B3E8CA20}" type="presParOf" srcId="{61590B10-49CF-4A4F-8903-6C6E55333E42}" destId="{81A246E0-2AF1-41E0-B4B2-765B23FE08F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CD7235-B8E7-41A7-801F-8CA6C216B9F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3554EB28-2678-43AF-A746-657AF6A27174}">
      <dgm:prSet phldrT="[Text]" custT="1"/>
      <dgm:spPr>
        <a:solidFill>
          <a:srgbClr val="8BAF2F"/>
        </a:solidFill>
      </dgm:spPr>
      <dgm:t>
        <a:bodyPr/>
        <a:lstStyle/>
        <a:p>
          <a:r>
            <a:rPr lang="en-US" sz="3200" dirty="0" smtClean="0"/>
            <a:t>Industrial</a:t>
          </a:r>
        </a:p>
        <a:p>
          <a:endParaRPr lang="en-US" sz="3700" dirty="0"/>
        </a:p>
      </dgm:t>
    </dgm:pt>
    <dgm:pt modelId="{927A9932-ADE8-489E-923B-B4DD562F33BF}" type="parTrans" cxnId="{63A9DF06-EEF4-4297-8A61-B4ECF7632DED}">
      <dgm:prSet/>
      <dgm:spPr/>
      <dgm:t>
        <a:bodyPr/>
        <a:lstStyle/>
        <a:p>
          <a:endParaRPr lang="en-US"/>
        </a:p>
      </dgm:t>
    </dgm:pt>
    <dgm:pt modelId="{548E1D8C-6B8E-46C5-93AD-BDD21B8C4FF5}" type="sibTrans" cxnId="{63A9DF06-EEF4-4297-8A61-B4ECF7632DED}">
      <dgm:prSet/>
      <dgm:spPr/>
      <dgm:t>
        <a:bodyPr/>
        <a:lstStyle/>
        <a:p>
          <a:endParaRPr lang="en-US"/>
        </a:p>
      </dgm:t>
    </dgm:pt>
    <dgm:pt modelId="{62D87DF4-B6F0-4522-8B71-8CAD676BA80D}">
      <dgm:prSet phldrT="[Text]" custT="1"/>
      <dgm:spPr>
        <a:solidFill>
          <a:srgbClr val="8BA9BC"/>
        </a:solidFill>
      </dgm:spPr>
      <dgm:t>
        <a:bodyPr/>
        <a:lstStyle/>
        <a:p>
          <a:r>
            <a:rPr lang="en-US" sz="3200" dirty="0" smtClean="0"/>
            <a:t>Development</a:t>
          </a:r>
        </a:p>
        <a:p>
          <a:endParaRPr lang="en-US" sz="3700" dirty="0"/>
        </a:p>
      </dgm:t>
    </dgm:pt>
    <dgm:pt modelId="{9C43904D-8629-417C-BD1A-D1E8E9407C39}" type="parTrans" cxnId="{7D2405CE-1273-43CC-9CF1-887E435AD0E3}">
      <dgm:prSet/>
      <dgm:spPr/>
      <dgm:t>
        <a:bodyPr/>
        <a:lstStyle/>
        <a:p>
          <a:endParaRPr lang="en-US"/>
        </a:p>
      </dgm:t>
    </dgm:pt>
    <dgm:pt modelId="{AB483307-271D-49B7-9274-69F04667F172}" type="sibTrans" cxnId="{7D2405CE-1273-43CC-9CF1-887E435AD0E3}">
      <dgm:prSet/>
      <dgm:spPr/>
      <dgm:t>
        <a:bodyPr/>
        <a:lstStyle/>
        <a:p>
          <a:endParaRPr lang="en-US"/>
        </a:p>
      </dgm:t>
    </dgm:pt>
    <dgm:pt modelId="{172EBA3D-D39C-46A9-BE97-5B7959C701D7}">
      <dgm:prSet phldrT="[Text]" custT="1"/>
      <dgm:spPr>
        <a:solidFill>
          <a:srgbClr val="D06F1B"/>
        </a:solidFill>
      </dgm:spPr>
      <dgm:t>
        <a:bodyPr/>
        <a:lstStyle/>
        <a:p>
          <a:r>
            <a:rPr lang="en-US" sz="3200" dirty="0" smtClean="0"/>
            <a:t>Solid Waste</a:t>
          </a:r>
        </a:p>
        <a:p>
          <a:endParaRPr lang="en-US" sz="3700" dirty="0"/>
        </a:p>
      </dgm:t>
    </dgm:pt>
    <dgm:pt modelId="{3CD97B25-A109-41FF-B50E-42A3765D7BAB}" type="parTrans" cxnId="{AD2C98D7-6BD7-44F0-99BB-C95A1D69D11B}">
      <dgm:prSet/>
      <dgm:spPr/>
      <dgm:t>
        <a:bodyPr/>
        <a:lstStyle/>
        <a:p>
          <a:endParaRPr lang="en-US"/>
        </a:p>
      </dgm:t>
    </dgm:pt>
    <dgm:pt modelId="{793CE6CB-E304-4013-8C03-B1AB79FC5C77}" type="sibTrans" cxnId="{AD2C98D7-6BD7-44F0-99BB-C95A1D69D11B}">
      <dgm:prSet/>
      <dgm:spPr/>
      <dgm:t>
        <a:bodyPr/>
        <a:lstStyle/>
        <a:p>
          <a:endParaRPr lang="en-US"/>
        </a:p>
      </dgm:t>
    </dgm:pt>
    <dgm:pt modelId="{8AEA2522-B731-4A60-B0BF-C63EF5139BBF}" type="pres">
      <dgm:prSet presAssocID="{FFCD7235-B8E7-41A7-801F-8CA6C216B9F5}" presName="linear" presStyleCnt="0">
        <dgm:presLayoutVars>
          <dgm:dir/>
          <dgm:resizeHandles val="exact"/>
        </dgm:presLayoutVars>
      </dgm:prSet>
      <dgm:spPr/>
    </dgm:pt>
    <dgm:pt modelId="{634449EE-36B8-499A-B883-2A6283DE896C}" type="pres">
      <dgm:prSet presAssocID="{3554EB28-2678-43AF-A746-657AF6A27174}" presName="comp" presStyleCnt="0"/>
      <dgm:spPr/>
    </dgm:pt>
    <dgm:pt modelId="{46DB5163-2C43-4AA4-B4A5-CC00391A49E7}" type="pres">
      <dgm:prSet presAssocID="{3554EB28-2678-43AF-A746-657AF6A27174}" presName="box" presStyleLbl="node1" presStyleIdx="0" presStyleCnt="3"/>
      <dgm:spPr/>
      <dgm:t>
        <a:bodyPr/>
        <a:lstStyle/>
        <a:p>
          <a:endParaRPr lang="en-US"/>
        </a:p>
      </dgm:t>
    </dgm:pt>
    <dgm:pt modelId="{1E668C05-CAB7-4704-847D-A74127BCF272}" type="pres">
      <dgm:prSet presAssocID="{3554EB28-2678-43AF-A746-657AF6A2717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6533C1E-8A59-493C-AC2D-DD2F6F02C7D4}" type="pres">
      <dgm:prSet presAssocID="{3554EB28-2678-43AF-A746-657AF6A2717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5428F-2BF9-46E5-AD86-3B575239BDD6}" type="pres">
      <dgm:prSet presAssocID="{548E1D8C-6B8E-46C5-93AD-BDD21B8C4FF5}" presName="spacer" presStyleCnt="0"/>
      <dgm:spPr/>
    </dgm:pt>
    <dgm:pt modelId="{A2B9C50E-46B9-4B82-B94C-7B0E8CCD42F4}" type="pres">
      <dgm:prSet presAssocID="{62D87DF4-B6F0-4522-8B71-8CAD676BA80D}" presName="comp" presStyleCnt="0"/>
      <dgm:spPr/>
    </dgm:pt>
    <dgm:pt modelId="{4C4DA889-10E1-46C0-9E2B-FFC176FFF679}" type="pres">
      <dgm:prSet presAssocID="{62D87DF4-B6F0-4522-8B71-8CAD676BA80D}" presName="box" presStyleLbl="node1" presStyleIdx="1" presStyleCnt="3"/>
      <dgm:spPr/>
      <dgm:t>
        <a:bodyPr/>
        <a:lstStyle/>
        <a:p>
          <a:endParaRPr lang="en-US"/>
        </a:p>
      </dgm:t>
    </dgm:pt>
    <dgm:pt modelId="{6294C7AA-0B77-43C1-93FC-028B07C8FC5A}" type="pres">
      <dgm:prSet presAssocID="{62D87DF4-B6F0-4522-8B71-8CAD676BA80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2BCFC25-E656-4664-97BE-E6ED5E69D211}" type="pres">
      <dgm:prSet presAssocID="{62D87DF4-B6F0-4522-8B71-8CAD676BA80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C8141-DFB2-4FDC-AC53-0E8925374C17}" type="pres">
      <dgm:prSet presAssocID="{AB483307-271D-49B7-9274-69F04667F172}" presName="spacer" presStyleCnt="0"/>
      <dgm:spPr/>
    </dgm:pt>
    <dgm:pt modelId="{61590B10-49CF-4A4F-8903-6C6E55333E42}" type="pres">
      <dgm:prSet presAssocID="{172EBA3D-D39C-46A9-BE97-5B7959C701D7}" presName="comp" presStyleCnt="0"/>
      <dgm:spPr/>
    </dgm:pt>
    <dgm:pt modelId="{2CC4B4BD-F0BF-49B8-B3D6-22ABA00DB978}" type="pres">
      <dgm:prSet presAssocID="{172EBA3D-D39C-46A9-BE97-5B7959C701D7}" presName="box" presStyleLbl="node1" presStyleIdx="2" presStyleCnt="3"/>
      <dgm:spPr/>
      <dgm:t>
        <a:bodyPr/>
        <a:lstStyle/>
        <a:p>
          <a:endParaRPr lang="en-US"/>
        </a:p>
      </dgm:t>
    </dgm:pt>
    <dgm:pt modelId="{0F0510BB-FBA4-42CB-919F-86726A4B5E34}" type="pres">
      <dgm:prSet presAssocID="{172EBA3D-D39C-46A9-BE97-5B7959C701D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1A246E0-2AF1-41E0-B4B2-765B23FE08F0}" type="pres">
      <dgm:prSet presAssocID="{172EBA3D-D39C-46A9-BE97-5B7959C701D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41E340-A4C9-4297-80A1-CD7D34959504}" type="presOf" srcId="{3554EB28-2678-43AF-A746-657AF6A27174}" destId="{36533C1E-8A59-493C-AC2D-DD2F6F02C7D4}" srcOrd="1" destOrd="0" presId="urn:microsoft.com/office/officeart/2005/8/layout/vList4"/>
    <dgm:cxn modelId="{F23F4D93-FE9A-48A6-90B0-6E894BEE39B4}" type="presOf" srcId="{172EBA3D-D39C-46A9-BE97-5B7959C701D7}" destId="{2CC4B4BD-F0BF-49B8-B3D6-22ABA00DB978}" srcOrd="0" destOrd="0" presId="urn:microsoft.com/office/officeart/2005/8/layout/vList4"/>
    <dgm:cxn modelId="{3F75BAD4-3CC3-490B-9A7E-52564074531A}" type="presOf" srcId="{FFCD7235-B8E7-41A7-801F-8CA6C216B9F5}" destId="{8AEA2522-B731-4A60-B0BF-C63EF5139BBF}" srcOrd="0" destOrd="0" presId="urn:microsoft.com/office/officeart/2005/8/layout/vList4"/>
    <dgm:cxn modelId="{A0339DE8-310B-4CD2-94F0-AB97376399EB}" type="presOf" srcId="{172EBA3D-D39C-46A9-BE97-5B7959C701D7}" destId="{81A246E0-2AF1-41E0-B4B2-765B23FE08F0}" srcOrd="1" destOrd="0" presId="urn:microsoft.com/office/officeart/2005/8/layout/vList4"/>
    <dgm:cxn modelId="{CB1FF17E-B23B-4C1B-98DC-A8A69386C58C}" type="presOf" srcId="{62D87DF4-B6F0-4522-8B71-8CAD676BA80D}" destId="{62BCFC25-E656-4664-97BE-E6ED5E69D211}" srcOrd="1" destOrd="0" presId="urn:microsoft.com/office/officeart/2005/8/layout/vList4"/>
    <dgm:cxn modelId="{7D2405CE-1273-43CC-9CF1-887E435AD0E3}" srcId="{FFCD7235-B8E7-41A7-801F-8CA6C216B9F5}" destId="{62D87DF4-B6F0-4522-8B71-8CAD676BA80D}" srcOrd="1" destOrd="0" parTransId="{9C43904D-8629-417C-BD1A-D1E8E9407C39}" sibTransId="{AB483307-271D-49B7-9274-69F04667F172}"/>
    <dgm:cxn modelId="{D6E4B399-0D4F-4A7C-90DB-EE55FFC55782}" type="presOf" srcId="{3554EB28-2678-43AF-A746-657AF6A27174}" destId="{46DB5163-2C43-4AA4-B4A5-CC00391A49E7}" srcOrd="0" destOrd="0" presId="urn:microsoft.com/office/officeart/2005/8/layout/vList4"/>
    <dgm:cxn modelId="{AD2C98D7-6BD7-44F0-99BB-C95A1D69D11B}" srcId="{FFCD7235-B8E7-41A7-801F-8CA6C216B9F5}" destId="{172EBA3D-D39C-46A9-BE97-5B7959C701D7}" srcOrd="2" destOrd="0" parTransId="{3CD97B25-A109-41FF-B50E-42A3765D7BAB}" sibTransId="{793CE6CB-E304-4013-8C03-B1AB79FC5C77}"/>
    <dgm:cxn modelId="{D02EEFBD-727E-4619-82C8-97400DA37485}" type="presOf" srcId="{62D87DF4-B6F0-4522-8B71-8CAD676BA80D}" destId="{4C4DA889-10E1-46C0-9E2B-FFC176FFF679}" srcOrd="0" destOrd="0" presId="urn:microsoft.com/office/officeart/2005/8/layout/vList4"/>
    <dgm:cxn modelId="{63A9DF06-EEF4-4297-8A61-B4ECF7632DED}" srcId="{FFCD7235-B8E7-41A7-801F-8CA6C216B9F5}" destId="{3554EB28-2678-43AF-A746-657AF6A27174}" srcOrd="0" destOrd="0" parTransId="{927A9932-ADE8-489E-923B-B4DD562F33BF}" sibTransId="{548E1D8C-6B8E-46C5-93AD-BDD21B8C4FF5}"/>
    <dgm:cxn modelId="{A7493537-081B-48BB-9199-7C6EDF63845F}" type="presParOf" srcId="{8AEA2522-B731-4A60-B0BF-C63EF5139BBF}" destId="{634449EE-36B8-499A-B883-2A6283DE896C}" srcOrd="0" destOrd="0" presId="urn:microsoft.com/office/officeart/2005/8/layout/vList4"/>
    <dgm:cxn modelId="{85E1FF8B-9EA4-4906-B141-491D63FEB70E}" type="presParOf" srcId="{634449EE-36B8-499A-B883-2A6283DE896C}" destId="{46DB5163-2C43-4AA4-B4A5-CC00391A49E7}" srcOrd="0" destOrd="0" presId="urn:microsoft.com/office/officeart/2005/8/layout/vList4"/>
    <dgm:cxn modelId="{1E505068-2683-4B33-B716-30043C32062F}" type="presParOf" srcId="{634449EE-36B8-499A-B883-2A6283DE896C}" destId="{1E668C05-CAB7-4704-847D-A74127BCF272}" srcOrd="1" destOrd="0" presId="urn:microsoft.com/office/officeart/2005/8/layout/vList4"/>
    <dgm:cxn modelId="{EF435720-5139-451C-84FE-CAD146A9EA73}" type="presParOf" srcId="{634449EE-36B8-499A-B883-2A6283DE896C}" destId="{36533C1E-8A59-493C-AC2D-DD2F6F02C7D4}" srcOrd="2" destOrd="0" presId="urn:microsoft.com/office/officeart/2005/8/layout/vList4"/>
    <dgm:cxn modelId="{5F1AEF09-1636-4FE8-8DDC-80CC41636FFC}" type="presParOf" srcId="{8AEA2522-B731-4A60-B0BF-C63EF5139BBF}" destId="{A0C5428F-2BF9-46E5-AD86-3B575239BDD6}" srcOrd="1" destOrd="0" presId="urn:microsoft.com/office/officeart/2005/8/layout/vList4"/>
    <dgm:cxn modelId="{4C4BCD3B-97FA-490B-BA70-45A37B6CDEFA}" type="presParOf" srcId="{8AEA2522-B731-4A60-B0BF-C63EF5139BBF}" destId="{A2B9C50E-46B9-4B82-B94C-7B0E8CCD42F4}" srcOrd="2" destOrd="0" presId="urn:microsoft.com/office/officeart/2005/8/layout/vList4"/>
    <dgm:cxn modelId="{5B0D72F8-FC7F-49B7-A5A6-A48F8D823F83}" type="presParOf" srcId="{A2B9C50E-46B9-4B82-B94C-7B0E8CCD42F4}" destId="{4C4DA889-10E1-46C0-9E2B-FFC176FFF679}" srcOrd="0" destOrd="0" presId="urn:microsoft.com/office/officeart/2005/8/layout/vList4"/>
    <dgm:cxn modelId="{9997B7C7-B5CD-43A6-A970-045D53EBCFD4}" type="presParOf" srcId="{A2B9C50E-46B9-4B82-B94C-7B0E8CCD42F4}" destId="{6294C7AA-0B77-43C1-93FC-028B07C8FC5A}" srcOrd="1" destOrd="0" presId="urn:microsoft.com/office/officeart/2005/8/layout/vList4"/>
    <dgm:cxn modelId="{BE759A47-3509-4273-9D88-A51A06CD1770}" type="presParOf" srcId="{A2B9C50E-46B9-4B82-B94C-7B0E8CCD42F4}" destId="{62BCFC25-E656-4664-97BE-E6ED5E69D211}" srcOrd="2" destOrd="0" presId="urn:microsoft.com/office/officeart/2005/8/layout/vList4"/>
    <dgm:cxn modelId="{E8D58413-D9FE-4E52-8ADD-525DB493E3E4}" type="presParOf" srcId="{8AEA2522-B731-4A60-B0BF-C63EF5139BBF}" destId="{AB8C8141-DFB2-4FDC-AC53-0E8925374C17}" srcOrd="3" destOrd="0" presId="urn:microsoft.com/office/officeart/2005/8/layout/vList4"/>
    <dgm:cxn modelId="{A92DA152-3A01-4CF4-B2D4-C8987EF306BD}" type="presParOf" srcId="{8AEA2522-B731-4A60-B0BF-C63EF5139BBF}" destId="{61590B10-49CF-4A4F-8903-6C6E55333E42}" srcOrd="4" destOrd="0" presId="urn:microsoft.com/office/officeart/2005/8/layout/vList4"/>
    <dgm:cxn modelId="{4A66F22A-E290-431B-85DB-8B5236C25658}" type="presParOf" srcId="{61590B10-49CF-4A4F-8903-6C6E55333E42}" destId="{2CC4B4BD-F0BF-49B8-B3D6-22ABA00DB978}" srcOrd="0" destOrd="0" presId="urn:microsoft.com/office/officeart/2005/8/layout/vList4"/>
    <dgm:cxn modelId="{0626029A-D401-4D2E-886C-3E7F9B3FC52C}" type="presParOf" srcId="{61590B10-49CF-4A4F-8903-6C6E55333E42}" destId="{0F0510BB-FBA4-42CB-919F-86726A4B5E34}" srcOrd="1" destOrd="0" presId="urn:microsoft.com/office/officeart/2005/8/layout/vList4"/>
    <dgm:cxn modelId="{8304B9E7-608B-41D6-9BD2-282531787087}" type="presParOf" srcId="{61590B10-49CF-4A4F-8903-6C6E55333E42}" destId="{81A246E0-2AF1-41E0-B4B2-765B23FE08F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EA962358-B9EC-42DC-9A18-4432EDD3CE40}" type="datetimeFigureOut">
              <a:rPr lang="en-US" smtClean="0"/>
              <a:pPr/>
              <a:t>1/25/2013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398AEA03-41A4-42D8-A99B-755EE8BEB22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1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B28E5C-74B8-48C5-8425-96688BB98EB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B3B4-8023-458A-B2A2-B97C09FA815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0" y="6400800"/>
            <a:ext cx="3124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algn="r"/>
            <a:r>
              <a:rPr lang="en-US" dirty="0" smtClean="0"/>
              <a:t>Building Trust. Engineering Success.</a:t>
            </a:r>
            <a:endParaRPr lang="en-US" dirty="0"/>
          </a:p>
        </p:txBody>
      </p:sp>
      <p:pic>
        <p:nvPicPr>
          <p:cNvPr id="7" name="Picture 12" descr="ppt_image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760912"/>
            <a:ext cx="6019800" cy="1030288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28600" y="3736975"/>
            <a:ext cx="6400800" cy="762000"/>
          </a:xfrm>
        </p:spPr>
        <p:txBody>
          <a:bodyPr/>
          <a:lstStyle>
            <a:lvl1pPr marL="0" indent="0" algn="l">
              <a:buNone/>
              <a:defRPr sz="3000" i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20383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626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0" y="6400800"/>
            <a:ext cx="3124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algn="r"/>
            <a:r>
              <a:rPr lang="en-US" dirty="0" smtClean="0"/>
              <a:t>Building Trust. Engineering Success.</a:t>
            </a:r>
            <a:endParaRPr lang="en-US" dirty="0"/>
          </a:p>
        </p:txBody>
      </p:sp>
      <p:pic>
        <p:nvPicPr>
          <p:cNvPr id="7" name="Picture 12" descr="ppt_image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760912"/>
            <a:ext cx="6019800" cy="1030288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28600" y="3736975"/>
            <a:ext cx="6400800" cy="762000"/>
          </a:xfrm>
        </p:spPr>
        <p:txBody>
          <a:bodyPr/>
          <a:lstStyle>
            <a:lvl1pPr marL="0" indent="0" algn="l">
              <a:buNone/>
              <a:defRPr sz="3000" i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153400" cy="487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r>
              <a:rPr lang="en-US" dirty="0" smtClean="0"/>
              <a:t>Building Trust. Engineering Success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368" y="1217064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268" y="1217064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5000"/>
            <a:ext cx="4041775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 userDrawn="1"/>
        </p:nvGraphicFramePr>
        <p:xfrm>
          <a:off x="685800" y="1447800"/>
          <a:ext cx="77724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153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20383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626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0" y="6400800"/>
            <a:ext cx="3124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Cambria" pitchFamily="18" charset="0"/>
              </a:defRPr>
            </a:lvl1pPr>
          </a:lstStyle>
          <a:p>
            <a:pPr algn="r"/>
            <a:r>
              <a:rPr lang="en-US" dirty="0" smtClean="0"/>
              <a:t>Building Trust. Engineering Success.</a:t>
            </a:r>
            <a:endParaRPr lang="en-US" dirty="0"/>
          </a:p>
        </p:txBody>
      </p:sp>
      <p:pic>
        <p:nvPicPr>
          <p:cNvPr id="7" name="Picture 12" descr="ppt_image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760912"/>
            <a:ext cx="6019800" cy="1030288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28600" y="3736975"/>
            <a:ext cx="6400800" cy="762000"/>
          </a:xfrm>
        </p:spPr>
        <p:txBody>
          <a:bodyPr/>
          <a:lstStyle>
            <a:lvl1pPr marL="0" indent="0" algn="l">
              <a:buNone/>
              <a:defRPr sz="3000" i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153400" cy="487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r>
              <a:rPr lang="en-US" dirty="0" smtClean="0"/>
              <a:t>Building Trust. Engineering Success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368" y="1217064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268" y="1217064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5000"/>
            <a:ext cx="4041775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 userDrawn="1"/>
        </p:nvGraphicFramePr>
        <p:xfrm>
          <a:off x="685800" y="1447800"/>
          <a:ext cx="77724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r>
              <a:rPr lang="en-US" dirty="0" smtClean="0"/>
              <a:t>Building Trust. Engineering Success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20383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626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0" y="6400800"/>
            <a:ext cx="3124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pPr algn="r"/>
            <a:r>
              <a:rPr lang="en-US" dirty="0" smtClean="0"/>
              <a:t>Building Trust. Engineering Success.</a:t>
            </a:r>
            <a:endParaRPr lang="en-US" dirty="0"/>
          </a:p>
        </p:txBody>
      </p:sp>
      <p:pic>
        <p:nvPicPr>
          <p:cNvPr id="7" name="Picture 12" descr="ppt_image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760912"/>
            <a:ext cx="6019800" cy="1030288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28600" y="3736975"/>
            <a:ext cx="6400800" cy="762000"/>
          </a:xfrm>
        </p:spPr>
        <p:txBody>
          <a:bodyPr/>
          <a:lstStyle>
            <a:lvl1pPr marL="0" indent="0" algn="l">
              <a:buNone/>
              <a:defRPr sz="3000" i="1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153400" cy="487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algn="r"/>
            <a:r>
              <a:rPr lang="en-US" dirty="0" smtClean="0"/>
              <a:t>Building Trust. Engineering Success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368" y="1217064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268" y="1217064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5000"/>
            <a:ext cx="4041775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 userDrawn="1"/>
        </p:nvGraphicFramePr>
        <p:xfrm>
          <a:off x="685800" y="1447800"/>
          <a:ext cx="77724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368" y="1217064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268" y="1217064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09600"/>
            <a:ext cx="20383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626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5000"/>
            <a:ext cx="4041775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 userDrawn="1"/>
        </p:nvGraphicFramePr>
        <p:xfrm>
          <a:off x="685800" y="1447800"/>
          <a:ext cx="77724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6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ject1_90percent transparent.png"/>
          <p:cNvPicPr>
            <a:picLocks noChangeAspect="1"/>
          </p:cNvPicPr>
          <p:nvPr/>
        </p:nvPicPr>
        <p:blipFill>
          <a:blip r:embed="rId13" cstate="print"/>
          <a:srcRect r="8799"/>
          <a:stretch>
            <a:fillRect/>
          </a:stretch>
        </p:blipFill>
        <p:spPr>
          <a:xfrm>
            <a:off x="3071736" y="0"/>
            <a:ext cx="6072264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192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6" name="Picture 5" descr="sanborn_head_black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" y="6360414"/>
            <a:ext cx="1600200" cy="4213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71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6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ject1_90percent transparent.png"/>
          <p:cNvPicPr>
            <a:picLocks noChangeAspect="1"/>
          </p:cNvPicPr>
          <p:nvPr/>
        </p:nvPicPr>
        <p:blipFill>
          <a:blip r:embed="rId13" cstate="print"/>
          <a:srcRect r="8799"/>
          <a:stretch>
            <a:fillRect/>
          </a:stretch>
        </p:blipFill>
        <p:spPr>
          <a:xfrm>
            <a:off x="3071736" y="0"/>
            <a:ext cx="6072264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192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6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192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192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conserv1\DataShare\DATA\CONDATA\STAFF\Allison\Conferences%20and%20Seminars\2012%20CAC%20UMASS%20Soils%20Conference\New%20Video\MPO%20New%20Video.m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85800" y="41910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52400" y="3276600"/>
            <a:ext cx="8763000" cy="20574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</a:t>
            </a:r>
            <a:r>
              <a:rPr lang="en-US" sz="4000" b="1" dirty="0" smtClean="0"/>
              <a:t>LIMITING WATER QUALITY IMPACTS </a:t>
            </a:r>
            <a:br>
              <a:rPr lang="en-US" sz="4000" b="1" dirty="0" smtClean="0"/>
            </a:br>
            <a:r>
              <a:rPr lang="en-US" sz="4000" b="1" dirty="0" smtClean="0"/>
              <a:t>   DUE TO LARGE SCALE BLASTING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700" dirty="0" smtClean="0"/>
              <a:t>Presented by:</a:t>
            </a:r>
            <a:br>
              <a:rPr lang="en-US" sz="2700" dirty="0" smtClean="0"/>
            </a:br>
            <a:r>
              <a:rPr lang="en-US" sz="2700" dirty="0" smtClean="0"/>
              <a:t>Charles A. Crocetti</a:t>
            </a:r>
            <a:br>
              <a:rPr lang="en-US" sz="27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7" name="Picture 3" descr="imag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8784794" cy="13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77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Notification and Action Levels</a:t>
            </a:r>
            <a:endParaRPr lang="en-US" sz="43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572000"/>
          </a:xfrm>
        </p:spPr>
        <p:txBody>
          <a:bodyPr/>
          <a:lstStyle/>
          <a:p>
            <a:pPr>
              <a:buNone/>
            </a:pPr>
            <a:r>
              <a:rPr lang="en-US" sz="3600" u="sng" dirty="0" smtClean="0"/>
              <a:t>Inside </a:t>
            </a:r>
            <a:r>
              <a:rPr lang="en-US" sz="3600" u="sng" dirty="0" err="1" smtClean="0"/>
              <a:t>WHPZ</a:t>
            </a:r>
            <a:r>
              <a:rPr lang="en-US" sz="3600" u="sng" dirty="0" smtClean="0"/>
              <a:t>:</a:t>
            </a:r>
          </a:p>
          <a:p>
            <a:r>
              <a:rPr lang="en-US" sz="2800" dirty="0" smtClean="0"/>
              <a:t>Notification Level - background or </a:t>
            </a:r>
            <a:r>
              <a:rPr lang="en-US" sz="2800" b="1" i="1" dirty="0" smtClean="0"/>
              <a:t>25%</a:t>
            </a:r>
            <a:r>
              <a:rPr lang="en-US" sz="2800" dirty="0" smtClean="0"/>
              <a:t> of federal/ state groundwater and surface water standards, any detects for VOCs &amp; PAHs, (nitrate - 2.5 mg/l)</a:t>
            </a:r>
          </a:p>
          <a:p>
            <a:r>
              <a:rPr lang="en-US" sz="2800" dirty="0" smtClean="0"/>
              <a:t>Action Level - background or </a:t>
            </a:r>
            <a:r>
              <a:rPr lang="en-US" sz="2800" b="1" i="1" dirty="0" smtClean="0"/>
              <a:t>50%</a:t>
            </a:r>
            <a:r>
              <a:rPr lang="en-US" sz="2800" dirty="0" smtClean="0"/>
              <a:t> of federal/state GW and SW standards (nitrate - 5 mg/l)</a:t>
            </a:r>
          </a:p>
          <a:p>
            <a:pPr>
              <a:buNone/>
            </a:pPr>
            <a:r>
              <a:rPr lang="en-US" sz="3600" u="sng" dirty="0" smtClean="0"/>
              <a:t>Outside </a:t>
            </a:r>
            <a:r>
              <a:rPr lang="en-US" sz="3600" u="sng" dirty="0" err="1" smtClean="0"/>
              <a:t>WHPZ</a:t>
            </a:r>
            <a:r>
              <a:rPr lang="en-US" sz="3600" u="sng" dirty="0" smtClean="0"/>
              <a:t>:</a:t>
            </a:r>
          </a:p>
          <a:p>
            <a:r>
              <a:rPr lang="en-US" sz="2800" dirty="0" smtClean="0"/>
              <a:t>Notification and Action Levels - federal/state GW and SW standards (nitrate -10 mg/l)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Blasting Program</a:t>
            </a:r>
            <a:endParaRPr lang="en-US" dirty="0"/>
          </a:p>
        </p:txBody>
      </p:sp>
      <p:pic>
        <p:nvPicPr>
          <p:cNvPr id="11" name="MPO New Video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447800"/>
            <a:ext cx="7088981" cy="4725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77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Blasting Program</a:t>
            </a:r>
            <a:endParaRPr lang="en-US" sz="43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2286000"/>
          </a:xfrm>
        </p:spPr>
        <p:txBody>
          <a:bodyPr/>
          <a:lstStyle/>
          <a:p>
            <a:r>
              <a:rPr lang="en-US" sz="3000" dirty="0" smtClean="0">
                <a:cs typeface="Arial" pitchFamily="34" charset="0"/>
              </a:rPr>
              <a:t>No perchlorate containing explosives</a:t>
            </a:r>
          </a:p>
          <a:p>
            <a:r>
              <a:rPr lang="en-US" sz="3000" dirty="0" smtClean="0">
                <a:cs typeface="Arial" pitchFamily="34" charset="0"/>
              </a:rPr>
              <a:t>No ANFO (</a:t>
            </a:r>
            <a:r>
              <a:rPr lang="en-US" sz="3000" dirty="0" smtClean="0"/>
              <a:t>ammonium nitrate/fuel oil) </a:t>
            </a:r>
            <a:r>
              <a:rPr lang="en-US" sz="3000" dirty="0" smtClean="0">
                <a:cs typeface="Arial" pitchFamily="34" charset="0"/>
              </a:rPr>
              <a:t>west of (inside) </a:t>
            </a:r>
            <a:r>
              <a:rPr lang="en-US" sz="3000" dirty="0" err="1" smtClean="0">
                <a:cs typeface="Arial" pitchFamily="34" charset="0"/>
              </a:rPr>
              <a:t>WHPZ</a:t>
            </a:r>
            <a:r>
              <a:rPr lang="en-US" sz="3000" dirty="0" smtClean="0">
                <a:cs typeface="Arial" pitchFamily="34" charset="0"/>
              </a:rPr>
              <a:t>, only emulsion-based blasting agents </a:t>
            </a:r>
          </a:p>
          <a:p>
            <a:endParaRPr lang="en-US" sz="2800" dirty="0" smtClean="0">
              <a:cs typeface="Arial" pitchFamily="34" charset="0"/>
            </a:endParaRPr>
          </a:p>
          <a:p>
            <a:endParaRPr lang="en-US" sz="2800" dirty="0" smtClean="0">
              <a:cs typeface="Arial" pitchFamily="34" charset="0"/>
            </a:endParaRPr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3930765" cy="210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114800"/>
            <a:ext cx="2753793" cy="246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56388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+mn-lt"/>
              </a:rPr>
              <a:t>ANFO: ammonium nitrate/fuel oil is relatively highly water soluble</a:t>
            </a:r>
            <a:endParaRPr lang="en-US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3886200"/>
            <a:ext cx="1676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+mn-lt"/>
              </a:rPr>
              <a:t>Solution is present as microscopic droplet emulsion in fuel (oil)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phase.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32004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+mn-lt"/>
              </a:rPr>
              <a:t>Emulsions are relatively water resistant – ammonium nitrate</a:t>
            </a:r>
            <a:endParaRPr lang="en-US" sz="2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77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Blasting Program</a:t>
            </a:r>
            <a:endParaRPr lang="en-US" sz="43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5029200"/>
          </a:xfrm>
        </p:spPr>
        <p:txBody>
          <a:bodyPr/>
          <a:lstStyle/>
          <a:p>
            <a:r>
              <a:rPr lang="en-US" dirty="0" smtClean="0">
                <a:cs typeface="Arial" pitchFamily="34" charset="0"/>
              </a:rPr>
              <a:t>One detonator per 10 feet of bedrock height</a:t>
            </a:r>
          </a:p>
          <a:p>
            <a:r>
              <a:rPr lang="en-US" dirty="0" smtClean="0">
                <a:cs typeface="Arial" pitchFamily="34" charset="0"/>
              </a:rPr>
              <a:t>High velocity primers used to promote full explosive consumption</a:t>
            </a:r>
          </a:p>
          <a:p>
            <a:endParaRPr lang="en-US" sz="2800" dirty="0" smtClean="0">
              <a:cs typeface="Arial" pitchFamily="34" charset="0"/>
            </a:endParaRPr>
          </a:p>
          <a:p>
            <a:endParaRPr lang="en-US" sz="2800" dirty="0" smtClean="0">
              <a:cs typeface="Arial" pitchFamily="34" charset="0"/>
            </a:endParaRP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517449" y="2825951"/>
            <a:ext cx="1876425" cy="32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743200"/>
            <a:ext cx="23622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676400" y="5562600"/>
            <a:ext cx="1650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Detonators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5867400"/>
            <a:ext cx="35052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High explosive velocity boosters/primers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77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Blasting Program</a:t>
            </a:r>
            <a:endParaRPr lang="en-US" sz="4300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627978"/>
            <a:ext cx="4419600" cy="30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295400" y="44958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Prepackaged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waterproof explosives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Content Placeholder 9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2209800"/>
          </a:xfrm>
        </p:spPr>
        <p:txBody>
          <a:bodyPr/>
          <a:lstStyle/>
          <a:p>
            <a:r>
              <a:rPr lang="en-US" dirty="0" smtClean="0">
                <a:cs typeface="Arial" pitchFamily="34" charset="0"/>
              </a:rPr>
              <a:t>Water removed from drill holes and prepackaged waterproof explosives used where water present, or significant fractures observed (to avoid emulsion loss into formation)</a:t>
            </a:r>
          </a:p>
          <a:p>
            <a:endParaRPr lang="en-US" sz="2800" dirty="0" smtClean="0">
              <a:cs typeface="Arial" pitchFamily="34" charset="0"/>
            </a:endParaRPr>
          </a:p>
          <a:p>
            <a:endParaRPr lang="en-US" sz="2800" dirty="0" smtClean="0">
              <a:cs typeface="Arial" pitchFamily="34" charset="0"/>
            </a:endParaRP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1143000"/>
          </a:xfrm>
        </p:spPr>
        <p:txBody>
          <a:bodyPr/>
          <a:lstStyle/>
          <a:p>
            <a:r>
              <a:rPr lang="en-US" dirty="0" smtClean="0"/>
              <a:t>Blasting Program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1524000"/>
            <a:ext cx="6972779" cy="4572000"/>
            <a:chOff x="1163822" y="1600200"/>
            <a:chExt cx="6972779" cy="4572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63822" y="1600200"/>
              <a:ext cx="6972779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29002" y="5409086"/>
              <a:ext cx="847536" cy="763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77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Blasting Program</a:t>
            </a:r>
            <a:endParaRPr lang="en-US" sz="43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029200"/>
          </a:xfrm>
        </p:spPr>
        <p:txBody>
          <a:bodyPr/>
          <a:lstStyle/>
          <a:p>
            <a:r>
              <a:rPr lang="en-US" dirty="0" smtClean="0">
                <a:cs typeface="Arial" pitchFamily="34" charset="0"/>
              </a:rPr>
              <a:t>No blasting during precipitation events</a:t>
            </a:r>
          </a:p>
          <a:p>
            <a:r>
              <a:rPr lang="en-US" dirty="0" smtClean="0">
                <a:cs typeface="Arial" pitchFamily="34" charset="0"/>
              </a:rPr>
              <a:t>Surface water to be diverted to the east including areas west of Wellhead Protection District Divide</a:t>
            </a:r>
          </a:p>
          <a:p>
            <a:r>
              <a:rPr lang="en-US" dirty="0" smtClean="0">
                <a:cs typeface="Arial" pitchFamily="34" charset="0"/>
              </a:rPr>
              <a:t>No crushing operations or stockpiling of blasted rock west of Wellhead Protection District Divide</a:t>
            </a:r>
          </a:p>
          <a:p>
            <a:pPr marL="0" indent="0">
              <a:buNone/>
            </a:pPr>
            <a:r>
              <a:rPr lang="en-US" sz="3400" u="sng" dirty="0" smtClean="0">
                <a:cs typeface="Arial" pitchFamily="34" charset="0"/>
              </a:rPr>
              <a:t>Total of 2,000,000 pounds of blasting agents used to remove 1,400,000 tons of bedrock</a:t>
            </a:r>
          </a:p>
          <a:p>
            <a:endParaRPr lang="en-US" sz="2800" dirty="0" smtClean="0">
              <a:cs typeface="Arial" pitchFamily="34" charset="0"/>
            </a:endParaRPr>
          </a:p>
          <a:p>
            <a:endParaRPr lang="en-US" sz="2800" dirty="0" smtClean="0">
              <a:cs typeface="Arial" pitchFamily="34" charset="0"/>
            </a:endParaRP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77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Observed Water Quality</a:t>
            </a:r>
            <a:endParaRPr lang="en-US" sz="43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953000"/>
          </a:xfrm>
        </p:spPr>
        <p:txBody>
          <a:bodyPr/>
          <a:lstStyle/>
          <a:p>
            <a:r>
              <a:rPr lang="en-US" sz="2700" dirty="0" smtClean="0"/>
              <a:t>Only minor exceedances of project water quality criteria related to site blasting – limited to nitrate</a:t>
            </a:r>
          </a:p>
          <a:p>
            <a:r>
              <a:rPr lang="en-US" sz="2700" dirty="0" smtClean="0"/>
              <a:t>Appear due to “misfire” in late June 2011, because of dry summer, was not evident until September 2011</a:t>
            </a:r>
          </a:p>
          <a:p>
            <a:r>
              <a:rPr lang="en-US" sz="2700" dirty="0" smtClean="0"/>
              <a:t>Generally limited to close proximity of misfire, highest nitrate =17 mg/l, nitrate &gt;10 mg/l for 2 - 3 </a:t>
            </a:r>
            <a:r>
              <a:rPr lang="en-US" sz="2700" dirty="0" err="1" smtClean="0"/>
              <a:t>mos</a:t>
            </a:r>
            <a:r>
              <a:rPr lang="en-US" sz="2700" dirty="0" smtClean="0"/>
              <a:t> at most</a:t>
            </a:r>
          </a:p>
          <a:p>
            <a:r>
              <a:rPr lang="en-US" sz="2700" dirty="0" smtClean="0"/>
              <a:t>No off-site impacts observed</a:t>
            </a:r>
          </a:p>
          <a:p>
            <a:r>
              <a:rPr lang="en-US" sz="2700" dirty="0" smtClean="0"/>
              <a:t>No delays in construction due to these limited blasting-related impacts to water quality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0"/>
            <a:ext cx="82677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Conclusions</a:t>
            </a:r>
            <a:endParaRPr lang="en-US" sz="43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r>
              <a:rPr lang="en-US" sz="2700" dirty="0" smtClean="0"/>
              <a:t>Large quantities of rock can be blasted with only limited impacts to water quality if blasting plan has appropriate precautions,  and plan is followed diligently</a:t>
            </a:r>
          </a:p>
          <a:p>
            <a:r>
              <a:rPr lang="en-US" sz="2700" dirty="0" smtClean="0"/>
              <a:t>Observed water quality impacts were short-lived, did not extend off-site </a:t>
            </a:r>
          </a:p>
          <a:p>
            <a:r>
              <a:rPr lang="en-US" sz="2700" dirty="0" smtClean="0"/>
              <a:t>Adequate background/pre-blasting data to demonstrate some limited water quality criteria exceedances are unrelated to blasting (e.g., phosphorous, low level </a:t>
            </a:r>
            <a:r>
              <a:rPr lang="en-US" sz="2700" dirty="0" err="1" smtClean="0"/>
              <a:t>PHCs</a:t>
            </a:r>
            <a:r>
              <a:rPr lang="en-US" sz="2700" dirty="0" smtClean="0"/>
              <a:t>)</a:t>
            </a:r>
          </a:p>
          <a:p>
            <a:r>
              <a:rPr lang="en-US" sz="2700" dirty="0" smtClean="0"/>
              <a:t>Nitrogen-containing fertilizers should not be used during blasting, or used only very sparingly, to avoid possible “false-positive” for blasting impacts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5791200"/>
            <a:ext cx="3124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Chip Crocetti</a:t>
            </a:r>
          </a:p>
          <a:p>
            <a:r>
              <a:rPr lang="en-US" sz="1700" dirty="0" smtClean="0">
                <a:solidFill>
                  <a:schemeClr val="bg1"/>
                </a:solidFill>
              </a:rPr>
              <a:t>cacrocetti@sanbornhead.com</a:t>
            </a:r>
          </a:p>
          <a:p>
            <a:r>
              <a:rPr lang="en-US" sz="1700" dirty="0" smtClean="0">
                <a:solidFill>
                  <a:schemeClr val="bg1"/>
                </a:solidFill>
              </a:rPr>
              <a:t>(603) 415-6121</a:t>
            </a:r>
            <a:endParaRPr lang="en-US" sz="1500" dirty="0">
              <a:solidFill>
                <a:schemeClr val="bg1"/>
              </a:solidFill>
            </a:endParaRP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600200" y="1066800"/>
          <a:ext cx="9067800" cy="6801514"/>
        </p:xfrm>
        <a:graphic>
          <a:graphicData uri="http://schemas.openxmlformats.org/presentationml/2006/ole">
            <p:oleObj spid="_x0000_s3075" name="Acrobat Document" r:id="rId3" imgW="20314080" imgH="152431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77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1447800"/>
            <a:ext cx="5105400" cy="2286000"/>
          </a:xfrm>
        </p:spPr>
        <p:txBody>
          <a:bodyPr/>
          <a:lstStyle/>
          <a:p>
            <a:r>
              <a:rPr lang="en-US" dirty="0" smtClean="0"/>
              <a:t>Site Background</a:t>
            </a:r>
          </a:p>
          <a:p>
            <a:r>
              <a:rPr lang="en-US" dirty="0" smtClean="0"/>
              <a:t>Site Description</a:t>
            </a:r>
          </a:p>
          <a:p>
            <a:r>
              <a:rPr lang="en-US" dirty="0" smtClean="0"/>
              <a:t>Water Quality Monitoring Program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86200"/>
            <a:ext cx="3455857" cy="242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9"/>
          <p:cNvSpPr txBox="1">
            <a:spLocks/>
          </p:cNvSpPr>
          <p:nvPr/>
        </p:nvSpPr>
        <p:spPr bwMode="auto">
          <a:xfrm>
            <a:off x="4953000" y="4114800"/>
            <a:ext cx="3733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Blasting Program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Observed Water Quality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Conclusions</a:t>
            </a:r>
          </a:p>
        </p:txBody>
      </p:sp>
      <p:pic>
        <p:nvPicPr>
          <p:cNvPr id="2056" name="Picture 8" descr="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372802" y="102870000"/>
            <a:ext cx="6339523" cy="47545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7" name="Picture 9" descr="013 (2)"/>
          <p:cNvPicPr>
            <a:picLocks noChangeAspect="1" noChangeArrowheads="1"/>
          </p:cNvPicPr>
          <p:nvPr/>
        </p:nvPicPr>
        <p:blipFill>
          <a:blip r:embed="rId5" cstate="print"/>
          <a:srcRect l="21153" t="8546" r="6731" b="21919"/>
          <a:stretch>
            <a:fillRect/>
          </a:stretch>
        </p:blipFill>
        <p:spPr bwMode="auto">
          <a:xfrm>
            <a:off x="5410200" y="1447800"/>
            <a:ext cx="3429000" cy="24793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677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Site Background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2514600"/>
          </a:xfrm>
        </p:spPr>
        <p:txBody>
          <a:bodyPr/>
          <a:lstStyle/>
          <a:p>
            <a:r>
              <a:rPr lang="en-US" sz="3100" dirty="0" smtClean="0"/>
              <a:t>1 Million cubic yards of bedrock removal</a:t>
            </a:r>
          </a:p>
          <a:p>
            <a:r>
              <a:rPr lang="en-US" sz="3100" dirty="0" smtClean="0"/>
              <a:t>Town water supply well 3,000’ from blasting</a:t>
            </a:r>
          </a:p>
          <a:p>
            <a:r>
              <a:rPr lang="en-US" sz="3100" dirty="0" smtClean="0"/>
              <a:t>Several recent highly publicized nearby incidents blasting impacts to water supply wells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724400" y="3810000"/>
          <a:ext cx="5418137" cy="4064000"/>
        </p:xfrm>
        <a:graphic>
          <a:graphicData uri="http://schemas.openxmlformats.org/presentationml/2006/ole">
            <p:oleObj spid="_x0000_s4098" name="Acrobat Document" r:id="rId4" imgW="20314080" imgH="15243120" progId="AcroExch.Document.7">
              <p:embed/>
            </p:oleObj>
          </a:graphicData>
        </a:graphic>
      </p:graphicFrame>
      <p:sp>
        <p:nvSpPr>
          <p:cNvPr id="5" name="Content Placeholder 9"/>
          <p:cNvSpPr txBox="1">
            <a:spLocks/>
          </p:cNvSpPr>
          <p:nvPr/>
        </p:nvSpPr>
        <p:spPr bwMode="auto">
          <a:xfrm>
            <a:off x="228600" y="35814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high level of scrutiny from Town, Town’s consultant, abutters and general public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0"/>
            <a:ext cx="82677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Site Description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876800"/>
          </a:xfrm>
        </p:spPr>
        <p:txBody>
          <a:bodyPr/>
          <a:lstStyle/>
          <a:p>
            <a:r>
              <a:rPr lang="en-US" sz="3600" dirty="0" smtClean="0"/>
              <a:t>400,000-square foot building footprint</a:t>
            </a:r>
          </a:p>
          <a:p>
            <a:r>
              <a:rPr lang="en-US" sz="3600" dirty="0" smtClean="0"/>
              <a:t>160-acre site</a:t>
            </a:r>
          </a:p>
        </p:txBody>
      </p:sp>
      <p:pic>
        <p:nvPicPr>
          <p:cNvPr id="5" name="Picture 2" descr="2418  Looking West"/>
          <p:cNvPicPr>
            <a:picLocks noChangeAspect="1" noChangeArrowheads="1"/>
          </p:cNvPicPr>
          <p:nvPr/>
        </p:nvPicPr>
        <p:blipFill>
          <a:blip r:embed="rId3" cstate="print"/>
          <a:srcRect l="2597" t="6494" b="5844"/>
          <a:stretch>
            <a:fillRect/>
          </a:stretch>
        </p:blipFill>
        <p:spPr bwMode="auto">
          <a:xfrm>
            <a:off x="1828800" y="2743200"/>
            <a:ext cx="5397274" cy="3886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67700" cy="1066800"/>
          </a:xfrm>
        </p:spPr>
        <p:txBody>
          <a:bodyPr>
            <a:noAutofit/>
          </a:bodyPr>
          <a:lstStyle/>
          <a:p>
            <a:r>
              <a:rPr lang="en-US" sz="4200" dirty="0" smtClean="0"/>
              <a:t>Development of Water Quality Monitoring Program</a:t>
            </a:r>
            <a:endParaRPr lang="en-US" sz="4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1000" y="2057400"/>
            <a:ext cx="3657600" cy="4495800"/>
          </a:xfrm>
        </p:spPr>
        <p:txBody>
          <a:bodyPr/>
          <a:lstStyle/>
          <a:p>
            <a:r>
              <a:rPr lang="en-US" dirty="0" smtClean="0"/>
              <a:t>Monitoring locations</a:t>
            </a:r>
          </a:p>
          <a:p>
            <a:r>
              <a:rPr lang="en-US" dirty="0" smtClean="0"/>
              <a:t>Monitoring frequency</a:t>
            </a:r>
          </a:p>
          <a:p>
            <a:r>
              <a:rPr lang="en-US" dirty="0" smtClean="0"/>
              <a:t>Water quality parameters</a:t>
            </a:r>
          </a:p>
          <a:p>
            <a:r>
              <a:rPr lang="en-US" dirty="0" smtClean="0"/>
              <a:t>Notification and Action Levels</a:t>
            </a:r>
          </a:p>
          <a:p>
            <a:endParaRPr lang="en-US" sz="36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133600"/>
            <a:ext cx="4581525" cy="438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1219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Fracture Trace/Bedrock Structural Analysis</a:t>
            </a:r>
            <a:endParaRPr lang="en-US" sz="3600" dirty="0"/>
          </a:p>
        </p:txBody>
      </p:sp>
      <p:pic>
        <p:nvPicPr>
          <p:cNvPr id="16" name="Picture 2" descr="20080502-Fig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36400" y="99733232"/>
            <a:ext cx="4978400" cy="45372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20080502-Fig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078807" y="96088200"/>
            <a:ext cx="2006617" cy="1828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990600"/>
            <a:ext cx="6020702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67700" cy="1066800"/>
          </a:xfrm>
        </p:spPr>
        <p:txBody>
          <a:bodyPr>
            <a:normAutofit fontScale="90000"/>
          </a:bodyPr>
          <a:lstStyle/>
          <a:p>
            <a:r>
              <a:rPr lang="en-US" sz="4300" dirty="0" smtClean="0"/>
              <a:t>Groundwater and Surface Water Monitoring Locations</a:t>
            </a:r>
            <a:endParaRPr lang="en-US" sz="4300" dirty="0"/>
          </a:p>
        </p:txBody>
      </p:sp>
      <p:pic>
        <p:nvPicPr>
          <p:cNvPr id="2050" name="Picture 2" descr="blasting z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11000" y="121234200"/>
            <a:ext cx="4343400" cy="261121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838200" y="1524000"/>
          <a:ext cx="11186221" cy="7239000"/>
        </p:xfrm>
        <a:graphic>
          <a:graphicData uri="http://schemas.openxmlformats.org/presentationml/2006/ole">
            <p:oleObj spid="_x0000_s2057" name="Acrobat Document" r:id="rId5" imgW="15540120" imgH="10060560" progId="AcroExch.Document.7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914400" y="1600200"/>
            <a:ext cx="365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17 GW </a:t>
            </a:r>
            <a:r>
              <a:rPr lang="en-US" sz="2000" dirty="0" err="1" smtClean="0"/>
              <a:t>MWs</a:t>
            </a:r>
            <a:r>
              <a:rPr lang="en-US" sz="2000" dirty="0" smtClean="0"/>
              <a:t> - based on site hydrogeologic study, fracture trace analysis and bedrock structural evaluation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9200" y="5715000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5 SW locations - based on site surface water drainage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67700" cy="1066800"/>
          </a:xfrm>
        </p:spPr>
        <p:txBody>
          <a:bodyPr>
            <a:noAutofit/>
          </a:bodyPr>
          <a:lstStyle/>
          <a:p>
            <a:r>
              <a:rPr lang="en-US" dirty="0" smtClean="0"/>
              <a:t>Monitoring Frequency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3505200"/>
          </a:xfrm>
        </p:spPr>
        <p:txBody>
          <a:bodyPr/>
          <a:lstStyle/>
          <a:p>
            <a:r>
              <a:rPr lang="en-US" dirty="0" smtClean="0"/>
              <a:t>One to three preconstruction rounds</a:t>
            </a:r>
          </a:p>
          <a:p>
            <a:r>
              <a:rPr lang="en-US" dirty="0" smtClean="0"/>
              <a:t>23 Monthly rounds completed during construction – initial </a:t>
            </a:r>
          </a:p>
          <a:p>
            <a:endParaRPr lang="en-US" dirty="0" smtClean="0"/>
          </a:p>
        </p:txBody>
      </p:sp>
      <p:sp>
        <p:nvSpPr>
          <p:cNvPr id="4" name="Content Placeholder 9"/>
          <p:cNvSpPr txBox="1">
            <a:spLocks/>
          </p:cNvSpPr>
          <p:nvPr/>
        </p:nvSpPr>
        <p:spPr bwMode="auto">
          <a:xfrm>
            <a:off x="152400" y="4648200"/>
            <a:ext cx="8991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ground breaking to receipt of CO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Semi-annual rounds for five years after completion of construction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648200" y="1600200"/>
          <a:ext cx="5892225" cy="4419600"/>
        </p:xfrm>
        <a:graphic>
          <a:graphicData uri="http://schemas.openxmlformats.org/presentationml/2006/ole">
            <p:oleObj spid="_x0000_s5122" name="Acrobat Document" r:id="rId4" imgW="20314080" imgH="152431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7700" cy="1066800"/>
          </a:xfrm>
        </p:spPr>
        <p:txBody>
          <a:bodyPr>
            <a:noAutofit/>
          </a:bodyPr>
          <a:lstStyle/>
          <a:p>
            <a:r>
              <a:rPr lang="en-US" dirty="0" smtClean="0"/>
              <a:t>Water Quality Parameters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876800"/>
          </a:xfrm>
        </p:spPr>
        <p:txBody>
          <a:bodyPr/>
          <a:lstStyle/>
          <a:p>
            <a:r>
              <a:rPr lang="en-US" sz="3600" dirty="0" smtClean="0"/>
              <a:t>Potential blasting agent components:</a:t>
            </a:r>
          </a:p>
          <a:p>
            <a:pPr lvl="1"/>
            <a:r>
              <a:rPr lang="en-US" dirty="0" smtClean="0"/>
              <a:t>Nitrate</a:t>
            </a:r>
          </a:p>
          <a:p>
            <a:pPr lvl="1"/>
            <a:r>
              <a:rPr lang="en-US" dirty="0" smtClean="0"/>
              <a:t>Ammonia</a:t>
            </a:r>
          </a:p>
          <a:p>
            <a:pPr lvl="1"/>
            <a:r>
              <a:rPr lang="en-US" dirty="0" err="1" smtClean="0"/>
              <a:t>PHCs</a:t>
            </a:r>
            <a:endParaRPr lang="en-US" dirty="0" smtClean="0"/>
          </a:p>
          <a:p>
            <a:pPr lvl="1"/>
            <a:r>
              <a:rPr lang="en-US" dirty="0" smtClean="0"/>
              <a:t>VOCs</a:t>
            </a:r>
          </a:p>
          <a:p>
            <a:pPr lvl="1"/>
            <a:r>
              <a:rPr lang="en-US" dirty="0" smtClean="0"/>
              <a:t>PAHs</a:t>
            </a:r>
          </a:p>
          <a:p>
            <a:pPr lvl="1"/>
            <a:r>
              <a:rPr lang="en-US" dirty="0" smtClean="0"/>
              <a:t>Perchlorate</a:t>
            </a:r>
          </a:p>
          <a:p>
            <a:r>
              <a:rPr lang="en-US" sz="3600" dirty="0" smtClean="0"/>
              <a:t>General water quality indicators</a:t>
            </a:r>
          </a:p>
          <a:p>
            <a:pPr lvl="1"/>
            <a:r>
              <a:rPr lang="en-US" dirty="0" smtClean="0"/>
              <a:t>TSS, conductivity, sodium, chloride, phosphorous 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725862" y="2286000"/>
          <a:ext cx="5418138" cy="4064000"/>
        </p:xfrm>
        <a:graphic>
          <a:graphicData uri="http://schemas.openxmlformats.org/presentationml/2006/ole">
            <p:oleObj spid="_x0000_s6146" name="Acrobat Document" r:id="rId4" imgW="20314080" imgH="152431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born - Dark Blu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anborn Head">
      <a:majorFont>
        <a:latin typeface="Cambria"/>
        <a:ea typeface="ＭＳ Ｐゴシック"/>
        <a:cs typeface=""/>
      </a:majorFont>
      <a:minorFont>
        <a:latin typeface="Cambr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woosh">
  <a:themeElements>
    <a:clrScheme name="Sanborn Head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D06F1B"/>
      </a:accent1>
      <a:accent2>
        <a:srgbClr val="8BAF2F"/>
      </a:accent2>
      <a:accent3>
        <a:srgbClr val="8BA9BC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Sanborn Head">
      <a:majorFont>
        <a:latin typeface="Cambria"/>
        <a:ea typeface="ＭＳ Ｐゴシック"/>
        <a:cs typeface=""/>
      </a:majorFont>
      <a:minorFont>
        <a:latin typeface="Cambr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lain">
  <a:themeElements>
    <a:clrScheme name="Sanborn Head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D06F1B"/>
      </a:accent1>
      <a:accent2>
        <a:srgbClr val="8BAF2F"/>
      </a:accent2>
      <a:accent3>
        <a:srgbClr val="8BA9BC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Sanborn Head">
      <a:majorFont>
        <a:latin typeface="Cambria"/>
        <a:ea typeface="ＭＳ Ｐゴシック"/>
        <a:cs typeface=""/>
      </a:majorFont>
      <a:minorFont>
        <a:latin typeface="Cambr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Sanborn Head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D06F1B"/>
      </a:accent1>
      <a:accent2>
        <a:srgbClr val="8BAF2F"/>
      </a:accent2>
      <a:accent3>
        <a:srgbClr val="8BA9BC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Sanborn Head">
      <a:majorFont>
        <a:latin typeface="Cambria"/>
        <a:ea typeface="ＭＳ Ｐゴシック"/>
        <a:cs typeface=""/>
      </a:majorFont>
      <a:minorFont>
        <a:latin typeface="Cambr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Sanborn - Dark Blue</Template>
  <TotalTime>3262</TotalTime>
  <Words>597</Words>
  <Application>Microsoft Office PowerPoint</Application>
  <PresentationFormat>On-screen Show (4:3)</PresentationFormat>
  <Paragraphs>112</Paragraphs>
  <Slides>19</Slides>
  <Notes>16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Sanborn - Dark Blue</vt:lpstr>
      <vt:lpstr>Swoosh</vt:lpstr>
      <vt:lpstr>Plain</vt:lpstr>
      <vt:lpstr>White</vt:lpstr>
      <vt:lpstr>Acrobat Document</vt:lpstr>
      <vt:lpstr>       LIMITING WATER QUALITY IMPACTS     DUE TO LARGE SCALE BLASTING     Presented by: Charles A. Crocetti    </vt:lpstr>
      <vt:lpstr>Outline</vt:lpstr>
      <vt:lpstr>Site Background</vt:lpstr>
      <vt:lpstr>Site Description</vt:lpstr>
      <vt:lpstr>Development of Water Quality Monitoring Program</vt:lpstr>
      <vt:lpstr>Fracture Trace/Bedrock Structural Analysis</vt:lpstr>
      <vt:lpstr>Groundwater and Surface Water Monitoring Locations</vt:lpstr>
      <vt:lpstr>Monitoring Frequency</vt:lpstr>
      <vt:lpstr>Water Quality Parameters</vt:lpstr>
      <vt:lpstr>Notification and Action Levels</vt:lpstr>
      <vt:lpstr>Blasting Program</vt:lpstr>
      <vt:lpstr>Blasting Program</vt:lpstr>
      <vt:lpstr>Blasting Program</vt:lpstr>
      <vt:lpstr>Blasting Program</vt:lpstr>
      <vt:lpstr>Blasting Program</vt:lpstr>
      <vt:lpstr>Blasting Program</vt:lpstr>
      <vt:lpstr>Observed Water Quality</vt:lpstr>
      <vt:lpstr>Conclusions</vt:lpstr>
      <vt:lpstr>Discussion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Arrowstreet’s Lunch &amp; learn series  Fundamentals of Geothermal Heating and Cooling  March 10, 2010  Presented by: Vernon R. Kokosa, P.E. and Kevin P. Stetson, P.E.</dc:title>
  <dc:creator>Kelly Dubois</dc:creator>
  <cp:lastModifiedBy>cacrocetti</cp:lastModifiedBy>
  <cp:revision>436</cp:revision>
  <dcterms:created xsi:type="dcterms:W3CDTF">2010-11-15T17:20:05Z</dcterms:created>
  <dcterms:modified xsi:type="dcterms:W3CDTF">2013-01-25T21:59:14Z</dcterms:modified>
</cp:coreProperties>
</file>